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9.xml" ContentType="application/vnd.openxmlformats-officedocument.presentationml.tags+xml"/>
  <Override PartName="/ppt/notesSlides/notesSlide11.xml" ContentType="application/vnd.openxmlformats-officedocument.presentationml.notesSlide+xml"/>
  <Override PartName="/ppt/tags/tag10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11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12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13.xml" ContentType="application/vnd.openxmlformats-officedocument.presentationml.tags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</p:sldMasterIdLst>
  <p:notesMasterIdLst>
    <p:notesMasterId r:id="rId28"/>
  </p:notesMasterIdLst>
  <p:sldIdLst>
    <p:sldId id="256" r:id="rId2"/>
    <p:sldId id="257" r:id="rId3"/>
    <p:sldId id="526" r:id="rId4"/>
    <p:sldId id="527" r:id="rId5"/>
    <p:sldId id="532" r:id="rId6"/>
    <p:sldId id="543" r:id="rId7"/>
    <p:sldId id="325" r:id="rId8"/>
    <p:sldId id="281" r:id="rId9"/>
    <p:sldId id="258" r:id="rId10"/>
    <p:sldId id="261" r:id="rId11"/>
    <p:sldId id="262" r:id="rId12"/>
    <p:sldId id="545" r:id="rId13"/>
    <p:sldId id="482" r:id="rId14"/>
    <p:sldId id="546" r:id="rId15"/>
    <p:sldId id="547" r:id="rId16"/>
    <p:sldId id="319" r:id="rId17"/>
    <p:sldId id="320" r:id="rId18"/>
    <p:sldId id="321" r:id="rId19"/>
    <p:sldId id="322" r:id="rId20"/>
    <p:sldId id="323" r:id="rId21"/>
    <p:sldId id="282" r:id="rId22"/>
    <p:sldId id="301" r:id="rId23"/>
    <p:sldId id="548" r:id="rId24"/>
    <p:sldId id="299" r:id="rId25"/>
    <p:sldId id="300" r:id="rId26"/>
    <p:sldId id="270" r:id="rId27"/>
  </p:sldIdLst>
  <p:sldSz cx="9144000" cy="5143500" type="screen16x9"/>
  <p:notesSz cx="6858000" cy="9144000"/>
  <p:embeddedFontLst>
    <p:embeddedFont>
      <p:font typeface="Patrick Hand" panose="020B0604020202020204" charset="0"/>
      <p:regular r:id="rId29"/>
    </p:embeddedFont>
    <p:embeddedFont>
      <p:font typeface="Roboto Condensed Light" panose="020B0604020202020204" charset="0"/>
      <p:regular r:id="rId30"/>
    </p:embeddedFont>
    <p:embeddedFont>
      <p:font typeface="#9Slide03 Arima Madurai Black" panose="00000A00000000000000" pitchFamily="2" charset="0"/>
      <p:bold r:id="rId31"/>
    </p:embeddedFont>
    <p:embeddedFont>
      <p:font typeface="Chelsea Market" panose="020B0604020202020204" charset="0"/>
      <p:regular r:id="rId32"/>
    </p:embeddedFont>
    <p:embeddedFont>
      <p:font typeface="Open Sans" panose="020B0604020202020204" charset="0"/>
      <p:regular r:id="rId33"/>
      <p:bold r:id="rId34"/>
      <p:italic r:id="rId35"/>
      <p:boldItalic r:id="rId36"/>
    </p:embeddedFont>
    <p:embeddedFont>
      <p:font typeface="#9Slide04 Manuale Bold" panose="02040804050405060204" pitchFamily="18" charset="0"/>
      <p:bold r:id="rId37"/>
    </p:embeddedFont>
    <p:embeddedFont>
      <p:font typeface="Roboto" panose="020B0604020202020204" charset="0"/>
      <p:regular r:id="rId38"/>
      <p:bold r:id="rId39"/>
      <p:italic r:id="rId40"/>
      <p:boldItalic r:id="rId41"/>
    </p:embeddedFont>
    <p:embeddedFont>
      <p:font typeface="Fredoka One" panose="020B0604020202020204" charset="0"/>
      <p:regular r:id="rId42"/>
    </p:embeddedFont>
    <p:embeddedFont>
      <p:font typeface="Calibri" panose="020F0502020204030204" pitchFamily="34" charset="0"/>
      <p:regular r:id="rId43"/>
      <p:bold r:id="rId44"/>
      <p:italic r:id="rId45"/>
      <p:boldItalic r:id="rId46"/>
    </p:embeddedFont>
    <p:embeddedFont>
      <p:font typeface="#9Slide03 Arima Madurai ExtraBo" panose="00000900000000000000" pitchFamily="2" charset="0"/>
      <p:bold r:id="rId47"/>
    </p:embeddedFont>
    <p:embeddedFont>
      <p:font typeface="VNI-Allegie" panose="020B0604020202020204"/>
      <p:italic r:id="rId48"/>
    </p:embeddedFont>
    <p:embeddedFont>
      <p:font typeface="#9Slide03 Arima Madurai Bold" panose="00000800000000000000" pitchFamily="2" charset="0"/>
      <p:bold r:id="rId49"/>
    </p:embeddedFont>
    <p:embeddedFont>
      <p:font typeface="Lato" panose="020B0604020202020204" charset="0"/>
      <p:regular r:id="rId50"/>
      <p:bold r:id="rId51"/>
      <p:italic r:id="rId52"/>
      <p:boldItalic r:id="rId53"/>
    </p:embeddedFont>
    <p:embeddedFont>
      <p:font typeface="#9Slide03 Arima Madurai" panose="00000500000000000000" pitchFamily="2" charset="0"/>
      <p:regular r:id="rId54"/>
    </p:embeddedFont>
    <p:embeddedFont>
      <p:font typeface="微软雅黑" panose="020B0503020204020204" pitchFamily="34" charset="-122"/>
      <p:regular r:id="rId55"/>
      <p:bold r:id="rId56"/>
    </p:embeddedFont>
    <p:embeddedFont>
      <p:font typeface="#9Slide04 Taviraj" panose="00000500000000000000" pitchFamily="2" charset="-34"/>
      <p:regular r:id="rId5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CB5"/>
    <a:srgbClr val="FEAC58"/>
    <a:srgbClr val="0E5366"/>
    <a:srgbClr val="000000"/>
    <a:srgbClr val="FADB73"/>
    <a:srgbClr val="DE79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A72C617-71EA-4659-8569-A2056813AFAD}">
  <a:tblStyle styleId="{0A72C617-71EA-4659-8569-A2056813AFA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720" y="5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1.fntdata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42" Type="http://schemas.openxmlformats.org/officeDocument/2006/relationships/font" Target="fonts/font14.fntdata"/><Relationship Id="rId47" Type="http://schemas.openxmlformats.org/officeDocument/2006/relationships/font" Target="fonts/font19.fntdata"/><Relationship Id="rId50" Type="http://schemas.openxmlformats.org/officeDocument/2006/relationships/font" Target="fonts/font22.fntdata"/><Relationship Id="rId55" Type="http://schemas.openxmlformats.org/officeDocument/2006/relationships/font" Target="fonts/font27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1.fntdata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45" Type="http://schemas.openxmlformats.org/officeDocument/2006/relationships/font" Target="fonts/font17.fntdata"/><Relationship Id="rId53" Type="http://schemas.openxmlformats.org/officeDocument/2006/relationships/font" Target="fonts/font25.fntdata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font" Target="fonts/font15.fntdata"/><Relationship Id="rId48" Type="http://schemas.openxmlformats.org/officeDocument/2006/relationships/font" Target="fonts/font20.fntdata"/><Relationship Id="rId56" Type="http://schemas.openxmlformats.org/officeDocument/2006/relationships/font" Target="fonts/font28.fntdata"/><Relationship Id="rId8" Type="http://schemas.openxmlformats.org/officeDocument/2006/relationships/slide" Target="slides/slide7.xml"/><Relationship Id="rId51" Type="http://schemas.openxmlformats.org/officeDocument/2006/relationships/font" Target="fonts/font23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46" Type="http://schemas.openxmlformats.org/officeDocument/2006/relationships/font" Target="fonts/font18.fntdata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font" Target="fonts/font13.fntdata"/><Relationship Id="rId54" Type="http://schemas.openxmlformats.org/officeDocument/2006/relationships/font" Target="fonts/font2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49" Type="http://schemas.openxmlformats.org/officeDocument/2006/relationships/font" Target="fonts/font21.fntdata"/><Relationship Id="rId57" Type="http://schemas.openxmlformats.org/officeDocument/2006/relationships/font" Target="fonts/font29.fntdata"/><Relationship Id="rId10" Type="http://schemas.openxmlformats.org/officeDocument/2006/relationships/slide" Target="slides/slide9.xml"/><Relationship Id="rId31" Type="http://schemas.openxmlformats.org/officeDocument/2006/relationships/font" Target="fonts/font3.fntdata"/><Relationship Id="rId44" Type="http://schemas.openxmlformats.org/officeDocument/2006/relationships/font" Target="fonts/font16.fntdata"/><Relationship Id="rId52" Type="http://schemas.openxmlformats.org/officeDocument/2006/relationships/font" Target="fonts/font24.fntdata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7" name="Google Shape;351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8" name="Google Shape;351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8" name="Google Shape;1088;g8b00801bcb_0_8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9" name="Google Shape;1089;g8b00801bcb_0_8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309377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2" name="Google Shape;1232;g77cf0412cd_0_18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3" name="Google Shape;1233;g77cf0412cd_0_18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C954C5-FDAF-4C0B-8577-26697BD19A06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64830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C954C5-FDAF-4C0B-8577-26697BD19A06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83646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C954C5-FDAF-4C0B-8577-26697BD19A06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65796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C954C5-FDAF-4C0B-8577-26697BD19A06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5558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C954C5-FDAF-4C0B-8577-26697BD19A06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6873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4" name="Google Shape;4134;g9a54481165_0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5" name="Google Shape;4135;g9a54481165_0_1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id="{76CC4EB0-C44F-4CF3-9B09-BC19E89DDE9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3555" name="Notes Placeholder 2">
            <a:extLst>
              <a:ext uri="{FF2B5EF4-FFF2-40B4-BE49-F238E27FC236}">
                <a16:creationId xmlns:a16="http://schemas.microsoft.com/office/drawing/2014/main" id="{BF0A4ABC-1992-4FAC-BF66-F121725C9F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id="{DEDC2799-1D30-4388-9BE9-16D682016A9E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8B497380-98D3-4495-9A2C-2482D5D5F1C2}" type="slidenum">
              <a:rPr lang="vi-VN" altLang="en-US" sz="1200"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/>
              <a:t>25</a:t>
            </a:fld>
            <a:endParaRPr lang="vi-VN" alt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6" name="Google Shape;3986;g9a54481165_0_2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87" name="Google Shape;3987;g9a54481165_0_2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3" name="Google Shape;3523;g8b385fd27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4" name="Google Shape;3524;g8b385fd27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8953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0185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9" name="Google Shape;4129;g9a54481165_0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0" name="Google Shape;4130;g9a54481165_0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9" name="Google Shape;3529;g8b385fd27f_2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0" name="Google Shape;3530;g8b385fd27f_2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" name="Google Shape;3573;g9a54481165_0_2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4" name="Google Shape;3574;g9a54481165_0_2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3" name="Google Shape;3583;g9a06994194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4" name="Google Shape;3584;g9a06994194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8" name="Google Shape;1088;g8b00801bcb_0_8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9" name="Google Shape;1089;g8b00801bcb_0_8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1944162" y="86239"/>
            <a:ext cx="5185390" cy="5028206"/>
            <a:chOff x="3087375" y="761075"/>
            <a:chExt cx="1152975" cy="1118050"/>
          </a:xfrm>
        </p:grpSpPr>
        <p:sp>
          <p:nvSpPr>
            <p:cNvPr id="10" name="Google Shape;10;p2"/>
            <p:cNvSpPr/>
            <p:nvPr/>
          </p:nvSpPr>
          <p:spPr>
            <a:xfrm>
              <a:off x="3391550" y="1127500"/>
              <a:ext cx="67175" cy="602250"/>
            </a:xfrm>
            <a:custGeom>
              <a:avLst/>
              <a:gdLst/>
              <a:ahLst/>
              <a:cxnLst/>
              <a:rect l="l" t="t" r="r" b="b"/>
              <a:pathLst>
                <a:path w="2687" h="24090" extrusionOk="0">
                  <a:moveTo>
                    <a:pt x="1071" y="1"/>
                  </a:moveTo>
                  <a:cubicBezTo>
                    <a:pt x="952" y="1"/>
                    <a:pt x="836" y="159"/>
                    <a:pt x="818" y="340"/>
                  </a:cubicBezTo>
                  <a:cubicBezTo>
                    <a:pt x="771" y="489"/>
                    <a:pt x="747" y="663"/>
                    <a:pt x="794" y="812"/>
                  </a:cubicBezTo>
                  <a:cubicBezTo>
                    <a:pt x="842" y="937"/>
                    <a:pt x="872" y="1063"/>
                    <a:pt x="896" y="1188"/>
                  </a:cubicBezTo>
                  <a:cubicBezTo>
                    <a:pt x="872" y="1236"/>
                    <a:pt x="872" y="1313"/>
                    <a:pt x="872" y="1385"/>
                  </a:cubicBezTo>
                  <a:cubicBezTo>
                    <a:pt x="818" y="2107"/>
                    <a:pt x="818" y="2877"/>
                    <a:pt x="794" y="3624"/>
                  </a:cubicBezTo>
                  <a:cubicBezTo>
                    <a:pt x="723" y="4597"/>
                    <a:pt x="645" y="5588"/>
                    <a:pt x="621" y="6585"/>
                  </a:cubicBezTo>
                  <a:cubicBezTo>
                    <a:pt x="597" y="6835"/>
                    <a:pt x="574" y="7110"/>
                    <a:pt x="574" y="7355"/>
                  </a:cubicBezTo>
                  <a:cubicBezTo>
                    <a:pt x="520" y="8006"/>
                    <a:pt x="520" y="8674"/>
                    <a:pt x="544" y="9349"/>
                  </a:cubicBezTo>
                  <a:cubicBezTo>
                    <a:pt x="424" y="10937"/>
                    <a:pt x="275" y="12531"/>
                    <a:pt x="323" y="14149"/>
                  </a:cubicBezTo>
                  <a:cubicBezTo>
                    <a:pt x="323" y="14298"/>
                    <a:pt x="371" y="14423"/>
                    <a:pt x="424" y="14495"/>
                  </a:cubicBezTo>
                  <a:cubicBezTo>
                    <a:pt x="395" y="14966"/>
                    <a:pt x="371" y="15438"/>
                    <a:pt x="323" y="15916"/>
                  </a:cubicBezTo>
                  <a:lnTo>
                    <a:pt x="323" y="16065"/>
                  </a:lnTo>
                  <a:cubicBezTo>
                    <a:pt x="299" y="16089"/>
                    <a:pt x="275" y="16113"/>
                    <a:pt x="275" y="16160"/>
                  </a:cubicBezTo>
                  <a:cubicBezTo>
                    <a:pt x="245" y="16363"/>
                    <a:pt x="245" y="16560"/>
                    <a:pt x="275" y="16734"/>
                  </a:cubicBezTo>
                  <a:cubicBezTo>
                    <a:pt x="221" y="18125"/>
                    <a:pt x="0" y="19468"/>
                    <a:pt x="72" y="20865"/>
                  </a:cubicBezTo>
                  <a:cubicBezTo>
                    <a:pt x="126" y="21957"/>
                    <a:pt x="347" y="23402"/>
                    <a:pt x="1368" y="23897"/>
                  </a:cubicBezTo>
                  <a:cubicBezTo>
                    <a:pt x="1368" y="23921"/>
                    <a:pt x="1391" y="23945"/>
                    <a:pt x="1391" y="23975"/>
                  </a:cubicBezTo>
                  <a:cubicBezTo>
                    <a:pt x="1440" y="24050"/>
                    <a:pt x="1517" y="24090"/>
                    <a:pt x="1597" y="24090"/>
                  </a:cubicBezTo>
                  <a:cubicBezTo>
                    <a:pt x="1645" y="24090"/>
                    <a:pt x="1693" y="24076"/>
                    <a:pt x="1738" y="24047"/>
                  </a:cubicBezTo>
                  <a:cubicBezTo>
                    <a:pt x="1815" y="24047"/>
                    <a:pt x="1887" y="24071"/>
                    <a:pt x="1965" y="24071"/>
                  </a:cubicBezTo>
                  <a:cubicBezTo>
                    <a:pt x="1974" y="24072"/>
                    <a:pt x="1983" y="24073"/>
                    <a:pt x="1992" y="24073"/>
                  </a:cubicBezTo>
                  <a:cubicBezTo>
                    <a:pt x="2107" y="24073"/>
                    <a:pt x="2215" y="23937"/>
                    <a:pt x="2215" y="23826"/>
                  </a:cubicBezTo>
                  <a:cubicBezTo>
                    <a:pt x="1887" y="21360"/>
                    <a:pt x="2311" y="18901"/>
                    <a:pt x="2114" y="16411"/>
                  </a:cubicBezTo>
                  <a:cubicBezTo>
                    <a:pt x="2138" y="16411"/>
                    <a:pt x="2162" y="16387"/>
                    <a:pt x="2162" y="16363"/>
                  </a:cubicBezTo>
                  <a:cubicBezTo>
                    <a:pt x="2263" y="16310"/>
                    <a:pt x="2365" y="16137"/>
                    <a:pt x="2365" y="15940"/>
                  </a:cubicBezTo>
                  <a:lnTo>
                    <a:pt x="2365" y="13128"/>
                  </a:lnTo>
                  <a:cubicBezTo>
                    <a:pt x="2365" y="13002"/>
                    <a:pt x="2335" y="12901"/>
                    <a:pt x="2287" y="12853"/>
                  </a:cubicBezTo>
                  <a:cubicBezTo>
                    <a:pt x="2365" y="12304"/>
                    <a:pt x="2412" y="11784"/>
                    <a:pt x="2412" y="11235"/>
                  </a:cubicBezTo>
                  <a:cubicBezTo>
                    <a:pt x="2412" y="11086"/>
                    <a:pt x="2365" y="10961"/>
                    <a:pt x="2311" y="10913"/>
                  </a:cubicBezTo>
                  <a:cubicBezTo>
                    <a:pt x="2365" y="9223"/>
                    <a:pt x="2412" y="7528"/>
                    <a:pt x="2412" y="5838"/>
                  </a:cubicBezTo>
                  <a:cubicBezTo>
                    <a:pt x="2412" y="5737"/>
                    <a:pt x="2388" y="5665"/>
                    <a:pt x="2365" y="5618"/>
                  </a:cubicBezTo>
                  <a:cubicBezTo>
                    <a:pt x="2388" y="5319"/>
                    <a:pt x="2388" y="5044"/>
                    <a:pt x="2388" y="4746"/>
                  </a:cubicBezTo>
                  <a:cubicBezTo>
                    <a:pt x="2412" y="4692"/>
                    <a:pt x="2436" y="4644"/>
                    <a:pt x="2436" y="4573"/>
                  </a:cubicBezTo>
                  <a:cubicBezTo>
                    <a:pt x="2562" y="3701"/>
                    <a:pt x="2585" y="2806"/>
                    <a:pt x="2609" y="1886"/>
                  </a:cubicBezTo>
                  <a:cubicBezTo>
                    <a:pt x="2609" y="1683"/>
                    <a:pt x="2538" y="1558"/>
                    <a:pt x="2460" y="1510"/>
                  </a:cubicBezTo>
                  <a:cubicBezTo>
                    <a:pt x="2687" y="1313"/>
                    <a:pt x="2609" y="740"/>
                    <a:pt x="2365" y="692"/>
                  </a:cubicBezTo>
                  <a:cubicBezTo>
                    <a:pt x="2195" y="667"/>
                    <a:pt x="2117" y="525"/>
                    <a:pt x="2008" y="525"/>
                  </a:cubicBezTo>
                  <a:cubicBezTo>
                    <a:pt x="1987" y="525"/>
                    <a:pt x="1965" y="531"/>
                    <a:pt x="1941" y="543"/>
                  </a:cubicBezTo>
                  <a:cubicBezTo>
                    <a:pt x="1714" y="316"/>
                    <a:pt x="1391" y="292"/>
                    <a:pt x="1194" y="66"/>
                  </a:cubicBezTo>
                  <a:cubicBezTo>
                    <a:pt x="1156" y="20"/>
                    <a:pt x="1113" y="1"/>
                    <a:pt x="10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4202425" y="894800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49" y="1"/>
                  </a:moveTo>
                  <a:cubicBezTo>
                    <a:pt x="0" y="1"/>
                    <a:pt x="0" y="246"/>
                    <a:pt x="149" y="246"/>
                  </a:cubicBezTo>
                  <a:cubicBezTo>
                    <a:pt x="322" y="246"/>
                    <a:pt x="322" y="1"/>
                    <a:pt x="1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163900" y="858700"/>
              <a:ext cx="8100" cy="6275"/>
            </a:xfrm>
            <a:custGeom>
              <a:avLst/>
              <a:gdLst/>
              <a:ahLst/>
              <a:cxnLst/>
              <a:rect l="l" t="t" r="r" b="b"/>
              <a:pathLst>
                <a:path w="324" h="251" extrusionOk="0">
                  <a:moveTo>
                    <a:pt x="150" y="0"/>
                  </a:moveTo>
                  <a:cubicBezTo>
                    <a:pt x="1" y="0"/>
                    <a:pt x="1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119125" y="887350"/>
              <a:ext cx="8100" cy="6150"/>
            </a:xfrm>
            <a:custGeom>
              <a:avLst/>
              <a:gdLst/>
              <a:ahLst/>
              <a:cxnLst/>
              <a:rect l="l" t="t" r="r" b="b"/>
              <a:pathLst>
                <a:path w="324" h="246" extrusionOk="0">
                  <a:moveTo>
                    <a:pt x="150" y="0"/>
                  </a:moveTo>
                  <a:cubicBezTo>
                    <a:pt x="1" y="0"/>
                    <a:pt x="1" y="245"/>
                    <a:pt x="150" y="245"/>
                  </a:cubicBezTo>
                  <a:cubicBezTo>
                    <a:pt x="323" y="245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3319325" y="761075"/>
              <a:ext cx="15675" cy="12425"/>
            </a:xfrm>
            <a:custGeom>
              <a:avLst/>
              <a:gdLst/>
              <a:ahLst/>
              <a:cxnLst/>
              <a:rect l="l" t="t" r="r" b="b"/>
              <a:pathLst>
                <a:path w="627" h="497" extrusionOk="0">
                  <a:moveTo>
                    <a:pt x="299" y="1"/>
                  </a:moveTo>
                  <a:cubicBezTo>
                    <a:pt x="0" y="1"/>
                    <a:pt x="0" y="496"/>
                    <a:pt x="299" y="496"/>
                  </a:cubicBezTo>
                  <a:cubicBezTo>
                    <a:pt x="627" y="496"/>
                    <a:pt x="627" y="1"/>
                    <a:pt x="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3313200" y="796450"/>
              <a:ext cx="15550" cy="12575"/>
            </a:xfrm>
            <a:custGeom>
              <a:avLst/>
              <a:gdLst/>
              <a:ahLst/>
              <a:cxnLst/>
              <a:rect l="l" t="t" r="r" b="b"/>
              <a:pathLst>
                <a:path w="622" h="503" extrusionOk="0">
                  <a:moveTo>
                    <a:pt x="299" y="1"/>
                  </a:moveTo>
                  <a:cubicBezTo>
                    <a:pt x="0" y="1"/>
                    <a:pt x="0" y="502"/>
                    <a:pt x="299" y="502"/>
                  </a:cubicBezTo>
                  <a:cubicBezTo>
                    <a:pt x="621" y="502"/>
                    <a:pt x="621" y="1"/>
                    <a:pt x="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3223050" y="887350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50" y="0"/>
                  </a:moveTo>
                  <a:cubicBezTo>
                    <a:pt x="0" y="0"/>
                    <a:pt x="0" y="245"/>
                    <a:pt x="150" y="245"/>
                  </a:cubicBezTo>
                  <a:cubicBezTo>
                    <a:pt x="323" y="245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313200" y="1866700"/>
              <a:ext cx="15550" cy="12425"/>
            </a:xfrm>
            <a:custGeom>
              <a:avLst/>
              <a:gdLst/>
              <a:ahLst/>
              <a:cxnLst/>
              <a:rect l="l" t="t" r="r" b="b"/>
              <a:pathLst>
                <a:path w="622" h="497" extrusionOk="0">
                  <a:moveTo>
                    <a:pt x="299" y="1"/>
                  </a:moveTo>
                  <a:cubicBezTo>
                    <a:pt x="0" y="1"/>
                    <a:pt x="0" y="496"/>
                    <a:pt x="299" y="496"/>
                  </a:cubicBezTo>
                  <a:cubicBezTo>
                    <a:pt x="621" y="496"/>
                    <a:pt x="621" y="1"/>
                    <a:pt x="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277075" y="1851175"/>
              <a:ext cx="15550" cy="12425"/>
            </a:xfrm>
            <a:custGeom>
              <a:avLst/>
              <a:gdLst/>
              <a:ahLst/>
              <a:cxnLst/>
              <a:rect l="l" t="t" r="r" b="b"/>
              <a:pathLst>
                <a:path w="622" h="497" extrusionOk="0">
                  <a:moveTo>
                    <a:pt x="299" y="1"/>
                  </a:moveTo>
                  <a:cubicBezTo>
                    <a:pt x="1" y="1"/>
                    <a:pt x="1" y="496"/>
                    <a:pt x="299" y="496"/>
                  </a:cubicBezTo>
                  <a:cubicBezTo>
                    <a:pt x="621" y="496"/>
                    <a:pt x="621" y="1"/>
                    <a:pt x="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139625" y="1774625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50" y="0"/>
                  </a:moveTo>
                  <a:cubicBezTo>
                    <a:pt x="0" y="0"/>
                    <a:pt x="0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3133500" y="1784625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50" y="0"/>
                  </a:moveTo>
                  <a:cubicBezTo>
                    <a:pt x="1" y="0"/>
                    <a:pt x="1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3178275" y="1810750"/>
              <a:ext cx="8075" cy="6275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50" y="0"/>
                  </a:moveTo>
                  <a:cubicBezTo>
                    <a:pt x="0" y="0"/>
                    <a:pt x="0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3223050" y="1782075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50" y="1"/>
                  </a:moveTo>
                  <a:cubicBezTo>
                    <a:pt x="0" y="1"/>
                    <a:pt x="0" y="252"/>
                    <a:pt x="150" y="252"/>
                  </a:cubicBezTo>
                  <a:cubicBezTo>
                    <a:pt x="323" y="252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057500" y="1851175"/>
              <a:ext cx="15550" cy="12425"/>
            </a:xfrm>
            <a:custGeom>
              <a:avLst/>
              <a:gdLst/>
              <a:ahLst/>
              <a:cxnLst/>
              <a:rect l="l" t="t" r="r" b="b"/>
              <a:pathLst>
                <a:path w="622" h="497" extrusionOk="0">
                  <a:moveTo>
                    <a:pt x="299" y="1"/>
                  </a:moveTo>
                  <a:cubicBezTo>
                    <a:pt x="0" y="1"/>
                    <a:pt x="0" y="496"/>
                    <a:pt x="299" y="496"/>
                  </a:cubicBezTo>
                  <a:cubicBezTo>
                    <a:pt x="621" y="496"/>
                    <a:pt x="621" y="1"/>
                    <a:pt x="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4202425" y="1774625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49" y="0"/>
                  </a:moveTo>
                  <a:cubicBezTo>
                    <a:pt x="0" y="0"/>
                    <a:pt x="0" y="251"/>
                    <a:pt x="149" y="251"/>
                  </a:cubicBezTo>
                  <a:cubicBezTo>
                    <a:pt x="322" y="251"/>
                    <a:pt x="322" y="0"/>
                    <a:pt x="1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4208675" y="1784625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50" y="0"/>
                  </a:moveTo>
                  <a:cubicBezTo>
                    <a:pt x="1" y="0"/>
                    <a:pt x="1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4163900" y="1810750"/>
              <a:ext cx="8100" cy="6275"/>
            </a:xfrm>
            <a:custGeom>
              <a:avLst/>
              <a:gdLst/>
              <a:ahLst/>
              <a:cxnLst/>
              <a:rect l="l" t="t" r="r" b="b"/>
              <a:pathLst>
                <a:path w="324" h="251" extrusionOk="0">
                  <a:moveTo>
                    <a:pt x="150" y="0"/>
                  </a:moveTo>
                  <a:cubicBezTo>
                    <a:pt x="1" y="0"/>
                    <a:pt x="1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4119125" y="1782075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50" y="1"/>
                  </a:moveTo>
                  <a:cubicBezTo>
                    <a:pt x="1" y="1"/>
                    <a:pt x="1" y="252"/>
                    <a:pt x="150" y="252"/>
                  </a:cubicBezTo>
                  <a:cubicBezTo>
                    <a:pt x="323" y="252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3573025" y="911150"/>
              <a:ext cx="33625" cy="35925"/>
            </a:xfrm>
            <a:custGeom>
              <a:avLst/>
              <a:gdLst/>
              <a:ahLst/>
              <a:cxnLst/>
              <a:rect l="l" t="t" r="r" b="b"/>
              <a:pathLst>
                <a:path w="1345" h="1437" extrusionOk="0">
                  <a:moveTo>
                    <a:pt x="756" y="1"/>
                  </a:moveTo>
                  <a:cubicBezTo>
                    <a:pt x="618" y="1"/>
                    <a:pt x="452" y="84"/>
                    <a:pt x="252" y="290"/>
                  </a:cubicBezTo>
                  <a:cubicBezTo>
                    <a:pt x="1" y="589"/>
                    <a:pt x="31" y="1084"/>
                    <a:pt x="1" y="1436"/>
                  </a:cubicBezTo>
                  <a:lnTo>
                    <a:pt x="55" y="1383"/>
                  </a:lnTo>
                  <a:cubicBezTo>
                    <a:pt x="240" y="1359"/>
                    <a:pt x="458" y="1359"/>
                    <a:pt x="681" y="1359"/>
                  </a:cubicBezTo>
                  <a:cubicBezTo>
                    <a:pt x="905" y="1359"/>
                    <a:pt x="1135" y="1359"/>
                    <a:pt x="1344" y="1335"/>
                  </a:cubicBezTo>
                  <a:cubicBezTo>
                    <a:pt x="1344" y="879"/>
                    <a:pt x="1201" y="1"/>
                    <a:pt x="7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3438125" y="1063900"/>
              <a:ext cx="473875" cy="666600"/>
            </a:xfrm>
            <a:custGeom>
              <a:avLst/>
              <a:gdLst/>
              <a:ahLst/>
              <a:cxnLst/>
              <a:rect l="l" t="t" r="r" b="b"/>
              <a:pathLst>
                <a:path w="18955" h="26664" extrusionOk="0">
                  <a:moveTo>
                    <a:pt x="18955" y="1"/>
                  </a:moveTo>
                  <a:lnTo>
                    <a:pt x="9056" y="1989"/>
                  </a:lnTo>
                  <a:cubicBezTo>
                    <a:pt x="5624" y="2586"/>
                    <a:pt x="699" y="3033"/>
                    <a:pt x="699" y="3033"/>
                  </a:cubicBezTo>
                  <a:lnTo>
                    <a:pt x="0" y="26519"/>
                  </a:lnTo>
                  <a:cubicBezTo>
                    <a:pt x="329" y="26620"/>
                    <a:pt x="865" y="26664"/>
                    <a:pt x="1551" y="26664"/>
                  </a:cubicBezTo>
                  <a:cubicBezTo>
                    <a:pt x="6277" y="26664"/>
                    <a:pt x="18113" y="24579"/>
                    <a:pt x="18113" y="24579"/>
                  </a:cubicBezTo>
                  <a:lnTo>
                    <a:pt x="189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3760350" y="1140650"/>
              <a:ext cx="147925" cy="80625"/>
            </a:xfrm>
            <a:custGeom>
              <a:avLst/>
              <a:gdLst/>
              <a:ahLst/>
              <a:cxnLst/>
              <a:rect l="l" t="t" r="r" b="b"/>
              <a:pathLst>
                <a:path w="5917" h="3225" extrusionOk="0">
                  <a:moveTo>
                    <a:pt x="3227" y="1"/>
                  </a:moveTo>
                  <a:cubicBezTo>
                    <a:pt x="3162" y="1"/>
                    <a:pt x="3097" y="6"/>
                    <a:pt x="3033" y="17"/>
                  </a:cubicBezTo>
                  <a:cubicBezTo>
                    <a:pt x="2633" y="113"/>
                    <a:pt x="2310" y="214"/>
                    <a:pt x="2060" y="710"/>
                  </a:cubicBezTo>
                  <a:cubicBezTo>
                    <a:pt x="2036" y="734"/>
                    <a:pt x="1988" y="1157"/>
                    <a:pt x="1988" y="1157"/>
                  </a:cubicBezTo>
                  <a:cubicBezTo>
                    <a:pt x="2024" y="1365"/>
                    <a:pt x="2105" y="1700"/>
                    <a:pt x="1883" y="1700"/>
                  </a:cubicBezTo>
                  <a:cubicBezTo>
                    <a:pt x="1812" y="1700"/>
                    <a:pt x="1709" y="1665"/>
                    <a:pt x="1564" y="1581"/>
                  </a:cubicBezTo>
                  <a:cubicBezTo>
                    <a:pt x="1424" y="1506"/>
                    <a:pt x="1213" y="1454"/>
                    <a:pt x="1003" y="1454"/>
                  </a:cubicBezTo>
                  <a:cubicBezTo>
                    <a:pt x="730" y="1454"/>
                    <a:pt x="458" y="1542"/>
                    <a:pt x="346" y="1778"/>
                  </a:cubicBezTo>
                  <a:cubicBezTo>
                    <a:pt x="299" y="1856"/>
                    <a:pt x="245" y="1928"/>
                    <a:pt x="173" y="1957"/>
                  </a:cubicBezTo>
                  <a:cubicBezTo>
                    <a:pt x="0" y="2626"/>
                    <a:pt x="496" y="3074"/>
                    <a:pt x="1140" y="3175"/>
                  </a:cubicBezTo>
                  <a:cubicBezTo>
                    <a:pt x="1322" y="3210"/>
                    <a:pt x="1507" y="3225"/>
                    <a:pt x="1693" y="3225"/>
                  </a:cubicBezTo>
                  <a:cubicBezTo>
                    <a:pt x="2296" y="3225"/>
                    <a:pt x="2916" y="3075"/>
                    <a:pt x="3504" y="3002"/>
                  </a:cubicBezTo>
                  <a:cubicBezTo>
                    <a:pt x="4275" y="2924"/>
                    <a:pt x="5075" y="2823"/>
                    <a:pt x="5869" y="2823"/>
                  </a:cubicBezTo>
                  <a:lnTo>
                    <a:pt x="5916" y="734"/>
                  </a:lnTo>
                  <a:cubicBezTo>
                    <a:pt x="5738" y="611"/>
                    <a:pt x="5514" y="518"/>
                    <a:pt x="5311" y="518"/>
                  </a:cubicBezTo>
                  <a:cubicBezTo>
                    <a:pt x="5147" y="518"/>
                    <a:pt x="4997" y="579"/>
                    <a:pt x="4895" y="734"/>
                  </a:cubicBezTo>
                  <a:cubicBezTo>
                    <a:pt x="4723" y="992"/>
                    <a:pt x="4602" y="1084"/>
                    <a:pt x="4514" y="1084"/>
                  </a:cubicBezTo>
                  <a:cubicBezTo>
                    <a:pt x="4336" y="1084"/>
                    <a:pt x="4287" y="712"/>
                    <a:pt x="4203" y="560"/>
                  </a:cubicBezTo>
                  <a:cubicBezTo>
                    <a:pt x="4009" y="197"/>
                    <a:pt x="3617" y="1"/>
                    <a:pt x="32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3562075" y="1118675"/>
              <a:ext cx="86350" cy="59250"/>
            </a:xfrm>
            <a:custGeom>
              <a:avLst/>
              <a:gdLst/>
              <a:ahLst/>
              <a:cxnLst/>
              <a:rect l="l" t="t" r="r" b="b"/>
              <a:pathLst>
                <a:path w="3454" h="2370" extrusionOk="0">
                  <a:moveTo>
                    <a:pt x="2976" y="1"/>
                  </a:moveTo>
                  <a:cubicBezTo>
                    <a:pt x="2134" y="120"/>
                    <a:pt x="1239" y="245"/>
                    <a:pt x="367" y="347"/>
                  </a:cubicBezTo>
                  <a:cubicBezTo>
                    <a:pt x="367" y="419"/>
                    <a:pt x="367" y="496"/>
                    <a:pt x="343" y="568"/>
                  </a:cubicBezTo>
                  <a:cubicBezTo>
                    <a:pt x="1" y="1494"/>
                    <a:pt x="991" y="2369"/>
                    <a:pt x="1922" y="2369"/>
                  </a:cubicBezTo>
                  <a:cubicBezTo>
                    <a:pt x="2144" y="2369"/>
                    <a:pt x="2362" y="2320"/>
                    <a:pt x="2558" y="2210"/>
                  </a:cubicBezTo>
                  <a:cubicBezTo>
                    <a:pt x="2976" y="1989"/>
                    <a:pt x="3227" y="1541"/>
                    <a:pt x="3328" y="1069"/>
                  </a:cubicBezTo>
                  <a:cubicBezTo>
                    <a:pt x="3454" y="568"/>
                    <a:pt x="3275" y="269"/>
                    <a:pt x="29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3669125" y="1211900"/>
              <a:ext cx="57675" cy="40400"/>
            </a:xfrm>
            <a:custGeom>
              <a:avLst/>
              <a:gdLst/>
              <a:ahLst/>
              <a:cxnLst/>
              <a:rect l="l" t="t" r="r" b="b"/>
              <a:pathLst>
                <a:path w="2307" h="1616" extrusionOk="0">
                  <a:moveTo>
                    <a:pt x="1214" y="0"/>
                  </a:moveTo>
                  <a:cubicBezTo>
                    <a:pt x="1188" y="0"/>
                    <a:pt x="1162" y="1"/>
                    <a:pt x="1136" y="3"/>
                  </a:cubicBezTo>
                  <a:cubicBezTo>
                    <a:pt x="0" y="74"/>
                    <a:pt x="160" y="1615"/>
                    <a:pt x="1010" y="1615"/>
                  </a:cubicBezTo>
                  <a:cubicBezTo>
                    <a:pt x="1018" y="1615"/>
                    <a:pt x="1026" y="1615"/>
                    <a:pt x="1034" y="1615"/>
                  </a:cubicBezTo>
                  <a:cubicBezTo>
                    <a:pt x="2300" y="1591"/>
                    <a:pt x="2306" y="0"/>
                    <a:pt x="12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936900" y="1274050"/>
              <a:ext cx="248825" cy="195400"/>
            </a:xfrm>
            <a:custGeom>
              <a:avLst/>
              <a:gdLst/>
              <a:ahLst/>
              <a:cxnLst/>
              <a:rect l="l" t="t" r="r" b="b"/>
              <a:pathLst>
                <a:path w="9953" h="7816" extrusionOk="0">
                  <a:moveTo>
                    <a:pt x="5224" y="0"/>
                  </a:moveTo>
                  <a:cubicBezTo>
                    <a:pt x="4227" y="0"/>
                    <a:pt x="4030" y="1696"/>
                    <a:pt x="3779" y="2293"/>
                  </a:cubicBezTo>
                  <a:cubicBezTo>
                    <a:pt x="3467" y="1753"/>
                    <a:pt x="3436" y="765"/>
                    <a:pt x="2737" y="765"/>
                  </a:cubicBezTo>
                  <a:cubicBezTo>
                    <a:pt x="2663" y="765"/>
                    <a:pt x="2581" y="776"/>
                    <a:pt x="2490" y="800"/>
                  </a:cubicBezTo>
                  <a:cubicBezTo>
                    <a:pt x="1792" y="997"/>
                    <a:pt x="1392" y="2042"/>
                    <a:pt x="1147" y="2639"/>
                  </a:cubicBezTo>
                  <a:cubicBezTo>
                    <a:pt x="747" y="3487"/>
                    <a:pt x="550" y="4382"/>
                    <a:pt x="198" y="5224"/>
                  </a:cubicBezTo>
                  <a:lnTo>
                    <a:pt x="198" y="5325"/>
                  </a:lnTo>
                  <a:cubicBezTo>
                    <a:pt x="48" y="6818"/>
                    <a:pt x="1" y="6442"/>
                    <a:pt x="150" y="7713"/>
                  </a:cubicBezTo>
                  <a:cubicBezTo>
                    <a:pt x="606" y="7792"/>
                    <a:pt x="1376" y="7815"/>
                    <a:pt x="2213" y="7815"/>
                  </a:cubicBezTo>
                  <a:cubicBezTo>
                    <a:pt x="3482" y="7815"/>
                    <a:pt x="4905" y="7761"/>
                    <a:pt x="5624" y="7761"/>
                  </a:cubicBezTo>
                  <a:cubicBezTo>
                    <a:pt x="6167" y="7761"/>
                    <a:pt x="7266" y="7713"/>
                    <a:pt x="7511" y="7069"/>
                  </a:cubicBezTo>
                  <a:cubicBezTo>
                    <a:pt x="7863" y="6370"/>
                    <a:pt x="6914" y="5922"/>
                    <a:pt x="6418" y="5576"/>
                  </a:cubicBezTo>
                  <a:cubicBezTo>
                    <a:pt x="7015" y="5176"/>
                    <a:pt x="8705" y="5325"/>
                    <a:pt x="9057" y="4579"/>
                  </a:cubicBezTo>
                  <a:cubicBezTo>
                    <a:pt x="9552" y="3433"/>
                    <a:pt x="7361" y="3487"/>
                    <a:pt x="6764" y="3385"/>
                  </a:cubicBezTo>
                  <a:cubicBezTo>
                    <a:pt x="7164" y="2938"/>
                    <a:pt x="9952" y="1248"/>
                    <a:pt x="8609" y="597"/>
                  </a:cubicBezTo>
                  <a:cubicBezTo>
                    <a:pt x="8478" y="535"/>
                    <a:pt x="8338" y="508"/>
                    <a:pt x="8194" y="508"/>
                  </a:cubicBezTo>
                  <a:cubicBezTo>
                    <a:pt x="7294" y="508"/>
                    <a:pt x="6214" y="1583"/>
                    <a:pt x="5869" y="2144"/>
                  </a:cubicBezTo>
                  <a:cubicBezTo>
                    <a:pt x="5869" y="1547"/>
                    <a:pt x="6167" y="0"/>
                    <a:pt x="52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3936300" y="1308125"/>
              <a:ext cx="200300" cy="129525"/>
            </a:xfrm>
            <a:custGeom>
              <a:avLst/>
              <a:gdLst/>
              <a:ahLst/>
              <a:cxnLst/>
              <a:rect l="l" t="t" r="r" b="b"/>
              <a:pathLst>
                <a:path w="8012" h="5181" extrusionOk="0">
                  <a:moveTo>
                    <a:pt x="7883" y="0"/>
                  </a:moveTo>
                  <a:cubicBezTo>
                    <a:pt x="7859" y="0"/>
                    <a:pt x="7834" y="10"/>
                    <a:pt x="7809" y="34"/>
                  </a:cubicBezTo>
                  <a:cubicBezTo>
                    <a:pt x="6717" y="978"/>
                    <a:pt x="5672" y="1975"/>
                    <a:pt x="4526" y="2840"/>
                  </a:cubicBezTo>
                  <a:cubicBezTo>
                    <a:pt x="3260" y="3813"/>
                    <a:pt x="1768" y="4810"/>
                    <a:pt x="126" y="4983"/>
                  </a:cubicBezTo>
                  <a:cubicBezTo>
                    <a:pt x="1" y="4983"/>
                    <a:pt x="1" y="5180"/>
                    <a:pt x="126" y="5180"/>
                  </a:cubicBezTo>
                  <a:cubicBezTo>
                    <a:pt x="1714" y="5007"/>
                    <a:pt x="3135" y="4112"/>
                    <a:pt x="4400" y="3192"/>
                  </a:cubicBezTo>
                  <a:cubicBezTo>
                    <a:pt x="5648" y="2273"/>
                    <a:pt x="6765" y="1198"/>
                    <a:pt x="7935" y="154"/>
                  </a:cubicBezTo>
                  <a:cubicBezTo>
                    <a:pt x="8012" y="99"/>
                    <a:pt x="7958" y="0"/>
                    <a:pt x="78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4054350" y="1316475"/>
              <a:ext cx="72700" cy="64650"/>
            </a:xfrm>
            <a:custGeom>
              <a:avLst/>
              <a:gdLst/>
              <a:ahLst/>
              <a:cxnLst/>
              <a:rect l="l" t="t" r="r" b="b"/>
              <a:pathLst>
                <a:path w="2908" h="2586" extrusionOk="0">
                  <a:moveTo>
                    <a:pt x="408" y="0"/>
                  </a:moveTo>
                  <a:cubicBezTo>
                    <a:pt x="358" y="0"/>
                    <a:pt x="314" y="32"/>
                    <a:pt x="329" y="94"/>
                  </a:cubicBezTo>
                  <a:cubicBezTo>
                    <a:pt x="353" y="864"/>
                    <a:pt x="329" y="1688"/>
                    <a:pt x="31" y="2387"/>
                  </a:cubicBezTo>
                  <a:cubicBezTo>
                    <a:pt x="1" y="2458"/>
                    <a:pt x="31" y="2536"/>
                    <a:pt x="126" y="2536"/>
                  </a:cubicBezTo>
                  <a:cubicBezTo>
                    <a:pt x="608" y="2536"/>
                    <a:pt x="1091" y="2512"/>
                    <a:pt x="1569" y="2512"/>
                  </a:cubicBezTo>
                  <a:cubicBezTo>
                    <a:pt x="1955" y="2512"/>
                    <a:pt x="2338" y="2528"/>
                    <a:pt x="2717" y="2584"/>
                  </a:cubicBezTo>
                  <a:cubicBezTo>
                    <a:pt x="2724" y="2585"/>
                    <a:pt x="2731" y="2586"/>
                    <a:pt x="2737" y="2586"/>
                  </a:cubicBezTo>
                  <a:cubicBezTo>
                    <a:pt x="2845" y="2586"/>
                    <a:pt x="2907" y="2411"/>
                    <a:pt x="2789" y="2411"/>
                  </a:cubicBezTo>
                  <a:cubicBezTo>
                    <a:pt x="2332" y="2334"/>
                    <a:pt x="1875" y="2316"/>
                    <a:pt x="1421" y="2316"/>
                  </a:cubicBezTo>
                  <a:cubicBezTo>
                    <a:pt x="1033" y="2316"/>
                    <a:pt x="646" y="2330"/>
                    <a:pt x="264" y="2332"/>
                  </a:cubicBezTo>
                  <a:lnTo>
                    <a:pt x="264" y="2332"/>
                  </a:lnTo>
                  <a:cubicBezTo>
                    <a:pt x="529" y="1627"/>
                    <a:pt x="549" y="863"/>
                    <a:pt x="526" y="94"/>
                  </a:cubicBezTo>
                  <a:cubicBezTo>
                    <a:pt x="514" y="32"/>
                    <a:pt x="458" y="0"/>
                    <a:pt x="4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3994975" y="1332725"/>
              <a:ext cx="10300" cy="85575"/>
            </a:xfrm>
            <a:custGeom>
              <a:avLst/>
              <a:gdLst/>
              <a:ahLst/>
              <a:cxnLst/>
              <a:rect l="l" t="t" r="r" b="b"/>
              <a:pathLst>
                <a:path w="412" h="3423" extrusionOk="0">
                  <a:moveTo>
                    <a:pt x="265" y="1"/>
                  </a:moveTo>
                  <a:cubicBezTo>
                    <a:pt x="216" y="1"/>
                    <a:pt x="167" y="32"/>
                    <a:pt x="167" y="95"/>
                  </a:cubicBezTo>
                  <a:cubicBezTo>
                    <a:pt x="167" y="1164"/>
                    <a:pt x="215" y="2256"/>
                    <a:pt x="18" y="3301"/>
                  </a:cubicBezTo>
                  <a:cubicBezTo>
                    <a:pt x="0" y="3375"/>
                    <a:pt x="56" y="3422"/>
                    <a:pt x="109" y="3422"/>
                  </a:cubicBezTo>
                  <a:cubicBezTo>
                    <a:pt x="146" y="3422"/>
                    <a:pt x="181" y="3400"/>
                    <a:pt x="191" y="3349"/>
                  </a:cubicBezTo>
                  <a:cubicBezTo>
                    <a:pt x="412" y="2280"/>
                    <a:pt x="364" y="1188"/>
                    <a:pt x="364" y="95"/>
                  </a:cubicBezTo>
                  <a:cubicBezTo>
                    <a:pt x="364" y="32"/>
                    <a:pt x="315" y="1"/>
                    <a:pt x="2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3991275" y="1415050"/>
              <a:ext cx="92950" cy="29475"/>
            </a:xfrm>
            <a:custGeom>
              <a:avLst/>
              <a:gdLst/>
              <a:ahLst/>
              <a:cxnLst/>
              <a:rect l="l" t="t" r="r" b="b"/>
              <a:pathLst>
                <a:path w="3718" h="1179" extrusionOk="0">
                  <a:moveTo>
                    <a:pt x="151" y="0"/>
                  </a:moveTo>
                  <a:cubicBezTo>
                    <a:pt x="50" y="0"/>
                    <a:pt x="0" y="160"/>
                    <a:pt x="112" y="181"/>
                  </a:cubicBezTo>
                  <a:cubicBezTo>
                    <a:pt x="1263" y="498"/>
                    <a:pt x="2315" y="1179"/>
                    <a:pt x="3536" y="1179"/>
                  </a:cubicBezTo>
                  <a:cubicBezTo>
                    <a:pt x="3557" y="1179"/>
                    <a:pt x="3578" y="1178"/>
                    <a:pt x="3598" y="1178"/>
                  </a:cubicBezTo>
                  <a:cubicBezTo>
                    <a:pt x="3718" y="1178"/>
                    <a:pt x="3718" y="981"/>
                    <a:pt x="3598" y="981"/>
                  </a:cubicBezTo>
                  <a:cubicBezTo>
                    <a:pt x="3578" y="981"/>
                    <a:pt x="3558" y="982"/>
                    <a:pt x="3537" y="982"/>
                  </a:cubicBezTo>
                  <a:cubicBezTo>
                    <a:pt x="2339" y="982"/>
                    <a:pt x="1287" y="301"/>
                    <a:pt x="190" y="8"/>
                  </a:cubicBezTo>
                  <a:cubicBezTo>
                    <a:pt x="176" y="3"/>
                    <a:pt x="163" y="0"/>
                    <a:pt x="15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4024500" y="1359275"/>
              <a:ext cx="8250" cy="6275"/>
            </a:xfrm>
            <a:custGeom>
              <a:avLst/>
              <a:gdLst/>
              <a:ahLst/>
              <a:cxnLst/>
              <a:rect l="l" t="t" r="r" b="b"/>
              <a:pathLst>
                <a:path w="330" h="251" extrusionOk="0">
                  <a:moveTo>
                    <a:pt x="180" y="0"/>
                  </a:moveTo>
                  <a:cubicBezTo>
                    <a:pt x="1" y="0"/>
                    <a:pt x="1" y="251"/>
                    <a:pt x="180" y="251"/>
                  </a:cubicBezTo>
                  <a:cubicBezTo>
                    <a:pt x="329" y="251"/>
                    <a:pt x="329" y="0"/>
                    <a:pt x="1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4031975" y="1348075"/>
              <a:ext cx="8225" cy="6300"/>
            </a:xfrm>
            <a:custGeom>
              <a:avLst/>
              <a:gdLst/>
              <a:ahLst/>
              <a:cxnLst/>
              <a:rect l="l" t="t" r="r" b="b"/>
              <a:pathLst>
                <a:path w="329" h="252" extrusionOk="0">
                  <a:moveTo>
                    <a:pt x="179" y="0"/>
                  </a:moveTo>
                  <a:cubicBezTo>
                    <a:pt x="0" y="0"/>
                    <a:pt x="0" y="251"/>
                    <a:pt x="179" y="251"/>
                  </a:cubicBezTo>
                  <a:cubicBezTo>
                    <a:pt x="329" y="251"/>
                    <a:pt x="329" y="0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4034500" y="1356725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74" y="1"/>
                  </a:moveTo>
                  <a:cubicBezTo>
                    <a:pt x="1" y="1"/>
                    <a:pt x="1" y="251"/>
                    <a:pt x="174" y="251"/>
                  </a:cubicBezTo>
                  <a:cubicBezTo>
                    <a:pt x="323" y="251"/>
                    <a:pt x="323" y="1"/>
                    <a:pt x="1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4061825" y="1408975"/>
              <a:ext cx="8225" cy="6275"/>
            </a:xfrm>
            <a:custGeom>
              <a:avLst/>
              <a:gdLst/>
              <a:ahLst/>
              <a:cxnLst/>
              <a:rect l="l" t="t" r="r" b="b"/>
              <a:pathLst>
                <a:path w="329" h="251" extrusionOk="0">
                  <a:moveTo>
                    <a:pt x="179" y="0"/>
                  </a:moveTo>
                  <a:cubicBezTo>
                    <a:pt x="0" y="0"/>
                    <a:pt x="0" y="251"/>
                    <a:pt x="179" y="251"/>
                  </a:cubicBezTo>
                  <a:cubicBezTo>
                    <a:pt x="329" y="251"/>
                    <a:pt x="329" y="0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4065550" y="1396575"/>
              <a:ext cx="8225" cy="6300"/>
            </a:xfrm>
            <a:custGeom>
              <a:avLst/>
              <a:gdLst/>
              <a:ahLst/>
              <a:cxnLst/>
              <a:rect l="l" t="t" r="r" b="b"/>
              <a:pathLst>
                <a:path w="329" h="252" extrusionOk="0">
                  <a:moveTo>
                    <a:pt x="180" y="1"/>
                  </a:moveTo>
                  <a:cubicBezTo>
                    <a:pt x="1" y="1"/>
                    <a:pt x="1" y="251"/>
                    <a:pt x="180" y="251"/>
                  </a:cubicBezTo>
                  <a:cubicBezTo>
                    <a:pt x="329" y="251"/>
                    <a:pt x="329" y="1"/>
                    <a:pt x="1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4071825" y="1408975"/>
              <a:ext cx="8075" cy="6275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3" y="251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4140175" y="1295825"/>
              <a:ext cx="8225" cy="6300"/>
            </a:xfrm>
            <a:custGeom>
              <a:avLst/>
              <a:gdLst/>
              <a:ahLst/>
              <a:cxnLst/>
              <a:rect l="l" t="t" r="r" b="b"/>
              <a:pathLst>
                <a:path w="329" h="252" extrusionOk="0">
                  <a:moveTo>
                    <a:pt x="180" y="1"/>
                  </a:moveTo>
                  <a:cubicBezTo>
                    <a:pt x="1" y="1"/>
                    <a:pt x="1" y="252"/>
                    <a:pt x="180" y="252"/>
                  </a:cubicBezTo>
                  <a:cubicBezTo>
                    <a:pt x="329" y="252"/>
                    <a:pt x="329" y="1"/>
                    <a:pt x="1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4140175" y="1305825"/>
              <a:ext cx="8225" cy="6150"/>
            </a:xfrm>
            <a:custGeom>
              <a:avLst/>
              <a:gdLst/>
              <a:ahLst/>
              <a:cxnLst/>
              <a:rect l="l" t="t" r="r" b="b"/>
              <a:pathLst>
                <a:path w="329" h="246" extrusionOk="0">
                  <a:moveTo>
                    <a:pt x="180" y="1"/>
                  </a:moveTo>
                  <a:cubicBezTo>
                    <a:pt x="1" y="1"/>
                    <a:pt x="1" y="246"/>
                    <a:pt x="180" y="246"/>
                  </a:cubicBezTo>
                  <a:cubicBezTo>
                    <a:pt x="329" y="246"/>
                    <a:pt x="329" y="1"/>
                    <a:pt x="1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4137800" y="1386575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73" y="1"/>
                  </a:moveTo>
                  <a:cubicBezTo>
                    <a:pt x="0" y="1"/>
                    <a:pt x="0" y="251"/>
                    <a:pt x="173" y="251"/>
                  </a:cubicBezTo>
                  <a:cubicBezTo>
                    <a:pt x="322" y="251"/>
                    <a:pt x="322" y="1"/>
                    <a:pt x="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4141525" y="1374200"/>
              <a:ext cx="8075" cy="6275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3" y="251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3983475" y="1323150"/>
              <a:ext cx="8225" cy="6300"/>
            </a:xfrm>
            <a:custGeom>
              <a:avLst/>
              <a:gdLst/>
              <a:ahLst/>
              <a:cxnLst/>
              <a:rect l="l" t="t" r="r" b="b"/>
              <a:pathLst>
                <a:path w="329" h="252" extrusionOk="0">
                  <a:moveTo>
                    <a:pt x="179" y="0"/>
                  </a:moveTo>
                  <a:cubicBezTo>
                    <a:pt x="0" y="0"/>
                    <a:pt x="0" y="251"/>
                    <a:pt x="179" y="251"/>
                  </a:cubicBezTo>
                  <a:cubicBezTo>
                    <a:pt x="329" y="251"/>
                    <a:pt x="329" y="0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3990925" y="1314500"/>
              <a:ext cx="8225" cy="6275"/>
            </a:xfrm>
            <a:custGeom>
              <a:avLst/>
              <a:gdLst/>
              <a:ahLst/>
              <a:cxnLst/>
              <a:rect l="l" t="t" r="r" b="b"/>
              <a:pathLst>
                <a:path w="329" h="251" extrusionOk="0">
                  <a:moveTo>
                    <a:pt x="180" y="0"/>
                  </a:moveTo>
                  <a:cubicBezTo>
                    <a:pt x="1" y="0"/>
                    <a:pt x="1" y="251"/>
                    <a:pt x="180" y="251"/>
                  </a:cubicBezTo>
                  <a:cubicBezTo>
                    <a:pt x="329" y="251"/>
                    <a:pt x="329" y="0"/>
                    <a:pt x="1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3305125" y="1137725"/>
              <a:ext cx="73475" cy="75450"/>
            </a:xfrm>
            <a:custGeom>
              <a:avLst/>
              <a:gdLst/>
              <a:ahLst/>
              <a:cxnLst/>
              <a:rect l="l" t="t" r="r" b="b"/>
              <a:pathLst>
                <a:path w="2939" h="3018" extrusionOk="0">
                  <a:moveTo>
                    <a:pt x="1562" y="0"/>
                  </a:moveTo>
                  <a:cubicBezTo>
                    <a:pt x="1516" y="0"/>
                    <a:pt x="1467" y="3"/>
                    <a:pt x="1416" y="9"/>
                  </a:cubicBezTo>
                  <a:cubicBezTo>
                    <a:pt x="1" y="182"/>
                    <a:pt x="693" y="2618"/>
                    <a:pt x="1541" y="3018"/>
                  </a:cubicBezTo>
                  <a:lnTo>
                    <a:pt x="1613" y="2994"/>
                  </a:lnTo>
                  <a:cubicBezTo>
                    <a:pt x="1879" y="2439"/>
                    <a:pt x="2938" y="0"/>
                    <a:pt x="15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3364825" y="1203850"/>
              <a:ext cx="30475" cy="49175"/>
            </a:xfrm>
            <a:custGeom>
              <a:avLst/>
              <a:gdLst/>
              <a:ahLst/>
              <a:cxnLst/>
              <a:rect l="l" t="t" r="r" b="b"/>
              <a:pathLst>
                <a:path w="1219" h="1967" extrusionOk="0">
                  <a:moveTo>
                    <a:pt x="678" y="0"/>
                  </a:moveTo>
                  <a:cubicBezTo>
                    <a:pt x="411" y="0"/>
                    <a:pt x="117" y="450"/>
                    <a:pt x="49" y="820"/>
                  </a:cubicBezTo>
                  <a:cubicBezTo>
                    <a:pt x="1" y="1143"/>
                    <a:pt x="25" y="1543"/>
                    <a:pt x="120" y="1865"/>
                  </a:cubicBezTo>
                  <a:lnTo>
                    <a:pt x="246" y="1967"/>
                  </a:lnTo>
                  <a:cubicBezTo>
                    <a:pt x="646" y="1913"/>
                    <a:pt x="1219" y="922"/>
                    <a:pt x="1016" y="373"/>
                  </a:cubicBezTo>
                  <a:cubicBezTo>
                    <a:pt x="928" y="105"/>
                    <a:pt x="806" y="0"/>
                    <a:pt x="6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3295775" y="1256675"/>
              <a:ext cx="82675" cy="39625"/>
            </a:xfrm>
            <a:custGeom>
              <a:avLst/>
              <a:gdLst/>
              <a:ahLst/>
              <a:cxnLst/>
              <a:rect l="l" t="t" r="r" b="b"/>
              <a:pathLst>
                <a:path w="3307" h="1585" extrusionOk="0">
                  <a:moveTo>
                    <a:pt x="1601" y="1"/>
                  </a:moveTo>
                  <a:cubicBezTo>
                    <a:pt x="845" y="1"/>
                    <a:pt x="1" y="912"/>
                    <a:pt x="918" y="1418"/>
                  </a:cubicBezTo>
                  <a:cubicBezTo>
                    <a:pt x="1134" y="1534"/>
                    <a:pt x="1349" y="1584"/>
                    <a:pt x="1558" y="1584"/>
                  </a:cubicBezTo>
                  <a:cubicBezTo>
                    <a:pt x="2294" y="1584"/>
                    <a:pt x="2958" y="964"/>
                    <a:pt x="3306" y="421"/>
                  </a:cubicBezTo>
                  <a:lnTo>
                    <a:pt x="3306" y="421"/>
                  </a:lnTo>
                  <a:lnTo>
                    <a:pt x="3211" y="451"/>
                  </a:lnTo>
                  <a:cubicBezTo>
                    <a:pt x="2763" y="248"/>
                    <a:pt x="2190" y="27"/>
                    <a:pt x="1664" y="3"/>
                  </a:cubicBezTo>
                  <a:cubicBezTo>
                    <a:pt x="1643" y="1"/>
                    <a:pt x="1622" y="1"/>
                    <a:pt x="16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3186250" y="1447175"/>
              <a:ext cx="156825" cy="141950"/>
            </a:xfrm>
            <a:custGeom>
              <a:avLst/>
              <a:gdLst/>
              <a:ahLst/>
              <a:cxnLst/>
              <a:rect l="l" t="t" r="r" b="b"/>
              <a:pathLst>
                <a:path w="6273" h="5678" extrusionOk="0">
                  <a:moveTo>
                    <a:pt x="144" y="0"/>
                  </a:moveTo>
                  <a:cubicBezTo>
                    <a:pt x="73" y="0"/>
                    <a:pt x="1" y="72"/>
                    <a:pt x="52" y="144"/>
                  </a:cubicBezTo>
                  <a:cubicBezTo>
                    <a:pt x="350" y="711"/>
                    <a:pt x="774" y="1188"/>
                    <a:pt x="1371" y="1433"/>
                  </a:cubicBezTo>
                  <a:cubicBezTo>
                    <a:pt x="1992" y="1684"/>
                    <a:pt x="2690" y="1756"/>
                    <a:pt x="3335" y="1935"/>
                  </a:cubicBezTo>
                  <a:cubicBezTo>
                    <a:pt x="4231" y="2132"/>
                    <a:pt x="4929" y="2579"/>
                    <a:pt x="5401" y="3373"/>
                  </a:cubicBezTo>
                  <a:cubicBezTo>
                    <a:pt x="5801" y="4048"/>
                    <a:pt x="5974" y="4842"/>
                    <a:pt x="6069" y="5612"/>
                  </a:cubicBezTo>
                  <a:cubicBezTo>
                    <a:pt x="6080" y="5658"/>
                    <a:pt x="6111" y="5678"/>
                    <a:pt x="6144" y="5678"/>
                  </a:cubicBezTo>
                  <a:cubicBezTo>
                    <a:pt x="6203" y="5678"/>
                    <a:pt x="6272" y="5620"/>
                    <a:pt x="6272" y="5541"/>
                  </a:cubicBezTo>
                  <a:cubicBezTo>
                    <a:pt x="6045" y="4120"/>
                    <a:pt x="5598" y="2651"/>
                    <a:pt x="4207" y="2006"/>
                  </a:cubicBezTo>
                  <a:cubicBezTo>
                    <a:pt x="3586" y="1708"/>
                    <a:pt x="2863" y="1636"/>
                    <a:pt x="2189" y="1487"/>
                  </a:cubicBezTo>
                  <a:cubicBezTo>
                    <a:pt x="1293" y="1284"/>
                    <a:pt x="649" y="860"/>
                    <a:pt x="225" y="42"/>
                  </a:cubicBezTo>
                  <a:cubicBezTo>
                    <a:pt x="204" y="12"/>
                    <a:pt x="174" y="0"/>
                    <a:pt x="1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3225975" y="1426525"/>
              <a:ext cx="26200" cy="61975"/>
            </a:xfrm>
            <a:custGeom>
              <a:avLst/>
              <a:gdLst/>
              <a:ahLst/>
              <a:cxnLst/>
              <a:rect l="l" t="t" r="r" b="b"/>
              <a:pathLst>
                <a:path w="1048" h="2479" extrusionOk="0">
                  <a:moveTo>
                    <a:pt x="122" y="1"/>
                  </a:moveTo>
                  <a:cubicBezTo>
                    <a:pt x="59" y="1"/>
                    <a:pt x="1" y="48"/>
                    <a:pt x="33" y="122"/>
                  </a:cubicBezTo>
                  <a:cubicBezTo>
                    <a:pt x="331" y="868"/>
                    <a:pt x="851" y="1567"/>
                    <a:pt x="827" y="2385"/>
                  </a:cubicBezTo>
                  <a:cubicBezTo>
                    <a:pt x="827" y="2447"/>
                    <a:pt x="876" y="2479"/>
                    <a:pt x="925" y="2479"/>
                  </a:cubicBezTo>
                  <a:cubicBezTo>
                    <a:pt x="974" y="2479"/>
                    <a:pt x="1024" y="2447"/>
                    <a:pt x="1024" y="2385"/>
                  </a:cubicBezTo>
                  <a:cubicBezTo>
                    <a:pt x="1048" y="1537"/>
                    <a:pt x="528" y="844"/>
                    <a:pt x="230" y="74"/>
                  </a:cubicBezTo>
                  <a:cubicBezTo>
                    <a:pt x="210" y="23"/>
                    <a:pt x="165" y="1"/>
                    <a:pt x="1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3180675" y="1484800"/>
              <a:ext cx="66150" cy="29450"/>
            </a:xfrm>
            <a:custGeom>
              <a:avLst/>
              <a:gdLst/>
              <a:ahLst/>
              <a:cxnLst/>
              <a:rect l="l" t="t" r="r" b="b"/>
              <a:pathLst>
                <a:path w="2646" h="1178" extrusionOk="0">
                  <a:moveTo>
                    <a:pt x="2508" y="0"/>
                  </a:moveTo>
                  <a:cubicBezTo>
                    <a:pt x="2470" y="0"/>
                    <a:pt x="2431" y="17"/>
                    <a:pt x="2412" y="54"/>
                  </a:cubicBezTo>
                  <a:cubicBezTo>
                    <a:pt x="2089" y="877"/>
                    <a:pt x="872" y="973"/>
                    <a:pt x="125" y="973"/>
                  </a:cubicBezTo>
                  <a:cubicBezTo>
                    <a:pt x="7" y="995"/>
                    <a:pt x="0" y="1178"/>
                    <a:pt x="106" y="1178"/>
                  </a:cubicBezTo>
                  <a:cubicBezTo>
                    <a:pt x="112" y="1178"/>
                    <a:pt x="118" y="1177"/>
                    <a:pt x="125" y="1176"/>
                  </a:cubicBezTo>
                  <a:cubicBezTo>
                    <a:pt x="973" y="1176"/>
                    <a:pt x="2239" y="1027"/>
                    <a:pt x="2615" y="131"/>
                  </a:cubicBezTo>
                  <a:cubicBezTo>
                    <a:pt x="2645" y="51"/>
                    <a:pt x="2576" y="0"/>
                    <a:pt x="25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3177525" y="1440150"/>
              <a:ext cx="22425" cy="17350"/>
            </a:xfrm>
            <a:custGeom>
              <a:avLst/>
              <a:gdLst/>
              <a:ahLst/>
              <a:cxnLst/>
              <a:rect l="l" t="t" r="r" b="b"/>
              <a:pathLst>
                <a:path w="897" h="694" extrusionOk="0">
                  <a:moveTo>
                    <a:pt x="448" y="1"/>
                  </a:moveTo>
                  <a:cubicBezTo>
                    <a:pt x="1" y="1"/>
                    <a:pt x="1" y="693"/>
                    <a:pt x="448" y="693"/>
                  </a:cubicBezTo>
                  <a:cubicBezTo>
                    <a:pt x="896" y="693"/>
                    <a:pt x="896" y="1"/>
                    <a:pt x="448" y="1"/>
                  </a:cubicBezTo>
                  <a:close/>
                </a:path>
              </a:pathLst>
            </a:custGeom>
            <a:solidFill>
              <a:srgbClr val="FFA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3218575" y="1417775"/>
              <a:ext cx="21800" cy="16725"/>
            </a:xfrm>
            <a:custGeom>
              <a:avLst/>
              <a:gdLst/>
              <a:ahLst/>
              <a:cxnLst/>
              <a:rect l="l" t="t" r="r" b="b"/>
              <a:pathLst>
                <a:path w="872" h="669" extrusionOk="0">
                  <a:moveTo>
                    <a:pt x="424" y="0"/>
                  </a:moveTo>
                  <a:cubicBezTo>
                    <a:pt x="0" y="0"/>
                    <a:pt x="0" y="669"/>
                    <a:pt x="424" y="669"/>
                  </a:cubicBezTo>
                  <a:cubicBezTo>
                    <a:pt x="872" y="669"/>
                    <a:pt x="872" y="0"/>
                    <a:pt x="424" y="0"/>
                  </a:cubicBezTo>
                  <a:close/>
                </a:path>
              </a:pathLst>
            </a:custGeom>
            <a:solidFill>
              <a:srgbClr val="FFA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3172600" y="1501050"/>
              <a:ext cx="22425" cy="18075"/>
            </a:xfrm>
            <a:custGeom>
              <a:avLst/>
              <a:gdLst/>
              <a:ahLst/>
              <a:cxnLst/>
              <a:rect l="l" t="t" r="r" b="b"/>
              <a:pathLst>
                <a:path w="897" h="723" extrusionOk="0">
                  <a:moveTo>
                    <a:pt x="448" y="1"/>
                  </a:moveTo>
                  <a:cubicBezTo>
                    <a:pt x="1" y="1"/>
                    <a:pt x="1" y="723"/>
                    <a:pt x="448" y="723"/>
                  </a:cubicBezTo>
                  <a:cubicBezTo>
                    <a:pt x="896" y="723"/>
                    <a:pt x="896" y="1"/>
                    <a:pt x="448" y="1"/>
                  </a:cubicBezTo>
                  <a:close/>
                </a:path>
              </a:pathLst>
            </a:custGeom>
            <a:solidFill>
              <a:srgbClr val="FFA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3160800" y="1623050"/>
              <a:ext cx="251825" cy="123275"/>
            </a:xfrm>
            <a:custGeom>
              <a:avLst/>
              <a:gdLst/>
              <a:ahLst/>
              <a:cxnLst/>
              <a:rect l="l" t="t" r="r" b="b"/>
              <a:pathLst>
                <a:path w="10073" h="4931" extrusionOk="0">
                  <a:moveTo>
                    <a:pt x="5853" y="1"/>
                  </a:moveTo>
                  <a:cubicBezTo>
                    <a:pt x="5433" y="1"/>
                    <a:pt x="5009" y="31"/>
                    <a:pt x="4580" y="94"/>
                  </a:cubicBezTo>
                  <a:cubicBezTo>
                    <a:pt x="3732" y="219"/>
                    <a:pt x="2938" y="493"/>
                    <a:pt x="2114" y="744"/>
                  </a:cubicBezTo>
                  <a:cubicBezTo>
                    <a:pt x="1416" y="965"/>
                    <a:pt x="699" y="1090"/>
                    <a:pt x="73" y="1467"/>
                  </a:cubicBezTo>
                  <a:cubicBezTo>
                    <a:pt x="25" y="1490"/>
                    <a:pt x="1" y="1562"/>
                    <a:pt x="25" y="1616"/>
                  </a:cubicBezTo>
                  <a:cubicBezTo>
                    <a:pt x="1368" y="3478"/>
                    <a:pt x="3505" y="4625"/>
                    <a:pt x="5774" y="4869"/>
                  </a:cubicBezTo>
                  <a:cubicBezTo>
                    <a:pt x="6184" y="4906"/>
                    <a:pt x="6595" y="4931"/>
                    <a:pt x="7004" y="4931"/>
                  </a:cubicBezTo>
                  <a:cubicBezTo>
                    <a:pt x="7459" y="4931"/>
                    <a:pt x="7912" y="4900"/>
                    <a:pt x="8359" y="4822"/>
                  </a:cubicBezTo>
                  <a:cubicBezTo>
                    <a:pt x="8908" y="4720"/>
                    <a:pt x="10024" y="4398"/>
                    <a:pt x="10072" y="3675"/>
                  </a:cubicBezTo>
                  <a:cubicBezTo>
                    <a:pt x="10072" y="3616"/>
                    <a:pt x="10023" y="3586"/>
                    <a:pt x="9974" y="3586"/>
                  </a:cubicBezTo>
                  <a:cubicBezTo>
                    <a:pt x="9924" y="3586"/>
                    <a:pt x="9875" y="3616"/>
                    <a:pt x="9875" y="3675"/>
                  </a:cubicBezTo>
                  <a:cubicBezTo>
                    <a:pt x="9851" y="4004"/>
                    <a:pt x="9380" y="4249"/>
                    <a:pt x="9153" y="4374"/>
                  </a:cubicBezTo>
                  <a:cubicBezTo>
                    <a:pt x="8759" y="4571"/>
                    <a:pt x="8281" y="4649"/>
                    <a:pt x="7863" y="4696"/>
                  </a:cubicBezTo>
                  <a:cubicBezTo>
                    <a:pt x="7604" y="4723"/>
                    <a:pt x="7345" y="4734"/>
                    <a:pt x="7085" y="4734"/>
                  </a:cubicBezTo>
                  <a:cubicBezTo>
                    <a:pt x="6598" y="4734"/>
                    <a:pt x="6111" y="4695"/>
                    <a:pt x="5625" y="4649"/>
                  </a:cubicBezTo>
                  <a:cubicBezTo>
                    <a:pt x="3513" y="4425"/>
                    <a:pt x="1529" y="3292"/>
                    <a:pt x="255" y="1592"/>
                  </a:cubicBezTo>
                  <a:lnTo>
                    <a:pt x="255" y="1592"/>
                  </a:lnTo>
                  <a:cubicBezTo>
                    <a:pt x="810" y="1273"/>
                    <a:pt x="1445" y="1130"/>
                    <a:pt x="2043" y="965"/>
                  </a:cubicBezTo>
                  <a:cubicBezTo>
                    <a:pt x="2789" y="768"/>
                    <a:pt x="3505" y="517"/>
                    <a:pt x="4281" y="368"/>
                  </a:cubicBezTo>
                  <a:cubicBezTo>
                    <a:pt x="4825" y="260"/>
                    <a:pt x="5367" y="207"/>
                    <a:pt x="5905" y="207"/>
                  </a:cubicBezTo>
                  <a:cubicBezTo>
                    <a:pt x="7085" y="207"/>
                    <a:pt x="8244" y="461"/>
                    <a:pt x="9356" y="941"/>
                  </a:cubicBezTo>
                  <a:cubicBezTo>
                    <a:pt x="9370" y="947"/>
                    <a:pt x="9384" y="949"/>
                    <a:pt x="9397" y="949"/>
                  </a:cubicBezTo>
                  <a:cubicBezTo>
                    <a:pt x="9496" y="949"/>
                    <a:pt x="9562" y="810"/>
                    <a:pt x="9451" y="768"/>
                  </a:cubicBezTo>
                  <a:cubicBezTo>
                    <a:pt x="8284" y="265"/>
                    <a:pt x="7088" y="1"/>
                    <a:pt x="58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3163950" y="1660300"/>
              <a:ext cx="234900" cy="26350"/>
            </a:xfrm>
            <a:custGeom>
              <a:avLst/>
              <a:gdLst/>
              <a:ahLst/>
              <a:cxnLst/>
              <a:rect l="l" t="t" r="r" b="b"/>
              <a:pathLst>
                <a:path w="9396" h="1054" extrusionOk="0">
                  <a:moveTo>
                    <a:pt x="126" y="0"/>
                  </a:moveTo>
                  <a:cubicBezTo>
                    <a:pt x="0" y="0"/>
                    <a:pt x="0" y="197"/>
                    <a:pt x="126" y="197"/>
                  </a:cubicBezTo>
                  <a:cubicBezTo>
                    <a:pt x="1517" y="323"/>
                    <a:pt x="2908" y="544"/>
                    <a:pt x="4305" y="693"/>
                  </a:cubicBezTo>
                  <a:cubicBezTo>
                    <a:pt x="5272" y="794"/>
                    <a:pt x="6245" y="896"/>
                    <a:pt x="7212" y="968"/>
                  </a:cubicBezTo>
                  <a:cubicBezTo>
                    <a:pt x="7643" y="1002"/>
                    <a:pt x="8091" y="1053"/>
                    <a:pt x="8534" y="1053"/>
                  </a:cubicBezTo>
                  <a:cubicBezTo>
                    <a:pt x="8784" y="1053"/>
                    <a:pt x="9034" y="1037"/>
                    <a:pt x="9278" y="991"/>
                  </a:cubicBezTo>
                  <a:cubicBezTo>
                    <a:pt x="9396" y="969"/>
                    <a:pt x="9355" y="792"/>
                    <a:pt x="9250" y="792"/>
                  </a:cubicBezTo>
                  <a:cubicBezTo>
                    <a:pt x="9243" y="792"/>
                    <a:pt x="9237" y="793"/>
                    <a:pt x="9230" y="794"/>
                  </a:cubicBezTo>
                  <a:cubicBezTo>
                    <a:pt x="9000" y="839"/>
                    <a:pt x="8761" y="855"/>
                    <a:pt x="8519" y="855"/>
                  </a:cubicBezTo>
                  <a:cubicBezTo>
                    <a:pt x="8078" y="855"/>
                    <a:pt x="7629" y="801"/>
                    <a:pt x="7212" y="771"/>
                  </a:cubicBezTo>
                  <a:cubicBezTo>
                    <a:pt x="6245" y="693"/>
                    <a:pt x="5272" y="597"/>
                    <a:pt x="4305" y="496"/>
                  </a:cubicBezTo>
                  <a:cubicBezTo>
                    <a:pt x="2908" y="347"/>
                    <a:pt x="1517" y="126"/>
                    <a:pt x="1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3195425" y="1642950"/>
              <a:ext cx="38100" cy="59175"/>
            </a:xfrm>
            <a:custGeom>
              <a:avLst/>
              <a:gdLst/>
              <a:ahLst/>
              <a:cxnLst/>
              <a:rect l="l" t="t" r="r" b="b"/>
              <a:pathLst>
                <a:path w="1524" h="2367" extrusionOk="0">
                  <a:moveTo>
                    <a:pt x="878" y="0"/>
                  </a:moveTo>
                  <a:cubicBezTo>
                    <a:pt x="823" y="0"/>
                    <a:pt x="775" y="47"/>
                    <a:pt x="807" y="121"/>
                  </a:cubicBezTo>
                  <a:cubicBezTo>
                    <a:pt x="879" y="318"/>
                    <a:pt x="956" y="491"/>
                    <a:pt x="1052" y="671"/>
                  </a:cubicBezTo>
                  <a:cubicBezTo>
                    <a:pt x="1153" y="868"/>
                    <a:pt x="1350" y="1017"/>
                    <a:pt x="1129" y="1214"/>
                  </a:cubicBezTo>
                  <a:cubicBezTo>
                    <a:pt x="753" y="1512"/>
                    <a:pt x="383" y="1811"/>
                    <a:pt x="61" y="2187"/>
                  </a:cubicBezTo>
                  <a:cubicBezTo>
                    <a:pt x="1" y="2261"/>
                    <a:pt x="62" y="2367"/>
                    <a:pt x="140" y="2367"/>
                  </a:cubicBezTo>
                  <a:cubicBezTo>
                    <a:pt x="163" y="2367"/>
                    <a:pt x="187" y="2358"/>
                    <a:pt x="210" y="2336"/>
                  </a:cubicBezTo>
                  <a:cubicBezTo>
                    <a:pt x="580" y="1888"/>
                    <a:pt x="1052" y="1536"/>
                    <a:pt x="1499" y="1166"/>
                  </a:cubicBezTo>
                  <a:cubicBezTo>
                    <a:pt x="1523" y="1142"/>
                    <a:pt x="1523" y="1088"/>
                    <a:pt x="1499" y="1041"/>
                  </a:cubicBezTo>
                  <a:cubicBezTo>
                    <a:pt x="1302" y="742"/>
                    <a:pt x="1129" y="420"/>
                    <a:pt x="980" y="74"/>
                  </a:cubicBezTo>
                  <a:cubicBezTo>
                    <a:pt x="958" y="22"/>
                    <a:pt x="916" y="0"/>
                    <a:pt x="8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3258400" y="1626450"/>
              <a:ext cx="52875" cy="106800"/>
            </a:xfrm>
            <a:custGeom>
              <a:avLst/>
              <a:gdLst/>
              <a:ahLst/>
              <a:cxnLst/>
              <a:rect l="l" t="t" r="r" b="b"/>
              <a:pathLst>
                <a:path w="2115" h="4272" extrusionOk="0">
                  <a:moveTo>
                    <a:pt x="423" y="1"/>
                  </a:moveTo>
                  <a:cubicBezTo>
                    <a:pt x="344" y="1"/>
                    <a:pt x="275" y="101"/>
                    <a:pt x="348" y="160"/>
                  </a:cubicBezTo>
                  <a:cubicBezTo>
                    <a:pt x="974" y="704"/>
                    <a:pt x="1470" y="1402"/>
                    <a:pt x="1870" y="2101"/>
                  </a:cubicBezTo>
                  <a:cubicBezTo>
                    <a:pt x="1918" y="2148"/>
                    <a:pt x="945" y="2996"/>
                    <a:pt x="849" y="3068"/>
                  </a:cubicBezTo>
                  <a:cubicBezTo>
                    <a:pt x="551" y="3390"/>
                    <a:pt x="276" y="3742"/>
                    <a:pt x="49" y="4113"/>
                  </a:cubicBezTo>
                  <a:cubicBezTo>
                    <a:pt x="1" y="4197"/>
                    <a:pt x="64" y="4271"/>
                    <a:pt x="135" y="4271"/>
                  </a:cubicBezTo>
                  <a:cubicBezTo>
                    <a:pt x="168" y="4271"/>
                    <a:pt x="203" y="4255"/>
                    <a:pt x="228" y="4214"/>
                  </a:cubicBezTo>
                  <a:cubicBezTo>
                    <a:pt x="700" y="3444"/>
                    <a:pt x="1368" y="2793"/>
                    <a:pt x="2091" y="2226"/>
                  </a:cubicBezTo>
                  <a:cubicBezTo>
                    <a:pt x="2115" y="2196"/>
                    <a:pt x="2115" y="2148"/>
                    <a:pt x="2115" y="2101"/>
                  </a:cubicBezTo>
                  <a:cubicBezTo>
                    <a:pt x="1691" y="1354"/>
                    <a:pt x="1148" y="584"/>
                    <a:pt x="497" y="35"/>
                  </a:cubicBezTo>
                  <a:cubicBezTo>
                    <a:pt x="474" y="11"/>
                    <a:pt x="448" y="1"/>
                    <a:pt x="4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3337825" y="1627075"/>
              <a:ext cx="50025" cy="117125"/>
            </a:xfrm>
            <a:custGeom>
              <a:avLst/>
              <a:gdLst/>
              <a:ahLst/>
              <a:cxnLst/>
              <a:rect l="l" t="t" r="r" b="b"/>
              <a:pathLst>
                <a:path w="2001" h="4685" extrusionOk="0">
                  <a:moveTo>
                    <a:pt x="137" y="0"/>
                  </a:moveTo>
                  <a:cubicBezTo>
                    <a:pt x="60" y="0"/>
                    <a:pt x="1" y="106"/>
                    <a:pt x="60" y="183"/>
                  </a:cubicBezTo>
                  <a:cubicBezTo>
                    <a:pt x="579" y="732"/>
                    <a:pt x="1027" y="1353"/>
                    <a:pt x="1499" y="1950"/>
                  </a:cubicBezTo>
                  <a:cubicBezTo>
                    <a:pt x="1526" y="1972"/>
                    <a:pt x="1690" y="2259"/>
                    <a:pt x="1774" y="2259"/>
                  </a:cubicBezTo>
                  <a:cubicBezTo>
                    <a:pt x="1783" y="2259"/>
                    <a:pt x="1791" y="2256"/>
                    <a:pt x="1797" y="2249"/>
                  </a:cubicBezTo>
                  <a:lnTo>
                    <a:pt x="1797" y="2249"/>
                  </a:lnTo>
                  <a:cubicBezTo>
                    <a:pt x="1749" y="2297"/>
                    <a:pt x="1702" y="2350"/>
                    <a:pt x="1678" y="2398"/>
                  </a:cubicBezTo>
                  <a:cubicBezTo>
                    <a:pt x="1529" y="2571"/>
                    <a:pt x="1379" y="2720"/>
                    <a:pt x="1254" y="2894"/>
                  </a:cubicBezTo>
                  <a:cubicBezTo>
                    <a:pt x="979" y="3246"/>
                    <a:pt x="729" y="3592"/>
                    <a:pt x="508" y="3962"/>
                  </a:cubicBezTo>
                  <a:cubicBezTo>
                    <a:pt x="406" y="4141"/>
                    <a:pt x="233" y="4410"/>
                    <a:pt x="305" y="4613"/>
                  </a:cubicBezTo>
                  <a:cubicBezTo>
                    <a:pt x="326" y="4663"/>
                    <a:pt x="370" y="4684"/>
                    <a:pt x="412" y="4684"/>
                  </a:cubicBezTo>
                  <a:cubicBezTo>
                    <a:pt x="476" y="4684"/>
                    <a:pt x="537" y="4635"/>
                    <a:pt x="508" y="4559"/>
                  </a:cubicBezTo>
                  <a:cubicBezTo>
                    <a:pt x="382" y="4291"/>
                    <a:pt x="932" y="3664"/>
                    <a:pt x="1081" y="3467"/>
                  </a:cubicBezTo>
                  <a:cubicBezTo>
                    <a:pt x="1350" y="3097"/>
                    <a:pt x="1648" y="2697"/>
                    <a:pt x="1976" y="2374"/>
                  </a:cubicBezTo>
                  <a:cubicBezTo>
                    <a:pt x="2000" y="2320"/>
                    <a:pt x="2000" y="2273"/>
                    <a:pt x="1976" y="2225"/>
                  </a:cubicBezTo>
                  <a:cubicBezTo>
                    <a:pt x="1350" y="1503"/>
                    <a:pt x="854" y="732"/>
                    <a:pt x="209" y="34"/>
                  </a:cubicBezTo>
                  <a:cubicBezTo>
                    <a:pt x="185" y="10"/>
                    <a:pt x="160" y="0"/>
                    <a:pt x="1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3198125" y="1508800"/>
              <a:ext cx="218975" cy="210450"/>
            </a:xfrm>
            <a:custGeom>
              <a:avLst/>
              <a:gdLst/>
              <a:ahLst/>
              <a:cxnLst/>
              <a:rect l="l" t="t" r="r" b="b"/>
              <a:pathLst>
                <a:path w="8759" h="8418" extrusionOk="0">
                  <a:moveTo>
                    <a:pt x="1945" y="0"/>
                  </a:moveTo>
                  <a:cubicBezTo>
                    <a:pt x="1909" y="0"/>
                    <a:pt x="1873" y="5"/>
                    <a:pt x="1839" y="13"/>
                  </a:cubicBezTo>
                  <a:cubicBezTo>
                    <a:pt x="0" y="413"/>
                    <a:pt x="3111" y="3147"/>
                    <a:pt x="3433" y="3398"/>
                  </a:cubicBezTo>
                  <a:cubicBezTo>
                    <a:pt x="2639" y="3672"/>
                    <a:pt x="645" y="3470"/>
                    <a:pt x="1320" y="4741"/>
                  </a:cubicBezTo>
                  <a:cubicBezTo>
                    <a:pt x="1839" y="5589"/>
                    <a:pt x="3505" y="5386"/>
                    <a:pt x="4376" y="5535"/>
                  </a:cubicBezTo>
                  <a:cubicBezTo>
                    <a:pt x="3385" y="6132"/>
                    <a:pt x="1917" y="6383"/>
                    <a:pt x="3308" y="7451"/>
                  </a:cubicBezTo>
                  <a:cubicBezTo>
                    <a:pt x="4030" y="8048"/>
                    <a:pt x="5027" y="8174"/>
                    <a:pt x="5970" y="8323"/>
                  </a:cubicBezTo>
                  <a:cubicBezTo>
                    <a:pt x="6394" y="8386"/>
                    <a:pt x="6873" y="8417"/>
                    <a:pt x="7355" y="8417"/>
                  </a:cubicBezTo>
                  <a:cubicBezTo>
                    <a:pt x="7837" y="8417"/>
                    <a:pt x="8323" y="8386"/>
                    <a:pt x="8758" y="8323"/>
                  </a:cubicBezTo>
                  <a:cubicBezTo>
                    <a:pt x="7809" y="8323"/>
                    <a:pt x="7887" y="4341"/>
                    <a:pt x="7684" y="3273"/>
                  </a:cubicBezTo>
                  <a:cubicBezTo>
                    <a:pt x="7599" y="2537"/>
                    <a:pt x="7381" y="2227"/>
                    <a:pt x="7164" y="2227"/>
                  </a:cubicBezTo>
                  <a:cubicBezTo>
                    <a:pt x="6876" y="2227"/>
                    <a:pt x="6588" y="2774"/>
                    <a:pt x="6615" y="3595"/>
                  </a:cubicBezTo>
                  <a:cubicBezTo>
                    <a:pt x="6293" y="2753"/>
                    <a:pt x="6167" y="1482"/>
                    <a:pt x="5624" y="759"/>
                  </a:cubicBezTo>
                  <a:cubicBezTo>
                    <a:pt x="5391" y="449"/>
                    <a:pt x="5203" y="323"/>
                    <a:pt x="5052" y="323"/>
                  </a:cubicBezTo>
                  <a:cubicBezTo>
                    <a:pt x="4528" y="323"/>
                    <a:pt x="4463" y="1857"/>
                    <a:pt x="4579" y="2479"/>
                  </a:cubicBezTo>
                  <a:cubicBezTo>
                    <a:pt x="4054" y="2027"/>
                    <a:pt x="2757" y="0"/>
                    <a:pt x="194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3403575" y="992350"/>
              <a:ext cx="513175" cy="148725"/>
            </a:xfrm>
            <a:custGeom>
              <a:avLst/>
              <a:gdLst/>
              <a:ahLst/>
              <a:cxnLst/>
              <a:rect l="l" t="t" r="r" b="b"/>
              <a:pathLst>
                <a:path w="20527" h="5949" extrusionOk="0">
                  <a:moveTo>
                    <a:pt x="18593" y="1"/>
                  </a:moveTo>
                  <a:cubicBezTo>
                    <a:pt x="18585" y="1"/>
                    <a:pt x="18578" y="2"/>
                    <a:pt x="18569" y="3"/>
                  </a:cubicBezTo>
                  <a:cubicBezTo>
                    <a:pt x="15388" y="672"/>
                    <a:pt x="12152" y="1245"/>
                    <a:pt x="8922" y="1818"/>
                  </a:cubicBezTo>
                  <a:cubicBezTo>
                    <a:pt x="7627" y="2069"/>
                    <a:pt x="6307" y="2313"/>
                    <a:pt x="4988" y="2516"/>
                  </a:cubicBezTo>
                  <a:cubicBezTo>
                    <a:pt x="3943" y="2666"/>
                    <a:pt x="2928" y="2839"/>
                    <a:pt x="1955" y="3233"/>
                  </a:cubicBezTo>
                  <a:cubicBezTo>
                    <a:pt x="1257" y="3507"/>
                    <a:pt x="463" y="3979"/>
                    <a:pt x="266" y="4755"/>
                  </a:cubicBezTo>
                  <a:cubicBezTo>
                    <a:pt x="1" y="5690"/>
                    <a:pt x="1331" y="5949"/>
                    <a:pt x="2878" y="5949"/>
                  </a:cubicBezTo>
                  <a:cubicBezTo>
                    <a:pt x="4540" y="5949"/>
                    <a:pt x="6453" y="5650"/>
                    <a:pt x="6904" y="5573"/>
                  </a:cubicBezTo>
                  <a:cubicBezTo>
                    <a:pt x="10886" y="4976"/>
                    <a:pt x="14868" y="4182"/>
                    <a:pt x="18796" y="3287"/>
                  </a:cubicBezTo>
                  <a:cubicBezTo>
                    <a:pt x="19346" y="3185"/>
                    <a:pt x="19865" y="3060"/>
                    <a:pt x="20414" y="2910"/>
                  </a:cubicBezTo>
                  <a:cubicBezTo>
                    <a:pt x="20526" y="2889"/>
                    <a:pt x="20476" y="2730"/>
                    <a:pt x="20375" y="2730"/>
                  </a:cubicBezTo>
                  <a:cubicBezTo>
                    <a:pt x="20363" y="2730"/>
                    <a:pt x="20350" y="2732"/>
                    <a:pt x="20337" y="2737"/>
                  </a:cubicBezTo>
                  <a:cubicBezTo>
                    <a:pt x="16707" y="3657"/>
                    <a:pt x="12976" y="4331"/>
                    <a:pt x="9292" y="4976"/>
                  </a:cubicBezTo>
                  <a:cubicBezTo>
                    <a:pt x="7651" y="5275"/>
                    <a:pt x="5985" y="5573"/>
                    <a:pt x="4319" y="5698"/>
                  </a:cubicBezTo>
                  <a:cubicBezTo>
                    <a:pt x="3942" y="5726"/>
                    <a:pt x="3562" y="5738"/>
                    <a:pt x="3187" y="5738"/>
                  </a:cubicBezTo>
                  <a:cubicBezTo>
                    <a:pt x="2922" y="5738"/>
                    <a:pt x="2660" y="5732"/>
                    <a:pt x="2403" y="5722"/>
                  </a:cubicBezTo>
                  <a:cubicBezTo>
                    <a:pt x="1830" y="5698"/>
                    <a:pt x="839" y="5675"/>
                    <a:pt x="487" y="5149"/>
                  </a:cubicBezTo>
                  <a:cubicBezTo>
                    <a:pt x="290" y="4827"/>
                    <a:pt x="612" y="4403"/>
                    <a:pt x="809" y="4206"/>
                  </a:cubicBezTo>
                  <a:cubicBezTo>
                    <a:pt x="1185" y="3782"/>
                    <a:pt x="1734" y="3507"/>
                    <a:pt x="2254" y="3310"/>
                  </a:cubicBezTo>
                  <a:cubicBezTo>
                    <a:pt x="3173" y="2964"/>
                    <a:pt x="4146" y="2839"/>
                    <a:pt x="5113" y="2690"/>
                  </a:cubicBezTo>
                  <a:cubicBezTo>
                    <a:pt x="6457" y="2487"/>
                    <a:pt x="7776" y="2242"/>
                    <a:pt x="9095" y="1991"/>
                  </a:cubicBezTo>
                  <a:cubicBezTo>
                    <a:pt x="12277" y="1418"/>
                    <a:pt x="15465" y="875"/>
                    <a:pt x="18623" y="176"/>
                  </a:cubicBezTo>
                  <a:cubicBezTo>
                    <a:pt x="18741" y="154"/>
                    <a:pt x="18701" y="1"/>
                    <a:pt x="185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3392750" y="1060350"/>
              <a:ext cx="522975" cy="673725"/>
            </a:xfrm>
            <a:custGeom>
              <a:avLst/>
              <a:gdLst/>
              <a:ahLst/>
              <a:cxnLst/>
              <a:rect l="l" t="t" r="r" b="b"/>
              <a:pathLst>
                <a:path w="20919" h="26949" extrusionOk="0">
                  <a:moveTo>
                    <a:pt x="20820" y="1"/>
                  </a:moveTo>
                  <a:cubicBezTo>
                    <a:pt x="20771" y="1"/>
                    <a:pt x="20722" y="32"/>
                    <a:pt x="20722" y="95"/>
                  </a:cubicBezTo>
                  <a:cubicBezTo>
                    <a:pt x="20495" y="3999"/>
                    <a:pt x="20447" y="7927"/>
                    <a:pt x="20322" y="11832"/>
                  </a:cubicBezTo>
                  <a:cubicBezTo>
                    <a:pt x="20196" y="15139"/>
                    <a:pt x="20077" y="18452"/>
                    <a:pt x="19976" y="21784"/>
                  </a:cubicBezTo>
                  <a:cubicBezTo>
                    <a:pt x="19952" y="22554"/>
                    <a:pt x="19928" y="23300"/>
                    <a:pt x="19850" y="24070"/>
                  </a:cubicBezTo>
                  <a:cubicBezTo>
                    <a:pt x="19850" y="24148"/>
                    <a:pt x="19802" y="24745"/>
                    <a:pt x="19802" y="24745"/>
                  </a:cubicBezTo>
                  <a:cubicBezTo>
                    <a:pt x="19779" y="24769"/>
                    <a:pt x="19725" y="24769"/>
                    <a:pt x="19701" y="24769"/>
                  </a:cubicBezTo>
                  <a:cubicBezTo>
                    <a:pt x="19379" y="24840"/>
                    <a:pt x="19080" y="24894"/>
                    <a:pt x="18782" y="24942"/>
                  </a:cubicBezTo>
                  <a:cubicBezTo>
                    <a:pt x="17540" y="25169"/>
                    <a:pt x="16268" y="25342"/>
                    <a:pt x="15027" y="25515"/>
                  </a:cubicBezTo>
                  <a:cubicBezTo>
                    <a:pt x="11689" y="25986"/>
                    <a:pt x="8358" y="26434"/>
                    <a:pt x="5003" y="26661"/>
                  </a:cubicBezTo>
                  <a:cubicBezTo>
                    <a:pt x="4366" y="26704"/>
                    <a:pt x="3697" y="26756"/>
                    <a:pt x="3034" y="26756"/>
                  </a:cubicBezTo>
                  <a:cubicBezTo>
                    <a:pt x="2579" y="26756"/>
                    <a:pt x="2127" y="26732"/>
                    <a:pt x="1690" y="26661"/>
                  </a:cubicBezTo>
                  <a:cubicBezTo>
                    <a:pt x="746" y="26482"/>
                    <a:pt x="376" y="25586"/>
                    <a:pt x="275" y="24721"/>
                  </a:cubicBezTo>
                  <a:cubicBezTo>
                    <a:pt x="197" y="23945"/>
                    <a:pt x="251" y="23127"/>
                    <a:pt x="275" y="22333"/>
                  </a:cubicBezTo>
                  <a:cubicBezTo>
                    <a:pt x="323" y="21037"/>
                    <a:pt x="376" y="19742"/>
                    <a:pt x="424" y="18452"/>
                  </a:cubicBezTo>
                  <a:cubicBezTo>
                    <a:pt x="448" y="17330"/>
                    <a:pt x="400" y="16184"/>
                    <a:pt x="376" y="15067"/>
                  </a:cubicBezTo>
                  <a:cubicBezTo>
                    <a:pt x="376" y="13700"/>
                    <a:pt x="347" y="12333"/>
                    <a:pt x="400" y="10960"/>
                  </a:cubicBezTo>
                  <a:cubicBezTo>
                    <a:pt x="496" y="8154"/>
                    <a:pt x="746" y="5342"/>
                    <a:pt x="896" y="2507"/>
                  </a:cubicBezTo>
                  <a:cubicBezTo>
                    <a:pt x="896" y="2444"/>
                    <a:pt x="846" y="2413"/>
                    <a:pt x="797" y="2413"/>
                  </a:cubicBezTo>
                  <a:cubicBezTo>
                    <a:pt x="748" y="2413"/>
                    <a:pt x="699" y="2444"/>
                    <a:pt x="699" y="2507"/>
                  </a:cubicBezTo>
                  <a:cubicBezTo>
                    <a:pt x="496" y="6483"/>
                    <a:pt x="149" y="10417"/>
                    <a:pt x="173" y="14369"/>
                  </a:cubicBezTo>
                  <a:cubicBezTo>
                    <a:pt x="197" y="15712"/>
                    <a:pt x="197" y="17032"/>
                    <a:pt x="197" y="18375"/>
                  </a:cubicBezTo>
                  <a:cubicBezTo>
                    <a:pt x="227" y="20315"/>
                    <a:pt x="0" y="22231"/>
                    <a:pt x="48" y="24172"/>
                  </a:cubicBezTo>
                  <a:cubicBezTo>
                    <a:pt x="78" y="25139"/>
                    <a:pt x="227" y="26112"/>
                    <a:pt x="1123" y="26661"/>
                  </a:cubicBezTo>
                  <a:cubicBezTo>
                    <a:pt x="1517" y="26902"/>
                    <a:pt x="2042" y="26949"/>
                    <a:pt x="2555" y="26949"/>
                  </a:cubicBezTo>
                  <a:cubicBezTo>
                    <a:pt x="2881" y="26949"/>
                    <a:pt x="3202" y="26930"/>
                    <a:pt x="3481" y="26930"/>
                  </a:cubicBezTo>
                  <a:cubicBezTo>
                    <a:pt x="6693" y="26858"/>
                    <a:pt x="9928" y="26410"/>
                    <a:pt x="13110" y="25986"/>
                  </a:cubicBezTo>
                  <a:cubicBezTo>
                    <a:pt x="14579" y="25789"/>
                    <a:pt x="16047" y="25586"/>
                    <a:pt x="17510" y="25342"/>
                  </a:cubicBezTo>
                  <a:cubicBezTo>
                    <a:pt x="18286" y="25240"/>
                    <a:pt x="19056" y="25139"/>
                    <a:pt x="19826" y="24942"/>
                  </a:cubicBezTo>
                  <a:cubicBezTo>
                    <a:pt x="19898" y="24942"/>
                    <a:pt x="19952" y="24918"/>
                    <a:pt x="19976" y="24816"/>
                  </a:cubicBezTo>
                  <a:cubicBezTo>
                    <a:pt x="20077" y="23998"/>
                    <a:pt x="20125" y="23175"/>
                    <a:pt x="20149" y="22357"/>
                  </a:cubicBezTo>
                  <a:cubicBezTo>
                    <a:pt x="20226" y="20763"/>
                    <a:pt x="20226" y="19169"/>
                    <a:pt x="20322" y="17581"/>
                  </a:cubicBezTo>
                  <a:cubicBezTo>
                    <a:pt x="20399" y="16536"/>
                    <a:pt x="20399" y="15491"/>
                    <a:pt x="20423" y="14470"/>
                  </a:cubicBezTo>
                  <a:cubicBezTo>
                    <a:pt x="20573" y="9671"/>
                    <a:pt x="20644" y="4895"/>
                    <a:pt x="20919" y="95"/>
                  </a:cubicBezTo>
                  <a:cubicBezTo>
                    <a:pt x="20919" y="32"/>
                    <a:pt x="20870" y="1"/>
                    <a:pt x="208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3441550" y="1134975"/>
              <a:ext cx="16600" cy="595900"/>
            </a:xfrm>
            <a:custGeom>
              <a:avLst/>
              <a:gdLst/>
              <a:ahLst/>
              <a:cxnLst/>
              <a:rect l="l" t="t" r="r" b="b"/>
              <a:pathLst>
                <a:path w="664" h="23836" extrusionOk="0">
                  <a:moveTo>
                    <a:pt x="562" y="1"/>
                  </a:moveTo>
                  <a:cubicBezTo>
                    <a:pt x="511" y="1"/>
                    <a:pt x="460" y="32"/>
                    <a:pt x="460" y="95"/>
                  </a:cubicBezTo>
                  <a:cubicBezTo>
                    <a:pt x="215" y="7283"/>
                    <a:pt x="36" y="14447"/>
                    <a:pt x="12" y="21634"/>
                  </a:cubicBezTo>
                  <a:lnTo>
                    <a:pt x="12" y="23724"/>
                  </a:lnTo>
                  <a:cubicBezTo>
                    <a:pt x="0" y="23798"/>
                    <a:pt x="44" y="23836"/>
                    <a:pt x="94" y="23836"/>
                  </a:cubicBezTo>
                  <a:cubicBezTo>
                    <a:pt x="144" y="23836"/>
                    <a:pt x="200" y="23798"/>
                    <a:pt x="215" y="23724"/>
                  </a:cubicBezTo>
                  <a:cubicBezTo>
                    <a:pt x="287" y="20291"/>
                    <a:pt x="215" y="16835"/>
                    <a:pt x="311" y="13378"/>
                  </a:cubicBezTo>
                  <a:cubicBezTo>
                    <a:pt x="388" y="9820"/>
                    <a:pt x="436" y="6262"/>
                    <a:pt x="562" y="2704"/>
                  </a:cubicBezTo>
                  <a:cubicBezTo>
                    <a:pt x="585" y="1832"/>
                    <a:pt x="609" y="961"/>
                    <a:pt x="663" y="95"/>
                  </a:cubicBezTo>
                  <a:cubicBezTo>
                    <a:pt x="663" y="32"/>
                    <a:pt x="612" y="1"/>
                    <a:pt x="5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3427875" y="1025550"/>
              <a:ext cx="468625" cy="80850"/>
            </a:xfrm>
            <a:custGeom>
              <a:avLst/>
              <a:gdLst/>
              <a:ahLst/>
              <a:cxnLst/>
              <a:rect l="l" t="t" r="r" b="b"/>
              <a:pathLst>
                <a:path w="18745" h="3234" extrusionOk="0">
                  <a:moveTo>
                    <a:pt x="16513" y="0"/>
                  </a:moveTo>
                  <a:cubicBezTo>
                    <a:pt x="16278" y="0"/>
                    <a:pt x="16033" y="54"/>
                    <a:pt x="15807" y="90"/>
                  </a:cubicBezTo>
                  <a:cubicBezTo>
                    <a:pt x="14541" y="293"/>
                    <a:pt x="13299" y="514"/>
                    <a:pt x="12028" y="741"/>
                  </a:cubicBezTo>
                  <a:cubicBezTo>
                    <a:pt x="8696" y="1338"/>
                    <a:pt x="5335" y="1935"/>
                    <a:pt x="2004" y="2627"/>
                  </a:cubicBezTo>
                  <a:cubicBezTo>
                    <a:pt x="1383" y="2753"/>
                    <a:pt x="732" y="2878"/>
                    <a:pt x="112" y="3051"/>
                  </a:cubicBezTo>
                  <a:cubicBezTo>
                    <a:pt x="1" y="3072"/>
                    <a:pt x="49" y="3233"/>
                    <a:pt x="148" y="3233"/>
                  </a:cubicBezTo>
                  <a:cubicBezTo>
                    <a:pt x="161" y="3233"/>
                    <a:pt x="175" y="3230"/>
                    <a:pt x="189" y="3224"/>
                  </a:cubicBezTo>
                  <a:cubicBezTo>
                    <a:pt x="1234" y="2950"/>
                    <a:pt x="2326" y="2753"/>
                    <a:pt x="3395" y="2532"/>
                  </a:cubicBezTo>
                  <a:cubicBezTo>
                    <a:pt x="5091" y="2203"/>
                    <a:pt x="6804" y="1881"/>
                    <a:pt x="8523" y="1559"/>
                  </a:cubicBezTo>
                  <a:cubicBezTo>
                    <a:pt x="11132" y="1087"/>
                    <a:pt x="13771" y="514"/>
                    <a:pt x="16380" y="215"/>
                  </a:cubicBezTo>
                  <a:cubicBezTo>
                    <a:pt x="16449" y="207"/>
                    <a:pt x="16517" y="203"/>
                    <a:pt x="16582" y="203"/>
                  </a:cubicBezTo>
                  <a:cubicBezTo>
                    <a:pt x="17520" y="203"/>
                    <a:pt x="18032" y="1012"/>
                    <a:pt x="18523" y="1732"/>
                  </a:cubicBezTo>
                  <a:cubicBezTo>
                    <a:pt x="18546" y="1772"/>
                    <a:pt x="18580" y="1789"/>
                    <a:pt x="18613" y="1789"/>
                  </a:cubicBezTo>
                  <a:cubicBezTo>
                    <a:pt x="18681" y="1789"/>
                    <a:pt x="18744" y="1717"/>
                    <a:pt x="18696" y="1636"/>
                  </a:cubicBezTo>
                  <a:cubicBezTo>
                    <a:pt x="18194" y="890"/>
                    <a:pt x="17699" y="90"/>
                    <a:pt x="16732" y="18"/>
                  </a:cubicBezTo>
                  <a:cubicBezTo>
                    <a:pt x="16660" y="5"/>
                    <a:pt x="16587" y="0"/>
                    <a:pt x="165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3419850" y="1093975"/>
              <a:ext cx="22625" cy="44850"/>
            </a:xfrm>
            <a:custGeom>
              <a:avLst/>
              <a:gdLst/>
              <a:ahLst/>
              <a:cxnLst/>
              <a:rect l="l" t="t" r="r" b="b"/>
              <a:pathLst>
                <a:path w="905" h="1794" extrusionOk="0">
                  <a:moveTo>
                    <a:pt x="133" y="0"/>
                  </a:moveTo>
                  <a:cubicBezTo>
                    <a:pt x="64" y="0"/>
                    <a:pt x="0" y="69"/>
                    <a:pt x="39" y="141"/>
                  </a:cubicBezTo>
                  <a:cubicBezTo>
                    <a:pt x="158" y="362"/>
                    <a:pt x="361" y="541"/>
                    <a:pt x="486" y="762"/>
                  </a:cubicBezTo>
                  <a:cubicBezTo>
                    <a:pt x="659" y="1036"/>
                    <a:pt x="707" y="1383"/>
                    <a:pt x="707" y="1681"/>
                  </a:cubicBezTo>
                  <a:cubicBezTo>
                    <a:pt x="695" y="1756"/>
                    <a:pt x="739" y="1793"/>
                    <a:pt x="788" y="1793"/>
                  </a:cubicBezTo>
                  <a:cubicBezTo>
                    <a:pt x="837" y="1793"/>
                    <a:pt x="892" y="1756"/>
                    <a:pt x="904" y="1681"/>
                  </a:cubicBezTo>
                  <a:cubicBezTo>
                    <a:pt x="904" y="1407"/>
                    <a:pt x="856" y="1084"/>
                    <a:pt x="731" y="839"/>
                  </a:cubicBezTo>
                  <a:cubicBezTo>
                    <a:pt x="606" y="541"/>
                    <a:pt x="361" y="338"/>
                    <a:pt x="212" y="39"/>
                  </a:cubicBezTo>
                  <a:cubicBezTo>
                    <a:pt x="189" y="12"/>
                    <a:pt x="160" y="0"/>
                    <a:pt x="1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3433200" y="1031475"/>
              <a:ext cx="432650" cy="84150"/>
            </a:xfrm>
            <a:custGeom>
              <a:avLst/>
              <a:gdLst/>
              <a:ahLst/>
              <a:cxnLst/>
              <a:rect l="l" t="t" r="r" b="b"/>
              <a:pathLst>
                <a:path w="17306" h="3366" extrusionOk="0">
                  <a:moveTo>
                    <a:pt x="17136" y="0"/>
                  </a:moveTo>
                  <a:cubicBezTo>
                    <a:pt x="17129" y="0"/>
                    <a:pt x="17123" y="1"/>
                    <a:pt x="17116" y="2"/>
                  </a:cubicBezTo>
                  <a:cubicBezTo>
                    <a:pt x="14973" y="325"/>
                    <a:pt x="12859" y="802"/>
                    <a:pt x="10722" y="1196"/>
                  </a:cubicBezTo>
                  <a:cubicBezTo>
                    <a:pt x="7713" y="1769"/>
                    <a:pt x="4675" y="2366"/>
                    <a:pt x="1642" y="2916"/>
                  </a:cubicBezTo>
                  <a:cubicBezTo>
                    <a:pt x="1146" y="3011"/>
                    <a:pt x="645" y="3136"/>
                    <a:pt x="149" y="3160"/>
                  </a:cubicBezTo>
                  <a:cubicBezTo>
                    <a:pt x="9" y="3188"/>
                    <a:pt x="1" y="3365"/>
                    <a:pt x="125" y="3365"/>
                  </a:cubicBezTo>
                  <a:cubicBezTo>
                    <a:pt x="133" y="3365"/>
                    <a:pt x="141" y="3365"/>
                    <a:pt x="149" y="3363"/>
                  </a:cubicBezTo>
                  <a:cubicBezTo>
                    <a:pt x="818" y="3310"/>
                    <a:pt x="1493" y="3136"/>
                    <a:pt x="2161" y="3011"/>
                  </a:cubicBezTo>
                  <a:cubicBezTo>
                    <a:pt x="3606" y="2766"/>
                    <a:pt x="5027" y="2492"/>
                    <a:pt x="6466" y="2217"/>
                  </a:cubicBezTo>
                  <a:cubicBezTo>
                    <a:pt x="9504" y="1644"/>
                    <a:pt x="12537" y="1047"/>
                    <a:pt x="15570" y="474"/>
                  </a:cubicBezTo>
                  <a:cubicBezTo>
                    <a:pt x="16119" y="378"/>
                    <a:pt x="16638" y="277"/>
                    <a:pt x="17187" y="175"/>
                  </a:cubicBezTo>
                  <a:cubicBezTo>
                    <a:pt x="17306" y="175"/>
                    <a:pt x="17243" y="0"/>
                    <a:pt x="171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3436925" y="1041450"/>
              <a:ext cx="439500" cy="83425"/>
            </a:xfrm>
            <a:custGeom>
              <a:avLst/>
              <a:gdLst/>
              <a:ahLst/>
              <a:cxnLst/>
              <a:rect l="l" t="t" r="r" b="b"/>
              <a:pathLst>
                <a:path w="17580" h="3337" extrusionOk="0">
                  <a:moveTo>
                    <a:pt x="17408" y="1"/>
                  </a:moveTo>
                  <a:cubicBezTo>
                    <a:pt x="17401" y="1"/>
                    <a:pt x="17393" y="2"/>
                    <a:pt x="17385" y="3"/>
                  </a:cubicBezTo>
                  <a:cubicBezTo>
                    <a:pt x="15200" y="451"/>
                    <a:pt x="12961" y="821"/>
                    <a:pt x="10722" y="1245"/>
                  </a:cubicBezTo>
                  <a:cubicBezTo>
                    <a:pt x="7684" y="1794"/>
                    <a:pt x="4651" y="2367"/>
                    <a:pt x="1594" y="2911"/>
                  </a:cubicBezTo>
                  <a:cubicBezTo>
                    <a:pt x="1117" y="2988"/>
                    <a:pt x="621" y="3114"/>
                    <a:pt x="150" y="3137"/>
                  </a:cubicBezTo>
                  <a:cubicBezTo>
                    <a:pt x="9" y="3160"/>
                    <a:pt x="1" y="3336"/>
                    <a:pt x="126" y="3336"/>
                  </a:cubicBezTo>
                  <a:cubicBezTo>
                    <a:pt x="133" y="3336"/>
                    <a:pt x="141" y="3336"/>
                    <a:pt x="150" y="3334"/>
                  </a:cubicBezTo>
                  <a:cubicBezTo>
                    <a:pt x="818" y="3287"/>
                    <a:pt x="1493" y="3137"/>
                    <a:pt x="2161" y="3012"/>
                  </a:cubicBezTo>
                  <a:cubicBezTo>
                    <a:pt x="3630" y="2737"/>
                    <a:pt x="5075" y="2493"/>
                    <a:pt x="6519" y="2218"/>
                  </a:cubicBezTo>
                  <a:cubicBezTo>
                    <a:pt x="9600" y="1645"/>
                    <a:pt x="12686" y="1096"/>
                    <a:pt x="15773" y="499"/>
                  </a:cubicBezTo>
                  <a:cubicBezTo>
                    <a:pt x="16340" y="403"/>
                    <a:pt x="16889" y="302"/>
                    <a:pt x="17462" y="176"/>
                  </a:cubicBezTo>
                  <a:cubicBezTo>
                    <a:pt x="17580" y="154"/>
                    <a:pt x="17519" y="1"/>
                    <a:pt x="174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3437525" y="1050725"/>
              <a:ext cx="446975" cy="84750"/>
            </a:xfrm>
            <a:custGeom>
              <a:avLst/>
              <a:gdLst/>
              <a:ahLst/>
              <a:cxnLst/>
              <a:rect l="l" t="t" r="r" b="b"/>
              <a:pathLst>
                <a:path w="17879" h="3390" extrusionOk="0">
                  <a:moveTo>
                    <a:pt x="17711" y="0"/>
                  </a:moveTo>
                  <a:cubicBezTo>
                    <a:pt x="17704" y="0"/>
                    <a:pt x="17697" y="1"/>
                    <a:pt x="17689" y="2"/>
                  </a:cubicBezTo>
                  <a:cubicBezTo>
                    <a:pt x="15522" y="450"/>
                    <a:pt x="13307" y="826"/>
                    <a:pt x="11122" y="1226"/>
                  </a:cubicBezTo>
                  <a:cubicBezTo>
                    <a:pt x="8036" y="1793"/>
                    <a:pt x="4973" y="2366"/>
                    <a:pt x="1893" y="2916"/>
                  </a:cubicBezTo>
                  <a:cubicBezTo>
                    <a:pt x="1320" y="3017"/>
                    <a:pt x="723" y="3137"/>
                    <a:pt x="149" y="3190"/>
                  </a:cubicBezTo>
                  <a:cubicBezTo>
                    <a:pt x="9" y="3213"/>
                    <a:pt x="1" y="3389"/>
                    <a:pt x="125" y="3389"/>
                  </a:cubicBezTo>
                  <a:cubicBezTo>
                    <a:pt x="133" y="3389"/>
                    <a:pt x="141" y="3389"/>
                    <a:pt x="149" y="3387"/>
                  </a:cubicBezTo>
                  <a:cubicBezTo>
                    <a:pt x="794" y="3340"/>
                    <a:pt x="1469" y="3190"/>
                    <a:pt x="2137" y="3065"/>
                  </a:cubicBezTo>
                  <a:cubicBezTo>
                    <a:pt x="3558" y="2814"/>
                    <a:pt x="5003" y="2540"/>
                    <a:pt x="6418" y="2295"/>
                  </a:cubicBezTo>
                  <a:cubicBezTo>
                    <a:pt x="9528" y="1722"/>
                    <a:pt x="12662" y="1149"/>
                    <a:pt x="15773" y="552"/>
                  </a:cubicBezTo>
                  <a:cubicBezTo>
                    <a:pt x="16441" y="450"/>
                    <a:pt x="17092" y="331"/>
                    <a:pt x="17761" y="181"/>
                  </a:cubicBezTo>
                  <a:cubicBezTo>
                    <a:pt x="17878" y="153"/>
                    <a:pt x="17818" y="0"/>
                    <a:pt x="177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3474450" y="1060125"/>
              <a:ext cx="418700" cy="80300"/>
            </a:xfrm>
            <a:custGeom>
              <a:avLst/>
              <a:gdLst/>
              <a:ahLst/>
              <a:cxnLst/>
              <a:rect l="l" t="t" r="r" b="b"/>
              <a:pathLst>
                <a:path w="16748" h="3212" extrusionOk="0">
                  <a:moveTo>
                    <a:pt x="16582" y="0"/>
                  </a:moveTo>
                  <a:cubicBezTo>
                    <a:pt x="16574" y="0"/>
                    <a:pt x="16566" y="1"/>
                    <a:pt x="16558" y="2"/>
                  </a:cubicBezTo>
                  <a:cubicBezTo>
                    <a:pt x="11084" y="1071"/>
                    <a:pt x="5586" y="1967"/>
                    <a:pt x="117" y="3011"/>
                  </a:cubicBezTo>
                  <a:cubicBezTo>
                    <a:pt x="0" y="3034"/>
                    <a:pt x="34" y="3211"/>
                    <a:pt x="140" y="3211"/>
                  </a:cubicBezTo>
                  <a:cubicBezTo>
                    <a:pt x="148" y="3211"/>
                    <a:pt x="156" y="3210"/>
                    <a:pt x="165" y="3208"/>
                  </a:cubicBezTo>
                  <a:cubicBezTo>
                    <a:pt x="5639" y="2164"/>
                    <a:pt x="11138" y="1244"/>
                    <a:pt x="16630" y="176"/>
                  </a:cubicBezTo>
                  <a:cubicBezTo>
                    <a:pt x="16747" y="153"/>
                    <a:pt x="16692" y="0"/>
                    <a:pt x="165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3867200" y="993200"/>
              <a:ext cx="5100" cy="48600"/>
            </a:xfrm>
            <a:custGeom>
              <a:avLst/>
              <a:gdLst/>
              <a:ahLst/>
              <a:cxnLst/>
              <a:rect l="l" t="t" r="r" b="b"/>
              <a:pathLst>
                <a:path w="204" h="1944" extrusionOk="0">
                  <a:moveTo>
                    <a:pt x="102" y="0"/>
                  </a:moveTo>
                  <a:cubicBezTo>
                    <a:pt x="51" y="0"/>
                    <a:pt x="1" y="32"/>
                    <a:pt x="1" y="94"/>
                  </a:cubicBezTo>
                  <a:lnTo>
                    <a:pt x="1" y="1832"/>
                  </a:lnTo>
                  <a:cubicBezTo>
                    <a:pt x="1" y="1906"/>
                    <a:pt x="51" y="1944"/>
                    <a:pt x="102" y="1944"/>
                  </a:cubicBezTo>
                  <a:cubicBezTo>
                    <a:pt x="153" y="1944"/>
                    <a:pt x="204" y="1906"/>
                    <a:pt x="204" y="1832"/>
                  </a:cubicBezTo>
                  <a:lnTo>
                    <a:pt x="204" y="94"/>
                  </a:lnTo>
                  <a:cubicBezTo>
                    <a:pt x="204" y="32"/>
                    <a:pt x="153" y="0"/>
                    <a:pt x="1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3356000" y="1307925"/>
              <a:ext cx="46375" cy="71075"/>
            </a:xfrm>
            <a:custGeom>
              <a:avLst/>
              <a:gdLst/>
              <a:ahLst/>
              <a:cxnLst/>
              <a:rect l="l" t="t" r="r" b="b"/>
              <a:pathLst>
                <a:path w="1855" h="2843" extrusionOk="0">
                  <a:moveTo>
                    <a:pt x="1713" y="0"/>
                  </a:moveTo>
                  <a:cubicBezTo>
                    <a:pt x="1685" y="0"/>
                    <a:pt x="1659" y="12"/>
                    <a:pt x="1643" y="42"/>
                  </a:cubicBezTo>
                  <a:cubicBezTo>
                    <a:pt x="1196" y="986"/>
                    <a:pt x="676" y="1857"/>
                    <a:pt x="55" y="2699"/>
                  </a:cubicBezTo>
                  <a:cubicBezTo>
                    <a:pt x="0" y="2771"/>
                    <a:pt x="71" y="2842"/>
                    <a:pt x="144" y="2842"/>
                  </a:cubicBezTo>
                  <a:cubicBezTo>
                    <a:pt x="175" y="2842"/>
                    <a:pt x="206" y="2830"/>
                    <a:pt x="229" y="2800"/>
                  </a:cubicBezTo>
                  <a:cubicBezTo>
                    <a:pt x="849" y="1953"/>
                    <a:pt x="1369" y="1087"/>
                    <a:pt x="1817" y="138"/>
                  </a:cubicBezTo>
                  <a:cubicBezTo>
                    <a:pt x="1854" y="70"/>
                    <a:pt x="1779" y="0"/>
                    <a:pt x="17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3894550" y="1473275"/>
              <a:ext cx="45750" cy="61625"/>
            </a:xfrm>
            <a:custGeom>
              <a:avLst/>
              <a:gdLst/>
              <a:ahLst/>
              <a:cxnLst/>
              <a:rect l="l" t="t" r="r" b="b"/>
              <a:pathLst>
                <a:path w="1830" h="2465" extrusionOk="0">
                  <a:moveTo>
                    <a:pt x="1686" y="1"/>
                  </a:moveTo>
                  <a:cubicBezTo>
                    <a:pt x="1659" y="1"/>
                    <a:pt x="1633" y="13"/>
                    <a:pt x="1617" y="43"/>
                  </a:cubicBezTo>
                  <a:cubicBezTo>
                    <a:pt x="1247" y="891"/>
                    <a:pt x="572" y="1559"/>
                    <a:pt x="53" y="2306"/>
                  </a:cubicBezTo>
                  <a:cubicBezTo>
                    <a:pt x="0" y="2390"/>
                    <a:pt x="65" y="2464"/>
                    <a:pt x="135" y="2464"/>
                  </a:cubicBezTo>
                  <a:cubicBezTo>
                    <a:pt x="168" y="2464"/>
                    <a:pt x="203" y="2448"/>
                    <a:pt x="226" y="2407"/>
                  </a:cubicBezTo>
                  <a:cubicBezTo>
                    <a:pt x="751" y="1661"/>
                    <a:pt x="1420" y="1010"/>
                    <a:pt x="1796" y="144"/>
                  </a:cubicBezTo>
                  <a:cubicBezTo>
                    <a:pt x="1830" y="73"/>
                    <a:pt x="1753" y="1"/>
                    <a:pt x="16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3478550" y="1239275"/>
              <a:ext cx="13175" cy="10025"/>
            </a:xfrm>
            <a:custGeom>
              <a:avLst/>
              <a:gdLst/>
              <a:ahLst/>
              <a:cxnLst/>
              <a:rect l="l" t="t" r="r" b="b"/>
              <a:pathLst>
                <a:path w="527" h="401" extrusionOk="0">
                  <a:moveTo>
                    <a:pt x="276" y="0"/>
                  </a:moveTo>
                  <a:cubicBezTo>
                    <a:pt x="1" y="0"/>
                    <a:pt x="1" y="400"/>
                    <a:pt x="276" y="400"/>
                  </a:cubicBezTo>
                  <a:cubicBezTo>
                    <a:pt x="526" y="400"/>
                    <a:pt x="526" y="0"/>
                    <a:pt x="2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3490950" y="1224950"/>
              <a:ext cx="12550" cy="10025"/>
            </a:xfrm>
            <a:custGeom>
              <a:avLst/>
              <a:gdLst/>
              <a:ahLst/>
              <a:cxnLst/>
              <a:rect l="l" t="t" r="r" b="b"/>
              <a:pathLst>
                <a:path w="502" h="401" extrusionOk="0">
                  <a:moveTo>
                    <a:pt x="251" y="0"/>
                  </a:moveTo>
                  <a:cubicBezTo>
                    <a:pt x="0" y="0"/>
                    <a:pt x="0" y="400"/>
                    <a:pt x="251" y="400"/>
                  </a:cubicBezTo>
                  <a:cubicBezTo>
                    <a:pt x="502" y="400"/>
                    <a:pt x="502" y="0"/>
                    <a:pt x="2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3494675" y="1243000"/>
              <a:ext cx="13175" cy="10025"/>
            </a:xfrm>
            <a:custGeom>
              <a:avLst/>
              <a:gdLst/>
              <a:ahLst/>
              <a:cxnLst/>
              <a:rect l="l" t="t" r="r" b="b"/>
              <a:pathLst>
                <a:path w="527" h="401" extrusionOk="0">
                  <a:moveTo>
                    <a:pt x="251" y="1"/>
                  </a:moveTo>
                  <a:cubicBezTo>
                    <a:pt x="1" y="1"/>
                    <a:pt x="1" y="401"/>
                    <a:pt x="251" y="401"/>
                  </a:cubicBezTo>
                  <a:cubicBezTo>
                    <a:pt x="526" y="401"/>
                    <a:pt x="526" y="1"/>
                    <a:pt x="2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3843025" y="1298975"/>
              <a:ext cx="13000" cy="10025"/>
            </a:xfrm>
            <a:custGeom>
              <a:avLst/>
              <a:gdLst/>
              <a:ahLst/>
              <a:cxnLst/>
              <a:rect l="l" t="t" r="r" b="b"/>
              <a:pathLst>
                <a:path w="520" h="401" extrusionOk="0">
                  <a:moveTo>
                    <a:pt x="275" y="0"/>
                  </a:moveTo>
                  <a:cubicBezTo>
                    <a:pt x="0" y="0"/>
                    <a:pt x="0" y="400"/>
                    <a:pt x="275" y="400"/>
                  </a:cubicBezTo>
                  <a:cubicBezTo>
                    <a:pt x="520" y="400"/>
                    <a:pt x="520" y="0"/>
                    <a:pt x="2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3855400" y="1284650"/>
              <a:ext cx="12425" cy="10025"/>
            </a:xfrm>
            <a:custGeom>
              <a:avLst/>
              <a:gdLst/>
              <a:ahLst/>
              <a:cxnLst/>
              <a:rect l="l" t="t" r="r" b="b"/>
              <a:pathLst>
                <a:path w="497" h="401" extrusionOk="0">
                  <a:moveTo>
                    <a:pt x="252" y="0"/>
                  </a:moveTo>
                  <a:cubicBezTo>
                    <a:pt x="1" y="0"/>
                    <a:pt x="1" y="400"/>
                    <a:pt x="252" y="400"/>
                  </a:cubicBezTo>
                  <a:cubicBezTo>
                    <a:pt x="496" y="400"/>
                    <a:pt x="496" y="0"/>
                    <a:pt x="2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3859150" y="1302700"/>
              <a:ext cx="13150" cy="10025"/>
            </a:xfrm>
            <a:custGeom>
              <a:avLst/>
              <a:gdLst/>
              <a:ahLst/>
              <a:cxnLst/>
              <a:rect l="l" t="t" r="r" b="b"/>
              <a:pathLst>
                <a:path w="526" h="401" extrusionOk="0">
                  <a:moveTo>
                    <a:pt x="251" y="1"/>
                  </a:moveTo>
                  <a:cubicBezTo>
                    <a:pt x="0" y="1"/>
                    <a:pt x="0" y="401"/>
                    <a:pt x="251" y="401"/>
                  </a:cubicBezTo>
                  <a:cubicBezTo>
                    <a:pt x="526" y="401"/>
                    <a:pt x="526" y="1"/>
                    <a:pt x="2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3478550" y="1665825"/>
              <a:ext cx="13175" cy="10025"/>
            </a:xfrm>
            <a:custGeom>
              <a:avLst/>
              <a:gdLst/>
              <a:ahLst/>
              <a:cxnLst/>
              <a:rect l="l" t="t" r="r" b="b"/>
              <a:pathLst>
                <a:path w="527" h="401" extrusionOk="0">
                  <a:moveTo>
                    <a:pt x="276" y="0"/>
                  </a:moveTo>
                  <a:cubicBezTo>
                    <a:pt x="1" y="0"/>
                    <a:pt x="1" y="400"/>
                    <a:pt x="276" y="400"/>
                  </a:cubicBezTo>
                  <a:cubicBezTo>
                    <a:pt x="526" y="400"/>
                    <a:pt x="526" y="0"/>
                    <a:pt x="2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3490950" y="1651500"/>
              <a:ext cx="12550" cy="10025"/>
            </a:xfrm>
            <a:custGeom>
              <a:avLst/>
              <a:gdLst/>
              <a:ahLst/>
              <a:cxnLst/>
              <a:rect l="l" t="t" r="r" b="b"/>
              <a:pathLst>
                <a:path w="502" h="401" extrusionOk="0">
                  <a:moveTo>
                    <a:pt x="251" y="0"/>
                  </a:moveTo>
                  <a:cubicBezTo>
                    <a:pt x="0" y="0"/>
                    <a:pt x="0" y="400"/>
                    <a:pt x="251" y="400"/>
                  </a:cubicBezTo>
                  <a:cubicBezTo>
                    <a:pt x="502" y="400"/>
                    <a:pt x="502" y="0"/>
                    <a:pt x="2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3494675" y="1669550"/>
              <a:ext cx="13175" cy="10025"/>
            </a:xfrm>
            <a:custGeom>
              <a:avLst/>
              <a:gdLst/>
              <a:ahLst/>
              <a:cxnLst/>
              <a:rect l="l" t="t" r="r" b="b"/>
              <a:pathLst>
                <a:path w="527" h="401" extrusionOk="0">
                  <a:moveTo>
                    <a:pt x="251" y="1"/>
                  </a:moveTo>
                  <a:cubicBezTo>
                    <a:pt x="1" y="1"/>
                    <a:pt x="1" y="401"/>
                    <a:pt x="251" y="401"/>
                  </a:cubicBezTo>
                  <a:cubicBezTo>
                    <a:pt x="526" y="401"/>
                    <a:pt x="526" y="1"/>
                    <a:pt x="2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3528250" y="1598075"/>
              <a:ext cx="40475" cy="9425"/>
            </a:xfrm>
            <a:custGeom>
              <a:avLst/>
              <a:gdLst/>
              <a:ahLst/>
              <a:cxnLst/>
              <a:rect l="l" t="t" r="r" b="b"/>
              <a:pathLst>
                <a:path w="1619" h="377" extrusionOk="0">
                  <a:moveTo>
                    <a:pt x="252" y="0"/>
                  </a:moveTo>
                  <a:cubicBezTo>
                    <a:pt x="1" y="0"/>
                    <a:pt x="1" y="376"/>
                    <a:pt x="252" y="376"/>
                  </a:cubicBezTo>
                  <a:lnTo>
                    <a:pt x="1374" y="376"/>
                  </a:lnTo>
                  <a:cubicBezTo>
                    <a:pt x="1619" y="376"/>
                    <a:pt x="1619" y="0"/>
                    <a:pt x="13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3551400" y="1576750"/>
              <a:ext cx="17325" cy="16525"/>
            </a:xfrm>
            <a:custGeom>
              <a:avLst/>
              <a:gdLst/>
              <a:ahLst/>
              <a:cxnLst/>
              <a:rect l="l" t="t" r="r" b="b"/>
              <a:pathLst>
                <a:path w="693" h="661" extrusionOk="0">
                  <a:moveTo>
                    <a:pt x="209" y="1"/>
                  </a:moveTo>
                  <a:cubicBezTo>
                    <a:pt x="160" y="1"/>
                    <a:pt x="111" y="20"/>
                    <a:pt x="72" y="59"/>
                  </a:cubicBezTo>
                  <a:cubicBezTo>
                    <a:pt x="0" y="131"/>
                    <a:pt x="0" y="256"/>
                    <a:pt x="72" y="334"/>
                  </a:cubicBezTo>
                  <a:cubicBezTo>
                    <a:pt x="173" y="429"/>
                    <a:pt x="269" y="507"/>
                    <a:pt x="347" y="602"/>
                  </a:cubicBezTo>
                  <a:cubicBezTo>
                    <a:pt x="382" y="641"/>
                    <a:pt x="432" y="660"/>
                    <a:pt x="482" y="660"/>
                  </a:cubicBezTo>
                  <a:cubicBezTo>
                    <a:pt x="532" y="660"/>
                    <a:pt x="582" y="641"/>
                    <a:pt x="621" y="602"/>
                  </a:cubicBezTo>
                  <a:cubicBezTo>
                    <a:pt x="693" y="531"/>
                    <a:pt x="693" y="405"/>
                    <a:pt x="621" y="334"/>
                  </a:cubicBezTo>
                  <a:cubicBezTo>
                    <a:pt x="544" y="232"/>
                    <a:pt x="448" y="155"/>
                    <a:pt x="347" y="59"/>
                  </a:cubicBezTo>
                  <a:cubicBezTo>
                    <a:pt x="308" y="20"/>
                    <a:pt x="258" y="1"/>
                    <a:pt x="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3549250" y="1612200"/>
              <a:ext cx="21050" cy="17725"/>
            </a:xfrm>
            <a:custGeom>
              <a:avLst/>
              <a:gdLst/>
              <a:ahLst/>
              <a:cxnLst/>
              <a:rect l="l" t="t" r="r" b="b"/>
              <a:pathLst>
                <a:path w="842" h="709" extrusionOk="0">
                  <a:moveTo>
                    <a:pt x="558" y="1"/>
                  </a:moveTo>
                  <a:cubicBezTo>
                    <a:pt x="515" y="1"/>
                    <a:pt x="471" y="17"/>
                    <a:pt x="433" y="56"/>
                  </a:cubicBezTo>
                  <a:cubicBezTo>
                    <a:pt x="331" y="181"/>
                    <a:pt x="236" y="283"/>
                    <a:pt x="134" y="378"/>
                  </a:cubicBezTo>
                  <a:cubicBezTo>
                    <a:pt x="0" y="517"/>
                    <a:pt x="134" y="709"/>
                    <a:pt x="282" y="709"/>
                  </a:cubicBezTo>
                  <a:cubicBezTo>
                    <a:pt x="325" y="709"/>
                    <a:pt x="369" y="692"/>
                    <a:pt x="409" y="653"/>
                  </a:cubicBezTo>
                  <a:cubicBezTo>
                    <a:pt x="504" y="557"/>
                    <a:pt x="606" y="456"/>
                    <a:pt x="707" y="330"/>
                  </a:cubicBezTo>
                  <a:cubicBezTo>
                    <a:pt x="841" y="196"/>
                    <a:pt x="706" y="1"/>
                    <a:pt x="5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3752125" y="1599250"/>
              <a:ext cx="40475" cy="9425"/>
            </a:xfrm>
            <a:custGeom>
              <a:avLst/>
              <a:gdLst/>
              <a:ahLst/>
              <a:cxnLst/>
              <a:rect l="l" t="t" r="r" b="b"/>
              <a:pathLst>
                <a:path w="1619" h="377" extrusionOk="0">
                  <a:moveTo>
                    <a:pt x="252" y="1"/>
                  </a:moveTo>
                  <a:cubicBezTo>
                    <a:pt x="1" y="1"/>
                    <a:pt x="1" y="377"/>
                    <a:pt x="252" y="377"/>
                  </a:cubicBezTo>
                  <a:lnTo>
                    <a:pt x="1374" y="377"/>
                  </a:lnTo>
                  <a:cubicBezTo>
                    <a:pt x="1619" y="377"/>
                    <a:pt x="1619" y="1"/>
                    <a:pt x="13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3752125" y="1613475"/>
              <a:ext cx="17500" cy="16525"/>
            </a:xfrm>
            <a:custGeom>
              <a:avLst/>
              <a:gdLst/>
              <a:ahLst/>
              <a:cxnLst/>
              <a:rect l="l" t="t" r="r" b="b"/>
              <a:pathLst>
                <a:path w="700" h="661" extrusionOk="0">
                  <a:moveTo>
                    <a:pt x="213" y="0"/>
                  </a:moveTo>
                  <a:cubicBezTo>
                    <a:pt x="163" y="0"/>
                    <a:pt x="114" y="20"/>
                    <a:pt x="78" y="59"/>
                  </a:cubicBezTo>
                  <a:cubicBezTo>
                    <a:pt x="1" y="130"/>
                    <a:pt x="1" y="256"/>
                    <a:pt x="78" y="327"/>
                  </a:cubicBezTo>
                  <a:lnTo>
                    <a:pt x="353" y="602"/>
                  </a:lnTo>
                  <a:cubicBezTo>
                    <a:pt x="389" y="641"/>
                    <a:pt x="438" y="660"/>
                    <a:pt x="488" y="660"/>
                  </a:cubicBezTo>
                  <a:cubicBezTo>
                    <a:pt x="538" y="660"/>
                    <a:pt x="589" y="641"/>
                    <a:pt x="628" y="602"/>
                  </a:cubicBezTo>
                  <a:cubicBezTo>
                    <a:pt x="699" y="530"/>
                    <a:pt x="699" y="405"/>
                    <a:pt x="628" y="327"/>
                  </a:cubicBezTo>
                  <a:cubicBezTo>
                    <a:pt x="526" y="232"/>
                    <a:pt x="449" y="154"/>
                    <a:pt x="353" y="59"/>
                  </a:cubicBezTo>
                  <a:cubicBezTo>
                    <a:pt x="314" y="20"/>
                    <a:pt x="263" y="0"/>
                    <a:pt x="2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3750725" y="1576825"/>
              <a:ext cx="21500" cy="17725"/>
            </a:xfrm>
            <a:custGeom>
              <a:avLst/>
              <a:gdLst/>
              <a:ahLst/>
              <a:cxnLst/>
              <a:rect l="l" t="t" r="r" b="b"/>
              <a:pathLst>
                <a:path w="860" h="709" extrusionOk="0">
                  <a:moveTo>
                    <a:pt x="584" y="0"/>
                  </a:moveTo>
                  <a:cubicBezTo>
                    <a:pt x="541" y="0"/>
                    <a:pt x="496" y="17"/>
                    <a:pt x="457" y="56"/>
                  </a:cubicBezTo>
                  <a:cubicBezTo>
                    <a:pt x="331" y="152"/>
                    <a:pt x="236" y="253"/>
                    <a:pt x="134" y="378"/>
                  </a:cubicBezTo>
                  <a:cubicBezTo>
                    <a:pt x="0" y="513"/>
                    <a:pt x="135" y="708"/>
                    <a:pt x="283" y="708"/>
                  </a:cubicBezTo>
                  <a:cubicBezTo>
                    <a:pt x="326" y="708"/>
                    <a:pt x="370" y="692"/>
                    <a:pt x="409" y="653"/>
                  </a:cubicBezTo>
                  <a:cubicBezTo>
                    <a:pt x="505" y="528"/>
                    <a:pt x="606" y="426"/>
                    <a:pt x="708" y="331"/>
                  </a:cubicBezTo>
                  <a:cubicBezTo>
                    <a:pt x="860" y="192"/>
                    <a:pt x="730" y="0"/>
                    <a:pt x="5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3258250" y="1537525"/>
              <a:ext cx="140350" cy="139400"/>
            </a:xfrm>
            <a:custGeom>
              <a:avLst/>
              <a:gdLst/>
              <a:ahLst/>
              <a:cxnLst/>
              <a:rect l="l" t="t" r="r" b="b"/>
              <a:pathLst>
                <a:path w="5614" h="5576" extrusionOk="0">
                  <a:moveTo>
                    <a:pt x="135" y="0"/>
                  </a:moveTo>
                  <a:cubicBezTo>
                    <a:pt x="61" y="0"/>
                    <a:pt x="0" y="106"/>
                    <a:pt x="55" y="183"/>
                  </a:cubicBezTo>
                  <a:cubicBezTo>
                    <a:pt x="503" y="607"/>
                    <a:pt x="801" y="1127"/>
                    <a:pt x="1201" y="1574"/>
                  </a:cubicBezTo>
                  <a:cubicBezTo>
                    <a:pt x="1625" y="2052"/>
                    <a:pt x="2097" y="2523"/>
                    <a:pt x="2545" y="3019"/>
                  </a:cubicBezTo>
                  <a:cubicBezTo>
                    <a:pt x="3440" y="3938"/>
                    <a:pt x="4336" y="4858"/>
                    <a:pt x="5428" y="5556"/>
                  </a:cubicBezTo>
                  <a:cubicBezTo>
                    <a:pt x="5445" y="5570"/>
                    <a:pt x="5463" y="5575"/>
                    <a:pt x="5479" y="5575"/>
                  </a:cubicBezTo>
                  <a:cubicBezTo>
                    <a:pt x="5558" y="5575"/>
                    <a:pt x="5614" y="5442"/>
                    <a:pt x="5529" y="5383"/>
                  </a:cubicBezTo>
                  <a:cubicBezTo>
                    <a:pt x="4461" y="4685"/>
                    <a:pt x="3565" y="3789"/>
                    <a:pt x="2694" y="2870"/>
                  </a:cubicBezTo>
                  <a:cubicBezTo>
                    <a:pt x="2198" y="2374"/>
                    <a:pt x="1673" y="1873"/>
                    <a:pt x="1249" y="1330"/>
                  </a:cubicBezTo>
                  <a:cubicBezTo>
                    <a:pt x="903" y="882"/>
                    <a:pt x="604" y="434"/>
                    <a:pt x="204" y="34"/>
                  </a:cubicBezTo>
                  <a:cubicBezTo>
                    <a:pt x="182" y="10"/>
                    <a:pt x="158" y="0"/>
                    <a:pt x="1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3260950" y="1540300"/>
              <a:ext cx="72725" cy="81350"/>
            </a:xfrm>
            <a:custGeom>
              <a:avLst/>
              <a:gdLst/>
              <a:ahLst/>
              <a:cxnLst/>
              <a:rect l="l" t="t" r="r" b="b"/>
              <a:pathLst>
                <a:path w="2909" h="3254" extrusionOk="0">
                  <a:moveTo>
                    <a:pt x="2480" y="1"/>
                  </a:moveTo>
                  <a:cubicBezTo>
                    <a:pt x="2417" y="1"/>
                    <a:pt x="2357" y="49"/>
                    <a:pt x="2389" y="120"/>
                  </a:cubicBezTo>
                  <a:cubicBezTo>
                    <a:pt x="2687" y="992"/>
                    <a:pt x="2687" y="1887"/>
                    <a:pt x="2711" y="2807"/>
                  </a:cubicBezTo>
                  <a:cubicBezTo>
                    <a:pt x="2711" y="3008"/>
                    <a:pt x="2621" y="3041"/>
                    <a:pt x="2486" y="3041"/>
                  </a:cubicBezTo>
                  <a:cubicBezTo>
                    <a:pt x="2420" y="3041"/>
                    <a:pt x="2345" y="3033"/>
                    <a:pt x="2263" y="3033"/>
                  </a:cubicBezTo>
                  <a:cubicBezTo>
                    <a:pt x="2037" y="3033"/>
                    <a:pt x="1792" y="3057"/>
                    <a:pt x="1541" y="3057"/>
                  </a:cubicBezTo>
                  <a:cubicBezTo>
                    <a:pt x="1069" y="3057"/>
                    <a:pt x="598" y="3057"/>
                    <a:pt x="126" y="3033"/>
                  </a:cubicBezTo>
                  <a:cubicBezTo>
                    <a:pt x="1" y="3033"/>
                    <a:pt x="1" y="3230"/>
                    <a:pt x="126" y="3230"/>
                  </a:cubicBezTo>
                  <a:cubicBezTo>
                    <a:pt x="406" y="3247"/>
                    <a:pt x="686" y="3253"/>
                    <a:pt x="965" y="3253"/>
                  </a:cubicBezTo>
                  <a:cubicBezTo>
                    <a:pt x="1581" y="3253"/>
                    <a:pt x="2197" y="3223"/>
                    <a:pt x="2813" y="3206"/>
                  </a:cubicBezTo>
                  <a:cubicBezTo>
                    <a:pt x="2860" y="3206"/>
                    <a:pt x="2908" y="3159"/>
                    <a:pt x="2908" y="3105"/>
                  </a:cubicBezTo>
                  <a:cubicBezTo>
                    <a:pt x="2884" y="2090"/>
                    <a:pt x="2908" y="1045"/>
                    <a:pt x="2586" y="72"/>
                  </a:cubicBezTo>
                  <a:cubicBezTo>
                    <a:pt x="2567" y="22"/>
                    <a:pt x="2523" y="1"/>
                    <a:pt x="24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3288475" y="1602500"/>
              <a:ext cx="99975" cy="77725"/>
            </a:xfrm>
            <a:custGeom>
              <a:avLst/>
              <a:gdLst/>
              <a:ahLst/>
              <a:cxnLst/>
              <a:rect l="l" t="t" r="r" b="b"/>
              <a:pathLst>
                <a:path w="3999" h="3109" extrusionOk="0">
                  <a:moveTo>
                    <a:pt x="3236" y="0"/>
                  </a:moveTo>
                  <a:cubicBezTo>
                    <a:pt x="3180" y="0"/>
                    <a:pt x="3122" y="47"/>
                    <a:pt x="3150" y="122"/>
                  </a:cubicBezTo>
                  <a:cubicBezTo>
                    <a:pt x="3389" y="906"/>
                    <a:pt x="3465" y="1727"/>
                    <a:pt x="3729" y="2515"/>
                  </a:cubicBezTo>
                  <a:lnTo>
                    <a:pt x="3729" y="2515"/>
                  </a:lnTo>
                  <a:cubicBezTo>
                    <a:pt x="3157" y="2537"/>
                    <a:pt x="2585" y="2565"/>
                    <a:pt x="2034" y="2659"/>
                  </a:cubicBezTo>
                  <a:cubicBezTo>
                    <a:pt x="1383" y="2760"/>
                    <a:pt x="762" y="2736"/>
                    <a:pt x="118" y="2909"/>
                  </a:cubicBezTo>
                  <a:cubicBezTo>
                    <a:pt x="0" y="2954"/>
                    <a:pt x="61" y="3109"/>
                    <a:pt x="167" y="3109"/>
                  </a:cubicBezTo>
                  <a:cubicBezTo>
                    <a:pt x="174" y="3109"/>
                    <a:pt x="182" y="3108"/>
                    <a:pt x="189" y="3106"/>
                  </a:cubicBezTo>
                  <a:cubicBezTo>
                    <a:pt x="739" y="2957"/>
                    <a:pt x="1336" y="2957"/>
                    <a:pt x="1909" y="2886"/>
                  </a:cubicBezTo>
                  <a:cubicBezTo>
                    <a:pt x="2553" y="2784"/>
                    <a:pt x="3204" y="2736"/>
                    <a:pt x="3873" y="2706"/>
                  </a:cubicBezTo>
                  <a:cubicBezTo>
                    <a:pt x="3921" y="2706"/>
                    <a:pt x="3998" y="2659"/>
                    <a:pt x="3974" y="2587"/>
                  </a:cubicBezTo>
                  <a:cubicBezTo>
                    <a:pt x="3652" y="1763"/>
                    <a:pt x="3574" y="892"/>
                    <a:pt x="3324" y="74"/>
                  </a:cubicBezTo>
                  <a:cubicBezTo>
                    <a:pt x="3314" y="23"/>
                    <a:pt x="3275" y="0"/>
                    <a:pt x="32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3317525" y="1654625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50" y="1"/>
                  </a:moveTo>
                  <a:cubicBezTo>
                    <a:pt x="0" y="1"/>
                    <a:pt x="0" y="251"/>
                    <a:pt x="150" y="251"/>
                  </a:cubicBezTo>
                  <a:cubicBezTo>
                    <a:pt x="323" y="251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3320650" y="1640300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74" y="0"/>
                  </a:moveTo>
                  <a:cubicBezTo>
                    <a:pt x="1" y="0"/>
                    <a:pt x="1" y="251"/>
                    <a:pt x="174" y="251"/>
                  </a:cubicBezTo>
                  <a:cubicBezTo>
                    <a:pt x="323" y="251"/>
                    <a:pt x="323" y="0"/>
                    <a:pt x="1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3333050" y="1651500"/>
              <a:ext cx="8075" cy="6275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3" y="251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3339900" y="1560750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50" y="1"/>
                  </a:moveTo>
                  <a:cubicBezTo>
                    <a:pt x="1" y="1"/>
                    <a:pt x="1" y="251"/>
                    <a:pt x="150" y="251"/>
                  </a:cubicBezTo>
                  <a:cubicBezTo>
                    <a:pt x="323" y="251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3342450" y="1574475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50" y="1"/>
                  </a:moveTo>
                  <a:cubicBezTo>
                    <a:pt x="0" y="1"/>
                    <a:pt x="0" y="246"/>
                    <a:pt x="150" y="246"/>
                  </a:cubicBezTo>
                  <a:cubicBezTo>
                    <a:pt x="323" y="246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3244100" y="1529700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73" y="1"/>
                  </a:moveTo>
                  <a:cubicBezTo>
                    <a:pt x="0" y="1"/>
                    <a:pt x="0" y="246"/>
                    <a:pt x="173" y="246"/>
                  </a:cubicBezTo>
                  <a:cubicBezTo>
                    <a:pt x="323" y="246"/>
                    <a:pt x="323" y="1"/>
                    <a:pt x="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3253500" y="1525975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73" y="1"/>
                  </a:moveTo>
                  <a:cubicBezTo>
                    <a:pt x="0" y="1"/>
                    <a:pt x="0" y="245"/>
                    <a:pt x="173" y="245"/>
                  </a:cubicBezTo>
                  <a:cubicBezTo>
                    <a:pt x="323" y="245"/>
                    <a:pt x="323" y="1"/>
                    <a:pt x="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3246625" y="1518525"/>
              <a:ext cx="8100" cy="6125"/>
            </a:xfrm>
            <a:custGeom>
              <a:avLst/>
              <a:gdLst/>
              <a:ahLst/>
              <a:cxnLst/>
              <a:rect l="l" t="t" r="r" b="b"/>
              <a:pathLst>
                <a:path w="324" h="245" extrusionOk="0">
                  <a:moveTo>
                    <a:pt x="174" y="0"/>
                  </a:moveTo>
                  <a:cubicBezTo>
                    <a:pt x="1" y="0"/>
                    <a:pt x="1" y="245"/>
                    <a:pt x="174" y="245"/>
                  </a:cubicBezTo>
                  <a:cubicBezTo>
                    <a:pt x="323" y="245"/>
                    <a:pt x="323" y="0"/>
                    <a:pt x="1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3372300" y="1682675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50" y="1"/>
                  </a:moveTo>
                  <a:cubicBezTo>
                    <a:pt x="0" y="1"/>
                    <a:pt x="0" y="246"/>
                    <a:pt x="150" y="246"/>
                  </a:cubicBezTo>
                  <a:cubicBezTo>
                    <a:pt x="323" y="246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3372300" y="1694475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50" y="1"/>
                  </a:moveTo>
                  <a:cubicBezTo>
                    <a:pt x="0" y="1"/>
                    <a:pt x="0" y="251"/>
                    <a:pt x="150" y="251"/>
                  </a:cubicBezTo>
                  <a:cubicBezTo>
                    <a:pt x="323" y="251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3168900" y="1284525"/>
              <a:ext cx="54775" cy="52575"/>
            </a:xfrm>
            <a:custGeom>
              <a:avLst/>
              <a:gdLst/>
              <a:ahLst/>
              <a:cxnLst/>
              <a:rect l="l" t="t" r="r" b="b"/>
              <a:pathLst>
                <a:path w="2191" h="2103" extrusionOk="0">
                  <a:moveTo>
                    <a:pt x="1149" y="173"/>
                  </a:moveTo>
                  <a:cubicBezTo>
                    <a:pt x="1624" y="173"/>
                    <a:pt x="1951" y="1461"/>
                    <a:pt x="1984" y="1862"/>
                  </a:cubicBezTo>
                  <a:lnTo>
                    <a:pt x="1984" y="1862"/>
                  </a:lnTo>
                  <a:cubicBezTo>
                    <a:pt x="1354" y="1570"/>
                    <a:pt x="1" y="899"/>
                    <a:pt x="972" y="232"/>
                  </a:cubicBezTo>
                  <a:cubicBezTo>
                    <a:pt x="1033" y="191"/>
                    <a:pt x="1092" y="173"/>
                    <a:pt x="1149" y="173"/>
                  </a:cubicBezTo>
                  <a:close/>
                  <a:moveTo>
                    <a:pt x="1153" y="0"/>
                  </a:moveTo>
                  <a:cubicBezTo>
                    <a:pt x="1079" y="0"/>
                    <a:pt x="1001" y="17"/>
                    <a:pt x="919" y="53"/>
                  </a:cubicBezTo>
                  <a:cubicBezTo>
                    <a:pt x="471" y="232"/>
                    <a:pt x="298" y="853"/>
                    <a:pt x="596" y="1223"/>
                  </a:cubicBezTo>
                  <a:cubicBezTo>
                    <a:pt x="943" y="1647"/>
                    <a:pt x="1516" y="1844"/>
                    <a:pt x="1987" y="2095"/>
                  </a:cubicBezTo>
                  <a:cubicBezTo>
                    <a:pt x="2002" y="2100"/>
                    <a:pt x="2017" y="2103"/>
                    <a:pt x="2031" y="2103"/>
                  </a:cubicBezTo>
                  <a:cubicBezTo>
                    <a:pt x="2089" y="2103"/>
                    <a:pt x="2136" y="2059"/>
                    <a:pt x="2150" y="2013"/>
                  </a:cubicBezTo>
                  <a:lnTo>
                    <a:pt x="2150" y="2013"/>
                  </a:lnTo>
                  <a:cubicBezTo>
                    <a:pt x="2174" y="1995"/>
                    <a:pt x="2190" y="1964"/>
                    <a:pt x="2190" y="1922"/>
                  </a:cubicBezTo>
                  <a:cubicBezTo>
                    <a:pt x="2169" y="1426"/>
                    <a:pt x="1841" y="0"/>
                    <a:pt x="11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3183300" y="1366600"/>
              <a:ext cx="63350" cy="32025"/>
            </a:xfrm>
            <a:custGeom>
              <a:avLst/>
              <a:gdLst/>
              <a:ahLst/>
              <a:cxnLst/>
              <a:rect l="l" t="t" r="r" b="b"/>
              <a:pathLst>
                <a:path w="2534" h="1281" extrusionOk="0">
                  <a:moveTo>
                    <a:pt x="1112" y="210"/>
                  </a:moveTo>
                  <a:cubicBezTo>
                    <a:pt x="1508" y="210"/>
                    <a:pt x="1944" y="291"/>
                    <a:pt x="2199" y="362"/>
                  </a:cubicBezTo>
                  <a:lnTo>
                    <a:pt x="2199" y="362"/>
                  </a:lnTo>
                  <a:cubicBezTo>
                    <a:pt x="1938" y="600"/>
                    <a:pt x="1739" y="898"/>
                    <a:pt x="1364" y="1003"/>
                  </a:cubicBezTo>
                  <a:cubicBezTo>
                    <a:pt x="1227" y="1043"/>
                    <a:pt x="1011" y="1089"/>
                    <a:pt x="804" y="1089"/>
                  </a:cubicBezTo>
                  <a:cubicBezTo>
                    <a:pt x="523" y="1089"/>
                    <a:pt x="261" y="1004"/>
                    <a:pt x="247" y="704"/>
                  </a:cubicBezTo>
                  <a:cubicBezTo>
                    <a:pt x="232" y="324"/>
                    <a:pt x="644" y="210"/>
                    <a:pt x="1112" y="210"/>
                  </a:cubicBezTo>
                  <a:close/>
                  <a:moveTo>
                    <a:pt x="1201" y="1"/>
                  </a:moveTo>
                  <a:cubicBezTo>
                    <a:pt x="633" y="1"/>
                    <a:pt x="101" y="163"/>
                    <a:pt x="44" y="704"/>
                  </a:cubicBezTo>
                  <a:cubicBezTo>
                    <a:pt x="1" y="1156"/>
                    <a:pt x="514" y="1280"/>
                    <a:pt x="868" y="1280"/>
                  </a:cubicBezTo>
                  <a:cubicBezTo>
                    <a:pt x="901" y="1280"/>
                    <a:pt x="933" y="1279"/>
                    <a:pt x="964" y="1277"/>
                  </a:cubicBezTo>
                  <a:cubicBezTo>
                    <a:pt x="1214" y="1277"/>
                    <a:pt x="1441" y="1200"/>
                    <a:pt x="1662" y="1128"/>
                  </a:cubicBezTo>
                  <a:cubicBezTo>
                    <a:pt x="2008" y="979"/>
                    <a:pt x="2158" y="603"/>
                    <a:pt x="2456" y="406"/>
                  </a:cubicBezTo>
                  <a:cubicBezTo>
                    <a:pt x="2534" y="346"/>
                    <a:pt x="2493" y="231"/>
                    <a:pt x="2426" y="215"/>
                  </a:cubicBezTo>
                  <a:lnTo>
                    <a:pt x="2426" y="215"/>
                  </a:lnTo>
                  <a:cubicBezTo>
                    <a:pt x="2421" y="210"/>
                    <a:pt x="2415" y="206"/>
                    <a:pt x="2408" y="203"/>
                  </a:cubicBezTo>
                  <a:cubicBezTo>
                    <a:pt x="2133" y="105"/>
                    <a:pt x="1655" y="1"/>
                    <a:pt x="12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3251550" y="1350125"/>
              <a:ext cx="30300" cy="49775"/>
            </a:xfrm>
            <a:custGeom>
              <a:avLst/>
              <a:gdLst/>
              <a:ahLst/>
              <a:cxnLst/>
              <a:rect l="l" t="t" r="r" b="b"/>
              <a:pathLst>
                <a:path w="1212" h="1991" extrusionOk="0">
                  <a:moveTo>
                    <a:pt x="602" y="199"/>
                  </a:moveTo>
                  <a:cubicBezTo>
                    <a:pt x="687" y="199"/>
                    <a:pt x="735" y="249"/>
                    <a:pt x="771" y="342"/>
                  </a:cubicBezTo>
                  <a:cubicBezTo>
                    <a:pt x="896" y="563"/>
                    <a:pt x="872" y="891"/>
                    <a:pt x="848" y="1136"/>
                  </a:cubicBezTo>
                  <a:cubicBezTo>
                    <a:pt x="848" y="1262"/>
                    <a:pt x="825" y="1411"/>
                    <a:pt x="801" y="1536"/>
                  </a:cubicBezTo>
                  <a:cubicBezTo>
                    <a:pt x="772" y="1606"/>
                    <a:pt x="703" y="1749"/>
                    <a:pt x="721" y="1757"/>
                  </a:cubicBezTo>
                  <a:lnTo>
                    <a:pt x="721" y="1757"/>
                  </a:lnTo>
                  <a:cubicBezTo>
                    <a:pt x="715" y="1756"/>
                    <a:pt x="709" y="1755"/>
                    <a:pt x="703" y="1755"/>
                  </a:cubicBezTo>
                  <a:cubicBezTo>
                    <a:pt x="698" y="1755"/>
                    <a:pt x="692" y="1756"/>
                    <a:pt x="687" y="1756"/>
                  </a:cubicBezTo>
                  <a:lnTo>
                    <a:pt x="687" y="1756"/>
                  </a:lnTo>
                  <a:cubicBezTo>
                    <a:pt x="554" y="1460"/>
                    <a:pt x="443" y="1160"/>
                    <a:pt x="377" y="814"/>
                  </a:cubicBezTo>
                  <a:cubicBezTo>
                    <a:pt x="323" y="641"/>
                    <a:pt x="299" y="318"/>
                    <a:pt x="502" y="217"/>
                  </a:cubicBezTo>
                  <a:cubicBezTo>
                    <a:pt x="540" y="205"/>
                    <a:pt x="574" y="199"/>
                    <a:pt x="602" y="199"/>
                  </a:cubicBezTo>
                  <a:close/>
                  <a:moveTo>
                    <a:pt x="604" y="1"/>
                  </a:moveTo>
                  <a:cubicBezTo>
                    <a:pt x="421" y="1"/>
                    <a:pt x="238" y="130"/>
                    <a:pt x="174" y="318"/>
                  </a:cubicBezTo>
                  <a:cubicBezTo>
                    <a:pt x="1" y="814"/>
                    <a:pt x="353" y="1512"/>
                    <a:pt x="550" y="1936"/>
                  </a:cubicBezTo>
                  <a:cubicBezTo>
                    <a:pt x="565" y="1975"/>
                    <a:pt x="594" y="1991"/>
                    <a:pt x="624" y="1991"/>
                  </a:cubicBezTo>
                  <a:cubicBezTo>
                    <a:pt x="648" y="1991"/>
                    <a:pt x="673" y="1980"/>
                    <a:pt x="693" y="1963"/>
                  </a:cubicBezTo>
                  <a:lnTo>
                    <a:pt x="693" y="1963"/>
                  </a:lnTo>
                  <a:cubicBezTo>
                    <a:pt x="702" y="1964"/>
                    <a:pt x="710" y="1964"/>
                    <a:pt x="719" y="1964"/>
                  </a:cubicBezTo>
                  <a:cubicBezTo>
                    <a:pt x="1212" y="1964"/>
                    <a:pt x="1094" y="383"/>
                    <a:pt x="896" y="145"/>
                  </a:cubicBezTo>
                  <a:cubicBezTo>
                    <a:pt x="815" y="44"/>
                    <a:pt x="710" y="1"/>
                    <a:pt x="6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3192650" y="1308850"/>
              <a:ext cx="28725" cy="23875"/>
            </a:xfrm>
            <a:custGeom>
              <a:avLst/>
              <a:gdLst/>
              <a:ahLst/>
              <a:cxnLst/>
              <a:rect l="l" t="t" r="r" b="b"/>
              <a:pathLst>
                <a:path w="1149" h="955" extrusionOk="0">
                  <a:moveTo>
                    <a:pt x="73" y="1"/>
                  </a:moveTo>
                  <a:cubicBezTo>
                    <a:pt x="17" y="1"/>
                    <a:pt x="1" y="103"/>
                    <a:pt x="70" y="125"/>
                  </a:cubicBezTo>
                  <a:cubicBezTo>
                    <a:pt x="440" y="274"/>
                    <a:pt x="816" y="549"/>
                    <a:pt x="1013" y="925"/>
                  </a:cubicBezTo>
                  <a:cubicBezTo>
                    <a:pt x="1030" y="946"/>
                    <a:pt x="1050" y="955"/>
                    <a:pt x="1068" y="955"/>
                  </a:cubicBezTo>
                  <a:cubicBezTo>
                    <a:pt x="1112" y="955"/>
                    <a:pt x="1148" y="908"/>
                    <a:pt x="1115" y="871"/>
                  </a:cubicBezTo>
                  <a:cubicBezTo>
                    <a:pt x="918" y="477"/>
                    <a:pt x="494" y="155"/>
                    <a:pt x="94" y="5"/>
                  </a:cubicBezTo>
                  <a:cubicBezTo>
                    <a:pt x="87" y="2"/>
                    <a:pt x="79" y="1"/>
                    <a:pt x="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3199625" y="1299175"/>
              <a:ext cx="19725" cy="30150"/>
            </a:xfrm>
            <a:custGeom>
              <a:avLst/>
              <a:gdLst/>
              <a:ahLst/>
              <a:cxnLst/>
              <a:rect l="l" t="t" r="r" b="b"/>
              <a:pathLst>
                <a:path w="789" h="1206" extrusionOk="0">
                  <a:moveTo>
                    <a:pt x="98" y="1"/>
                  </a:moveTo>
                  <a:cubicBezTo>
                    <a:pt x="51" y="1"/>
                    <a:pt x="1" y="52"/>
                    <a:pt x="42" y="94"/>
                  </a:cubicBezTo>
                  <a:cubicBezTo>
                    <a:pt x="340" y="362"/>
                    <a:pt x="609" y="786"/>
                    <a:pt x="663" y="1162"/>
                  </a:cubicBezTo>
                  <a:cubicBezTo>
                    <a:pt x="673" y="1192"/>
                    <a:pt x="696" y="1206"/>
                    <a:pt x="721" y="1206"/>
                  </a:cubicBezTo>
                  <a:cubicBezTo>
                    <a:pt x="754" y="1206"/>
                    <a:pt x="788" y="1180"/>
                    <a:pt x="788" y="1139"/>
                  </a:cubicBezTo>
                  <a:cubicBezTo>
                    <a:pt x="734" y="715"/>
                    <a:pt x="436" y="291"/>
                    <a:pt x="137" y="16"/>
                  </a:cubicBezTo>
                  <a:cubicBezTo>
                    <a:pt x="126" y="5"/>
                    <a:pt x="113" y="1"/>
                    <a:pt x="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3211850" y="1372675"/>
              <a:ext cx="30150" cy="13325"/>
            </a:xfrm>
            <a:custGeom>
              <a:avLst/>
              <a:gdLst/>
              <a:ahLst/>
              <a:cxnLst/>
              <a:rect l="l" t="t" r="r" b="b"/>
              <a:pathLst>
                <a:path w="1206" h="533" extrusionOk="0">
                  <a:moveTo>
                    <a:pt x="1152" y="0"/>
                  </a:moveTo>
                  <a:cubicBezTo>
                    <a:pt x="1142" y="0"/>
                    <a:pt x="1130" y="4"/>
                    <a:pt x="1117" y="13"/>
                  </a:cubicBezTo>
                  <a:cubicBezTo>
                    <a:pt x="771" y="139"/>
                    <a:pt x="448" y="336"/>
                    <a:pt x="96" y="407"/>
                  </a:cubicBezTo>
                  <a:cubicBezTo>
                    <a:pt x="1" y="407"/>
                    <a:pt x="48" y="533"/>
                    <a:pt x="120" y="533"/>
                  </a:cubicBezTo>
                  <a:cubicBezTo>
                    <a:pt x="496" y="461"/>
                    <a:pt x="795" y="258"/>
                    <a:pt x="1141" y="139"/>
                  </a:cubicBezTo>
                  <a:cubicBezTo>
                    <a:pt x="1205" y="94"/>
                    <a:pt x="1200" y="0"/>
                    <a:pt x="11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3205575" y="1370975"/>
              <a:ext cx="35975" cy="6750"/>
            </a:xfrm>
            <a:custGeom>
              <a:avLst/>
              <a:gdLst/>
              <a:ahLst/>
              <a:cxnLst/>
              <a:rect l="l" t="t" r="r" b="b"/>
              <a:pathLst>
                <a:path w="1439" h="270" extrusionOk="0">
                  <a:moveTo>
                    <a:pt x="1362" y="1"/>
                  </a:moveTo>
                  <a:cubicBezTo>
                    <a:pt x="1356" y="1"/>
                    <a:pt x="1350" y="2"/>
                    <a:pt x="1344" y="4"/>
                  </a:cubicBezTo>
                  <a:cubicBezTo>
                    <a:pt x="1013" y="83"/>
                    <a:pt x="681" y="144"/>
                    <a:pt x="364" y="144"/>
                  </a:cubicBezTo>
                  <a:cubicBezTo>
                    <a:pt x="276" y="144"/>
                    <a:pt x="188" y="140"/>
                    <a:pt x="102" y="129"/>
                  </a:cubicBezTo>
                  <a:cubicBezTo>
                    <a:pt x="1" y="129"/>
                    <a:pt x="1" y="255"/>
                    <a:pt x="102" y="255"/>
                  </a:cubicBezTo>
                  <a:cubicBezTo>
                    <a:pt x="193" y="265"/>
                    <a:pt x="285" y="270"/>
                    <a:pt x="376" y="270"/>
                  </a:cubicBezTo>
                  <a:cubicBezTo>
                    <a:pt x="705" y="270"/>
                    <a:pt x="1037" y="209"/>
                    <a:pt x="1368" y="129"/>
                  </a:cubicBezTo>
                  <a:cubicBezTo>
                    <a:pt x="1439" y="107"/>
                    <a:pt x="1420" y="1"/>
                    <a:pt x="13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3265275" y="1362850"/>
              <a:ext cx="4950" cy="33650"/>
            </a:xfrm>
            <a:custGeom>
              <a:avLst/>
              <a:gdLst/>
              <a:ahLst/>
              <a:cxnLst/>
              <a:rect l="l" t="t" r="r" b="b"/>
              <a:pathLst>
                <a:path w="198" h="1346" extrusionOk="0">
                  <a:moveTo>
                    <a:pt x="64" y="0"/>
                  </a:moveTo>
                  <a:cubicBezTo>
                    <a:pt x="32" y="0"/>
                    <a:pt x="1" y="18"/>
                    <a:pt x="1" y="54"/>
                  </a:cubicBezTo>
                  <a:cubicBezTo>
                    <a:pt x="1" y="454"/>
                    <a:pt x="73" y="878"/>
                    <a:pt x="25" y="1278"/>
                  </a:cubicBezTo>
                  <a:cubicBezTo>
                    <a:pt x="25" y="1320"/>
                    <a:pt x="59" y="1345"/>
                    <a:pt x="92" y="1345"/>
                  </a:cubicBezTo>
                  <a:cubicBezTo>
                    <a:pt x="117" y="1345"/>
                    <a:pt x="140" y="1332"/>
                    <a:pt x="150" y="1302"/>
                  </a:cubicBezTo>
                  <a:cubicBezTo>
                    <a:pt x="198" y="878"/>
                    <a:pt x="126" y="478"/>
                    <a:pt x="126" y="54"/>
                  </a:cubicBezTo>
                  <a:cubicBezTo>
                    <a:pt x="126" y="18"/>
                    <a:pt x="95" y="0"/>
                    <a:pt x="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3216000" y="1331100"/>
              <a:ext cx="143400" cy="168400"/>
            </a:xfrm>
            <a:custGeom>
              <a:avLst/>
              <a:gdLst/>
              <a:ahLst/>
              <a:cxnLst/>
              <a:rect l="l" t="t" r="r" b="b"/>
              <a:pathLst>
                <a:path w="5736" h="6736" extrusionOk="0">
                  <a:moveTo>
                    <a:pt x="145" y="1"/>
                  </a:moveTo>
                  <a:cubicBezTo>
                    <a:pt x="75" y="1"/>
                    <a:pt x="1" y="106"/>
                    <a:pt x="56" y="184"/>
                  </a:cubicBezTo>
                  <a:cubicBezTo>
                    <a:pt x="402" y="554"/>
                    <a:pt x="605" y="1002"/>
                    <a:pt x="850" y="1450"/>
                  </a:cubicBezTo>
                  <a:cubicBezTo>
                    <a:pt x="1076" y="1873"/>
                    <a:pt x="1399" y="2172"/>
                    <a:pt x="1721" y="2494"/>
                  </a:cubicBezTo>
                  <a:cubicBezTo>
                    <a:pt x="2193" y="2966"/>
                    <a:pt x="2718" y="3414"/>
                    <a:pt x="3238" y="3861"/>
                  </a:cubicBezTo>
                  <a:cubicBezTo>
                    <a:pt x="3715" y="4261"/>
                    <a:pt x="4014" y="4685"/>
                    <a:pt x="4282" y="5234"/>
                  </a:cubicBezTo>
                  <a:cubicBezTo>
                    <a:pt x="4611" y="5855"/>
                    <a:pt x="4933" y="6452"/>
                    <a:pt x="5578" y="6727"/>
                  </a:cubicBezTo>
                  <a:cubicBezTo>
                    <a:pt x="5593" y="6733"/>
                    <a:pt x="5607" y="6735"/>
                    <a:pt x="5619" y="6735"/>
                  </a:cubicBezTo>
                  <a:cubicBezTo>
                    <a:pt x="5712" y="6735"/>
                    <a:pt x="5736" y="6595"/>
                    <a:pt x="5626" y="6548"/>
                  </a:cubicBezTo>
                  <a:cubicBezTo>
                    <a:pt x="4879" y="6225"/>
                    <a:pt x="4581" y="5354"/>
                    <a:pt x="4211" y="4685"/>
                  </a:cubicBezTo>
                  <a:cubicBezTo>
                    <a:pt x="3960" y="4237"/>
                    <a:pt x="3638" y="3939"/>
                    <a:pt x="3238" y="3593"/>
                  </a:cubicBezTo>
                  <a:cubicBezTo>
                    <a:pt x="2766" y="3193"/>
                    <a:pt x="2294" y="2793"/>
                    <a:pt x="1847" y="2369"/>
                  </a:cubicBezTo>
                  <a:cubicBezTo>
                    <a:pt x="1447" y="1975"/>
                    <a:pt x="1124" y="1575"/>
                    <a:pt x="879" y="1079"/>
                  </a:cubicBezTo>
                  <a:cubicBezTo>
                    <a:pt x="676" y="703"/>
                    <a:pt x="503" y="357"/>
                    <a:pt x="205" y="35"/>
                  </a:cubicBezTo>
                  <a:cubicBezTo>
                    <a:pt x="188" y="11"/>
                    <a:pt x="167" y="1"/>
                    <a:pt x="1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3330500" y="1160325"/>
              <a:ext cx="69725" cy="150900"/>
            </a:xfrm>
            <a:custGeom>
              <a:avLst/>
              <a:gdLst/>
              <a:ahLst/>
              <a:cxnLst/>
              <a:rect l="l" t="t" r="r" b="b"/>
              <a:pathLst>
                <a:path w="2789" h="6036" extrusionOk="0">
                  <a:moveTo>
                    <a:pt x="361" y="1"/>
                  </a:moveTo>
                  <a:cubicBezTo>
                    <a:pt x="323" y="1"/>
                    <a:pt x="285" y="22"/>
                    <a:pt x="275" y="72"/>
                  </a:cubicBezTo>
                  <a:cubicBezTo>
                    <a:pt x="1" y="1069"/>
                    <a:pt x="299" y="2066"/>
                    <a:pt x="801" y="2931"/>
                  </a:cubicBezTo>
                  <a:cubicBezTo>
                    <a:pt x="1374" y="3928"/>
                    <a:pt x="2568" y="4699"/>
                    <a:pt x="2592" y="5946"/>
                  </a:cubicBezTo>
                  <a:cubicBezTo>
                    <a:pt x="2592" y="6006"/>
                    <a:pt x="2641" y="6036"/>
                    <a:pt x="2690" y="6036"/>
                  </a:cubicBezTo>
                  <a:cubicBezTo>
                    <a:pt x="2739" y="6036"/>
                    <a:pt x="2789" y="6006"/>
                    <a:pt x="2789" y="5946"/>
                  </a:cubicBezTo>
                  <a:cubicBezTo>
                    <a:pt x="2765" y="5021"/>
                    <a:pt x="2144" y="4352"/>
                    <a:pt x="1595" y="3678"/>
                  </a:cubicBezTo>
                  <a:cubicBezTo>
                    <a:pt x="747" y="2711"/>
                    <a:pt x="126" y="1415"/>
                    <a:pt x="449" y="126"/>
                  </a:cubicBezTo>
                  <a:cubicBezTo>
                    <a:pt x="481" y="50"/>
                    <a:pt x="420" y="1"/>
                    <a:pt x="3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3338725" y="1147775"/>
              <a:ext cx="6725" cy="5100"/>
            </a:xfrm>
            <a:custGeom>
              <a:avLst/>
              <a:gdLst/>
              <a:ahLst/>
              <a:cxnLst/>
              <a:rect l="l" t="t" r="r" b="b"/>
              <a:pathLst>
                <a:path w="269" h="204" extrusionOk="0">
                  <a:moveTo>
                    <a:pt x="149" y="1"/>
                  </a:moveTo>
                  <a:cubicBezTo>
                    <a:pt x="0" y="1"/>
                    <a:pt x="0" y="204"/>
                    <a:pt x="149" y="204"/>
                  </a:cubicBezTo>
                  <a:cubicBezTo>
                    <a:pt x="269" y="204"/>
                    <a:pt x="269" y="1"/>
                    <a:pt x="1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3344825" y="1155250"/>
              <a:ext cx="6300" cy="5100"/>
            </a:xfrm>
            <a:custGeom>
              <a:avLst/>
              <a:gdLst/>
              <a:ahLst/>
              <a:cxnLst/>
              <a:rect l="l" t="t" r="r" b="b"/>
              <a:pathLst>
                <a:path w="252" h="204" extrusionOk="0">
                  <a:moveTo>
                    <a:pt x="126" y="0"/>
                  </a:moveTo>
                  <a:cubicBezTo>
                    <a:pt x="1" y="0"/>
                    <a:pt x="1" y="203"/>
                    <a:pt x="126" y="203"/>
                  </a:cubicBezTo>
                  <a:cubicBezTo>
                    <a:pt x="252" y="203"/>
                    <a:pt x="252" y="0"/>
                    <a:pt x="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3347375" y="1146000"/>
              <a:ext cx="6300" cy="4950"/>
            </a:xfrm>
            <a:custGeom>
              <a:avLst/>
              <a:gdLst/>
              <a:ahLst/>
              <a:cxnLst/>
              <a:rect l="l" t="t" r="r" b="b"/>
              <a:pathLst>
                <a:path w="252" h="198" extrusionOk="0">
                  <a:moveTo>
                    <a:pt x="126" y="0"/>
                  </a:moveTo>
                  <a:cubicBezTo>
                    <a:pt x="0" y="0"/>
                    <a:pt x="0" y="197"/>
                    <a:pt x="126" y="197"/>
                  </a:cubicBezTo>
                  <a:cubicBezTo>
                    <a:pt x="251" y="197"/>
                    <a:pt x="251" y="0"/>
                    <a:pt x="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3372300" y="1226925"/>
              <a:ext cx="4950" cy="5325"/>
            </a:xfrm>
            <a:custGeom>
              <a:avLst/>
              <a:gdLst/>
              <a:ahLst/>
              <a:cxnLst/>
              <a:rect l="l" t="t" r="r" b="b"/>
              <a:pathLst>
                <a:path w="198" h="213" extrusionOk="0">
                  <a:moveTo>
                    <a:pt x="99" y="0"/>
                  </a:moveTo>
                  <a:cubicBezTo>
                    <a:pt x="50" y="0"/>
                    <a:pt x="0" y="32"/>
                    <a:pt x="0" y="94"/>
                  </a:cubicBezTo>
                  <a:lnTo>
                    <a:pt x="0" y="118"/>
                  </a:lnTo>
                  <a:cubicBezTo>
                    <a:pt x="0" y="181"/>
                    <a:pt x="50" y="212"/>
                    <a:pt x="99" y="212"/>
                  </a:cubicBezTo>
                  <a:cubicBezTo>
                    <a:pt x="148" y="212"/>
                    <a:pt x="197" y="181"/>
                    <a:pt x="197" y="118"/>
                  </a:cubicBezTo>
                  <a:lnTo>
                    <a:pt x="197" y="94"/>
                  </a:lnTo>
                  <a:cubicBezTo>
                    <a:pt x="197" y="32"/>
                    <a:pt x="148" y="0"/>
                    <a:pt x="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3373500" y="1217475"/>
              <a:ext cx="6875" cy="4950"/>
            </a:xfrm>
            <a:custGeom>
              <a:avLst/>
              <a:gdLst/>
              <a:ahLst/>
              <a:cxnLst/>
              <a:rect l="l" t="t" r="r" b="b"/>
              <a:pathLst>
                <a:path w="275" h="198" extrusionOk="0">
                  <a:moveTo>
                    <a:pt x="149" y="1"/>
                  </a:moveTo>
                  <a:cubicBezTo>
                    <a:pt x="0" y="1"/>
                    <a:pt x="0" y="198"/>
                    <a:pt x="149" y="198"/>
                  </a:cubicBezTo>
                  <a:cubicBezTo>
                    <a:pt x="275" y="198"/>
                    <a:pt x="275" y="1"/>
                    <a:pt x="1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3379750" y="1224950"/>
              <a:ext cx="6150" cy="4950"/>
            </a:xfrm>
            <a:custGeom>
              <a:avLst/>
              <a:gdLst/>
              <a:ahLst/>
              <a:cxnLst/>
              <a:rect l="l" t="t" r="r" b="b"/>
              <a:pathLst>
                <a:path w="246" h="198" extrusionOk="0">
                  <a:moveTo>
                    <a:pt x="120" y="0"/>
                  </a:moveTo>
                  <a:cubicBezTo>
                    <a:pt x="1" y="0"/>
                    <a:pt x="1" y="197"/>
                    <a:pt x="120" y="197"/>
                  </a:cubicBezTo>
                  <a:cubicBezTo>
                    <a:pt x="246" y="197"/>
                    <a:pt x="246" y="0"/>
                    <a:pt x="1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3329900" y="1277375"/>
              <a:ext cx="5100" cy="5750"/>
            </a:xfrm>
            <a:custGeom>
              <a:avLst/>
              <a:gdLst/>
              <a:ahLst/>
              <a:cxnLst/>
              <a:rect l="l" t="t" r="r" b="b"/>
              <a:pathLst>
                <a:path w="204" h="230" extrusionOk="0">
                  <a:moveTo>
                    <a:pt x="102" y="0"/>
                  </a:moveTo>
                  <a:cubicBezTo>
                    <a:pt x="52" y="0"/>
                    <a:pt x="1" y="31"/>
                    <a:pt x="1" y="94"/>
                  </a:cubicBezTo>
                  <a:lnTo>
                    <a:pt x="1" y="118"/>
                  </a:lnTo>
                  <a:cubicBezTo>
                    <a:pt x="1" y="193"/>
                    <a:pt x="52" y="230"/>
                    <a:pt x="102" y="230"/>
                  </a:cubicBezTo>
                  <a:cubicBezTo>
                    <a:pt x="153" y="230"/>
                    <a:pt x="204" y="193"/>
                    <a:pt x="204" y="118"/>
                  </a:cubicBezTo>
                  <a:lnTo>
                    <a:pt x="204" y="94"/>
                  </a:lnTo>
                  <a:cubicBezTo>
                    <a:pt x="204" y="31"/>
                    <a:pt x="153" y="0"/>
                    <a:pt x="1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3333050" y="1265400"/>
              <a:ext cx="6300" cy="4950"/>
            </a:xfrm>
            <a:custGeom>
              <a:avLst/>
              <a:gdLst/>
              <a:ahLst/>
              <a:cxnLst/>
              <a:rect l="l" t="t" r="r" b="b"/>
              <a:pathLst>
                <a:path w="252" h="198" extrusionOk="0">
                  <a:moveTo>
                    <a:pt x="126" y="0"/>
                  </a:moveTo>
                  <a:cubicBezTo>
                    <a:pt x="0" y="0"/>
                    <a:pt x="0" y="197"/>
                    <a:pt x="126" y="197"/>
                  </a:cubicBezTo>
                  <a:cubicBezTo>
                    <a:pt x="251" y="197"/>
                    <a:pt x="251" y="0"/>
                    <a:pt x="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3338725" y="1272850"/>
              <a:ext cx="6725" cy="4950"/>
            </a:xfrm>
            <a:custGeom>
              <a:avLst/>
              <a:gdLst/>
              <a:ahLst/>
              <a:cxnLst/>
              <a:rect l="l" t="t" r="r" b="b"/>
              <a:pathLst>
                <a:path w="269" h="198" extrusionOk="0">
                  <a:moveTo>
                    <a:pt x="149" y="1"/>
                  </a:moveTo>
                  <a:cubicBezTo>
                    <a:pt x="0" y="1"/>
                    <a:pt x="0" y="198"/>
                    <a:pt x="149" y="198"/>
                  </a:cubicBezTo>
                  <a:cubicBezTo>
                    <a:pt x="269" y="198"/>
                    <a:pt x="269" y="1"/>
                    <a:pt x="1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3893600" y="1480975"/>
              <a:ext cx="235400" cy="160275"/>
            </a:xfrm>
            <a:custGeom>
              <a:avLst/>
              <a:gdLst/>
              <a:ahLst/>
              <a:cxnLst/>
              <a:rect l="l" t="t" r="r" b="b"/>
              <a:pathLst>
                <a:path w="9416" h="6411" extrusionOk="0">
                  <a:moveTo>
                    <a:pt x="1844" y="1"/>
                  </a:moveTo>
                  <a:cubicBezTo>
                    <a:pt x="1658" y="1"/>
                    <a:pt x="1471" y="11"/>
                    <a:pt x="1285" y="33"/>
                  </a:cubicBezTo>
                  <a:cubicBezTo>
                    <a:pt x="1167" y="56"/>
                    <a:pt x="1139" y="232"/>
                    <a:pt x="1261" y="232"/>
                  </a:cubicBezTo>
                  <a:cubicBezTo>
                    <a:pt x="1268" y="232"/>
                    <a:pt x="1276" y="232"/>
                    <a:pt x="1285" y="230"/>
                  </a:cubicBezTo>
                  <a:cubicBezTo>
                    <a:pt x="1455" y="212"/>
                    <a:pt x="1626" y="203"/>
                    <a:pt x="1796" y="203"/>
                  </a:cubicBezTo>
                  <a:cubicBezTo>
                    <a:pt x="3216" y="203"/>
                    <a:pt x="4613" y="817"/>
                    <a:pt x="5834" y="1526"/>
                  </a:cubicBezTo>
                  <a:cubicBezTo>
                    <a:pt x="7202" y="2327"/>
                    <a:pt x="8255" y="3488"/>
                    <a:pt x="9138" y="4774"/>
                  </a:cubicBezTo>
                  <a:lnTo>
                    <a:pt x="9138" y="4774"/>
                  </a:lnTo>
                  <a:cubicBezTo>
                    <a:pt x="7827" y="5309"/>
                    <a:pt x="6471" y="5837"/>
                    <a:pt x="5040" y="6105"/>
                  </a:cubicBezTo>
                  <a:cubicBezTo>
                    <a:pt x="4613" y="6181"/>
                    <a:pt x="4190" y="6215"/>
                    <a:pt x="3769" y="6215"/>
                  </a:cubicBezTo>
                  <a:cubicBezTo>
                    <a:pt x="2547" y="6215"/>
                    <a:pt x="1348" y="5930"/>
                    <a:pt x="162" y="5579"/>
                  </a:cubicBezTo>
                  <a:cubicBezTo>
                    <a:pt x="150" y="5574"/>
                    <a:pt x="138" y="5572"/>
                    <a:pt x="126" y="5572"/>
                  </a:cubicBezTo>
                  <a:cubicBezTo>
                    <a:pt x="33" y="5572"/>
                    <a:pt x="0" y="5731"/>
                    <a:pt x="91" y="5753"/>
                  </a:cubicBezTo>
                  <a:cubicBezTo>
                    <a:pt x="1313" y="6127"/>
                    <a:pt x="2520" y="6411"/>
                    <a:pt x="3762" y="6411"/>
                  </a:cubicBezTo>
                  <a:cubicBezTo>
                    <a:pt x="4086" y="6411"/>
                    <a:pt x="4412" y="6392"/>
                    <a:pt x="4741" y="6350"/>
                  </a:cubicBezTo>
                  <a:cubicBezTo>
                    <a:pt x="6335" y="6153"/>
                    <a:pt x="7852" y="5532"/>
                    <a:pt x="9320" y="4911"/>
                  </a:cubicBezTo>
                  <a:cubicBezTo>
                    <a:pt x="9368" y="4881"/>
                    <a:pt x="9416" y="4833"/>
                    <a:pt x="9368" y="4762"/>
                  </a:cubicBezTo>
                  <a:cubicBezTo>
                    <a:pt x="8473" y="3442"/>
                    <a:pt x="7404" y="2248"/>
                    <a:pt x="6013" y="1401"/>
                  </a:cubicBezTo>
                  <a:cubicBezTo>
                    <a:pt x="4774" y="649"/>
                    <a:pt x="3306" y="1"/>
                    <a:pt x="18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3897075" y="1532775"/>
              <a:ext cx="227000" cy="68500"/>
            </a:xfrm>
            <a:custGeom>
              <a:avLst/>
              <a:gdLst/>
              <a:ahLst/>
              <a:cxnLst/>
              <a:rect l="l" t="t" r="r" b="b"/>
              <a:pathLst>
                <a:path w="9080" h="2740" extrusionOk="0">
                  <a:moveTo>
                    <a:pt x="240" y="1"/>
                  </a:moveTo>
                  <a:cubicBezTo>
                    <a:pt x="209" y="1"/>
                    <a:pt x="179" y="2"/>
                    <a:pt x="149" y="3"/>
                  </a:cubicBezTo>
                  <a:cubicBezTo>
                    <a:pt x="8" y="26"/>
                    <a:pt x="0" y="202"/>
                    <a:pt x="125" y="202"/>
                  </a:cubicBezTo>
                  <a:cubicBezTo>
                    <a:pt x="132" y="202"/>
                    <a:pt x="140" y="202"/>
                    <a:pt x="149" y="200"/>
                  </a:cubicBezTo>
                  <a:cubicBezTo>
                    <a:pt x="172" y="199"/>
                    <a:pt x="196" y="199"/>
                    <a:pt x="220" y="199"/>
                  </a:cubicBezTo>
                  <a:cubicBezTo>
                    <a:pt x="819" y="199"/>
                    <a:pt x="1443" y="482"/>
                    <a:pt x="2017" y="672"/>
                  </a:cubicBezTo>
                  <a:cubicBezTo>
                    <a:pt x="2859" y="946"/>
                    <a:pt x="3731" y="1197"/>
                    <a:pt x="4602" y="1466"/>
                  </a:cubicBezTo>
                  <a:cubicBezTo>
                    <a:pt x="5955" y="1930"/>
                    <a:pt x="7336" y="2739"/>
                    <a:pt x="8828" y="2739"/>
                  </a:cubicBezTo>
                  <a:cubicBezTo>
                    <a:pt x="8870" y="2739"/>
                    <a:pt x="8912" y="2739"/>
                    <a:pt x="8954" y="2737"/>
                  </a:cubicBezTo>
                  <a:cubicBezTo>
                    <a:pt x="9080" y="2737"/>
                    <a:pt x="9080" y="2540"/>
                    <a:pt x="8954" y="2540"/>
                  </a:cubicBezTo>
                  <a:cubicBezTo>
                    <a:pt x="8914" y="2542"/>
                    <a:pt x="8874" y="2542"/>
                    <a:pt x="8834" y="2542"/>
                  </a:cubicBezTo>
                  <a:cubicBezTo>
                    <a:pt x="7313" y="2542"/>
                    <a:pt x="5861" y="1680"/>
                    <a:pt x="4477" y="1221"/>
                  </a:cubicBezTo>
                  <a:cubicBezTo>
                    <a:pt x="3635" y="946"/>
                    <a:pt x="2788" y="696"/>
                    <a:pt x="1940" y="421"/>
                  </a:cubicBezTo>
                  <a:cubicBezTo>
                    <a:pt x="1396" y="257"/>
                    <a:pt x="809" y="1"/>
                    <a:pt x="2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4060625" y="1568000"/>
              <a:ext cx="43900" cy="52050"/>
            </a:xfrm>
            <a:custGeom>
              <a:avLst/>
              <a:gdLst/>
              <a:ahLst/>
              <a:cxnLst/>
              <a:rect l="l" t="t" r="r" b="b"/>
              <a:pathLst>
                <a:path w="1756" h="2082" extrusionOk="0">
                  <a:moveTo>
                    <a:pt x="1584" y="1"/>
                  </a:moveTo>
                  <a:cubicBezTo>
                    <a:pt x="1570" y="1"/>
                    <a:pt x="1556" y="3"/>
                    <a:pt x="1541" y="9"/>
                  </a:cubicBezTo>
                  <a:cubicBezTo>
                    <a:pt x="1069" y="236"/>
                    <a:pt x="526" y="355"/>
                    <a:pt x="48" y="654"/>
                  </a:cubicBezTo>
                  <a:cubicBezTo>
                    <a:pt x="24" y="684"/>
                    <a:pt x="1" y="731"/>
                    <a:pt x="24" y="779"/>
                  </a:cubicBezTo>
                  <a:cubicBezTo>
                    <a:pt x="227" y="1203"/>
                    <a:pt x="401" y="1651"/>
                    <a:pt x="675" y="2027"/>
                  </a:cubicBezTo>
                  <a:cubicBezTo>
                    <a:pt x="698" y="2065"/>
                    <a:pt x="732" y="2082"/>
                    <a:pt x="765" y="2082"/>
                  </a:cubicBezTo>
                  <a:cubicBezTo>
                    <a:pt x="833" y="2082"/>
                    <a:pt x="897" y="2010"/>
                    <a:pt x="848" y="1925"/>
                  </a:cubicBezTo>
                  <a:cubicBezTo>
                    <a:pt x="596" y="1580"/>
                    <a:pt x="429" y="1174"/>
                    <a:pt x="247" y="786"/>
                  </a:cubicBezTo>
                  <a:lnTo>
                    <a:pt x="247" y="786"/>
                  </a:lnTo>
                  <a:cubicBezTo>
                    <a:pt x="680" y="521"/>
                    <a:pt x="1197" y="397"/>
                    <a:pt x="1666" y="182"/>
                  </a:cubicBezTo>
                  <a:cubicBezTo>
                    <a:pt x="1756" y="140"/>
                    <a:pt x="1688" y="1"/>
                    <a:pt x="1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3999725" y="1534450"/>
              <a:ext cx="70650" cy="103150"/>
            </a:xfrm>
            <a:custGeom>
              <a:avLst/>
              <a:gdLst/>
              <a:ahLst/>
              <a:cxnLst/>
              <a:rect l="l" t="t" r="r" b="b"/>
              <a:pathLst>
                <a:path w="2826" h="4126" extrusionOk="0">
                  <a:moveTo>
                    <a:pt x="2700" y="0"/>
                  </a:moveTo>
                  <a:cubicBezTo>
                    <a:pt x="2688" y="0"/>
                    <a:pt x="2676" y="3"/>
                    <a:pt x="2663" y="8"/>
                  </a:cubicBezTo>
                  <a:cubicBezTo>
                    <a:pt x="1792" y="330"/>
                    <a:pt x="968" y="778"/>
                    <a:pt x="73" y="1053"/>
                  </a:cubicBezTo>
                  <a:cubicBezTo>
                    <a:pt x="49" y="1053"/>
                    <a:pt x="1" y="1100"/>
                    <a:pt x="25" y="1130"/>
                  </a:cubicBezTo>
                  <a:cubicBezTo>
                    <a:pt x="126" y="2097"/>
                    <a:pt x="449" y="3041"/>
                    <a:pt x="472" y="4014"/>
                  </a:cubicBezTo>
                  <a:cubicBezTo>
                    <a:pt x="472" y="4088"/>
                    <a:pt x="522" y="4126"/>
                    <a:pt x="571" y="4126"/>
                  </a:cubicBezTo>
                  <a:cubicBezTo>
                    <a:pt x="620" y="4126"/>
                    <a:pt x="670" y="4088"/>
                    <a:pt x="670" y="4014"/>
                  </a:cubicBezTo>
                  <a:cubicBezTo>
                    <a:pt x="646" y="3220"/>
                    <a:pt x="425" y="2444"/>
                    <a:pt x="299" y="1650"/>
                  </a:cubicBezTo>
                  <a:cubicBezTo>
                    <a:pt x="246" y="1399"/>
                    <a:pt x="174" y="1226"/>
                    <a:pt x="472" y="1130"/>
                  </a:cubicBezTo>
                  <a:cubicBezTo>
                    <a:pt x="693" y="1053"/>
                    <a:pt x="920" y="951"/>
                    <a:pt x="1141" y="856"/>
                  </a:cubicBezTo>
                  <a:cubicBezTo>
                    <a:pt x="1666" y="629"/>
                    <a:pt x="2186" y="384"/>
                    <a:pt x="2735" y="181"/>
                  </a:cubicBezTo>
                  <a:cubicBezTo>
                    <a:pt x="2826" y="160"/>
                    <a:pt x="2793" y="0"/>
                    <a:pt x="27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3939450" y="1545425"/>
              <a:ext cx="18675" cy="90975"/>
            </a:xfrm>
            <a:custGeom>
              <a:avLst/>
              <a:gdLst/>
              <a:ahLst/>
              <a:cxnLst/>
              <a:rect l="l" t="t" r="r" b="b"/>
              <a:pathLst>
                <a:path w="747" h="3639" extrusionOk="0">
                  <a:moveTo>
                    <a:pt x="197" y="0"/>
                  </a:moveTo>
                  <a:cubicBezTo>
                    <a:pt x="146" y="0"/>
                    <a:pt x="96" y="31"/>
                    <a:pt x="96" y="94"/>
                  </a:cubicBezTo>
                  <a:cubicBezTo>
                    <a:pt x="0" y="1258"/>
                    <a:pt x="472" y="2381"/>
                    <a:pt x="543" y="3527"/>
                  </a:cubicBezTo>
                  <a:cubicBezTo>
                    <a:pt x="543" y="3601"/>
                    <a:pt x="594" y="3639"/>
                    <a:pt x="645" y="3639"/>
                  </a:cubicBezTo>
                  <a:cubicBezTo>
                    <a:pt x="696" y="3639"/>
                    <a:pt x="746" y="3601"/>
                    <a:pt x="746" y="3527"/>
                  </a:cubicBezTo>
                  <a:cubicBezTo>
                    <a:pt x="669" y="2381"/>
                    <a:pt x="197" y="1258"/>
                    <a:pt x="299" y="94"/>
                  </a:cubicBezTo>
                  <a:cubicBezTo>
                    <a:pt x="299" y="31"/>
                    <a:pt x="248" y="0"/>
                    <a:pt x="1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3940425" y="1497225"/>
              <a:ext cx="70000" cy="51000"/>
            </a:xfrm>
            <a:custGeom>
              <a:avLst/>
              <a:gdLst/>
              <a:ahLst/>
              <a:cxnLst/>
              <a:rect l="l" t="t" r="r" b="b"/>
              <a:pathLst>
                <a:path w="2800" h="2040" extrusionOk="0">
                  <a:moveTo>
                    <a:pt x="2679" y="0"/>
                  </a:moveTo>
                  <a:cubicBezTo>
                    <a:pt x="2660" y="0"/>
                    <a:pt x="2639" y="8"/>
                    <a:pt x="2618" y="28"/>
                  </a:cubicBezTo>
                  <a:cubicBezTo>
                    <a:pt x="1800" y="649"/>
                    <a:pt x="952" y="1246"/>
                    <a:pt x="80" y="1843"/>
                  </a:cubicBezTo>
                  <a:cubicBezTo>
                    <a:pt x="1" y="1908"/>
                    <a:pt x="54" y="2039"/>
                    <a:pt x="147" y="2039"/>
                  </a:cubicBezTo>
                  <a:cubicBezTo>
                    <a:pt x="165" y="2039"/>
                    <a:pt x="185" y="2034"/>
                    <a:pt x="206" y="2022"/>
                  </a:cubicBezTo>
                  <a:cubicBezTo>
                    <a:pt x="1054" y="1425"/>
                    <a:pt x="1901" y="798"/>
                    <a:pt x="2719" y="177"/>
                  </a:cubicBezTo>
                  <a:cubicBezTo>
                    <a:pt x="2800" y="121"/>
                    <a:pt x="2752" y="0"/>
                    <a:pt x="26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4050525" y="1442250"/>
              <a:ext cx="156475" cy="84625"/>
            </a:xfrm>
            <a:custGeom>
              <a:avLst/>
              <a:gdLst/>
              <a:ahLst/>
              <a:cxnLst/>
              <a:rect l="l" t="t" r="r" b="b"/>
              <a:pathLst>
                <a:path w="6259" h="3385" extrusionOk="0">
                  <a:moveTo>
                    <a:pt x="6118" y="0"/>
                  </a:moveTo>
                  <a:cubicBezTo>
                    <a:pt x="6091" y="0"/>
                    <a:pt x="6066" y="12"/>
                    <a:pt x="6052" y="42"/>
                  </a:cubicBezTo>
                  <a:cubicBezTo>
                    <a:pt x="5557" y="985"/>
                    <a:pt x="4088" y="1182"/>
                    <a:pt x="3169" y="1409"/>
                  </a:cubicBezTo>
                  <a:cubicBezTo>
                    <a:pt x="1975" y="1732"/>
                    <a:pt x="828" y="2227"/>
                    <a:pt x="58" y="3224"/>
                  </a:cubicBezTo>
                  <a:cubicBezTo>
                    <a:pt x="1" y="3299"/>
                    <a:pt x="55" y="3385"/>
                    <a:pt x="118" y="3385"/>
                  </a:cubicBezTo>
                  <a:cubicBezTo>
                    <a:pt x="140" y="3385"/>
                    <a:pt x="164" y="3374"/>
                    <a:pt x="184" y="3350"/>
                  </a:cubicBezTo>
                  <a:cubicBezTo>
                    <a:pt x="1079" y="2251"/>
                    <a:pt x="2345" y="1833"/>
                    <a:pt x="3664" y="1481"/>
                  </a:cubicBezTo>
                  <a:cubicBezTo>
                    <a:pt x="4536" y="1260"/>
                    <a:pt x="5754" y="1009"/>
                    <a:pt x="6225" y="138"/>
                  </a:cubicBezTo>
                  <a:cubicBezTo>
                    <a:pt x="6259" y="70"/>
                    <a:pt x="6183" y="0"/>
                    <a:pt x="61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4136325" y="1421050"/>
              <a:ext cx="41375" cy="57100"/>
            </a:xfrm>
            <a:custGeom>
              <a:avLst/>
              <a:gdLst/>
              <a:ahLst/>
              <a:cxnLst/>
              <a:rect l="l" t="t" r="r" b="b"/>
              <a:pathLst>
                <a:path w="1655" h="2284" extrusionOk="0">
                  <a:moveTo>
                    <a:pt x="1508" y="0"/>
                  </a:moveTo>
                  <a:cubicBezTo>
                    <a:pt x="1477" y="0"/>
                    <a:pt x="1447" y="13"/>
                    <a:pt x="1426" y="42"/>
                  </a:cubicBezTo>
                  <a:cubicBezTo>
                    <a:pt x="931" y="741"/>
                    <a:pt x="358" y="1362"/>
                    <a:pt x="35" y="2156"/>
                  </a:cubicBezTo>
                  <a:cubicBezTo>
                    <a:pt x="1" y="2236"/>
                    <a:pt x="59" y="2284"/>
                    <a:pt x="119" y="2284"/>
                  </a:cubicBezTo>
                  <a:cubicBezTo>
                    <a:pt x="153" y="2284"/>
                    <a:pt x="189" y="2268"/>
                    <a:pt x="208" y="2233"/>
                  </a:cubicBezTo>
                  <a:cubicBezTo>
                    <a:pt x="531" y="1433"/>
                    <a:pt x="1104" y="813"/>
                    <a:pt x="1599" y="144"/>
                  </a:cubicBezTo>
                  <a:cubicBezTo>
                    <a:pt x="1654" y="72"/>
                    <a:pt x="1581" y="0"/>
                    <a:pt x="15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4120150" y="1480800"/>
              <a:ext cx="82525" cy="43425"/>
            </a:xfrm>
            <a:custGeom>
              <a:avLst/>
              <a:gdLst/>
              <a:ahLst/>
              <a:cxnLst/>
              <a:rect l="l" t="t" r="r" b="b"/>
              <a:pathLst>
                <a:path w="3301" h="1737" extrusionOk="0">
                  <a:moveTo>
                    <a:pt x="132" y="1"/>
                  </a:moveTo>
                  <a:cubicBezTo>
                    <a:pt x="71" y="1"/>
                    <a:pt x="1" y="61"/>
                    <a:pt x="31" y="142"/>
                  </a:cubicBezTo>
                  <a:cubicBezTo>
                    <a:pt x="306" y="1135"/>
                    <a:pt x="1598" y="1737"/>
                    <a:pt x="2664" y="1737"/>
                  </a:cubicBezTo>
                  <a:cubicBezTo>
                    <a:pt x="2848" y="1737"/>
                    <a:pt x="3025" y="1719"/>
                    <a:pt x="3190" y="1682"/>
                  </a:cubicBezTo>
                  <a:cubicBezTo>
                    <a:pt x="3300" y="1661"/>
                    <a:pt x="3257" y="1500"/>
                    <a:pt x="3159" y="1500"/>
                  </a:cubicBezTo>
                  <a:cubicBezTo>
                    <a:pt x="3146" y="1500"/>
                    <a:pt x="3132" y="1503"/>
                    <a:pt x="3118" y="1509"/>
                  </a:cubicBezTo>
                  <a:cubicBezTo>
                    <a:pt x="2979" y="1540"/>
                    <a:pt x="2829" y="1555"/>
                    <a:pt x="2672" y="1555"/>
                  </a:cubicBezTo>
                  <a:cubicBezTo>
                    <a:pt x="1703" y="1555"/>
                    <a:pt x="487" y="984"/>
                    <a:pt x="205" y="64"/>
                  </a:cubicBezTo>
                  <a:cubicBezTo>
                    <a:pt x="196" y="19"/>
                    <a:pt x="165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4161975" y="1411500"/>
              <a:ext cx="24350" cy="18675"/>
            </a:xfrm>
            <a:custGeom>
              <a:avLst/>
              <a:gdLst/>
              <a:ahLst/>
              <a:cxnLst/>
              <a:rect l="l" t="t" r="r" b="b"/>
              <a:pathLst>
                <a:path w="974" h="747" extrusionOk="0">
                  <a:moveTo>
                    <a:pt x="502" y="1"/>
                  </a:moveTo>
                  <a:cubicBezTo>
                    <a:pt x="0" y="1"/>
                    <a:pt x="0" y="747"/>
                    <a:pt x="502" y="747"/>
                  </a:cubicBezTo>
                  <a:cubicBezTo>
                    <a:pt x="973" y="747"/>
                    <a:pt x="973" y="1"/>
                    <a:pt x="502" y="1"/>
                  </a:cubicBezTo>
                  <a:close/>
                </a:path>
              </a:pathLst>
            </a:custGeom>
            <a:solidFill>
              <a:srgbClr val="FFA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4193150" y="1432700"/>
              <a:ext cx="24200" cy="18675"/>
            </a:xfrm>
            <a:custGeom>
              <a:avLst/>
              <a:gdLst/>
              <a:ahLst/>
              <a:cxnLst/>
              <a:rect l="l" t="t" r="r" b="b"/>
              <a:pathLst>
                <a:path w="968" h="747" extrusionOk="0">
                  <a:moveTo>
                    <a:pt x="496" y="0"/>
                  </a:moveTo>
                  <a:cubicBezTo>
                    <a:pt x="1" y="0"/>
                    <a:pt x="1" y="747"/>
                    <a:pt x="496" y="747"/>
                  </a:cubicBezTo>
                  <a:cubicBezTo>
                    <a:pt x="968" y="747"/>
                    <a:pt x="968" y="0"/>
                    <a:pt x="496" y="0"/>
                  </a:cubicBezTo>
                  <a:close/>
                </a:path>
              </a:pathLst>
            </a:custGeom>
            <a:solidFill>
              <a:srgbClr val="FFA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4188075" y="1509700"/>
              <a:ext cx="24350" cy="18700"/>
            </a:xfrm>
            <a:custGeom>
              <a:avLst/>
              <a:gdLst/>
              <a:ahLst/>
              <a:cxnLst/>
              <a:rect l="l" t="t" r="r" b="b"/>
              <a:pathLst>
                <a:path w="974" h="748" extrusionOk="0">
                  <a:moveTo>
                    <a:pt x="502" y="1"/>
                  </a:moveTo>
                  <a:cubicBezTo>
                    <a:pt x="1" y="1"/>
                    <a:pt x="1" y="747"/>
                    <a:pt x="502" y="747"/>
                  </a:cubicBezTo>
                  <a:cubicBezTo>
                    <a:pt x="974" y="747"/>
                    <a:pt x="974" y="1"/>
                    <a:pt x="502" y="1"/>
                  </a:cubicBezTo>
                  <a:close/>
                </a:path>
              </a:pathLst>
            </a:custGeom>
            <a:solidFill>
              <a:srgbClr val="FFA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3936875" y="1146200"/>
              <a:ext cx="84100" cy="203925"/>
            </a:xfrm>
            <a:custGeom>
              <a:avLst/>
              <a:gdLst/>
              <a:ahLst/>
              <a:cxnLst/>
              <a:rect l="l" t="t" r="r" b="b"/>
              <a:pathLst>
                <a:path w="3364" h="8157" extrusionOk="0">
                  <a:moveTo>
                    <a:pt x="3217" y="0"/>
                  </a:moveTo>
                  <a:cubicBezTo>
                    <a:pt x="3187" y="0"/>
                    <a:pt x="3157" y="12"/>
                    <a:pt x="3136" y="40"/>
                  </a:cubicBezTo>
                  <a:cubicBezTo>
                    <a:pt x="1345" y="2380"/>
                    <a:pt x="1542" y="5538"/>
                    <a:pt x="49" y="8004"/>
                  </a:cubicBezTo>
                  <a:cubicBezTo>
                    <a:pt x="1" y="8084"/>
                    <a:pt x="64" y="8157"/>
                    <a:pt x="132" y="8157"/>
                  </a:cubicBezTo>
                  <a:cubicBezTo>
                    <a:pt x="165" y="8157"/>
                    <a:pt x="199" y="8140"/>
                    <a:pt x="222" y="8099"/>
                  </a:cubicBezTo>
                  <a:cubicBezTo>
                    <a:pt x="1691" y="5640"/>
                    <a:pt x="1518" y="2482"/>
                    <a:pt x="3309" y="141"/>
                  </a:cubicBezTo>
                  <a:cubicBezTo>
                    <a:pt x="3364" y="69"/>
                    <a:pt x="3290" y="0"/>
                    <a:pt x="32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4016150" y="1068050"/>
              <a:ext cx="75550" cy="81950"/>
            </a:xfrm>
            <a:custGeom>
              <a:avLst/>
              <a:gdLst/>
              <a:ahLst/>
              <a:cxnLst/>
              <a:rect l="l" t="t" r="r" b="b"/>
              <a:pathLst>
                <a:path w="3022" h="3278" extrusionOk="0">
                  <a:moveTo>
                    <a:pt x="1711" y="203"/>
                  </a:moveTo>
                  <a:cubicBezTo>
                    <a:pt x="2020" y="203"/>
                    <a:pt x="2526" y="377"/>
                    <a:pt x="2526" y="730"/>
                  </a:cubicBezTo>
                  <a:cubicBezTo>
                    <a:pt x="2550" y="1303"/>
                    <a:pt x="1708" y="1876"/>
                    <a:pt x="1332" y="2175"/>
                  </a:cubicBezTo>
                  <a:cubicBezTo>
                    <a:pt x="979" y="2438"/>
                    <a:pt x="551" y="2679"/>
                    <a:pt x="218" y="2990"/>
                  </a:cubicBezTo>
                  <a:lnTo>
                    <a:pt x="218" y="2990"/>
                  </a:lnTo>
                  <a:cubicBezTo>
                    <a:pt x="235" y="2273"/>
                    <a:pt x="363" y="1527"/>
                    <a:pt x="711" y="903"/>
                  </a:cubicBezTo>
                  <a:cubicBezTo>
                    <a:pt x="908" y="533"/>
                    <a:pt x="1230" y="235"/>
                    <a:pt x="1654" y="205"/>
                  </a:cubicBezTo>
                  <a:cubicBezTo>
                    <a:pt x="1672" y="203"/>
                    <a:pt x="1691" y="203"/>
                    <a:pt x="1711" y="203"/>
                  </a:cubicBezTo>
                  <a:close/>
                  <a:moveTo>
                    <a:pt x="1814" y="1"/>
                  </a:moveTo>
                  <a:cubicBezTo>
                    <a:pt x="1394" y="1"/>
                    <a:pt x="954" y="218"/>
                    <a:pt x="711" y="533"/>
                  </a:cubicBezTo>
                  <a:cubicBezTo>
                    <a:pt x="162" y="1226"/>
                    <a:pt x="13" y="2294"/>
                    <a:pt x="13" y="3166"/>
                  </a:cubicBezTo>
                  <a:cubicBezTo>
                    <a:pt x="1" y="3241"/>
                    <a:pt x="44" y="3278"/>
                    <a:pt x="94" y="3278"/>
                  </a:cubicBezTo>
                  <a:cubicBezTo>
                    <a:pt x="106" y="3278"/>
                    <a:pt x="119" y="3276"/>
                    <a:pt x="131" y="3271"/>
                  </a:cubicBezTo>
                  <a:lnTo>
                    <a:pt x="131" y="3271"/>
                  </a:lnTo>
                  <a:cubicBezTo>
                    <a:pt x="139" y="3273"/>
                    <a:pt x="147" y="3274"/>
                    <a:pt x="155" y="3274"/>
                  </a:cubicBezTo>
                  <a:cubicBezTo>
                    <a:pt x="176" y="3274"/>
                    <a:pt x="198" y="3265"/>
                    <a:pt x="215" y="3244"/>
                  </a:cubicBezTo>
                  <a:cubicBezTo>
                    <a:pt x="687" y="2742"/>
                    <a:pt x="1356" y="2396"/>
                    <a:pt x="1881" y="1948"/>
                  </a:cubicBezTo>
                  <a:cubicBezTo>
                    <a:pt x="2251" y="1626"/>
                    <a:pt x="3021" y="951"/>
                    <a:pt x="2627" y="408"/>
                  </a:cubicBezTo>
                  <a:cubicBezTo>
                    <a:pt x="2426" y="120"/>
                    <a:pt x="2126" y="1"/>
                    <a:pt x="18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3981675" y="1169525"/>
              <a:ext cx="106300" cy="53700"/>
            </a:xfrm>
            <a:custGeom>
              <a:avLst/>
              <a:gdLst/>
              <a:ahLst/>
              <a:cxnLst/>
              <a:rect l="l" t="t" r="r" b="b"/>
              <a:pathLst>
                <a:path w="4252" h="2148" extrusionOk="0">
                  <a:moveTo>
                    <a:pt x="3466" y="0"/>
                  </a:moveTo>
                  <a:cubicBezTo>
                    <a:pt x="3100" y="0"/>
                    <a:pt x="2678" y="113"/>
                    <a:pt x="2490" y="152"/>
                  </a:cubicBezTo>
                  <a:cubicBezTo>
                    <a:pt x="1493" y="426"/>
                    <a:pt x="771" y="922"/>
                    <a:pt x="126" y="1746"/>
                  </a:cubicBezTo>
                  <a:cubicBezTo>
                    <a:pt x="68" y="1821"/>
                    <a:pt x="122" y="1906"/>
                    <a:pt x="186" y="1906"/>
                  </a:cubicBezTo>
                  <a:cubicBezTo>
                    <a:pt x="208" y="1906"/>
                    <a:pt x="231" y="1896"/>
                    <a:pt x="251" y="1871"/>
                  </a:cubicBezTo>
                  <a:cubicBezTo>
                    <a:pt x="795" y="1196"/>
                    <a:pt x="1392" y="725"/>
                    <a:pt x="2215" y="450"/>
                  </a:cubicBezTo>
                  <a:cubicBezTo>
                    <a:pt x="2402" y="390"/>
                    <a:pt x="3009" y="192"/>
                    <a:pt x="3442" y="192"/>
                  </a:cubicBezTo>
                  <a:cubicBezTo>
                    <a:pt x="3700" y="192"/>
                    <a:pt x="3896" y="262"/>
                    <a:pt x="3905" y="474"/>
                  </a:cubicBezTo>
                  <a:cubicBezTo>
                    <a:pt x="3953" y="1274"/>
                    <a:pt x="2788" y="1471"/>
                    <a:pt x="2239" y="1620"/>
                  </a:cubicBezTo>
                  <a:cubicBezTo>
                    <a:pt x="1565" y="1769"/>
                    <a:pt x="848" y="1895"/>
                    <a:pt x="150" y="1943"/>
                  </a:cubicBezTo>
                  <a:cubicBezTo>
                    <a:pt x="9" y="1965"/>
                    <a:pt x="1" y="2148"/>
                    <a:pt x="126" y="2148"/>
                  </a:cubicBezTo>
                  <a:cubicBezTo>
                    <a:pt x="134" y="2148"/>
                    <a:pt x="141" y="2147"/>
                    <a:pt x="150" y="2146"/>
                  </a:cubicBezTo>
                  <a:cubicBezTo>
                    <a:pt x="1045" y="2068"/>
                    <a:pt x="1965" y="1919"/>
                    <a:pt x="2836" y="1668"/>
                  </a:cubicBezTo>
                  <a:cubicBezTo>
                    <a:pt x="3409" y="1495"/>
                    <a:pt x="4251" y="1125"/>
                    <a:pt x="4102" y="355"/>
                  </a:cubicBezTo>
                  <a:cubicBezTo>
                    <a:pt x="4047" y="81"/>
                    <a:pt x="3777" y="0"/>
                    <a:pt x="34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3936900" y="1160150"/>
              <a:ext cx="48525" cy="99000"/>
            </a:xfrm>
            <a:custGeom>
              <a:avLst/>
              <a:gdLst/>
              <a:ahLst/>
              <a:cxnLst/>
              <a:rect l="l" t="t" r="r" b="b"/>
              <a:pathLst>
                <a:path w="1941" h="3960" extrusionOk="0">
                  <a:moveTo>
                    <a:pt x="1195" y="236"/>
                  </a:moveTo>
                  <a:cubicBezTo>
                    <a:pt x="1311" y="236"/>
                    <a:pt x="1418" y="293"/>
                    <a:pt x="1493" y="431"/>
                  </a:cubicBezTo>
                  <a:cubicBezTo>
                    <a:pt x="1744" y="927"/>
                    <a:pt x="1618" y="1673"/>
                    <a:pt x="1565" y="2168"/>
                  </a:cubicBezTo>
                  <a:cubicBezTo>
                    <a:pt x="1520" y="2684"/>
                    <a:pt x="1428" y="3153"/>
                    <a:pt x="1357" y="3643"/>
                  </a:cubicBezTo>
                  <a:lnTo>
                    <a:pt x="1357" y="3643"/>
                  </a:lnTo>
                  <a:cubicBezTo>
                    <a:pt x="803" y="3102"/>
                    <a:pt x="391" y="2337"/>
                    <a:pt x="299" y="1571"/>
                  </a:cubicBezTo>
                  <a:cubicBezTo>
                    <a:pt x="251" y="1100"/>
                    <a:pt x="424" y="652"/>
                    <a:pt x="848" y="377"/>
                  </a:cubicBezTo>
                  <a:cubicBezTo>
                    <a:pt x="958" y="291"/>
                    <a:pt x="1081" y="236"/>
                    <a:pt x="1195" y="236"/>
                  </a:cubicBezTo>
                  <a:close/>
                  <a:moveTo>
                    <a:pt x="1152" y="0"/>
                  </a:moveTo>
                  <a:cubicBezTo>
                    <a:pt x="610" y="0"/>
                    <a:pt x="165" y="816"/>
                    <a:pt x="102" y="1249"/>
                  </a:cubicBezTo>
                  <a:cubicBezTo>
                    <a:pt x="1" y="2222"/>
                    <a:pt x="699" y="3362"/>
                    <a:pt x="1415" y="3935"/>
                  </a:cubicBezTo>
                  <a:cubicBezTo>
                    <a:pt x="1438" y="3953"/>
                    <a:pt x="1462" y="3960"/>
                    <a:pt x="1484" y="3960"/>
                  </a:cubicBezTo>
                  <a:cubicBezTo>
                    <a:pt x="1561" y="3960"/>
                    <a:pt x="1620" y="3871"/>
                    <a:pt x="1541" y="3810"/>
                  </a:cubicBezTo>
                  <a:cubicBezTo>
                    <a:pt x="1534" y="3804"/>
                    <a:pt x="1527" y="3798"/>
                    <a:pt x="1520" y="3792"/>
                  </a:cubicBezTo>
                  <a:lnTo>
                    <a:pt x="1520" y="3792"/>
                  </a:lnTo>
                  <a:cubicBezTo>
                    <a:pt x="1644" y="3106"/>
                    <a:pt x="1768" y="2413"/>
                    <a:pt x="1815" y="1721"/>
                  </a:cubicBezTo>
                  <a:cubicBezTo>
                    <a:pt x="1839" y="1273"/>
                    <a:pt x="1941" y="306"/>
                    <a:pt x="1392" y="55"/>
                  </a:cubicBezTo>
                  <a:cubicBezTo>
                    <a:pt x="1310" y="17"/>
                    <a:pt x="1230" y="0"/>
                    <a:pt x="11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4019150" y="1091075"/>
              <a:ext cx="25200" cy="54225"/>
            </a:xfrm>
            <a:custGeom>
              <a:avLst/>
              <a:gdLst/>
              <a:ahLst/>
              <a:cxnLst/>
              <a:rect l="l" t="t" r="r" b="b"/>
              <a:pathLst>
                <a:path w="1008" h="2169" extrusionOk="0">
                  <a:moveTo>
                    <a:pt x="916" y="1"/>
                  </a:moveTo>
                  <a:cubicBezTo>
                    <a:pt x="898" y="1"/>
                    <a:pt x="879" y="9"/>
                    <a:pt x="866" y="30"/>
                  </a:cubicBezTo>
                  <a:cubicBezTo>
                    <a:pt x="567" y="705"/>
                    <a:pt x="442" y="1475"/>
                    <a:pt x="18" y="2072"/>
                  </a:cubicBezTo>
                  <a:cubicBezTo>
                    <a:pt x="1" y="2128"/>
                    <a:pt x="49" y="2168"/>
                    <a:pt x="95" y="2168"/>
                  </a:cubicBezTo>
                  <a:cubicBezTo>
                    <a:pt x="113" y="2168"/>
                    <a:pt x="130" y="2163"/>
                    <a:pt x="143" y="2149"/>
                  </a:cubicBezTo>
                  <a:cubicBezTo>
                    <a:pt x="567" y="1523"/>
                    <a:pt x="692" y="776"/>
                    <a:pt x="991" y="108"/>
                  </a:cubicBezTo>
                  <a:cubicBezTo>
                    <a:pt x="1008" y="53"/>
                    <a:pt x="962" y="1"/>
                    <a:pt x="9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4021775" y="1094925"/>
              <a:ext cx="40350" cy="49100"/>
            </a:xfrm>
            <a:custGeom>
              <a:avLst/>
              <a:gdLst/>
              <a:ahLst/>
              <a:cxnLst/>
              <a:rect l="l" t="t" r="r" b="b"/>
              <a:pathLst>
                <a:path w="1614" h="1964" extrusionOk="0">
                  <a:moveTo>
                    <a:pt x="1525" y="0"/>
                  </a:moveTo>
                  <a:cubicBezTo>
                    <a:pt x="1510" y="0"/>
                    <a:pt x="1495" y="8"/>
                    <a:pt x="1483" y="25"/>
                  </a:cubicBezTo>
                  <a:cubicBezTo>
                    <a:pt x="910" y="575"/>
                    <a:pt x="289" y="1124"/>
                    <a:pt x="14" y="1894"/>
                  </a:cubicBezTo>
                  <a:cubicBezTo>
                    <a:pt x="0" y="1936"/>
                    <a:pt x="36" y="1964"/>
                    <a:pt x="73" y="1964"/>
                  </a:cubicBezTo>
                  <a:cubicBezTo>
                    <a:pt x="100" y="1964"/>
                    <a:pt x="127" y="1950"/>
                    <a:pt x="140" y="1918"/>
                  </a:cubicBezTo>
                  <a:cubicBezTo>
                    <a:pt x="408" y="1172"/>
                    <a:pt x="1005" y="652"/>
                    <a:pt x="1555" y="103"/>
                  </a:cubicBezTo>
                  <a:cubicBezTo>
                    <a:pt x="1613" y="67"/>
                    <a:pt x="1570" y="0"/>
                    <a:pt x="15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3981825" y="1184400"/>
              <a:ext cx="64325" cy="38175"/>
            </a:xfrm>
            <a:custGeom>
              <a:avLst/>
              <a:gdLst/>
              <a:ahLst/>
              <a:cxnLst/>
              <a:rect l="l" t="t" r="r" b="b"/>
              <a:pathLst>
                <a:path w="2573" h="1527" extrusionOk="0">
                  <a:moveTo>
                    <a:pt x="2454" y="1"/>
                  </a:moveTo>
                  <a:cubicBezTo>
                    <a:pt x="2446" y="1"/>
                    <a:pt x="2438" y="2"/>
                    <a:pt x="2430" y="4"/>
                  </a:cubicBezTo>
                  <a:cubicBezTo>
                    <a:pt x="1636" y="452"/>
                    <a:pt x="812" y="900"/>
                    <a:pt x="42" y="1401"/>
                  </a:cubicBezTo>
                  <a:cubicBezTo>
                    <a:pt x="0" y="1443"/>
                    <a:pt x="32" y="1526"/>
                    <a:pt x="92" y="1526"/>
                  </a:cubicBezTo>
                  <a:cubicBezTo>
                    <a:pt x="101" y="1526"/>
                    <a:pt x="110" y="1524"/>
                    <a:pt x="120" y="1521"/>
                  </a:cubicBezTo>
                  <a:cubicBezTo>
                    <a:pt x="890" y="1001"/>
                    <a:pt x="1684" y="577"/>
                    <a:pt x="2508" y="130"/>
                  </a:cubicBezTo>
                  <a:cubicBezTo>
                    <a:pt x="2572" y="87"/>
                    <a:pt x="2521" y="1"/>
                    <a:pt x="24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3986775" y="1196900"/>
              <a:ext cx="66800" cy="24400"/>
            </a:xfrm>
            <a:custGeom>
              <a:avLst/>
              <a:gdLst/>
              <a:ahLst/>
              <a:cxnLst/>
              <a:rect l="l" t="t" r="r" b="b"/>
              <a:pathLst>
                <a:path w="2672" h="976" extrusionOk="0">
                  <a:moveTo>
                    <a:pt x="2559" y="0"/>
                  </a:moveTo>
                  <a:cubicBezTo>
                    <a:pt x="2550" y="0"/>
                    <a:pt x="2540" y="2"/>
                    <a:pt x="2531" y="6"/>
                  </a:cubicBezTo>
                  <a:cubicBezTo>
                    <a:pt x="1737" y="352"/>
                    <a:pt x="889" y="573"/>
                    <a:pt x="71" y="848"/>
                  </a:cubicBezTo>
                  <a:cubicBezTo>
                    <a:pt x="0" y="869"/>
                    <a:pt x="14" y="976"/>
                    <a:pt x="76" y="976"/>
                  </a:cubicBezTo>
                  <a:cubicBezTo>
                    <a:pt x="82" y="976"/>
                    <a:pt x="88" y="975"/>
                    <a:pt x="95" y="973"/>
                  </a:cubicBezTo>
                  <a:cubicBezTo>
                    <a:pt x="943" y="674"/>
                    <a:pt x="1784" y="454"/>
                    <a:pt x="2608" y="125"/>
                  </a:cubicBezTo>
                  <a:cubicBezTo>
                    <a:pt x="2671" y="83"/>
                    <a:pt x="2624" y="0"/>
                    <a:pt x="25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3953025" y="1206775"/>
              <a:ext cx="21625" cy="48175"/>
            </a:xfrm>
            <a:custGeom>
              <a:avLst/>
              <a:gdLst/>
              <a:ahLst/>
              <a:cxnLst/>
              <a:rect l="l" t="t" r="r" b="b"/>
              <a:pathLst>
                <a:path w="865" h="1927" extrusionOk="0">
                  <a:moveTo>
                    <a:pt x="87" y="0"/>
                  </a:moveTo>
                  <a:cubicBezTo>
                    <a:pt x="56" y="0"/>
                    <a:pt x="24" y="20"/>
                    <a:pt x="24" y="59"/>
                  </a:cubicBezTo>
                  <a:cubicBezTo>
                    <a:pt x="0" y="775"/>
                    <a:pt x="448" y="1300"/>
                    <a:pt x="723" y="1897"/>
                  </a:cubicBezTo>
                  <a:cubicBezTo>
                    <a:pt x="737" y="1918"/>
                    <a:pt x="755" y="1927"/>
                    <a:pt x="773" y="1927"/>
                  </a:cubicBezTo>
                  <a:cubicBezTo>
                    <a:pt x="819" y="1927"/>
                    <a:pt x="865" y="1875"/>
                    <a:pt x="848" y="1820"/>
                  </a:cubicBezTo>
                  <a:cubicBezTo>
                    <a:pt x="573" y="1253"/>
                    <a:pt x="126" y="751"/>
                    <a:pt x="150" y="59"/>
                  </a:cubicBezTo>
                  <a:cubicBezTo>
                    <a:pt x="150" y="20"/>
                    <a:pt x="118" y="0"/>
                    <a:pt x="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3964225" y="1193050"/>
              <a:ext cx="9425" cy="58025"/>
            </a:xfrm>
            <a:custGeom>
              <a:avLst/>
              <a:gdLst/>
              <a:ahLst/>
              <a:cxnLst/>
              <a:rect l="l" t="t" r="r" b="b"/>
              <a:pathLst>
                <a:path w="377" h="2321" extrusionOk="0">
                  <a:moveTo>
                    <a:pt x="87" y="0"/>
                  </a:moveTo>
                  <a:cubicBezTo>
                    <a:pt x="55" y="0"/>
                    <a:pt x="24" y="20"/>
                    <a:pt x="24" y="58"/>
                  </a:cubicBezTo>
                  <a:cubicBezTo>
                    <a:pt x="0" y="805"/>
                    <a:pt x="251" y="1527"/>
                    <a:pt x="227" y="2249"/>
                  </a:cubicBezTo>
                  <a:cubicBezTo>
                    <a:pt x="227" y="2297"/>
                    <a:pt x="258" y="2321"/>
                    <a:pt x="290" y="2321"/>
                  </a:cubicBezTo>
                  <a:cubicBezTo>
                    <a:pt x="321" y="2321"/>
                    <a:pt x="352" y="2297"/>
                    <a:pt x="352" y="2249"/>
                  </a:cubicBezTo>
                  <a:cubicBezTo>
                    <a:pt x="376" y="1527"/>
                    <a:pt x="125" y="805"/>
                    <a:pt x="149" y="58"/>
                  </a:cubicBezTo>
                  <a:cubicBezTo>
                    <a:pt x="149" y="20"/>
                    <a:pt x="118" y="0"/>
                    <a:pt x="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3854825" y="1565250"/>
              <a:ext cx="31100" cy="40900"/>
            </a:xfrm>
            <a:custGeom>
              <a:avLst/>
              <a:gdLst/>
              <a:ahLst/>
              <a:cxnLst/>
              <a:rect l="l" t="t" r="r" b="b"/>
              <a:pathLst>
                <a:path w="1244" h="1636" extrusionOk="0">
                  <a:moveTo>
                    <a:pt x="658" y="1"/>
                  </a:moveTo>
                  <a:cubicBezTo>
                    <a:pt x="599" y="1"/>
                    <a:pt x="530" y="15"/>
                    <a:pt x="448" y="47"/>
                  </a:cubicBezTo>
                  <a:cubicBezTo>
                    <a:pt x="0" y="197"/>
                    <a:pt x="149" y="1188"/>
                    <a:pt x="149" y="1540"/>
                  </a:cubicBezTo>
                  <a:lnTo>
                    <a:pt x="251" y="1635"/>
                  </a:lnTo>
                  <a:cubicBezTo>
                    <a:pt x="744" y="1456"/>
                    <a:pt x="1243" y="1"/>
                    <a:pt x="6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3832375" y="1575500"/>
              <a:ext cx="37400" cy="75825"/>
            </a:xfrm>
            <a:custGeom>
              <a:avLst/>
              <a:gdLst/>
              <a:ahLst/>
              <a:cxnLst/>
              <a:rect l="l" t="t" r="r" b="b"/>
              <a:pathLst>
                <a:path w="1496" h="3033" extrusionOk="0">
                  <a:moveTo>
                    <a:pt x="142" y="0"/>
                  </a:moveTo>
                  <a:cubicBezTo>
                    <a:pt x="72" y="0"/>
                    <a:pt x="1" y="102"/>
                    <a:pt x="74" y="157"/>
                  </a:cubicBezTo>
                  <a:cubicBezTo>
                    <a:pt x="922" y="927"/>
                    <a:pt x="1268" y="1798"/>
                    <a:pt x="1298" y="2921"/>
                  </a:cubicBezTo>
                  <a:cubicBezTo>
                    <a:pt x="1298" y="2995"/>
                    <a:pt x="1347" y="3033"/>
                    <a:pt x="1397" y="3033"/>
                  </a:cubicBezTo>
                  <a:cubicBezTo>
                    <a:pt x="1446" y="3033"/>
                    <a:pt x="1495" y="2995"/>
                    <a:pt x="1495" y="2921"/>
                  </a:cubicBezTo>
                  <a:cubicBezTo>
                    <a:pt x="1471" y="1751"/>
                    <a:pt x="1095" y="831"/>
                    <a:pt x="200" y="31"/>
                  </a:cubicBezTo>
                  <a:cubicBezTo>
                    <a:pt x="183" y="9"/>
                    <a:pt x="163" y="0"/>
                    <a:pt x="1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3801750" y="1619175"/>
              <a:ext cx="136375" cy="105675"/>
            </a:xfrm>
            <a:custGeom>
              <a:avLst/>
              <a:gdLst/>
              <a:ahLst/>
              <a:cxnLst/>
              <a:rect l="l" t="t" r="r" b="b"/>
              <a:pathLst>
                <a:path w="5455" h="4227" extrusionOk="0">
                  <a:moveTo>
                    <a:pt x="3897" y="0"/>
                  </a:moveTo>
                  <a:cubicBezTo>
                    <a:pt x="3657" y="0"/>
                    <a:pt x="3408" y="69"/>
                    <a:pt x="3168" y="225"/>
                  </a:cubicBezTo>
                  <a:cubicBezTo>
                    <a:pt x="2971" y="374"/>
                    <a:pt x="2822" y="577"/>
                    <a:pt x="2720" y="774"/>
                  </a:cubicBezTo>
                  <a:cubicBezTo>
                    <a:pt x="2316" y="448"/>
                    <a:pt x="1898" y="306"/>
                    <a:pt x="1515" y="306"/>
                  </a:cubicBezTo>
                  <a:cubicBezTo>
                    <a:pt x="672" y="306"/>
                    <a:pt x="1" y="996"/>
                    <a:pt x="34" y="1920"/>
                  </a:cubicBezTo>
                  <a:cubicBezTo>
                    <a:pt x="75" y="3278"/>
                    <a:pt x="1318" y="4226"/>
                    <a:pt x="2590" y="4226"/>
                  </a:cubicBezTo>
                  <a:cubicBezTo>
                    <a:pt x="2783" y="4226"/>
                    <a:pt x="2977" y="4204"/>
                    <a:pt x="3168" y="4159"/>
                  </a:cubicBezTo>
                  <a:cubicBezTo>
                    <a:pt x="4314" y="3860"/>
                    <a:pt x="5454" y="2714"/>
                    <a:pt x="5359" y="1472"/>
                  </a:cubicBezTo>
                  <a:cubicBezTo>
                    <a:pt x="5318" y="680"/>
                    <a:pt x="4652" y="0"/>
                    <a:pt x="38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3862275" y="1585075"/>
              <a:ext cx="6900" cy="4950"/>
            </a:xfrm>
            <a:custGeom>
              <a:avLst/>
              <a:gdLst/>
              <a:ahLst/>
              <a:cxnLst/>
              <a:rect l="l" t="t" r="r" b="b"/>
              <a:pathLst>
                <a:path w="276" h="198" extrusionOk="0">
                  <a:moveTo>
                    <a:pt x="150" y="1"/>
                  </a:moveTo>
                  <a:cubicBezTo>
                    <a:pt x="1" y="1"/>
                    <a:pt x="1" y="198"/>
                    <a:pt x="150" y="198"/>
                  </a:cubicBezTo>
                  <a:cubicBezTo>
                    <a:pt x="275" y="198"/>
                    <a:pt x="275" y="1"/>
                    <a:pt x="1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3864825" y="1576275"/>
              <a:ext cx="6725" cy="5100"/>
            </a:xfrm>
            <a:custGeom>
              <a:avLst/>
              <a:gdLst/>
              <a:ahLst/>
              <a:cxnLst/>
              <a:rect l="l" t="t" r="r" b="b"/>
              <a:pathLst>
                <a:path w="269" h="204" extrusionOk="0">
                  <a:moveTo>
                    <a:pt x="149" y="0"/>
                  </a:moveTo>
                  <a:cubicBezTo>
                    <a:pt x="0" y="0"/>
                    <a:pt x="0" y="203"/>
                    <a:pt x="149" y="203"/>
                  </a:cubicBezTo>
                  <a:cubicBezTo>
                    <a:pt x="269" y="203"/>
                    <a:pt x="269" y="0"/>
                    <a:pt x="1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3814375" y="1638925"/>
              <a:ext cx="23750" cy="49550"/>
            </a:xfrm>
            <a:custGeom>
              <a:avLst/>
              <a:gdLst/>
              <a:ahLst/>
              <a:cxnLst/>
              <a:rect l="l" t="t" r="r" b="b"/>
              <a:pathLst>
                <a:path w="950" h="1982" extrusionOk="0">
                  <a:moveTo>
                    <a:pt x="817" y="1"/>
                  </a:moveTo>
                  <a:cubicBezTo>
                    <a:pt x="794" y="1"/>
                    <a:pt x="770" y="10"/>
                    <a:pt x="746" y="32"/>
                  </a:cubicBezTo>
                  <a:cubicBezTo>
                    <a:pt x="102" y="533"/>
                    <a:pt x="0" y="1226"/>
                    <a:pt x="376" y="1924"/>
                  </a:cubicBezTo>
                  <a:cubicBezTo>
                    <a:pt x="392" y="1965"/>
                    <a:pt x="420" y="1981"/>
                    <a:pt x="450" y="1981"/>
                  </a:cubicBezTo>
                  <a:cubicBezTo>
                    <a:pt x="513" y="1981"/>
                    <a:pt x="582" y="1907"/>
                    <a:pt x="549" y="1823"/>
                  </a:cubicBezTo>
                  <a:cubicBezTo>
                    <a:pt x="197" y="1202"/>
                    <a:pt x="323" y="605"/>
                    <a:pt x="872" y="157"/>
                  </a:cubicBezTo>
                  <a:cubicBezTo>
                    <a:pt x="950" y="102"/>
                    <a:pt x="894" y="1"/>
                    <a:pt x="8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3760350" y="1138725"/>
              <a:ext cx="150450" cy="86175"/>
            </a:xfrm>
            <a:custGeom>
              <a:avLst/>
              <a:gdLst/>
              <a:ahLst/>
              <a:cxnLst/>
              <a:rect l="l" t="t" r="r" b="b"/>
              <a:pathLst>
                <a:path w="6018" h="3447" extrusionOk="0">
                  <a:moveTo>
                    <a:pt x="3128" y="1"/>
                  </a:moveTo>
                  <a:cubicBezTo>
                    <a:pt x="3058" y="1"/>
                    <a:pt x="2985" y="6"/>
                    <a:pt x="2907" y="17"/>
                  </a:cubicBezTo>
                  <a:cubicBezTo>
                    <a:pt x="2134" y="158"/>
                    <a:pt x="1846" y="945"/>
                    <a:pt x="1878" y="1621"/>
                  </a:cubicBezTo>
                  <a:lnTo>
                    <a:pt x="1878" y="1621"/>
                  </a:lnTo>
                  <a:cubicBezTo>
                    <a:pt x="1624" y="1553"/>
                    <a:pt x="1351" y="1491"/>
                    <a:pt x="1094" y="1491"/>
                  </a:cubicBezTo>
                  <a:cubicBezTo>
                    <a:pt x="750" y="1491"/>
                    <a:pt x="433" y="1602"/>
                    <a:pt x="221" y="1957"/>
                  </a:cubicBezTo>
                  <a:cubicBezTo>
                    <a:pt x="0" y="2357"/>
                    <a:pt x="197" y="3001"/>
                    <a:pt x="597" y="3228"/>
                  </a:cubicBezTo>
                  <a:cubicBezTo>
                    <a:pt x="875" y="3394"/>
                    <a:pt x="1183" y="3446"/>
                    <a:pt x="1501" y="3446"/>
                  </a:cubicBezTo>
                  <a:cubicBezTo>
                    <a:pt x="1893" y="3446"/>
                    <a:pt x="2301" y="3367"/>
                    <a:pt x="2687" y="3324"/>
                  </a:cubicBezTo>
                  <a:cubicBezTo>
                    <a:pt x="3731" y="3198"/>
                    <a:pt x="4776" y="3127"/>
                    <a:pt x="5821" y="3025"/>
                  </a:cubicBezTo>
                  <a:cubicBezTo>
                    <a:pt x="5940" y="3025"/>
                    <a:pt x="5940" y="2828"/>
                    <a:pt x="5821" y="2828"/>
                  </a:cubicBezTo>
                  <a:cubicBezTo>
                    <a:pt x="4597" y="2954"/>
                    <a:pt x="3379" y="3001"/>
                    <a:pt x="2161" y="3175"/>
                  </a:cubicBezTo>
                  <a:cubicBezTo>
                    <a:pt x="1935" y="3215"/>
                    <a:pt x="1682" y="3255"/>
                    <a:pt x="1435" y="3255"/>
                  </a:cubicBezTo>
                  <a:cubicBezTo>
                    <a:pt x="1057" y="3255"/>
                    <a:pt x="696" y="3161"/>
                    <a:pt x="472" y="2828"/>
                  </a:cubicBezTo>
                  <a:cubicBezTo>
                    <a:pt x="299" y="2554"/>
                    <a:pt x="299" y="2154"/>
                    <a:pt x="496" y="1909"/>
                  </a:cubicBezTo>
                  <a:cubicBezTo>
                    <a:pt x="643" y="1729"/>
                    <a:pt x="850" y="1670"/>
                    <a:pt x="1073" y="1670"/>
                  </a:cubicBezTo>
                  <a:cubicBezTo>
                    <a:pt x="1375" y="1670"/>
                    <a:pt x="1707" y="1777"/>
                    <a:pt x="1964" y="1831"/>
                  </a:cubicBezTo>
                  <a:cubicBezTo>
                    <a:pt x="1973" y="1836"/>
                    <a:pt x="1982" y="1838"/>
                    <a:pt x="1992" y="1838"/>
                  </a:cubicBezTo>
                  <a:cubicBezTo>
                    <a:pt x="2037" y="1838"/>
                    <a:pt x="2090" y="1795"/>
                    <a:pt x="2090" y="1736"/>
                  </a:cubicBezTo>
                  <a:cubicBezTo>
                    <a:pt x="2036" y="1061"/>
                    <a:pt x="2209" y="417"/>
                    <a:pt x="2955" y="214"/>
                  </a:cubicBezTo>
                  <a:cubicBezTo>
                    <a:pt x="3040" y="192"/>
                    <a:pt x="3120" y="182"/>
                    <a:pt x="3196" y="182"/>
                  </a:cubicBezTo>
                  <a:cubicBezTo>
                    <a:pt x="3812" y="182"/>
                    <a:pt x="4139" y="844"/>
                    <a:pt x="4448" y="1312"/>
                  </a:cubicBezTo>
                  <a:cubicBezTo>
                    <a:pt x="4475" y="1348"/>
                    <a:pt x="4512" y="1366"/>
                    <a:pt x="4546" y="1366"/>
                  </a:cubicBezTo>
                  <a:cubicBezTo>
                    <a:pt x="4581" y="1366"/>
                    <a:pt x="4612" y="1348"/>
                    <a:pt x="4627" y="1312"/>
                  </a:cubicBezTo>
                  <a:cubicBezTo>
                    <a:pt x="4777" y="1043"/>
                    <a:pt x="5147" y="663"/>
                    <a:pt x="5502" y="663"/>
                  </a:cubicBezTo>
                  <a:cubicBezTo>
                    <a:pt x="5612" y="663"/>
                    <a:pt x="5721" y="699"/>
                    <a:pt x="5821" y="787"/>
                  </a:cubicBezTo>
                  <a:cubicBezTo>
                    <a:pt x="5844" y="811"/>
                    <a:pt x="5868" y="821"/>
                    <a:pt x="5891" y="821"/>
                  </a:cubicBezTo>
                  <a:cubicBezTo>
                    <a:pt x="5963" y="821"/>
                    <a:pt x="6017" y="720"/>
                    <a:pt x="5940" y="661"/>
                  </a:cubicBezTo>
                  <a:cubicBezTo>
                    <a:pt x="5805" y="526"/>
                    <a:pt x="5653" y="471"/>
                    <a:pt x="5498" y="471"/>
                  </a:cubicBezTo>
                  <a:cubicBezTo>
                    <a:pt x="5138" y="471"/>
                    <a:pt x="4761" y="771"/>
                    <a:pt x="4537" y="1075"/>
                  </a:cubicBezTo>
                  <a:lnTo>
                    <a:pt x="4537" y="1075"/>
                  </a:lnTo>
                  <a:cubicBezTo>
                    <a:pt x="4166" y="513"/>
                    <a:pt x="3831" y="1"/>
                    <a:pt x="3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3562250" y="1119625"/>
              <a:ext cx="97975" cy="60175"/>
            </a:xfrm>
            <a:custGeom>
              <a:avLst/>
              <a:gdLst/>
              <a:ahLst/>
              <a:cxnLst/>
              <a:rect l="l" t="t" r="r" b="b"/>
              <a:pathLst>
                <a:path w="3919" h="2407" extrusionOk="0">
                  <a:moveTo>
                    <a:pt x="3034" y="0"/>
                  </a:moveTo>
                  <a:cubicBezTo>
                    <a:pt x="2965" y="0"/>
                    <a:pt x="2896" y="101"/>
                    <a:pt x="2969" y="160"/>
                  </a:cubicBezTo>
                  <a:cubicBezTo>
                    <a:pt x="3297" y="482"/>
                    <a:pt x="3220" y="978"/>
                    <a:pt x="3118" y="1378"/>
                  </a:cubicBezTo>
                  <a:cubicBezTo>
                    <a:pt x="2969" y="1873"/>
                    <a:pt x="2599" y="2172"/>
                    <a:pt x="2074" y="2201"/>
                  </a:cubicBezTo>
                  <a:cubicBezTo>
                    <a:pt x="2035" y="2204"/>
                    <a:pt x="1996" y="2206"/>
                    <a:pt x="1957" y="2206"/>
                  </a:cubicBezTo>
                  <a:cubicBezTo>
                    <a:pt x="1097" y="2206"/>
                    <a:pt x="223" y="1463"/>
                    <a:pt x="486" y="584"/>
                  </a:cubicBezTo>
                  <a:cubicBezTo>
                    <a:pt x="501" y="503"/>
                    <a:pt x="425" y="442"/>
                    <a:pt x="361" y="442"/>
                  </a:cubicBezTo>
                  <a:cubicBezTo>
                    <a:pt x="325" y="442"/>
                    <a:pt x="293" y="461"/>
                    <a:pt x="283" y="506"/>
                  </a:cubicBezTo>
                  <a:cubicBezTo>
                    <a:pt x="0" y="1590"/>
                    <a:pt x="1010" y="2407"/>
                    <a:pt x="2004" y="2407"/>
                  </a:cubicBezTo>
                  <a:cubicBezTo>
                    <a:pt x="2061" y="2407"/>
                    <a:pt x="2118" y="2404"/>
                    <a:pt x="2175" y="2398"/>
                  </a:cubicBezTo>
                  <a:cubicBezTo>
                    <a:pt x="3172" y="2321"/>
                    <a:pt x="3918" y="757"/>
                    <a:pt x="3094" y="34"/>
                  </a:cubicBezTo>
                  <a:cubicBezTo>
                    <a:pt x="3077" y="10"/>
                    <a:pt x="3056" y="0"/>
                    <a:pt x="30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3544450" y="1156350"/>
              <a:ext cx="19000" cy="10600"/>
            </a:xfrm>
            <a:custGeom>
              <a:avLst/>
              <a:gdLst/>
              <a:ahLst/>
              <a:cxnLst/>
              <a:rect l="l" t="t" r="r" b="b"/>
              <a:pathLst>
                <a:path w="760" h="424" extrusionOk="0">
                  <a:moveTo>
                    <a:pt x="641" y="1"/>
                  </a:moveTo>
                  <a:cubicBezTo>
                    <a:pt x="629" y="1"/>
                    <a:pt x="615" y="4"/>
                    <a:pt x="601" y="10"/>
                  </a:cubicBezTo>
                  <a:cubicBezTo>
                    <a:pt x="398" y="58"/>
                    <a:pt x="248" y="135"/>
                    <a:pt x="99" y="231"/>
                  </a:cubicBezTo>
                  <a:cubicBezTo>
                    <a:pt x="1" y="295"/>
                    <a:pt x="48" y="424"/>
                    <a:pt x="138" y="424"/>
                  </a:cubicBezTo>
                  <a:cubicBezTo>
                    <a:pt x="157" y="424"/>
                    <a:pt x="179" y="418"/>
                    <a:pt x="201" y="404"/>
                  </a:cubicBezTo>
                  <a:cubicBezTo>
                    <a:pt x="326" y="308"/>
                    <a:pt x="475" y="231"/>
                    <a:pt x="648" y="183"/>
                  </a:cubicBezTo>
                  <a:cubicBezTo>
                    <a:pt x="759" y="162"/>
                    <a:pt x="735" y="1"/>
                    <a:pt x="6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3559250" y="1177925"/>
              <a:ext cx="18900" cy="23600"/>
            </a:xfrm>
            <a:custGeom>
              <a:avLst/>
              <a:gdLst/>
              <a:ahLst/>
              <a:cxnLst/>
              <a:rect l="l" t="t" r="r" b="b"/>
              <a:pathLst>
                <a:path w="756" h="944" extrusionOk="0">
                  <a:moveTo>
                    <a:pt x="613" y="0"/>
                  </a:moveTo>
                  <a:cubicBezTo>
                    <a:pt x="582" y="0"/>
                    <a:pt x="551" y="13"/>
                    <a:pt x="528" y="42"/>
                  </a:cubicBezTo>
                  <a:cubicBezTo>
                    <a:pt x="355" y="287"/>
                    <a:pt x="182" y="538"/>
                    <a:pt x="33" y="789"/>
                  </a:cubicBezTo>
                  <a:cubicBezTo>
                    <a:pt x="1" y="873"/>
                    <a:pt x="57" y="943"/>
                    <a:pt x="119" y="943"/>
                  </a:cubicBezTo>
                  <a:cubicBezTo>
                    <a:pt x="150" y="943"/>
                    <a:pt x="182" y="926"/>
                    <a:pt x="206" y="884"/>
                  </a:cubicBezTo>
                  <a:cubicBezTo>
                    <a:pt x="355" y="639"/>
                    <a:pt x="528" y="389"/>
                    <a:pt x="701" y="138"/>
                  </a:cubicBezTo>
                  <a:cubicBezTo>
                    <a:pt x="756" y="71"/>
                    <a:pt x="686" y="0"/>
                    <a:pt x="6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3602500" y="1193350"/>
              <a:ext cx="6075" cy="12050"/>
            </a:xfrm>
            <a:custGeom>
              <a:avLst/>
              <a:gdLst/>
              <a:ahLst/>
              <a:cxnLst/>
              <a:rect l="l" t="t" r="r" b="b"/>
              <a:pathLst>
                <a:path w="243" h="482" extrusionOk="0">
                  <a:moveTo>
                    <a:pt x="144" y="0"/>
                  </a:moveTo>
                  <a:cubicBezTo>
                    <a:pt x="95" y="0"/>
                    <a:pt x="46" y="31"/>
                    <a:pt x="46" y="94"/>
                  </a:cubicBezTo>
                  <a:cubicBezTo>
                    <a:pt x="46" y="196"/>
                    <a:pt x="46" y="267"/>
                    <a:pt x="16" y="345"/>
                  </a:cubicBezTo>
                  <a:cubicBezTo>
                    <a:pt x="1" y="424"/>
                    <a:pt x="65" y="482"/>
                    <a:pt x="127" y="482"/>
                  </a:cubicBezTo>
                  <a:cubicBezTo>
                    <a:pt x="163" y="482"/>
                    <a:pt x="199" y="463"/>
                    <a:pt x="219" y="416"/>
                  </a:cubicBezTo>
                  <a:cubicBezTo>
                    <a:pt x="219" y="321"/>
                    <a:pt x="243" y="219"/>
                    <a:pt x="243" y="94"/>
                  </a:cubicBezTo>
                  <a:cubicBezTo>
                    <a:pt x="243" y="31"/>
                    <a:pt x="193" y="0"/>
                    <a:pt x="1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3630775" y="1186300"/>
              <a:ext cx="18175" cy="22150"/>
            </a:xfrm>
            <a:custGeom>
              <a:avLst/>
              <a:gdLst/>
              <a:ahLst/>
              <a:cxnLst/>
              <a:rect l="l" t="t" r="r" b="b"/>
              <a:pathLst>
                <a:path w="727" h="886" extrusionOk="0">
                  <a:moveTo>
                    <a:pt x="136" y="1"/>
                  </a:moveTo>
                  <a:cubicBezTo>
                    <a:pt x="70" y="1"/>
                    <a:pt x="1" y="51"/>
                    <a:pt x="31" y="131"/>
                  </a:cubicBezTo>
                  <a:cubicBezTo>
                    <a:pt x="133" y="400"/>
                    <a:pt x="330" y="627"/>
                    <a:pt x="527" y="848"/>
                  </a:cubicBezTo>
                  <a:cubicBezTo>
                    <a:pt x="547" y="874"/>
                    <a:pt x="572" y="885"/>
                    <a:pt x="597" y="885"/>
                  </a:cubicBezTo>
                  <a:cubicBezTo>
                    <a:pt x="665" y="885"/>
                    <a:pt x="727" y="799"/>
                    <a:pt x="652" y="728"/>
                  </a:cubicBezTo>
                  <a:cubicBezTo>
                    <a:pt x="503" y="501"/>
                    <a:pt x="306" y="304"/>
                    <a:pt x="228" y="54"/>
                  </a:cubicBezTo>
                  <a:cubicBezTo>
                    <a:pt x="211" y="17"/>
                    <a:pt x="174" y="1"/>
                    <a:pt x="1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3648975" y="1164400"/>
              <a:ext cx="13075" cy="11050"/>
            </a:xfrm>
            <a:custGeom>
              <a:avLst/>
              <a:gdLst/>
              <a:ahLst/>
              <a:cxnLst/>
              <a:rect l="l" t="t" r="r" b="b"/>
              <a:pathLst>
                <a:path w="523" h="442" extrusionOk="0">
                  <a:moveTo>
                    <a:pt x="138" y="0"/>
                  </a:moveTo>
                  <a:cubicBezTo>
                    <a:pt x="70" y="0"/>
                    <a:pt x="1" y="101"/>
                    <a:pt x="73" y="160"/>
                  </a:cubicBezTo>
                  <a:cubicBezTo>
                    <a:pt x="151" y="261"/>
                    <a:pt x="222" y="333"/>
                    <a:pt x="324" y="410"/>
                  </a:cubicBezTo>
                  <a:cubicBezTo>
                    <a:pt x="340" y="432"/>
                    <a:pt x="361" y="441"/>
                    <a:pt x="382" y="441"/>
                  </a:cubicBezTo>
                  <a:cubicBezTo>
                    <a:pt x="451" y="441"/>
                    <a:pt x="523" y="340"/>
                    <a:pt x="449" y="285"/>
                  </a:cubicBezTo>
                  <a:cubicBezTo>
                    <a:pt x="372" y="184"/>
                    <a:pt x="300" y="112"/>
                    <a:pt x="199" y="34"/>
                  </a:cubicBezTo>
                  <a:cubicBezTo>
                    <a:pt x="181" y="10"/>
                    <a:pt x="160" y="0"/>
                    <a:pt x="1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3657050" y="1139725"/>
              <a:ext cx="23625" cy="5700"/>
            </a:xfrm>
            <a:custGeom>
              <a:avLst/>
              <a:gdLst/>
              <a:ahLst/>
              <a:cxnLst/>
              <a:rect l="l" t="t" r="r" b="b"/>
              <a:pathLst>
                <a:path w="945" h="228" extrusionOk="0">
                  <a:moveTo>
                    <a:pt x="126" y="0"/>
                  </a:moveTo>
                  <a:cubicBezTo>
                    <a:pt x="1" y="0"/>
                    <a:pt x="1" y="203"/>
                    <a:pt x="126" y="203"/>
                  </a:cubicBezTo>
                  <a:cubicBezTo>
                    <a:pt x="347" y="227"/>
                    <a:pt x="574" y="227"/>
                    <a:pt x="819" y="227"/>
                  </a:cubicBezTo>
                  <a:cubicBezTo>
                    <a:pt x="944" y="227"/>
                    <a:pt x="944" y="24"/>
                    <a:pt x="819" y="24"/>
                  </a:cubicBezTo>
                  <a:cubicBezTo>
                    <a:pt x="574" y="24"/>
                    <a:pt x="347" y="24"/>
                    <a:pt x="1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3674525" y="1209425"/>
              <a:ext cx="47175" cy="45500"/>
            </a:xfrm>
            <a:custGeom>
              <a:avLst/>
              <a:gdLst/>
              <a:ahLst/>
              <a:cxnLst/>
              <a:rect l="l" t="t" r="r" b="b"/>
              <a:pathLst>
                <a:path w="1887" h="1820" extrusionOk="0">
                  <a:moveTo>
                    <a:pt x="947" y="197"/>
                  </a:moveTo>
                  <a:cubicBezTo>
                    <a:pt x="1887" y="197"/>
                    <a:pt x="1879" y="1417"/>
                    <a:pt x="1015" y="1618"/>
                  </a:cubicBezTo>
                  <a:cubicBezTo>
                    <a:pt x="963" y="1627"/>
                    <a:pt x="912" y="1632"/>
                    <a:pt x="864" y="1632"/>
                  </a:cubicBezTo>
                  <a:cubicBezTo>
                    <a:pt x="526" y="1632"/>
                    <a:pt x="289" y="1419"/>
                    <a:pt x="221" y="1069"/>
                  </a:cubicBezTo>
                  <a:cubicBezTo>
                    <a:pt x="121" y="601"/>
                    <a:pt x="466" y="257"/>
                    <a:pt x="908" y="199"/>
                  </a:cubicBezTo>
                  <a:lnTo>
                    <a:pt x="908" y="199"/>
                  </a:lnTo>
                  <a:cubicBezTo>
                    <a:pt x="912" y="198"/>
                    <a:pt x="916" y="198"/>
                    <a:pt x="920" y="197"/>
                  </a:cubicBezTo>
                  <a:lnTo>
                    <a:pt x="920" y="197"/>
                  </a:lnTo>
                  <a:cubicBezTo>
                    <a:pt x="920" y="197"/>
                    <a:pt x="920" y="197"/>
                    <a:pt x="920" y="197"/>
                  </a:cubicBezTo>
                  <a:cubicBezTo>
                    <a:pt x="922" y="197"/>
                    <a:pt x="923" y="197"/>
                    <a:pt x="925" y="197"/>
                  </a:cubicBezTo>
                  <a:lnTo>
                    <a:pt x="925" y="197"/>
                  </a:lnTo>
                  <a:cubicBezTo>
                    <a:pt x="932" y="197"/>
                    <a:pt x="940" y="197"/>
                    <a:pt x="947" y="197"/>
                  </a:cubicBezTo>
                  <a:close/>
                  <a:moveTo>
                    <a:pt x="920" y="0"/>
                  </a:moveTo>
                  <a:cubicBezTo>
                    <a:pt x="371" y="72"/>
                    <a:pt x="0" y="424"/>
                    <a:pt x="0" y="967"/>
                  </a:cubicBezTo>
                  <a:cubicBezTo>
                    <a:pt x="23" y="1483"/>
                    <a:pt x="398" y="1820"/>
                    <a:pt x="873" y="1820"/>
                  </a:cubicBezTo>
                  <a:cubicBezTo>
                    <a:pt x="904" y="1820"/>
                    <a:pt x="936" y="1818"/>
                    <a:pt x="968" y="1815"/>
                  </a:cubicBezTo>
                  <a:cubicBezTo>
                    <a:pt x="1463" y="1767"/>
                    <a:pt x="1863" y="1367"/>
                    <a:pt x="1887" y="848"/>
                  </a:cubicBezTo>
                  <a:cubicBezTo>
                    <a:pt x="1887" y="323"/>
                    <a:pt x="1415" y="0"/>
                    <a:pt x="9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3660200" y="1219350"/>
              <a:ext cx="74225" cy="27450"/>
            </a:xfrm>
            <a:custGeom>
              <a:avLst/>
              <a:gdLst/>
              <a:ahLst/>
              <a:cxnLst/>
              <a:rect l="l" t="t" r="r" b="b"/>
              <a:pathLst>
                <a:path w="2969" h="1098" extrusionOk="0">
                  <a:moveTo>
                    <a:pt x="2451" y="0"/>
                  </a:moveTo>
                  <a:cubicBezTo>
                    <a:pt x="2430" y="0"/>
                    <a:pt x="2409" y="1"/>
                    <a:pt x="2388" y="3"/>
                  </a:cubicBezTo>
                  <a:cubicBezTo>
                    <a:pt x="2270" y="26"/>
                    <a:pt x="2242" y="202"/>
                    <a:pt x="2364" y="202"/>
                  </a:cubicBezTo>
                  <a:cubicBezTo>
                    <a:pt x="2372" y="202"/>
                    <a:pt x="2380" y="202"/>
                    <a:pt x="2388" y="200"/>
                  </a:cubicBezTo>
                  <a:cubicBezTo>
                    <a:pt x="2609" y="200"/>
                    <a:pt x="2663" y="326"/>
                    <a:pt x="2436" y="475"/>
                  </a:cubicBezTo>
                  <a:cubicBezTo>
                    <a:pt x="2311" y="570"/>
                    <a:pt x="2138" y="600"/>
                    <a:pt x="1988" y="648"/>
                  </a:cubicBezTo>
                  <a:cubicBezTo>
                    <a:pt x="1738" y="720"/>
                    <a:pt x="1469" y="773"/>
                    <a:pt x="1218" y="821"/>
                  </a:cubicBezTo>
                  <a:cubicBezTo>
                    <a:pt x="1069" y="845"/>
                    <a:pt x="920" y="869"/>
                    <a:pt x="770" y="869"/>
                  </a:cubicBezTo>
                  <a:lnTo>
                    <a:pt x="496" y="869"/>
                  </a:lnTo>
                  <a:cubicBezTo>
                    <a:pt x="245" y="845"/>
                    <a:pt x="520" y="624"/>
                    <a:pt x="669" y="600"/>
                  </a:cubicBezTo>
                  <a:cubicBezTo>
                    <a:pt x="794" y="600"/>
                    <a:pt x="794" y="397"/>
                    <a:pt x="669" y="397"/>
                  </a:cubicBezTo>
                  <a:cubicBezTo>
                    <a:pt x="394" y="421"/>
                    <a:pt x="0" y="624"/>
                    <a:pt x="221" y="947"/>
                  </a:cubicBezTo>
                  <a:cubicBezTo>
                    <a:pt x="301" y="1062"/>
                    <a:pt x="454" y="1097"/>
                    <a:pt x="621" y="1097"/>
                  </a:cubicBezTo>
                  <a:cubicBezTo>
                    <a:pt x="818" y="1097"/>
                    <a:pt x="1035" y="1047"/>
                    <a:pt x="1170" y="1018"/>
                  </a:cubicBezTo>
                  <a:cubicBezTo>
                    <a:pt x="1618" y="947"/>
                    <a:pt x="2412" y="899"/>
                    <a:pt x="2735" y="499"/>
                  </a:cubicBezTo>
                  <a:cubicBezTo>
                    <a:pt x="2969" y="197"/>
                    <a:pt x="2744" y="0"/>
                    <a:pt x="245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3474300" y="1167125"/>
              <a:ext cx="36075" cy="34900"/>
            </a:xfrm>
            <a:custGeom>
              <a:avLst/>
              <a:gdLst/>
              <a:ahLst/>
              <a:cxnLst/>
              <a:rect l="l" t="t" r="r" b="b"/>
              <a:pathLst>
                <a:path w="1443" h="1396" extrusionOk="0">
                  <a:moveTo>
                    <a:pt x="692" y="196"/>
                  </a:moveTo>
                  <a:cubicBezTo>
                    <a:pt x="912" y="196"/>
                    <a:pt x="1100" y="296"/>
                    <a:pt x="1192" y="522"/>
                  </a:cubicBezTo>
                  <a:cubicBezTo>
                    <a:pt x="1240" y="749"/>
                    <a:pt x="1168" y="1018"/>
                    <a:pt x="995" y="1143"/>
                  </a:cubicBezTo>
                  <a:cubicBezTo>
                    <a:pt x="903" y="1202"/>
                    <a:pt x="814" y="1227"/>
                    <a:pt x="732" y="1227"/>
                  </a:cubicBezTo>
                  <a:cubicBezTo>
                    <a:pt x="256" y="1227"/>
                    <a:pt x="6" y="368"/>
                    <a:pt x="643" y="200"/>
                  </a:cubicBezTo>
                  <a:cubicBezTo>
                    <a:pt x="646" y="199"/>
                    <a:pt x="650" y="198"/>
                    <a:pt x="653" y="197"/>
                  </a:cubicBezTo>
                  <a:lnTo>
                    <a:pt x="653" y="197"/>
                  </a:lnTo>
                  <a:cubicBezTo>
                    <a:pt x="666" y="197"/>
                    <a:pt x="679" y="196"/>
                    <a:pt x="692" y="196"/>
                  </a:cubicBezTo>
                  <a:close/>
                  <a:moveTo>
                    <a:pt x="685" y="0"/>
                  </a:moveTo>
                  <a:cubicBezTo>
                    <a:pt x="663" y="0"/>
                    <a:pt x="641" y="1"/>
                    <a:pt x="619" y="3"/>
                  </a:cubicBezTo>
                  <a:cubicBezTo>
                    <a:pt x="592" y="8"/>
                    <a:pt x="572" y="20"/>
                    <a:pt x="557" y="37"/>
                  </a:cubicBezTo>
                  <a:lnTo>
                    <a:pt x="557" y="37"/>
                  </a:lnTo>
                  <a:cubicBezTo>
                    <a:pt x="182" y="147"/>
                    <a:pt x="0" y="511"/>
                    <a:pt x="69" y="898"/>
                  </a:cubicBezTo>
                  <a:cubicBezTo>
                    <a:pt x="133" y="1221"/>
                    <a:pt x="429" y="1396"/>
                    <a:pt x="738" y="1396"/>
                  </a:cubicBezTo>
                  <a:cubicBezTo>
                    <a:pt x="806" y="1396"/>
                    <a:pt x="874" y="1387"/>
                    <a:pt x="941" y="1370"/>
                  </a:cubicBezTo>
                  <a:cubicBezTo>
                    <a:pt x="1293" y="1268"/>
                    <a:pt x="1443" y="898"/>
                    <a:pt x="1389" y="600"/>
                  </a:cubicBezTo>
                  <a:cubicBezTo>
                    <a:pt x="1344" y="223"/>
                    <a:pt x="1034" y="0"/>
                    <a:pt x="6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3476775" y="1171750"/>
              <a:ext cx="29875" cy="27800"/>
            </a:xfrm>
            <a:custGeom>
              <a:avLst/>
              <a:gdLst/>
              <a:ahLst/>
              <a:cxnLst/>
              <a:rect l="l" t="t" r="r" b="b"/>
              <a:pathLst>
                <a:path w="1195" h="1112" extrusionOk="0">
                  <a:moveTo>
                    <a:pt x="529" y="1"/>
                  </a:moveTo>
                  <a:cubicBezTo>
                    <a:pt x="473" y="1"/>
                    <a:pt x="411" y="17"/>
                    <a:pt x="347" y="63"/>
                  </a:cubicBezTo>
                  <a:lnTo>
                    <a:pt x="347" y="87"/>
                  </a:lnTo>
                  <a:lnTo>
                    <a:pt x="323" y="87"/>
                  </a:lnTo>
                  <a:cubicBezTo>
                    <a:pt x="72" y="236"/>
                    <a:pt x="0" y="564"/>
                    <a:pt x="197" y="785"/>
                  </a:cubicBezTo>
                  <a:cubicBezTo>
                    <a:pt x="173" y="934"/>
                    <a:pt x="245" y="1060"/>
                    <a:pt x="472" y="1083"/>
                  </a:cubicBezTo>
                  <a:lnTo>
                    <a:pt x="520" y="1083"/>
                  </a:lnTo>
                  <a:cubicBezTo>
                    <a:pt x="557" y="1103"/>
                    <a:pt x="597" y="1111"/>
                    <a:pt x="636" y="1111"/>
                  </a:cubicBezTo>
                  <a:cubicBezTo>
                    <a:pt x="753" y="1111"/>
                    <a:pt x="874" y="1040"/>
                    <a:pt x="967" y="982"/>
                  </a:cubicBezTo>
                  <a:cubicBezTo>
                    <a:pt x="991" y="958"/>
                    <a:pt x="1015" y="934"/>
                    <a:pt x="1045" y="910"/>
                  </a:cubicBezTo>
                  <a:cubicBezTo>
                    <a:pt x="1069" y="886"/>
                    <a:pt x="1093" y="863"/>
                    <a:pt x="1117" y="833"/>
                  </a:cubicBezTo>
                  <a:cubicBezTo>
                    <a:pt x="1194" y="684"/>
                    <a:pt x="1194" y="534"/>
                    <a:pt x="1093" y="385"/>
                  </a:cubicBezTo>
                  <a:cubicBezTo>
                    <a:pt x="1093" y="266"/>
                    <a:pt x="1045" y="140"/>
                    <a:pt x="944" y="87"/>
                  </a:cubicBezTo>
                  <a:cubicBezTo>
                    <a:pt x="896" y="39"/>
                    <a:pt x="818" y="39"/>
                    <a:pt x="770" y="39"/>
                  </a:cubicBezTo>
                  <a:cubicBezTo>
                    <a:pt x="717" y="15"/>
                    <a:pt x="669" y="15"/>
                    <a:pt x="621" y="15"/>
                  </a:cubicBezTo>
                  <a:cubicBezTo>
                    <a:pt x="593" y="6"/>
                    <a:pt x="562" y="1"/>
                    <a:pt x="5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3481700" y="1183650"/>
              <a:ext cx="6300" cy="6650"/>
            </a:xfrm>
            <a:custGeom>
              <a:avLst/>
              <a:gdLst/>
              <a:ahLst/>
              <a:cxnLst/>
              <a:rect l="l" t="t" r="r" b="b"/>
              <a:pathLst>
                <a:path w="252" h="266" extrusionOk="0">
                  <a:moveTo>
                    <a:pt x="126" y="0"/>
                  </a:moveTo>
                  <a:cubicBezTo>
                    <a:pt x="63" y="0"/>
                    <a:pt x="0" y="37"/>
                    <a:pt x="0" y="112"/>
                  </a:cubicBezTo>
                  <a:lnTo>
                    <a:pt x="0" y="136"/>
                  </a:lnTo>
                  <a:cubicBezTo>
                    <a:pt x="0" y="222"/>
                    <a:pt x="63" y="266"/>
                    <a:pt x="126" y="266"/>
                  </a:cubicBezTo>
                  <a:cubicBezTo>
                    <a:pt x="188" y="266"/>
                    <a:pt x="251" y="222"/>
                    <a:pt x="251" y="136"/>
                  </a:cubicBezTo>
                  <a:lnTo>
                    <a:pt x="251" y="112"/>
                  </a:lnTo>
                  <a:cubicBezTo>
                    <a:pt x="251" y="37"/>
                    <a:pt x="188" y="0"/>
                    <a:pt x="1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3486625" y="1172700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73" y="1"/>
                  </a:moveTo>
                  <a:cubicBezTo>
                    <a:pt x="0" y="1"/>
                    <a:pt x="0" y="251"/>
                    <a:pt x="173" y="251"/>
                  </a:cubicBezTo>
                  <a:cubicBezTo>
                    <a:pt x="323" y="251"/>
                    <a:pt x="323" y="1"/>
                    <a:pt x="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3491700" y="1185850"/>
              <a:ext cx="8075" cy="6125"/>
            </a:xfrm>
            <a:custGeom>
              <a:avLst/>
              <a:gdLst/>
              <a:ahLst/>
              <a:cxnLst/>
              <a:rect l="l" t="t" r="r" b="b"/>
              <a:pathLst>
                <a:path w="323" h="245" extrusionOk="0">
                  <a:moveTo>
                    <a:pt x="173" y="0"/>
                  </a:moveTo>
                  <a:cubicBezTo>
                    <a:pt x="0" y="0"/>
                    <a:pt x="0" y="245"/>
                    <a:pt x="173" y="245"/>
                  </a:cubicBezTo>
                  <a:cubicBezTo>
                    <a:pt x="323" y="245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3497825" y="1175850"/>
              <a:ext cx="8075" cy="6275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2" y="251"/>
                    <a:pt x="322" y="0"/>
                    <a:pt x="1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3468550" y="1305600"/>
              <a:ext cx="38475" cy="36925"/>
            </a:xfrm>
            <a:custGeom>
              <a:avLst/>
              <a:gdLst/>
              <a:ahLst/>
              <a:cxnLst/>
              <a:rect l="l" t="t" r="r" b="b"/>
              <a:pathLst>
                <a:path w="1539" h="1477" extrusionOk="0">
                  <a:moveTo>
                    <a:pt x="654" y="1"/>
                  </a:moveTo>
                  <a:cubicBezTo>
                    <a:pt x="612" y="1"/>
                    <a:pt x="574" y="18"/>
                    <a:pt x="574" y="58"/>
                  </a:cubicBezTo>
                  <a:cubicBezTo>
                    <a:pt x="526" y="255"/>
                    <a:pt x="526" y="458"/>
                    <a:pt x="526" y="655"/>
                  </a:cubicBezTo>
                  <a:cubicBezTo>
                    <a:pt x="377" y="702"/>
                    <a:pt x="228" y="780"/>
                    <a:pt x="102" y="828"/>
                  </a:cubicBezTo>
                  <a:cubicBezTo>
                    <a:pt x="1" y="852"/>
                    <a:pt x="31" y="1001"/>
                    <a:pt x="126" y="1001"/>
                  </a:cubicBezTo>
                  <a:cubicBezTo>
                    <a:pt x="252" y="1031"/>
                    <a:pt x="401" y="1055"/>
                    <a:pt x="526" y="1079"/>
                  </a:cubicBezTo>
                  <a:cubicBezTo>
                    <a:pt x="526" y="1180"/>
                    <a:pt x="526" y="1276"/>
                    <a:pt x="550" y="1377"/>
                  </a:cubicBezTo>
                  <a:cubicBezTo>
                    <a:pt x="550" y="1443"/>
                    <a:pt x="604" y="1477"/>
                    <a:pt x="654" y="1477"/>
                  </a:cubicBezTo>
                  <a:cubicBezTo>
                    <a:pt x="681" y="1477"/>
                    <a:pt x="707" y="1467"/>
                    <a:pt x="723" y="1449"/>
                  </a:cubicBezTo>
                  <a:cubicBezTo>
                    <a:pt x="825" y="1425"/>
                    <a:pt x="926" y="1276"/>
                    <a:pt x="974" y="1180"/>
                  </a:cubicBezTo>
                  <a:cubicBezTo>
                    <a:pt x="1099" y="1228"/>
                    <a:pt x="1195" y="1252"/>
                    <a:pt x="1320" y="1299"/>
                  </a:cubicBezTo>
                  <a:cubicBezTo>
                    <a:pt x="1332" y="1304"/>
                    <a:pt x="1344" y="1306"/>
                    <a:pt x="1357" y="1306"/>
                  </a:cubicBezTo>
                  <a:cubicBezTo>
                    <a:pt x="1430" y="1306"/>
                    <a:pt x="1512" y="1237"/>
                    <a:pt x="1446" y="1150"/>
                  </a:cubicBezTo>
                  <a:cubicBezTo>
                    <a:pt x="1374" y="1055"/>
                    <a:pt x="1320" y="953"/>
                    <a:pt x="1249" y="828"/>
                  </a:cubicBezTo>
                  <a:cubicBezTo>
                    <a:pt x="1320" y="732"/>
                    <a:pt x="1422" y="607"/>
                    <a:pt x="1493" y="482"/>
                  </a:cubicBezTo>
                  <a:cubicBezTo>
                    <a:pt x="1539" y="441"/>
                    <a:pt x="1491" y="346"/>
                    <a:pt x="1431" y="346"/>
                  </a:cubicBezTo>
                  <a:cubicBezTo>
                    <a:pt x="1420" y="346"/>
                    <a:pt x="1409" y="349"/>
                    <a:pt x="1398" y="356"/>
                  </a:cubicBezTo>
                  <a:cubicBezTo>
                    <a:pt x="1273" y="404"/>
                    <a:pt x="1147" y="434"/>
                    <a:pt x="1022" y="482"/>
                  </a:cubicBezTo>
                  <a:cubicBezTo>
                    <a:pt x="950" y="332"/>
                    <a:pt x="849" y="183"/>
                    <a:pt x="747" y="34"/>
                  </a:cubicBezTo>
                  <a:cubicBezTo>
                    <a:pt x="726" y="12"/>
                    <a:pt x="689" y="1"/>
                    <a:pt x="6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3717350" y="1142350"/>
              <a:ext cx="28100" cy="25475"/>
            </a:xfrm>
            <a:custGeom>
              <a:avLst/>
              <a:gdLst/>
              <a:ahLst/>
              <a:cxnLst/>
              <a:rect l="l" t="t" r="r" b="b"/>
              <a:pathLst>
                <a:path w="1124" h="1019" extrusionOk="0">
                  <a:moveTo>
                    <a:pt x="629" y="1"/>
                  </a:moveTo>
                  <a:cubicBezTo>
                    <a:pt x="616" y="1"/>
                    <a:pt x="605" y="7"/>
                    <a:pt x="598" y="21"/>
                  </a:cubicBezTo>
                  <a:cubicBezTo>
                    <a:pt x="526" y="146"/>
                    <a:pt x="449" y="272"/>
                    <a:pt x="401" y="397"/>
                  </a:cubicBezTo>
                  <a:lnTo>
                    <a:pt x="102" y="397"/>
                  </a:lnTo>
                  <a:cubicBezTo>
                    <a:pt x="25" y="397"/>
                    <a:pt x="1" y="492"/>
                    <a:pt x="49" y="516"/>
                  </a:cubicBezTo>
                  <a:cubicBezTo>
                    <a:pt x="150" y="570"/>
                    <a:pt x="228" y="618"/>
                    <a:pt x="299" y="666"/>
                  </a:cubicBezTo>
                  <a:cubicBezTo>
                    <a:pt x="275" y="719"/>
                    <a:pt x="252" y="791"/>
                    <a:pt x="228" y="868"/>
                  </a:cubicBezTo>
                  <a:cubicBezTo>
                    <a:pt x="203" y="907"/>
                    <a:pt x="251" y="946"/>
                    <a:pt x="295" y="946"/>
                  </a:cubicBezTo>
                  <a:cubicBezTo>
                    <a:pt x="305" y="946"/>
                    <a:pt x="314" y="945"/>
                    <a:pt x="323" y="940"/>
                  </a:cubicBezTo>
                  <a:cubicBezTo>
                    <a:pt x="334" y="943"/>
                    <a:pt x="345" y="945"/>
                    <a:pt x="356" y="945"/>
                  </a:cubicBezTo>
                  <a:cubicBezTo>
                    <a:pt x="427" y="945"/>
                    <a:pt x="507" y="886"/>
                    <a:pt x="574" y="845"/>
                  </a:cubicBezTo>
                  <a:cubicBezTo>
                    <a:pt x="622" y="892"/>
                    <a:pt x="675" y="940"/>
                    <a:pt x="747" y="994"/>
                  </a:cubicBezTo>
                  <a:cubicBezTo>
                    <a:pt x="755" y="1011"/>
                    <a:pt x="773" y="1018"/>
                    <a:pt x="793" y="1018"/>
                  </a:cubicBezTo>
                  <a:cubicBezTo>
                    <a:pt x="829" y="1018"/>
                    <a:pt x="872" y="991"/>
                    <a:pt x="872" y="940"/>
                  </a:cubicBezTo>
                  <a:cubicBezTo>
                    <a:pt x="849" y="868"/>
                    <a:pt x="825" y="767"/>
                    <a:pt x="825" y="695"/>
                  </a:cubicBezTo>
                  <a:cubicBezTo>
                    <a:pt x="896" y="642"/>
                    <a:pt x="974" y="594"/>
                    <a:pt x="1069" y="546"/>
                  </a:cubicBezTo>
                  <a:cubicBezTo>
                    <a:pt x="1123" y="516"/>
                    <a:pt x="1093" y="421"/>
                    <a:pt x="1022" y="421"/>
                  </a:cubicBezTo>
                  <a:lnTo>
                    <a:pt x="771" y="421"/>
                  </a:lnTo>
                  <a:cubicBezTo>
                    <a:pt x="747" y="295"/>
                    <a:pt x="723" y="170"/>
                    <a:pt x="699" y="69"/>
                  </a:cubicBezTo>
                  <a:cubicBezTo>
                    <a:pt x="699" y="35"/>
                    <a:pt x="660" y="1"/>
                    <a:pt x="6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3870325" y="1102175"/>
              <a:ext cx="18575" cy="18125"/>
            </a:xfrm>
            <a:custGeom>
              <a:avLst/>
              <a:gdLst/>
              <a:ahLst/>
              <a:cxnLst/>
              <a:rect l="l" t="t" r="r" b="b"/>
              <a:pathLst>
                <a:path w="743" h="725" extrusionOk="0">
                  <a:moveTo>
                    <a:pt x="252" y="1"/>
                  </a:moveTo>
                  <a:cubicBezTo>
                    <a:pt x="227" y="1"/>
                    <a:pt x="198" y="24"/>
                    <a:pt x="198" y="64"/>
                  </a:cubicBezTo>
                  <a:cubicBezTo>
                    <a:pt x="198" y="135"/>
                    <a:pt x="198" y="237"/>
                    <a:pt x="228" y="332"/>
                  </a:cubicBezTo>
                  <a:cubicBezTo>
                    <a:pt x="174" y="386"/>
                    <a:pt x="102" y="410"/>
                    <a:pt x="49" y="458"/>
                  </a:cubicBezTo>
                  <a:cubicBezTo>
                    <a:pt x="1" y="482"/>
                    <a:pt x="25" y="535"/>
                    <a:pt x="79" y="535"/>
                  </a:cubicBezTo>
                  <a:lnTo>
                    <a:pt x="276" y="535"/>
                  </a:lnTo>
                  <a:cubicBezTo>
                    <a:pt x="276" y="583"/>
                    <a:pt x="299" y="631"/>
                    <a:pt x="299" y="685"/>
                  </a:cubicBezTo>
                  <a:cubicBezTo>
                    <a:pt x="313" y="712"/>
                    <a:pt x="338" y="724"/>
                    <a:pt x="360" y="724"/>
                  </a:cubicBezTo>
                  <a:cubicBezTo>
                    <a:pt x="376" y="724"/>
                    <a:pt x="391" y="718"/>
                    <a:pt x="401" y="708"/>
                  </a:cubicBezTo>
                  <a:cubicBezTo>
                    <a:pt x="449" y="685"/>
                    <a:pt x="473" y="607"/>
                    <a:pt x="496" y="535"/>
                  </a:cubicBezTo>
                  <a:cubicBezTo>
                    <a:pt x="550" y="559"/>
                    <a:pt x="598" y="559"/>
                    <a:pt x="676" y="559"/>
                  </a:cubicBezTo>
                  <a:cubicBezTo>
                    <a:pt x="680" y="563"/>
                    <a:pt x="685" y="565"/>
                    <a:pt x="690" y="565"/>
                  </a:cubicBezTo>
                  <a:cubicBezTo>
                    <a:pt x="714" y="565"/>
                    <a:pt x="743" y="526"/>
                    <a:pt x="723" y="482"/>
                  </a:cubicBezTo>
                  <a:cubicBezTo>
                    <a:pt x="676" y="434"/>
                    <a:pt x="622" y="410"/>
                    <a:pt x="598" y="362"/>
                  </a:cubicBezTo>
                  <a:cubicBezTo>
                    <a:pt x="622" y="285"/>
                    <a:pt x="646" y="237"/>
                    <a:pt x="676" y="159"/>
                  </a:cubicBezTo>
                  <a:cubicBezTo>
                    <a:pt x="695" y="140"/>
                    <a:pt x="663" y="105"/>
                    <a:pt x="625" y="105"/>
                  </a:cubicBezTo>
                  <a:cubicBezTo>
                    <a:pt x="616" y="105"/>
                    <a:pt x="607" y="107"/>
                    <a:pt x="598" y="111"/>
                  </a:cubicBezTo>
                  <a:cubicBezTo>
                    <a:pt x="550" y="135"/>
                    <a:pt x="496" y="183"/>
                    <a:pt x="449" y="213"/>
                  </a:cubicBezTo>
                  <a:cubicBezTo>
                    <a:pt x="401" y="135"/>
                    <a:pt x="347" y="88"/>
                    <a:pt x="276" y="10"/>
                  </a:cubicBezTo>
                  <a:cubicBezTo>
                    <a:pt x="269" y="4"/>
                    <a:pt x="261" y="1"/>
                    <a:pt x="2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3593625" y="1240475"/>
              <a:ext cx="6900" cy="5100"/>
            </a:xfrm>
            <a:custGeom>
              <a:avLst/>
              <a:gdLst/>
              <a:ahLst/>
              <a:cxnLst/>
              <a:rect l="l" t="t" r="r" b="b"/>
              <a:pathLst>
                <a:path w="276" h="204" extrusionOk="0">
                  <a:moveTo>
                    <a:pt x="150" y="0"/>
                  </a:moveTo>
                  <a:cubicBezTo>
                    <a:pt x="1" y="0"/>
                    <a:pt x="1" y="203"/>
                    <a:pt x="150" y="203"/>
                  </a:cubicBezTo>
                  <a:cubicBezTo>
                    <a:pt x="275" y="203"/>
                    <a:pt x="275" y="0"/>
                    <a:pt x="1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3769000" y="1127325"/>
              <a:ext cx="6875" cy="4950"/>
            </a:xfrm>
            <a:custGeom>
              <a:avLst/>
              <a:gdLst/>
              <a:ahLst/>
              <a:cxnLst/>
              <a:rect l="l" t="t" r="r" b="b"/>
              <a:pathLst>
                <a:path w="275" h="198" extrusionOk="0">
                  <a:moveTo>
                    <a:pt x="150" y="1"/>
                  </a:moveTo>
                  <a:cubicBezTo>
                    <a:pt x="0" y="1"/>
                    <a:pt x="0" y="198"/>
                    <a:pt x="150" y="198"/>
                  </a:cubicBezTo>
                  <a:cubicBezTo>
                    <a:pt x="275" y="198"/>
                    <a:pt x="275" y="1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3865400" y="1249875"/>
              <a:ext cx="6900" cy="4950"/>
            </a:xfrm>
            <a:custGeom>
              <a:avLst/>
              <a:gdLst/>
              <a:ahLst/>
              <a:cxnLst/>
              <a:rect l="l" t="t" r="r" b="b"/>
              <a:pathLst>
                <a:path w="276" h="198" extrusionOk="0">
                  <a:moveTo>
                    <a:pt x="150" y="0"/>
                  </a:moveTo>
                  <a:cubicBezTo>
                    <a:pt x="1" y="0"/>
                    <a:pt x="1" y="197"/>
                    <a:pt x="150" y="197"/>
                  </a:cubicBezTo>
                  <a:cubicBezTo>
                    <a:pt x="276" y="197"/>
                    <a:pt x="276" y="0"/>
                    <a:pt x="1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3555125" y="1652600"/>
              <a:ext cx="76450" cy="72575"/>
            </a:xfrm>
            <a:custGeom>
              <a:avLst/>
              <a:gdLst/>
              <a:ahLst/>
              <a:cxnLst/>
              <a:rect l="l" t="t" r="r" b="b"/>
              <a:pathLst>
                <a:path w="3058" h="2903" extrusionOk="0">
                  <a:moveTo>
                    <a:pt x="1359" y="0"/>
                  </a:moveTo>
                  <a:cubicBezTo>
                    <a:pt x="1345" y="0"/>
                    <a:pt x="1330" y="3"/>
                    <a:pt x="1314" y="10"/>
                  </a:cubicBezTo>
                  <a:cubicBezTo>
                    <a:pt x="920" y="255"/>
                    <a:pt x="472" y="458"/>
                    <a:pt x="72" y="702"/>
                  </a:cubicBezTo>
                  <a:cubicBezTo>
                    <a:pt x="24" y="732"/>
                    <a:pt x="1" y="804"/>
                    <a:pt x="24" y="828"/>
                  </a:cubicBezTo>
                  <a:cubicBezTo>
                    <a:pt x="395" y="1550"/>
                    <a:pt x="896" y="2147"/>
                    <a:pt x="1266" y="2846"/>
                  </a:cubicBezTo>
                  <a:cubicBezTo>
                    <a:pt x="1291" y="2886"/>
                    <a:pt x="1324" y="2903"/>
                    <a:pt x="1354" y="2903"/>
                  </a:cubicBezTo>
                  <a:cubicBezTo>
                    <a:pt x="1419" y="2903"/>
                    <a:pt x="1476" y="2829"/>
                    <a:pt x="1439" y="2744"/>
                  </a:cubicBezTo>
                  <a:cubicBezTo>
                    <a:pt x="1087" y="2079"/>
                    <a:pt x="615" y="1506"/>
                    <a:pt x="251" y="833"/>
                  </a:cubicBezTo>
                  <a:lnTo>
                    <a:pt x="251" y="833"/>
                  </a:lnTo>
                  <a:cubicBezTo>
                    <a:pt x="597" y="622"/>
                    <a:pt x="979" y="446"/>
                    <a:pt x="1331" y="235"/>
                  </a:cubicBezTo>
                  <a:lnTo>
                    <a:pt x="1331" y="235"/>
                  </a:lnTo>
                  <a:cubicBezTo>
                    <a:pt x="1849" y="1047"/>
                    <a:pt x="2263" y="1903"/>
                    <a:pt x="2836" y="2643"/>
                  </a:cubicBezTo>
                  <a:cubicBezTo>
                    <a:pt x="2860" y="2684"/>
                    <a:pt x="2895" y="2702"/>
                    <a:pt x="2928" y="2702"/>
                  </a:cubicBezTo>
                  <a:cubicBezTo>
                    <a:pt x="2996" y="2702"/>
                    <a:pt x="3057" y="2631"/>
                    <a:pt x="3009" y="2547"/>
                  </a:cubicBezTo>
                  <a:cubicBezTo>
                    <a:pt x="2412" y="1777"/>
                    <a:pt x="1988" y="882"/>
                    <a:pt x="1439" y="34"/>
                  </a:cubicBezTo>
                  <a:cubicBezTo>
                    <a:pt x="1422" y="17"/>
                    <a:pt x="1394" y="0"/>
                    <a:pt x="13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3585500" y="1668525"/>
              <a:ext cx="17025" cy="11600"/>
            </a:xfrm>
            <a:custGeom>
              <a:avLst/>
              <a:gdLst/>
              <a:ahLst/>
              <a:cxnLst/>
              <a:rect l="l" t="t" r="r" b="b"/>
              <a:pathLst>
                <a:path w="681" h="464" extrusionOk="0">
                  <a:moveTo>
                    <a:pt x="548" y="1"/>
                  </a:moveTo>
                  <a:cubicBezTo>
                    <a:pt x="532" y="1"/>
                    <a:pt x="516" y="6"/>
                    <a:pt x="499" y="18"/>
                  </a:cubicBezTo>
                  <a:cubicBezTo>
                    <a:pt x="350" y="119"/>
                    <a:pt x="200" y="191"/>
                    <a:pt x="75" y="316"/>
                  </a:cubicBezTo>
                  <a:cubicBezTo>
                    <a:pt x="0" y="377"/>
                    <a:pt x="57" y="464"/>
                    <a:pt x="134" y="464"/>
                  </a:cubicBezTo>
                  <a:cubicBezTo>
                    <a:pt x="156" y="464"/>
                    <a:pt x="178" y="457"/>
                    <a:pt x="200" y="442"/>
                  </a:cubicBezTo>
                  <a:cubicBezTo>
                    <a:pt x="326" y="340"/>
                    <a:pt x="451" y="268"/>
                    <a:pt x="600" y="191"/>
                  </a:cubicBezTo>
                  <a:cubicBezTo>
                    <a:pt x="680" y="131"/>
                    <a:pt x="627" y="1"/>
                    <a:pt x="5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3597350" y="1683675"/>
              <a:ext cx="13475" cy="9175"/>
            </a:xfrm>
            <a:custGeom>
              <a:avLst/>
              <a:gdLst/>
              <a:ahLst/>
              <a:cxnLst/>
              <a:rect l="l" t="t" r="r" b="b"/>
              <a:pathLst>
                <a:path w="539" h="367" extrusionOk="0">
                  <a:moveTo>
                    <a:pt x="383" y="0"/>
                  </a:moveTo>
                  <a:cubicBezTo>
                    <a:pt x="371" y="0"/>
                    <a:pt x="359" y="3"/>
                    <a:pt x="347" y="9"/>
                  </a:cubicBezTo>
                  <a:cubicBezTo>
                    <a:pt x="252" y="56"/>
                    <a:pt x="150" y="110"/>
                    <a:pt x="73" y="182"/>
                  </a:cubicBezTo>
                  <a:cubicBezTo>
                    <a:pt x="25" y="206"/>
                    <a:pt x="1" y="259"/>
                    <a:pt x="25" y="307"/>
                  </a:cubicBezTo>
                  <a:cubicBezTo>
                    <a:pt x="42" y="342"/>
                    <a:pt x="88" y="367"/>
                    <a:pt x="129" y="367"/>
                  </a:cubicBezTo>
                  <a:cubicBezTo>
                    <a:pt x="145" y="367"/>
                    <a:pt x="161" y="363"/>
                    <a:pt x="174" y="355"/>
                  </a:cubicBezTo>
                  <a:cubicBezTo>
                    <a:pt x="252" y="283"/>
                    <a:pt x="347" y="236"/>
                    <a:pt x="449" y="182"/>
                  </a:cubicBezTo>
                  <a:cubicBezTo>
                    <a:pt x="538" y="140"/>
                    <a:pt x="470" y="0"/>
                    <a:pt x="3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3609700" y="1703550"/>
              <a:ext cx="12875" cy="7550"/>
            </a:xfrm>
            <a:custGeom>
              <a:avLst/>
              <a:gdLst/>
              <a:ahLst/>
              <a:cxnLst/>
              <a:rect l="l" t="t" r="r" b="b"/>
              <a:pathLst>
                <a:path w="515" h="302" extrusionOk="0">
                  <a:moveTo>
                    <a:pt x="385" y="0"/>
                  </a:moveTo>
                  <a:cubicBezTo>
                    <a:pt x="375" y="0"/>
                    <a:pt x="365" y="3"/>
                    <a:pt x="355" y="8"/>
                  </a:cubicBezTo>
                  <a:cubicBezTo>
                    <a:pt x="253" y="38"/>
                    <a:pt x="176" y="61"/>
                    <a:pt x="104" y="109"/>
                  </a:cubicBezTo>
                  <a:cubicBezTo>
                    <a:pt x="1" y="173"/>
                    <a:pt x="51" y="302"/>
                    <a:pt x="143" y="302"/>
                  </a:cubicBezTo>
                  <a:cubicBezTo>
                    <a:pt x="162" y="302"/>
                    <a:pt x="183" y="296"/>
                    <a:pt x="205" y="282"/>
                  </a:cubicBezTo>
                  <a:cubicBezTo>
                    <a:pt x="253" y="235"/>
                    <a:pt x="325" y="211"/>
                    <a:pt x="402" y="187"/>
                  </a:cubicBezTo>
                  <a:cubicBezTo>
                    <a:pt x="514" y="160"/>
                    <a:pt x="465" y="0"/>
                    <a:pt x="3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3891075" y="981375"/>
              <a:ext cx="91300" cy="148025"/>
            </a:xfrm>
            <a:custGeom>
              <a:avLst/>
              <a:gdLst/>
              <a:ahLst/>
              <a:cxnLst/>
              <a:rect l="l" t="t" r="r" b="b"/>
              <a:pathLst>
                <a:path w="3652" h="5921" extrusionOk="0">
                  <a:moveTo>
                    <a:pt x="849" y="1235"/>
                  </a:moveTo>
                  <a:cubicBezTo>
                    <a:pt x="1094" y="1235"/>
                    <a:pt x="1358" y="1303"/>
                    <a:pt x="1583" y="1361"/>
                  </a:cubicBezTo>
                  <a:cubicBezTo>
                    <a:pt x="1757" y="1414"/>
                    <a:pt x="1909" y="1500"/>
                    <a:pt x="2042" y="1610"/>
                  </a:cubicBezTo>
                  <a:lnTo>
                    <a:pt x="2042" y="1610"/>
                  </a:lnTo>
                  <a:cubicBezTo>
                    <a:pt x="1814" y="1832"/>
                    <a:pt x="1563" y="2032"/>
                    <a:pt x="1260" y="2155"/>
                  </a:cubicBezTo>
                  <a:cubicBezTo>
                    <a:pt x="1215" y="2171"/>
                    <a:pt x="1167" y="2178"/>
                    <a:pt x="1119" y="2178"/>
                  </a:cubicBezTo>
                  <a:cubicBezTo>
                    <a:pt x="612" y="2178"/>
                    <a:pt x="0" y="1418"/>
                    <a:pt x="616" y="1260"/>
                  </a:cubicBezTo>
                  <a:cubicBezTo>
                    <a:pt x="690" y="1242"/>
                    <a:pt x="768" y="1235"/>
                    <a:pt x="849" y="1235"/>
                  </a:cubicBezTo>
                  <a:close/>
                  <a:moveTo>
                    <a:pt x="3508" y="0"/>
                  </a:moveTo>
                  <a:cubicBezTo>
                    <a:pt x="3478" y="0"/>
                    <a:pt x="3448" y="12"/>
                    <a:pt x="3428" y="42"/>
                  </a:cubicBezTo>
                  <a:cubicBezTo>
                    <a:pt x="3099" y="514"/>
                    <a:pt x="2705" y="914"/>
                    <a:pt x="2305" y="1338"/>
                  </a:cubicBezTo>
                  <a:cubicBezTo>
                    <a:pt x="2253" y="1394"/>
                    <a:pt x="2199" y="1451"/>
                    <a:pt x="2145" y="1507"/>
                  </a:cubicBezTo>
                  <a:lnTo>
                    <a:pt x="2145" y="1507"/>
                  </a:lnTo>
                  <a:cubicBezTo>
                    <a:pt x="1849" y="1263"/>
                    <a:pt x="1472" y="1102"/>
                    <a:pt x="1010" y="1063"/>
                  </a:cubicBezTo>
                  <a:cubicBezTo>
                    <a:pt x="956" y="1058"/>
                    <a:pt x="891" y="1054"/>
                    <a:pt x="821" y="1054"/>
                  </a:cubicBezTo>
                  <a:cubicBezTo>
                    <a:pt x="574" y="1054"/>
                    <a:pt x="266" y="1105"/>
                    <a:pt x="168" y="1338"/>
                  </a:cubicBezTo>
                  <a:cubicBezTo>
                    <a:pt x="43" y="1708"/>
                    <a:pt x="413" y="2209"/>
                    <a:pt x="765" y="2329"/>
                  </a:cubicBezTo>
                  <a:cubicBezTo>
                    <a:pt x="858" y="2364"/>
                    <a:pt x="950" y="2379"/>
                    <a:pt x="1040" y="2379"/>
                  </a:cubicBezTo>
                  <a:cubicBezTo>
                    <a:pt x="1409" y="2379"/>
                    <a:pt x="1753" y="2121"/>
                    <a:pt x="2031" y="1881"/>
                  </a:cubicBezTo>
                  <a:cubicBezTo>
                    <a:pt x="2082" y="1836"/>
                    <a:pt x="2133" y="1791"/>
                    <a:pt x="2184" y="1744"/>
                  </a:cubicBezTo>
                  <a:lnTo>
                    <a:pt x="2184" y="1744"/>
                  </a:lnTo>
                  <a:cubicBezTo>
                    <a:pt x="2581" y="2170"/>
                    <a:pt x="2760" y="2827"/>
                    <a:pt x="2777" y="3373"/>
                  </a:cubicBezTo>
                  <a:cubicBezTo>
                    <a:pt x="2831" y="4221"/>
                    <a:pt x="2556" y="5164"/>
                    <a:pt x="1959" y="5761"/>
                  </a:cubicBezTo>
                  <a:cubicBezTo>
                    <a:pt x="1882" y="5820"/>
                    <a:pt x="1950" y="5921"/>
                    <a:pt x="2021" y="5921"/>
                  </a:cubicBezTo>
                  <a:cubicBezTo>
                    <a:pt x="2043" y="5921"/>
                    <a:pt x="2066" y="5911"/>
                    <a:pt x="2084" y="5887"/>
                  </a:cubicBezTo>
                  <a:cubicBezTo>
                    <a:pt x="3167" y="4840"/>
                    <a:pt x="3320" y="2685"/>
                    <a:pt x="2293" y="1643"/>
                  </a:cubicBezTo>
                  <a:lnTo>
                    <a:pt x="2293" y="1643"/>
                  </a:lnTo>
                  <a:cubicBezTo>
                    <a:pt x="2770" y="1194"/>
                    <a:pt x="3222" y="669"/>
                    <a:pt x="3601" y="144"/>
                  </a:cubicBezTo>
                  <a:cubicBezTo>
                    <a:pt x="3651" y="72"/>
                    <a:pt x="3580" y="0"/>
                    <a:pt x="35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3955550" y="907550"/>
              <a:ext cx="97225" cy="39900"/>
            </a:xfrm>
            <a:custGeom>
              <a:avLst/>
              <a:gdLst/>
              <a:ahLst/>
              <a:cxnLst/>
              <a:rect l="l" t="t" r="r" b="b"/>
              <a:pathLst>
                <a:path w="3889" h="1596" extrusionOk="0">
                  <a:moveTo>
                    <a:pt x="3262" y="273"/>
                  </a:moveTo>
                  <a:cubicBezTo>
                    <a:pt x="2763" y="542"/>
                    <a:pt x="2252" y="786"/>
                    <a:pt x="1744" y="1031"/>
                  </a:cubicBezTo>
                  <a:cubicBezTo>
                    <a:pt x="1517" y="1156"/>
                    <a:pt x="1266" y="1252"/>
                    <a:pt x="1022" y="1353"/>
                  </a:cubicBezTo>
                  <a:cubicBezTo>
                    <a:pt x="1016" y="1357"/>
                    <a:pt x="1010" y="1359"/>
                    <a:pt x="1002" y="1359"/>
                  </a:cubicBezTo>
                  <a:cubicBezTo>
                    <a:pt x="888" y="1359"/>
                    <a:pt x="515" y="969"/>
                    <a:pt x="303" y="755"/>
                  </a:cubicBezTo>
                  <a:lnTo>
                    <a:pt x="303" y="755"/>
                  </a:lnTo>
                  <a:cubicBezTo>
                    <a:pt x="1289" y="596"/>
                    <a:pt x="2275" y="436"/>
                    <a:pt x="3262" y="273"/>
                  </a:cubicBezTo>
                  <a:close/>
                  <a:moveTo>
                    <a:pt x="3772" y="1"/>
                  </a:moveTo>
                  <a:cubicBezTo>
                    <a:pt x="3759" y="1"/>
                    <a:pt x="3746" y="4"/>
                    <a:pt x="3732" y="10"/>
                  </a:cubicBezTo>
                  <a:cubicBezTo>
                    <a:pt x="3729" y="12"/>
                    <a:pt x="3726" y="14"/>
                    <a:pt x="3723" y="15"/>
                  </a:cubicBezTo>
                  <a:lnTo>
                    <a:pt x="3723" y="15"/>
                  </a:lnTo>
                  <a:cubicBezTo>
                    <a:pt x="2516" y="210"/>
                    <a:pt x="1285" y="388"/>
                    <a:pt x="102" y="607"/>
                  </a:cubicBezTo>
                  <a:cubicBezTo>
                    <a:pt x="25" y="607"/>
                    <a:pt x="1" y="709"/>
                    <a:pt x="49" y="756"/>
                  </a:cubicBezTo>
                  <a:cubicBezTo>
                    <a:pt x="347" y="1007"/>
                    <a:pt x="622" y="1306"/>
                    <a:pt x="920" y="1550"/>
                  </a:cubicBezTo>
                  <a:cubicBezTo>
                    <a:pt x="934" y="1583"/>
                    <a:pt x="960" y="1596"/>
                    <a:pt x="988" y="1596"/>
                  </a:cubicBezTo>
                  <a:cubicBezTo>
                    <a:pt x="1006" y="1596"/>
                    <a:pt x="1026" y="1590"/>
                    <a:pt x="1046" y="1580"/>
                  </a:cubicBezTo>
                  <a:cubicBezTo>
                    <a:pt x="1989" y="1132"/>
                    <a:pt x="2908" y="685"/>
                    <a:pt x="3833" y="183"/>
                  </a:cubicBezTo>
                  <a:cubicBezTo>
                    <a:pt x="3837" y="180"/>
                    <a:pt x="3841" y="177"/>
                    <a:pt x="3844" y="174"/>
                  </a:cubicBezTo>
                  <a:lnTo>
                    <a:pt x="3844" y="174"/>
                  </a:lnTo>
                  <a:cubicBezTo>
                    <a:pt x="3889" y="150"/>
                    <a:pt x="3885" y="83"/>
                    <a:pt x="3850" y="42"/>
                  </a:cubicBezTo>
                  <a:lnTo>
                    <a:pt x="3850" y="42"/>
                  </a:lnTo>
                  <a:cubicBezTo>
                    <a:pt x="3831" y="18"/>
                    <a:pt x="3803" y="1"/>
                    <a:pt x="3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3978550" y="908200"/>
              <a:ext cx="74050" cy="68325"/>
            </a:xfrm>
            <a:custGeom>
              <a:avLst/>
              <a:gdLst/>
              <a:ahLst/>
              <a:cxnLst/>
              <a:rect l="l" t="t" r="r" b="b"/>
              <a:pathLst>
                <a:path w="2962" h="2733" extrusionOk="0">
                  <a:moveTo>
                    <a:pt x="2822" y="1"/>
                  </a:moveTo>
                  <a:cubicBezTo>
                    <a:pt x="2801" y="1"/>
                    <a:pt x="2781" y="10"/>
                    <a:pt x="2764" y="32"/>
                  </a:cubicBezTo>
                  <a:cubicBezTo>
                    <a:pt x="2263" y="533"/>
                    <a:pt x="1743" y="981"/>
                    <a:pt x="1170" y="1405"/>
                  </a:cubicBezTo>
                  <a:cubicBezTo>
                    <a:pt x="781" y="1685"/>
                    <a:pt x="540" y="2061"/>
                    <a:pt x="241" y="2413"/>
                  </a:cubicBezTo>
                  <a:lnTo>
                    <a:pt x="241" y="2413"/>
                  </a:lnTo>
                  <a:cubicBezTo>
                    <a:pt x="197" y="2117"/>
                    <a:pt x="197" y="1811"/>
                    <a:pt x="197" y="1501"/>
                  </a:cubicBezTo>
                  <a:cubicBezTo>
                    <a:pt x="197" y="1438"/>
                    <a:pt x="148" y="1406"/>
                    <a:pt x="99" y="1406"/>
                  </a:cubicBezTo>
                  <a:cubicBezTo>
                    <a:pt x="49" y="1406"/>
                    <a:pt x="0" y="1438"/>
                    <a:pt x="0" y="1501"/>
                  </a:cubicBezTo>
                  <a:cubicBezTo>
                    <a:pt x="0" y="1900"/>
                    <a:pt x="0" y="2271"/>
                    <a:pt x="78" y="2671"/>
                  </a:cubicBezTo>
                  <a:cubicBezTo>
                    <a:pt x="78" y="2713"/>
                    <a:pt x="113" y="2732"/>
                    <a:pt x="150" y="2732"/>
                  </a:cubicBezTo>
                  <a:cubicBezTo>
                    <a:pt x="181" y="2732"/>
                    <a:pt x="213" y="2719"/>
                    <a:pt x="227" y="2694"/>
                  </a:cubicBezTo>
                  <a:cubicBezTo>
                    <a:pt x="400" y="2545"/>
                    <a:pt x="496" y="2372"/>
                    <a:pt x="621" y="2199"/>
                  </a:cubicBezTo>
                  <a:cubicBezTo>
                    <a:pt x="872" y="1877"/>
                    <a:pt x="1194" y="1626"/>
                    <a:pt x="1517" y="1375"/>
                  </a:cubicBezTo>
                  <a:cubicBezTo>
                    <a:pt x="2018" y="1029"/>
                    <a:pt x="2466" y="605"/>
                    <a:pt x="2884" y="157"/>
                  </a:cubicBezTo>
                  <a:cubicBezTo>
                    <a:pt x="2962" y="102"/>
                    <a:pt x="2891" y="1"/>
                    <a:pt x="28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3995275" y="907725"/>
              <a:ext cx="57700" cy="75550"/>
            </a:xfrm>
            <a:custGeom>
              <a:avLst/>
              <a:gdLst/>
              <a:ahLst/>
              <a:cxnLst/>
              <a:rect l="l" t="t" r="r" b="b"/>
              <a:pathLst>
                <a:path w="2308" h="3022" extrusionOk="0">
                  <a:moveTo>
                    <a:pt x="2171" y="0"/>
                  </a:moveTo>
                  <a:cubicBezTo>
                    <a:pt x="2135" y="0"/>
                    <a:pt x="2104" y="16"/>
                    <a:pt x="2095" y="51"/>
                  </a:cubicBezTo>
                  <a:cubicBezTo>
                    <a:pt x="1807" y="968"/>
                    <a:pt x="1518" y="1903"/>
                    <a:pt x="1138" y="2773"/>
                  </a:cubicBezTo>
                  <a:lnTo>
                    <a:pt x="1138" y="2773"/>
                  </a:lnTo>
                  <a:cubicBezTo>
                    <a:pt x="808" y="2492"/>
                    <a:pt x="515" y="2162"/>
                    <a:pt x="203" y="1872"/>
                  </a:cubicBezTo>
                  <a:cubicBezTo>
                    <a:pt x="184" y="1847"/>
                    <a:pt x="161" y="1837"/>
                    <a:pt x="139" y="1837"/>
                  </a:cubicBezTo>
                  <a:cubicBezTo>
                    <a:pt x="68" y="1837"/>
                    <a:pt x="0" y="1937"/>
                    <a:pt x="77" y="1991"/>
                  </a:cubicBezTo>
                  <a:cubicBezTo>
                    <a:pt x="424" y="2343"/>
                    <a:pt x="752" y="2690"/>
                    <a:pt x="1122" y="2988"/>
                  </a:cubicBezTo>
                  <a:cubicBezTo>
                    <a:pt x="1144" y="3010"/>
                    <a:pt x="1171" y="3021"/>
                    <a:pt x="1197" y="3021"/>
                  </a:cubicBezTo>
                  <a:cubicBezTo>
                    <a:pt x="1229" y="3021"/>
                    <a:pt x="1258" y="3004"/>
                    <a:pt x="1271" y="2964"/>
                  </a:cubicBezTo>
                  <a:cubicBezTo>
                    <a:pt x="1695" y="2045"/>
                    <a:pt x="1970" y="1072"/>
                    <a:pt x="2292" y="129"/>
                  </a:cubicBezTo>
                  <a:cubicBezTo>
                    <a:pt x="2307" y="49"/>
                    <a:pt x="2233" y="0"/>
                    <a:pt x="21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3936300" y="961975"/>
              <a:ext cx="33000" cy="5625"/>
            </a:xfrm>
            <a:custGeom>
              <a:avLst/>
              <a:gdLst/>
              <a:ahLst/>
              <a:cxnLst/>
              <a:rect l="l" t="t" r="r" b="b"/>
              <a:pathLst>
                <a:path w="1320" h="225" extrusionOk="0">
                  <a:moveTo>
                    <a:pt x="150" y="0"/>
                  </a:moveTo>
                  <a:cubicBezTo>
                    <a:pt x="1" y="0"/>
                    <a:pt x="1" y="197"/>
                    <a:pt x="150" y="197"/>
                  </a:cubicBezTo>
                  <a:cubicBezTo>
                    <a:pt x="350" y="211"/>
                    <a:pt x="550" y="225"/>
                    <a:pt x="751" y="225"/>
                  </a:cubicBezTo>
                  <a:cubicBezTo>
                    <a:pt x="898" y="225"/>
                    <a:pt x="1046" y="217"/>
                    <a:pt x="1195" y="197"/>
                  </a:cubicBezTo>
                  <a:cubicBezTo>
                    <a:pt x="1320" y="197"/>
                    <a:pt x="1320" y="0"/>
                    <a:pt x="1195" y="0"/>
                  </a:cubicBezTo>
                  <a:cubicBezTo>
                    <a:pt x="1046" y="20"/>
                    <a:pt x="898" y="28"/>
                    <a:pt x="751" y="28"/>
                  </a:cubicBezTo>
                  <a:cubicBezTo>
                    <a:pt x="550" y="28"/>
                    <a:pt x="350" y="14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3952225" y="972000"/>
              <a:ext cx="18450" cy="11275"/>
            </a:xfrm>
            <a:custGeom>
              <a:avLst/>
              <a:gdLst/>
              <a:ahLst/>
              <a:cxnLst/>
              <a:rect l="l" t="t" r="r" b="b"/>
              <a:pathLst>
                <a:path w="738" h="451" extrusionOk="0">
                  <a:moveTo>
                    <a:pt x="605" y="0"/>
                  </a:moveTo>
                  <a:cubicBezTo>
                    <a:pt x="589" y="0"/>
                    <a:pt x="573" y="5"/>
                    <a:pt x="558" y="17"/>
                  </a:cubicBezTo>
                  <a:cubicBezTo>
                    <a:pt x="408" y="119"/>
                    <a:pt x="259" y="196"/>
                    <a:pt x="110" y="268"/>
                  </a:cubicBezTo>
                  <a:cubicBezTo>
                    <a:pt x="1" y="309"/>
                    <a:pt x="64" y="451"/>
                    <a:pt x="161" y="451"/>
                  </a:cubicBezTo>
                  <a:cubicBezTo>
                    <a:pt x="175" y="451"/>
                    <a:pt x="190" y="448"/>
                    <a:pt x="205" y="441"/>
                  </a:cubicBezTo>
                  <a:cubicBezTo>
                    <a:pt x="355" y="369"/>
                    <a:pt x="504" y="292"/>
                    <a:pt x="653" y="196"/>
                  </a:cubicBezTo>
                  <a:cubicBezTo>
                    <a:pt x="738" y="131"/>
                    <a:pt x="681" y="0"/>
                    <a:pt x="6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3989350" y="982725"/>
              <a:ext cx="7275" cy="29225"/>
            </a:xfrm>
            <a:custGeom>
              <a:avLst/>
              <a:gdLst/>
              <a:ahLst/>
              <a:cxnLst/>
              <a:rect l="l" t="t" r="r" b="b"/>
              <a:pathLst>
                <a:path w="291" h="1169" extrusionOk="0">
                  <a:moveTo>
                    <a:pt x="126" y="0"/>
                  </a:moveTo>
                  <a:cubicBezTo>
                    <a:pt x="65" y="0"/>
                    <a:pt x="1" y="58"/>
                    <a:pt x="16" y="137"/>
                  </a:cubicBezTo>
                  <a:cubicBezTo>
                    <a:pt x="64" y="436"/>
                    <a:pt x="94" y="758"/>
                    <a:pt x="94" y="1057"/>
                  </a:cubicBezTo>
                  <a:cubicBezTo>
                    <a:pt x="94" y="1131"/>
                    <a:pt x="143" y="1169"/>
                    <a:pt x="192" y="1169"/>
                  </a:cubicBezTo>
                  <a:cubicBezTo>
                    <a:pt x="241" y="1169"/>
                    <a:pt x="291" y="1131"/>
                    <a:pt x="291" y="1057"/>
                  </a:cubicBezTo>
                  <a:cubicBezTo>
                    <a:pt x="291" y="734"/>
                    <a:pt x="267" y="412"/>
                    <a:pt x="213" y="66"/>
                  </a:cubicBezTo>
                  <a:cubicBezTo>
                    <a:pt x="195" y="20"/>
                    <a:pt x="161" y="0"/>
                    <a:pt x="1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3995925" y="977600"/>
              <a:ext cx="18150" cy="14350"/>
            </a:xfrm>
            <a:custGeom>
              <a:avLst/>
              <a:gdLst/>
              <a:ahLst/>
              <a:cxnLst/>
              <a:rect l="l" t="t" r="r" b="b"/>
              <a:pathLst>
                <a:path w="726" h="574" extrusionOk="0">
                  <a:moveTo>
                    <a:pt x="139" y="1"/>
                  </a:moveTo>
                  <a:cubicBezTo>
                    <a:pt x="49" y="1"/>
                    <a:pt x="0" y="134"/>
                    <a:pt x="99" y="193"/>
                  </a:cubicBezTo>
                  <a:cubicBezTo>
                    <a:pt x="248" y="295"/>
                    <a:pt x="374" y="420"/>
                    <a:pt x="523" y="539"/>
                  </a:cubicBezTo>
                  <a:cubicBezTo>
                    <a:pt x="547" y="564"/>
                    <a:pt x="573" y="574"/>
                    <a:pt x="597" y="574"/>
                  </a:cubicBezTo>
                  <a:cubicBezTo>
                    <a:pt x="672" y="574"/>
                    <a:pt x="725" y="474"/>
                    <a:pt x="648" y="420"/>
                  </a:cubicBezTo>
                  <a:cubicBezTo>
                    <a:pt x="499" y="271"/>
                    <a:pt x="350" y="145"/>
                    <a:pt x="201" y="20"/>
                  </a:cubicBezTo>
                  <a:cubicBezTo>
                    <a:pt x="179" y="7"/>
                    <a:pt x="15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3886450" y="964975"/>
              <a:ext cx="25800" cy="25075"/>
            </a:xfrm>
            <a:custGeom>
              <a:avLst/>
              <a:gdLst/>
              <a:ahLst/>
              <a:cxnLst/>
              <a:rect l="l" t="t" r="r" b="b"/>
              <a:pathLst>
                <a:path w="1032" h="1003" extrusionOk="0">
                  <a:moveTo>
                    <a:pt x="402" y="1"/>
                  </a:moveTo>
                  <a:cubicBezTo>
                    <a:pt x="367" y="1"/>
                    <a:pt x="329" y="28"/>
                    <a:pt x="329" y="77"/>
                  </a:cubicBezTo>
                  <a:lnTo>
                    <a:pt x="329" y="376"/>
                  </a:lnTo>
                  <a:cubicBezTo>
                    <a:pt x="251" y="423"/>
                    <a:pt x="180" y="477"/>
                    <a:pt x="102" y="501"/>
                  </a:cubicBezTo>
                  <a:cubicBezTo>
                    <a:pt x="1" y="525"/>
                    <a:pt x="31" y="626"/>
                    <a:pt x="126" y="626"/>
                  </a:cubicBezTo>
                  <a:cubicBezTo>
                    <a:pt x="204" y="650"/>
                    <a:pt x="275" y="650"/>
                    <a:pt x="353" y="650"/>
                  </a:cubicBezTo>
                  <a:cubicBezTo>
                    <a:pt x="377" y="722"/>
                    <a:pt x="377" y="823"/>
                    <a:pt x="377" y="895"/>
                  </a:cubicBezTo>
                  <a:lnTo>
                    <a:pt x="377" y="925"/>
                  </a:lnTo>
                  <a:cubicBezTo>
                    <a:pt x="362" y="968"/>
                    <a:pt x="402" y="1002"/>
                    <a:pt x="446" y="1002"/>
                  </a:cubicBezTo>
                  <a:cubicBezTo>
                    <a:pt x="475" y="1002"/>
                    <a:pt x="507" y="987"/>
                    <a:pt x="526" y="949"/>
                  </a:cubicBezTo>
                  <a:cubicBezTo>
                    <a:pt x="550" y="847"/>
                    <a:pt x="598" y="776"/>
                    <a:pt x="651" y="674"/>
                  </a:cubicBezTo>
                  <a:cubicBezTo>
                    <a:pt x="723" y="674"/>
                    <a:pt x="825" y="698"/>
                    <a:pt x="896" y="746"/>
                  </a:cubicBezTo>
                  <a:cubicBezTo>
                    <a:pt x="907" y="757"/>
                    <a:pt x="919" y="761"/>
                    <a:pt x="932" y="761"/>
                  </a:cubicBezTo>
                  <a:cubicBezTo>
                    <a:pt x="981" y="761"/>
                    <a:pt x="1031" y="689"/>
                    <a:pt x="974" y="650"/>
                  </a:cubicBezTo>
                  <a:cubicBezTo>
                    <a:pt x="896" y="573"/>
                    <a:pt x="825" y="501"/>
                    <a:pt x="777" y="447"/>
                  </a:cubicBezTo>
                  <a:cubicBezTo>
                    <a:pt x="825" y="352"/>
                    <a:pt x="872" y="274"/>
                    <a:pt x="926" y="203"/>
                  </a:cubicBezTo>
                  <a:cubicBezTo>
                    <a:pt x="946" y="139"/>
                    <a:pt x="896" y="95"/>
                    <a:pt x="852" y="95"/>
                  </a:cubicBezTo>
                  <a:cubicBezTo>
                    <a:pt x="842" y="95"/>
                    <a:pt x="833" y="97"/>
                    <a:pt x="825" y="101"/>
                  </a:cubicBezTo>
                  <a:cubicBezTo>
                    <a:pt x="723" y="125"/>
                    <a:pt x="651" y="179"/>
                    <a:pt x="574" y="226"/>
                  </a:cubicBezTo>
                  <a:cubicBezTo>
                    <a:pt x="526" y="179"/>
                    <a:pt x="502" y="101"/>
                    <a:pt x="448" y="29"/>
                  </a:cubicBezTo>
                  <a:cubicBezTo>
                    <a:pt x="440" y="10"/>
                    <a:pt x="421" y="1"/>
                    <a:pt x="4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3979150" y="1041375"/>
              <a:ext cx="26725" cy="23450"/>
            </a:xfrm>
            <a:custGeom>
              <a:avLst/>
              <a:gdLst/>
              <a:ahLst/>
              <a:cxnLst/>
              <a:rect l="l" t="t" r="r" b="b"/>
              <a:pathLst>
                <a:path w="1069" h="938" extrusionOk="0">
                  <a:moveTo>
                    <a:pt x="323" y="1"/>
                  </a:moveTo>
                  <a:cubicBezTo>
                    <a:pt x="277" y="1"/>
                    <a:pt x="234" y="53"/>
                    <a:pt x="251" y="108"/>
                  </a:cubicBezTo>
                  <a:cubicBezTo>
                    <a:pt x="275" y="179"/>
                    <a:pt x="299" y="257"/>
                    <a:pt x="352" y="329"/>
                  </a:cubicBezTo>
                  <a:cubicBezTo>
                    <a:pt x="275" y="376"/>
                    <a:pt x="203" y="406"/>
                    <a:pt x="125" y="454"/>
                  </a:cubicBezTo>
                  <a:lnTo>
                    <a:pt x="102" y="454"/>
                  </a:lnTo>
                  <a:cubicBezTo>
                    <a:pt x="0" y="478"/>
                    <a:pt x="24" y="603"/>
                    <a:pt x="125" y="603"/>
                  </a:cubicBezTo>
                  <a:lnTo>
                    <a:pt x="424" y="603"/>
                  </a:lnTo>
                  <a:cubicBezTo>
                    <a:pt x="448" y="675"/>
                    <a:pt x="472" y="776"/>
                    <a:pt x="448" y="854"/>
                  </a:cubicBezTo>
                  <a:cubicBezTo>
                    <a:pt x="448" y="901"/>
                    <a:pt x="501" y="937"/>
                    <a:pt x="545" y="937"/>
                  </a:cubicBezTo>
                  <a:cubicBezTo>
                    <a:pt x="568" y="937"/>
                    <a:pt x="589" y="927"/>
                    <a:pt x="597" y="902"/>
                  </a:cubicBezTo>
                  <a:cubicBezTo>
                    <a:pt x="621" y="800"/>
                    <a:pt x="675" y="705"/>
                    <a:pt x="699" y="603"/>
                  </a:cubicBezTo>
                  <a:cubicBezTo>
                    <a:pt x="800" y="627"/>
                    <a:pt x="896" y="627"/>
                    <a:pt x="973" y="651"/>
                  </a:cubicBezTo>
                  <a:cubicBezTo>
                    <a:pt x="1045" y="651"/>
                    <a:pt x="1069" y="555"/>
                    <a:pt x="1021" y="526"/>
                  </a:cubicBezTo>
                  <a:cubicBezTo>
                    <a:pt x="973" y="454"/>
                    <a:pt x="896" y="406"/>
                    <a:pt x="824" y="352"/>
                  </a:cubicBezTo>
                  <a:cubicBezTo>
                    <a:pt x="848" y="305"/>
                    <a:pt x="896" y="227"/>
                    <a:pt x="949" y="155"/>
                  </a:cubicBezTo>
                  <a:cubicBezTo>
                    <a:pt x="991" y="114"/>
                    <a:pt x="937" y="49"/>
                    <a:pt x="875" y="49"/>
                  </a:cubicBezTo>
                  <a:cubicBezTo>
                    <a:pt x="866" y="49"/>
                    <a:pt x="857" y="51"/>
                    <a:pt x="848" y="54"/>
                  </a:cubicBezTo>
                  <a:cubicBezTo>
                    <a:pt x="746" y="108"/>
                    <a:pt x="675" y="155"/>
                    <a:pt x="573" y="203"/>
                  </a:cubicBezTo>
                  <a:cubicBezTo>
                    <a:pt x="502" y="155"/>
                    <a:pt x="424" y="108"/>
                    <a:pt x="376" y="30"/>
                  </a:cubicBezTo>
                  <a:cubicBezTo>
                    <a:pt x="361" y="9"/>
                    <a:pt x="341" y="1"/>
                    <a:pt x="3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3398425" y="921475"/>
              <a:ext cx="117000" cy="154475"/>
            </a:xfrm>
            <a:custGeom>
              <a:avLst/>
              <a:gdLst/>
              <a:ahLst/>
              <a:cxnLst/>
              <a:rect l="l" t="t" r="r" b="b"/>
              <a:pathLst>
                <a:path w="4680" h="6179" extrusionOk="0">
                  <a:moveTo>
                    <a:pt x="2267" y="0"/>
                  </a:moveTo>
                  <a:cubicBezTo>
                    <a:pt x="2249" y="0"/>
                    <a:pt x="2229" y="8"/>
                    <a:pt x="2209" y="26"/>
                  </a:cubicBezTo>
                  <a:cubicBezTo>
                    <a:pt x="1540" y="450"/>
                    <a:pt x="746" y="623"/>
                    <a:pt x="48" y="1023"/>
                  </a:cubicBezTo>
                  <a:cubicBezTo>
                    <a:pt x="24" y="1023"/>
                    <a:pt x="0" y="1095"/>
                    <a:pt x="0" y="1119"/>
                  </a:cubicBezTo>
                  <a:cubicBezTo>
                    <a:pt x="645" y="2838"/>
                    <a:pt x="1463" y="4456"/>
                    <a:pt x="2185" y="6122"/>
                  </a:cubicBezTo>
                  <a:cubicBezTo>
                    <a:pt x="2202" y="6162"/>
                    <a:pt x="2230" y="6179"/>
                    <a:pt x="2257" y="6179"/>
                  </a:cubicBezTo>
                  <a:cubicBezTo>
                    <a:pt x="2314" y="6179"/>
                    <a:pt x="2371" y="6105"/>
                    <a:pt x="2334" y="6020"/>
                  </a:cubicBezTo>
                  <a:cubicBezTo>
                    <a:pt x="1940" y="5053"/>
                    <a:pt x="1493" y="4104"/>
                    <a:pt x="1069" y="3137"/>
                  </a:cubicBezTo>
                  <a:cubicBezTo>
                    <a:pt x="794" y="2540"/>
                    <a:pt x="543" y="1943"/>
                    <a:pt x="299" y="1322"/>
                  </a:cubicBezTo>
                  <a:cubicBezTo>
                    <a:pt x="221" y="1119"/>
                    <a:pt x="245" y="1119"/>
                    <a:pt x="472" y="1023"/>
                  </a:cubicBezTo>
                  <a:cubicBezTo>
                    <a:pt x="693" y="922"/>
                    <a:pt x="967" y="820"/>
                    <a:pt x="1218" y="725"/>
                  </a:cubicBezTo>
                  <a:cubicBezTo>
                    <a:pt x="1585" y="586"/>
                    <a:pt x="1917" y="446"/>
                    <a:pt x="2240" y="244"/>
                  </a:cubicBezTo>
                  <a:lnTo>
                    <a:pt x="2240" y="244"/>
                  </a:lnTo>
                  <a:cubicBezTo>
                    <a:pt x="2681" y="996"/>
                    <a:pt x="2969" y="1898"/>
                    <a:pt x="3307" y="2689"/>
                  </a:cubicBezTo>
                  <a:cubicBezTo>
                    <a:pt x="3701" y="3632"/>
                    <a:pt x="4078" y="4551"/>
                    <a:pt x="4448" y="5501"/>
                  </a:cubicBezTo>
                  <a:cubicBezTo>
                    <a:pt x="4469" y="5548"/>
                    <a:pt x="4514" y="5569"/>
                    <a:pt x="4556" y="5569"/>
                  </a:cubicBezTo>
                  <a:cubicBezTo>
                    <a:pt x="4620" y="5569"/>
                    <a:pt x="4679" y="5522"/>
                    <a:pt x="4651" y="5447"/>
                  </a:cubicBezTo>
                  <a:cubicBezTo>
                    <a:pt x="4251" y="4480"/>
                    <a:pt x="3851" y="3507"/>
                    <a:pt x="3457" y="2540"/>
                  </a:cubicBezTo>
                  <a:cubicBezTo>
                    <a:pt x="3104" y="1716"/>
                    <a:pt x="2806" y="820"/>
                    <a:pt x="2334" y="50"/>
                  </a:cubicBezTo>
                  <a:cubicBezTo>
                    <a:pt x="2320" y="21"/>
                    <a:pt x="2296" y="0"/>
                    <a:pt x="22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3445400" y="943100"/>
              <a:ext cx="21025" cy="10950"/>
            </a:xfrm>
            <a:custGeom>
              <a:avLst/>
              <a:gdLst/>
              <a:ahLst/>
              <a:cxnLst/>
              <a:rect l="l" t="t" r="r" b="b"/>
              <a:pathLst>
                <a:path w="841" h="438" extrusionOk="0">
                  <a:moveTo>
                    <a:pt x="722" y="0"/>
                  </a:moveTo>
                  <a:cubicBezTo>
                    <a:pt x="710" y="0"/>
                    <a:pt x="697" y="3"/>
                    <a:pt x="682" y="9"/>
                  </a:cubicBezTo>
                  <a:cubicBezTo>
                    <a:pt x="479" y="81"/>
                    <a:pt x="282" y="128"/>
                    <a:pt x="109" y="254"/>
                  </a:cubicBezTo>
                  <a:cubicBezTo>
                    <a:pt x="0" y="300"/>
                    <a:pt x="62" y="437"/>
                    <a:pt x="163" y="437"/>
                  </a:cubicBezTo>
                  <a:cubicBezTo>
                    <a:pt x="178" y="437"/>
                    <a:pt x="194" y="434"/>
                    <a:pt x="211" y="427"/>
                  </a:cubicBezTo>
                  <a:cubicBezTo>
                    <a:pt x="360" y="331"/>
                    <a:pt x="557" y="254"/>
                    <a:pt x="730" y="206"/>
                  </a:cubicBezTo>
                  <a:cubicBezTo>
                    <a:pt x="841" y="164"/>
                    <a:pt x="816" y="0"/>
                    <a:pt x="7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3446500" y="966050"/>
              <a:ext cx="30300" cy="17850"/>
            </a:xfrm>
            <a:custGeom>
              <a:avLst/>
              <a:gdLst/>
              <a:ahLst/>
              <a:cxnLst/>
              <a:rect l="l" t="t" r="r" b="b"/>
              <a:pathLst>
                <a:path w="1212" h="714" extrusionOk="0">
                  <a:moveTo>
                    <a:pt x="1060" y="0"/>
                  </a:moveTo>
                  <a:cubicBezTo>
                    <a:pt x="1035" y="0"/>
                    <a:pt x="1008" y="10"/>
                    <a:pt x="984" y="34"/>
                  </a:cubicBezTo>
                  <a:cubicBezTo>
                    <a:pt x="883" y="160"/>
                    <a:pt x="710" y="231"/>
                    <a:pt x="584" y="285"/>
                  </a:cubicBezTo>
                  <a:cubicBezTo>
                    <a:pt x="411" y="357"/>
                    <a:pt x="238" y="434"/>
                    <a:pt x="89" y="530"/>
                  </a:cubicBezTo>
                  <a:cubicBezTo>
                    <a:pt x="1" y="576"/>
                    <a:pt x="66" y="713"/>
                    <a:pt x="151" y="713"/>
                  </a:cubicBezTo>
                  <a:cubicBezTo>
                    <a:pt x="164" y="713"/>
                    <a:pt x="177" y="710"/>
                    <a:pt x="190" y="703"/>
                  </a:cubicBezTo>
                  <a:cubicBezTo>
                    <a:pt x="489" y="506"/>
                    <a:pt x="913" y="434"/>
                    <a:pt x="1134" y="183"/>
                  </a:cubicBezTo>
                  <a:cubicBezTo>
                    <a:pt x="1211" y="106"/>
                    <a:pt x="1142" y="0"/>
                    <a:pt x="10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3468925" y="988625"/>
              <a:ext cx="18875" cy="9550"/>
            </a:xfrm>
            <a:custGeom>
              <a:avLst/>
              <a:gdLst/>
              <a:ahLst/>
              <a:cxnLst/>
              <a:rect l="l" t="t" r="r" b="b"/>
              <a:pathLst>
                <a:path w="755" h="382" extrusionOk="0">
                  <a:moveTo>
                    <a:pt x="604" y="1"/>
                  </a:moveTo>
                  <a:cubicBezTo>
                    <a:pt x="597" y="1"/>
                    <a:pt x="590" y="1"/>
                    <a:pt x="583" y="3"/>
                  </a:cubicBezTo>
                  <a:cubicBezTo>
                    <a:pt x="410" y="51"/>
                    <a:pt x="261" y="98"/>
                    <a:pt x="111" y="176"/>
                  </a:cubicBezTo>
                  <a:cubicBezTo>
                    <a:pt x="0" y="218"/>
                    <a:pt x="30" y="382"/>
                    <a:pt x="125" y="382"/>
                  </a:cubicBezTo>
                  <a:cubicBezTo>
                    <a:pt x="137" y="382"/>
                    <a:pt x="151" y="379"/>
                    <a:pt x="165" y="373"/>
                  </a:cubicBezTo>
                  <a:cubicBezTo>
                    <a:pt x="314" y="301"/>
                    <a:pt x="464" y="224"/>
                    <a:pt x="637" y="200"/>
                  </a:cubicBezTo>
                  <a:cubicBezTo>
                    <a:pt x="755" y="177"/>
                    <a:pt x="714" y="1"/>
                    <a:pt x="6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3468925" y="1013725"/>
              <a:ext cx="27175" cy="14300"/>
            </a:xfrm>
            <a:custGeom>
              <a:avLst/>
              <a:gdLst/>
              <a:ahLst/>
              <a:cxnLst/>
              <a:rect l="l" t="t" r="r" b="b"/>
              <a:pathLst>
                <a:path w="1087" h="572" extrusionOk="0">
                  <a:moveTo>
                    <a:pt x="944" y="0"/>
                  </a:moveTo>
                  <a:cubicBezTo>
                    <a:pt x="925" y="0"/>
                    <a:pt x="904" y="6"/>
                    <a:pt x="881" y="20"/>
                  </a:cubicBezTo>
                  <a:cubicBezTo>
                    <a:pt x="637" y="139"/>
                    <a:pt x="386" y="264"/>
                    <a:pt x="111" y="366"/>
                  </a:cubicBezTo>
                  <a:cubicBezTo>
                    <a:pt x="0" y="408"/>
                    <a:pt x="30" y="572"/>
                    <a:pt x="125" y="572"/>
                  </a:cubicBezTo>
                  <a:cubicBezTo>
                    <a:pt x="137" y="572"/>
                    <a:pt x="151" y="569"/>
                    <a:pt x="165" y="563"/>
                  </a:cubicBezTo>
                  <a:cubicBezTo>
                    <a:pt x="434" y="438"/>
                    <a:pt x="708" y="318"/>
                    <a:pt x="983" y="193"/>
                  </a:cubicBezTo>
                  <a:cubicBezTo>
                    <a:pt x="1086" y="129"/>
                    <a:pt x="1036" y="0"/>
                    <a:pt x="9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3484525" y="1039375"/>
              <a:ext cx="23000" cy="12375"/>
            </a:xfrm>
            <a:custGeom>
              <a:avLst/>
              <a:gdLst/>
              <a:ahLst/>
              <a:cxnLst/>
              <a:rect l="l" t="t" r="r" b="b"/>
              <a:pathLst>
                <a:path w="920" h="495" extrusionOk="0">
                  <a:moveTo>
                    <a:pt x="769" y="0"/>
                  </a:moveTo>
                  <a:cubicBezTo>
                    <a:pt x="758" y="0"/>
                    <a:pt x="746" y="3"/>
                    <a:pt x="735" y="9"/>
                  </a:cubicBezTo>
                  <a:cubicBezTo>
                    <a:pt x="508" y="110"/>
                    <a:pt x="311" y="212"/>
                    <a:pt x="84" y="307"/>
                  </a:cubicBezTo>
                  <a:cubicBezTo>
                    <a:pt x="0" y="354"/>
                    <a:pt x="64" y="494"/>
                    <a:pt x="150" y="494"/>
                  </a:cubicBezTo>
                  <a:cubicBezTo>
                    <a:pt x="162" y="494"/>
                    <a:pt x="174" y="492"/>
                    <a:pt x="186" y="486"/>
                  </a:cubicBezTo>
                  <a:cubicBezTo>
                    <a:pt x="407" y="385"/>
                    <a:pt x="610" y="283"/>
                    <a:pt x="831" y="188"/>
                  </a:cubicBezTo>
                  <a:cubicBezTo>
                    <a:pt x="920" y="140"/>
                    <a:pt x="852" y="0"/>
                    <a:pt x="7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3657050" y="938775"/>
              <a:ext cx="173650" cy="96500"/>
            </a:xfrm>
            <a:custGeom>
              <a:avLst/>
              <a:gdLst/>
              <a:ahLst/>
              <a:cxnLst/>
              <a:rect l="l" t="t" r="r" b="b"/>
              <a:pathLst>
                <a:path w="6946" h="3860" extrusionOk="0">
                  <a:moveTo>
                    <a:pt x="3662" y="0"/>
                  </a:moveTo>
                  <a:cubicBezTo>
                    <a:pt x="3610" y="0"/>
                    <a:pt x="3557" y="1"/>
                    <a:pt x="3505" y="3"/>
                  </a:cubicBezTo>
                  <a:cubicBezTo>
                    <a:pt x="2735" y="33"/>
                    <a:pt x="1864" y="278"/>
                    <a:pt x="1243" y="779"/>
                  </a:cubicBezTo>
                  <a:cubicBezTo>
                    <a:pt x="873" y="1101"/>
                    <a:pt x="598" y="1471"/>
                    <a:pt x="347" y="1919"/>
                  </a:cubicBezTo>
                  <a:cubicBezTo>
                    <a:pt x="49" y="2492"/>
                    <a:pt x="126" y="3089"/>
                    <a:pt x="1" y="3734"/>
                  </a:cubicBezTo>
                  <a:cubicBezTo>
                    <a:pt x="1" y="3810"/>
                    <a:pt x="64" y="3859"/>
                    <a:pt x="119" y="3859"/>
                  </a:cubicBezTo>
                  <a:cubicBezTo>
                    <a:pt x="155" y="3859"/>
                    <a:pt x="188" y="3838"/>
                    <a:pt x="198" y="3788"/>
                  </a:cubicBezTo>
                  <a:cubicBezTo>
                    <a:pt x="276" y="3316"/>
                    <a:pt x="222" y="2839"/>
                    <a:pt x="371" y="2391"/>
                  </a:cubicBezTo>
                  <a:cubicBezTo>
                    <a:pt x="496" y="1943"/>
                    <a:pt x="771" y="1549"/>
                    <a:pt x="1070" y="1197"/>
                  </a:cubicBezTo>
                  <a:cubicBezTo>
                    <a:pt x="1643" y="576"/>
                    <a:pt x="2461" y="301"/>
                    <a:pt x="3261" y="230"/>
                  </a:cubicBezTo>
                  <a:cubicBezTo>
                    <a:pt x="3399" y="215"/>
                    <a:pt x="3538" y="207"/>
                    <a:pt x="3678" y="207"/>
                  </a:cubicBezTo>
                  <a:cubicBezTo>
                    <a:pt x="4265" y="207"/>
                    <a:pt x="4853" y="339"/>
                    <a:pt x="5374" y="600"/>
                  </a:cubicBezTo>
                  <a:cubicBezTo>
                    <a:pt x="6019" y="928"/>
                    <a:pt x="6765" y="1770"/>
                    <a:pt x="6693" y="2540"/>
                  </a:cubicBezTo>
                  <a:cubicBezTo>
                    <a:pt x="6693" y="2594"/>
                    <a:pt x="6741" y="2618"/>
                    <a:pt x="6765" y="2642"/>
                  </a:cubicBezTo>
                  <a:lnTo>
                    <a:pt x="6789" y="2642"/>
                  </a:lnTo>
                  <a:cubicBezTo>
                    <a:pt x="6804" y="2649"/>
                    <a:pt x="6820" y="2651"/>
                    <a:pt x="6834" y="2651"/>
                  </a:cubicBezTo>
                  <a:cubicBezTo>
                    <a:pt x="6868" y="2651"/>
                    <a:pt x="6897" y="2635"/>
                    <a:pt x="6914" y="2618"/>
                  </a:cubicBezTo>
                  <a:lnTo>
                    <a:pt x="6914" y="2570"/>
                  </a:lnTo>
                  <a:cubicBezTo>
                    <a:pt x="6946" y="2529"/>
                    <a:pt x="6936" y="2487"/>
                    <a:pt x="6909" y="2460"/>
                  </a:cubicBezTo>
                  <a:lnTo>
                    <a:pt x="6909" y="2460"/>
                  </a:lnTo>
                  <a:cubicBezTo>
                    <a:pt x="6935" y="2430"/>
                    <a:pt x="6931" y="2373"/>
                    <a:pt x="6890" y="2295"/>
                  </a:cubicBezTo>
                  <a:cubicBezTo>
                    <a:pt x="6866" y="2170"/>
                    <a:pt x="6819" y="2045"/>
                    <a:pt x="6765" y="1943"/>
                  </a:cubicBezTo>
                  <a:cubicBezTo>
                    <a:pt x="6693" y="1746"/>
                    <a:pt x="6616" y="1549"/>
                    <a:pt x="6520" y="1376"/>
                  </a:cubicBezTo>
                  <a:cubicBezTo>
                    <a:pt x="6317" y="1048"/>
                    <a:pt x="6043" y="803"/>
                    <a:pt x="5774" y="600"/>
                  </a:cubicBezTo>
                  <a:cubicBezTo>
                    <a:pt x="5167" y="160"/>
                    <a:pt x="4393" y="0"/>
                    <a:pt x="36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3683175" y="949975"/>
              <a:ext cx="40475" cy="79200"/>
            </a:xfrm>
            <a:custGeom>
              <a:avLst/>
              <a:gdLst/>
              <a:ahLst/>
              <a:cxnLst/>
              <a:rect l="l" t="t" r="r" b="b"/>
              <a:pathLst>
                <a:path w="1619" h="3168" extrusionOk="0">
                  <a:moveTo>
                    <a:pt x="748" y="0"/>
                  </a:moveTo>
                  <a:cubicBezTo>
                    <a:pt x="640" y="0"/>
                    <a:pt x="606" y="154"/>
                    <a:pt x="723" y="182"/>
                  </a:cubicBezTo>
                  <a:cubicBezTo>
                    <a:pt x="1242" y="277"/>
                    <a:pt x="1416" y="725"/>
                    <a:pt x="1171" y="1173"/>
                  </a:cubicBezTo>
                  <a:cubicBezTo>
                    <a:pt x="1022" y="1471"/>
                    <a:pt x="645" y="1644"/>
                    <a:pt x="425" y="1871"/>
                  </a:cubicBezTo>
                  <a:cubicBezTo>
                    <a:pt x="1" y="2319"/>
                    <a:pt x="496" y="2719"/>
                    <a:pt x="645" y="3113"/>
                  </a:cubicBezTo>
                  <a:cubicBezTo>
                    <a:pt x="666" y="3151"/>
                    <a:pt x="706" y="3168"/>
                    <a:pt x="745" y="3168"/>
                  </a:cubicBezTo>
                  <a:cubicBezTo>
                    <a:pt x="812" y="3168"/>
                    <a:pt x="878" y="3120"/>
                    <a:pt x="848" y="3041"/>
                  </a:cubicBezTo>
                  <a:cubicBezTo>
                    <a:pt x="699" y="2641"/>
                    <a:pt x="222" y="2295"/>
                    <a:pt x="723" y="1871"/>
                  </a:cubicBezTo>
                  <a:cubicBezTo>
                    <a:pt x="968" y="1644"/>
                    <a:pt x="1296" y="1495"/>
                    <a:pt x="1416" y="1149"/>
                  </a:cubicBezTo>
                  <a:cubicBezTo>
                    <a:pt x="1619" y="600"/>
                    <a:pt x="1368" y="104"/>
                    <a:pt x="771" y="3"/>
                  </a:cubicBezTo>
                  <a:cubicBezTo>
                    <a:pt x="763" y="1"/>
                    <a:pt x="755" y="0"/>
                    <a:pt x="7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3726750" y="942150"/>
              <a:ext cx="56600" cy="71325"/>
            </a:xfrm>
            <a:custGeom>
              <a:avLst/>
              <a:gdLst/>
              <a:ahLst/>
              <a:cxnLst/>
              <a:rect l="l" t="t" r="r" b="b"/>
              <a:pathLst>
                <a:path w="2264" h="2853" extrusionOk="0">
                  <a:moveTo>
                    <a:pt x="1797" y="0"/>
                  </a:moveTo>
                  <a:cubicBezTo>
                    <a:pt x="1779" y="0"/>
                    <a:pt x="1759" y="5"/>
                    <a:pt x="1738" y="17"/>
                  </a:cubicBezTo>
                  <a:cubicBezTo>
                    <a:pt x="1267" y="345"/>
                    <a:pt x="1" y="1414"/>
                    <a:pt x="520" y="2107"/>
                  </a:cubicBezTo>
                  <a:cubicBezTo>
                    <a:pt x="670" y="2310"/>
                    <a:pt x="944" y="2310"/>
                    <a:pt x="1141" y="2310"/>
                  </a:cubicBezTo>
                  <a:cubicBezTo>
                    <a:pt x="1182" y="2312"/>
                    <a:pt x="1226" y="2313"/>
                    <a:pt x="1271" y="2313"/>
                  </a:cubicBezTo>
                  <a:cubicBezTo>
                    <a:pt x="1326" y="2313"/>
                    <a:pt x="1383" y="2312"/>
                    <a:pt x="1439" y="2312"/>
                  </a:cubicBezTo>
                  <a:cubicBezTo>
                    <a:pt x="1734" y="2312"/>
                    <a:pt x="2010" y="2343"/>
                    <a:pt x="1864" y="2733"/>
                  </a:cubicBezTo>
                  <a:cubicBezTo>
                    <a:pt x="1835" y="2805"/>
                    <a:pt x="1894" y="2853"/>
                    <a:pt x="1957" y="2853"/>
                  </a:cubicBezTo>
                  <a:cubicBezTo>
                    <a:pt x="1998" y="2853"/>
                    <a:pt x="2041" y="2831"/>
                    <a:pt x="2061" y="2781"/>
                  </a:cubicBezTo>
                  <a:cubicBezTo>
                    <a:pt x="2264" y="2208"/>
                    <a:pt x="1840" y="2107"/>
                    <a:pt x="1368" y="2107"/>
                  </a:cubicBezTo>
                  <a:cubicBezTo>
                    <a:pt x="1326" y="2107"/>
                    <a:pt x="1284" y="2107"/>
                    <a:pt x="1241" y="2107"/>
                  </a:cubicBezTo>
                  <a:cubicBezTo>
                    <a:pt x="899" y="2107"/>
                    <a:pt x="555" y="2083"/>
                    <a:pt x="646" y="1659"/>
                  </a:cubicBezTo>
                  <a:cubicBezTo>
                    <a:pt x="747" y="1062"/>
                    <a:pt x="1368" y="519"/>
                    <a:pt x="1840" y="196"/>
                  </a:cubicBezTo>
                  <a:cubicBezTo>
                    <a:pt x="1944" y="131"/>
                    <a:pt x="1891" y="0"/>
                    <a:pt x="17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3760950" y="978675"/>
              <a:ext cx="6125" cy="4950"/>
            </a:xfrm>
            <a:custGeom>
              <a:avLst/>
              <a:gdLst/>
              <a:ahLst/>
              <a:cxnLst/>
              <a:rect l="l" t="t" r="r" b="b"/>
              <a:pathLst>
                <a:path w="245" h="198" extrusionOk="0">
                  <a:moveTo>
                    <a:pt x="125" y="1"/>
                  </a:moveTo>
                  <a:cubicBezTo>
                    <a:pt x="0" y="1"/>
                    <a:pt x="0" y="198"/>
                    <a:pt x="125" y="198"/>
                  </a:cubicBezTo>
                  <a:cubicBezTo>
                    <a:pt x="245" y="198"/>
                    <a:pt x="245" y="1"/>
                    <a:pt x="1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3771525" y="961225"/>
              <a:ext cx="6750" cy="5100"/>
            </a:xfrm>
            <a:custGeom>
              <a:avLst/>
              <a:gdLst/>
              <a:ahLst/>
              <a:cxnLst/>
              <a:rect l="l" t="t" r="r" b="b"/>
              <a:pathLst>
                <a:path w="270" h="204" extrusionOk="0">
                  <a:moveTo>
                    <a:pt x="150" y="0"/>
                  </a:moveTo>
                  <a:cubicBezTo>
                    <a:pt x="1" y="0"/>
                    <a:pt x="1" y="203"/>
                    <a:pt x="150" y="203"/>
                  </a:cubicBezTo>
                  <a:cubicBezTo>
                    <a:pt x="270" y="203"/>
                    <a:pt x="270" y="0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3786450" y="961225"/>
              <a:ext cx="6750" cy="5100"/>
            </a:xfrm>
            <a:custGeom>
              <a:avLst/>
              <a:gdLst/>
              <a:ahLst/>
              <a:cxnLst/>
              <a:rect l="l" t="t" r="r" b="b"/>
              <a:pathLst>
                <a:path w="270" h="204" extrusionOk="0">
                  <a:moveTo>
                    <a:pt x="150" y="0"/>
                  </a:moveTo>
                  <a:cubicBezTo>
                    <a:pt x="1" y="0"/>
                    <a:pt x="1" y="203"/>
                    <a:pt x="150" y="203"/>
                  </a:cubicBezTo>
                  <a:cubicBezTo>
                    <a:pt x="270" y="203"/>
                    <a:pt x="270" y="0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3776450" y="975550"/>
              <a:ext cx="6900" cy="5100"/>
            </a:xfrm>
            <a:custGeom>
              <a:avLst/>
              <a:gdLst/>
              <a:ahLst/>
              <a:cxnLst/>
              <a:rect l="l" t="t" r="r" b="b"/>
              <a:pathLst>
                <a:path w="276" h="204" extrusionOk="0">
                  <a:moveTo>
                    <a:pt x="150" y="0"/>
                  </a:moveTo>
                  <a:cubicBezTo>
                    <a:pt x="1" y="0"/>
                    <a:pt x="1" y="203"/>
                    <a:pt x="150" y="203"/>
                  </a:cubicBezTo>
                  <a:cubicBezTo>
                    <a:pt x="276" y="203"/>
                    <a:pt x="276" y="0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3780200" y="990475"/>
              <a:ext cx="6875" cy="5100"/>
            </a:xfrm>
            <a:custGeom>
              <a:avLst/>
              <a:gdLst/>
              <a:ahLst/>
              <a:cxnLst/>
              <a:rect l="l" t="t" r="r" b="b"/>
              <a:pathLst>
                <a:path w="275" h="204" extrusionOk="0">
                  <a:moveTo>
                    <a:pt x="126" y="0"/>
                  </a:moveTo>
                  <a:cubicBezTo>
                    <a:pt x="0" y="0"/>
                    <a:pt x="0" y="203"/>
                    <a:pt x="126" y="203"/>
                  </a:cubicBezTo>
                  <a:lnTo>
                    <a:pt x="149" y="203"/>
                  </a:lnTo>
                  <a:cubicBezTo>
                    <a:pt x="275" y="203"/>
                    <a:pt x="275" y="0"/>
                    <a:pt x="1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3798850" y="976900"/>
              <a:ext cx="6875" cy="4950"/>
            </a:xfrm>
            <a:custGeom>
              <a:avLst/>
              <a:gdLst/>
              <a:ahLst/>
              <a:cxnLst/>
              <a:rect l="l" t="t" r="r" b="b"/>
              <a:pathLst>
                <a:path w="275" h="198" extrusionOk="0">
                  <a:moveTo>
                    <a:pt x="150" y="0"/>
                  </a:moveTo>
                  <a:cubicBezTo>
                    <a:pt x="0" y="0"/>
                    <a:pt x="0" y="197"/>
                    <a:pt x="150" y="197"/>
                  </a:cubicBezTo>
                  <a:cubicBezTo>
                    <a:pt x="275" y="197"/>
                    <a:pt x="275" y="0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3797650" y="994200"/>
              <a:ext cx="6150" cy="5100"/>
            </a:xfrm>
            <a:custGeom>
              <a:avLst/>
              <a:gdLst/>
              <a:ahLst/>
              <a:cxnLst/>
              <a:rect l="l" t="t" r="r" b="b"/>
              <a:pathLst>
                <a:path w="246" h="204" extrusionOk="0">
                  <a:moveTo>
                    <a:pt x="120" y="1"/>
                  </a:moveTo>
                  <a:cubicBezTo>
                    <a:pt x="1" y="1"/>
                    <a:pt x="1" y="204"/>
                    <a:pt x="120" y="204"/>
                  </a:cubicBezTo>
                  <a:cubicBezTo>
                    <a:pt x="245" y="204"/>
                    <a:pt x="245" y="1"/>
                    <a:pt x="1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3676900" y="1019125"/>
              <a:ext cx="6900" cy="4950"/>
            </a:xfrm>
            <a:custGeom>
              <a:avLst/>
              <a:gdLst/>
              <a:ahLst/>
              <a:cxnLst/>
              <a:rect l="l" t="t" r="r" b="b"/>
              <a:pathLst>
                <a:path w="276" h="198" extrusionOk="0">
                  <a:moveTo>
                    <a:pt x="150" y="1"/>
                  </a:moveTo>
                  <a:cubicBezTo>
                    <a:pt x="1" y="1"/>
                    <a:pt x="1" y="198"/>
                    <a:pt x="150" y="198"/>
                  </a:cubicBezTo>
                  <a:cubicBezTo>
                    <a:pt x="276" y="198"/>
                    <a:pt x="276" y="1"/>
                    <a:pt x="1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3668250" y="1004200"/>
              <a:ext cx="6300" cy="4950"/>
            </a:xfrm>
            <a:custGeom>
              <a:avLst/>
              <a:gdLst/>
              <a:ahLst/>
              <a:cxnLst/>
              <a:rect l="l" t="t" r="r" b="b"/>
              <a:pathLst>
                <a:path w="252" h="198" extrusionOk="0">
                  <a:moveTo>
                    <a:pt x="126" y="1"/>
                  </a:moveTo>
                  <a:cubicBezTo>
                    <a:pt x="1" y="1"/>
                    <a:pt x="1" y="198"/>
                    <a:pt x="126" y="198"/>
                  </a:cubicBezTo>
                  <a:cubicBezTo>
                    <a:pt x="251" y="198"/>
                    <a:pt x="251" y="1"/>
                    <a:pt x="1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3686325" y="988675"/>
              <a:ext cx="6125" cy="4950"/>
            </a:xfrm>
            <a:custGeom>
              <a:avLst/>
              <a:gdLst/>
              <a:ahLst/>
              <a:cxnLst/>
              <a:rect l="l" t="t" r="r" b="b"/>
              <a:pathLst>
                <a:path w="245" h="198" extrusionOk="0">
                  <a:moveTo>
                    <a:pt x="125" y="1"/>
                  </a:moveTo>
                  <a:cubicBezTo>
                    <a:pt x="0" y="1"/>
                    <a:pt x="0" y="198"/>
                    <a:pt x="125" y="198"/>
                  </a:cubicBezTo>
                  <a:cubicBezTo>
                    <a:pt x="245" y="198"/>
                    <a:pt x="245" y="1"/>
                    <a:pt x="1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3683775" y="973750"/>
              <a:ext cx="6300" cy="4950"/>
            </a:xfrm>
            <a:custGeom>
              <a:avLst/>
              <a:gdLst/>
              <a:ahLst/>
              <a:cxnLst/>
              <a:rect l="l" t="t" r="r" b="b"/>
              <a:pathLst>
                <a:path w="252" h="198" extrusionOk="0">
                  <a:moveTo>
                    <a:pt x="126" y="1"/>
                  </a:moveTo>
                  <a:cubicBezTo>
                    <a:pt x="1" y="1"/>
                    <a:pt x="1" y="198"/>
                    <a:pt x="126" y="198"/>
                  </a:cubicBezTo>
                  <a:cubicBezTo>
                    <a:pt x="251" y="198"/>
                    <a:pt x="251" y="1"/>
                    <a:pt x="1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3701825" y="966900"/>
              <a:ext cx="6900" cy="4950"/>
            </a:xfrm>
            <a:custGeom>
              <a:avLst/>
              <a:gdLst/>
              <a:ahLst/>
              <a:cxnLst/>
              <a:rect l="l" t="t" r="r" b="b"/>
              <a:pathLst>
                <a:path w="276" h="198" extrusionOk="0">
                  <a:moveTo>
                    <a:pt x="150" y="0"/>
                  </a:moveTo>
                  <a:cubicBezTo>
                    <a:pt x="1" y="0"/>
                    <a:pt x="1" y="197"/>
                    <a:pt x="150" y="197"/>
                  </a:cubicBezTo>
                  <a:cubicBezTo>
                    <a:pt x="276" y="197"/>
                    <a:pt x="276" y="0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3966750" y="1598075"/>
              <a:ext cx="6900" cy="4950"/>
            </a:xfrm>
            <a:custGeom>
              <a:avLst/>
              <a:gdLst/>
              <a:ahLst/>
              <a:cxnLst/>
              <a:rect l="l" t="t" r="r" b="b"/>
              <a:pathLst>
                <a:path w="276" h="198" extrusionOk="0">
                  <a:moveTo>
                    <a:pt x="126" y="0"/>
                  </a:moveTo>
                  <a:cubicBezTo>
                    <a:pt x="1" y="0"/>
                    <a:pt x="1" y="197"/>
                    <a:pt x="126" y="197"/>
                  </a:cubicBezTo>
                  <a:cubicBezTo>
                    <a:pt x="275" y="197"/>
                    <a:pt x="275" y="0"/>
                    <a:pt x="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3973025" y="1586275"/>
              <a:ext cx="6150" cy="4950"/>
            </a:xfrm>
            <a:custGeom>
              <a:avLst/>
              <a:gdLst/>
              <a:ahLst/>
              <a:cxnLst/>
              <a:rect l="l" t="t" r="r" b="b"/>
              <a:pathLst>
                <a:path w="246" h="198" extrusionOk="0">
                  <a:moveTo>
                    <a:pt x="120" y="0"/>
                  </a:moveTo>
                  <a:cubicBezTo>
                    <a:pt x="0" y="0"/>
                    <a:pt x="0" y="197"/>
                    <a:pt x="120" y="197"/>
                  </a:cubicBezTo>
                  <a:cubicBezTo>
                    <a:pt x="245" y="197"/>
                    <a:pt x="245" y="0"/>
                    <a:pt x="1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3980475" y="1595525"/>
              <a:ext cx="6150" cy="5100"/>
            </a:xfrm>
            <a:custGeom>
              <a:avLst/>
              <a:gdLst/>
              <a:ahLst/>
              <a:cxnLst/>
              <a:rect l="l" t="t" r="r" b="b"/>
              <a:pathLst>
                <a:path w="246" h="204" extrusionOk="0">
                  <a:moveTo>
                    <a:pt x="120" y="1"/>
                  </a:moveTo>
                  <a:cubicBezTo>
                    <a:pt x="1" y="1"/>
                    <a:pt x="1" y="203"/>
                    <a:pt x="120" y="203"/>
                  </a:cubicBezTo>
                  <a:cubicBezTo>
                    <a:pt x="246" y="203"/>
                    <a:pt x="246" y="1"/>
                    <a:pt x="1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4052575" y="1562700"/>
              <a:ext cx="6275" cy="4950"/>
            </a:xfrm>
            <a:custGeom>
              <a:avLst/>
              <a:gdLst/>
              <a:ahLst/>
              <a:cxnLst/>
              <a:rect l="l" t="t" r="r" b="b"/>
              <a:pathLst>
                <a:path w="251" h="198" extrusionOk="0">
                  <a:moveTo>
                    <a:pt x="126" y="0"/>
                  </a:moveTo>
                  <a:cubicBezTo>
                    <a:pt x="0" y="0"/>
                    <a:pt x="0" y="197"/>
                    <a:pt x="126" y="197"/>
                  </a:cubicBezTo>
                  <a:cubicBezTo>
                    <a:pt x="251" y="197"/>
                    <a:pt x="251" y="0"/>
                    <a:pt x="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2"/>
            <p:cNvSpPr/>
            <p:nvPr/>
          </p:nvSpPr>
          <p:spPr>
            <a:xfrm>
              <a:off x="4057500" y="1555225"/>
              <a:ext cx="6275" cy="4950"/>
            </a:xfrm>
            <a:custGeom>
              <a:avLst/>
              <a:gdLst/>
              <a:ahLst/>
              <a:cxnLst/>
              <a:rect l="l" t="t" r="r" b="b"/>
              <a:pathLst>
                <a:path w="251" h="198" extrusionOk="0">
                  <a:moveTo>
                    <a:pt x="126" y="1"/>
                  </a:moveTo>
                  <a:cubicBezTo>
                    <a:pt x="0" y="1"/>
                    <a:pt x="0" y="198"/>
                    <a:pt x="126" y="198"/>
                  </a:cubicBezTo>
                  <a:cubicBezTo>
                    <a:pt x="251" y="198"/>
                    <a:pt x="251" y="1"/>
                    <a:pt x="1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4061225" y="1563300"/>
              <a:ext cx="6900" cy="4950"/>
            </a:xfrm>
            <a:custGeom>
              <a:avLst/>
              <a:gdLst/>
              <a:ahLst/>
              <a:cxnLst/>
              <a:rect l="l" t="t" r="r" b="b"/>
              <a:pathLst>
                <a:path w="276" h="198" extrusionOk="0">
                  <a:moveTo>
                    <a:pt x="126" y="0"/>
                  </a:moveTo>
                  <a:cubicBezTo>
                    <a:pt x="0" y="0"/>
                    <a:pt x="0" y="197"/>
                    <a:pt x="126" y="197"/>
                  </a:cubicBezTo>
                  <a:cubicBezTo>
                    <a:pt x="275" y="197"/>
                    <a:pt x="275" y="0"/>
                    <a:pt x="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3566925" y="941375"/>
              <a:ext cx="41650" cy="111175"/>
            </a:xfrm>
            <a:custGeom>
              <a:avLst/>
              <a:gdLst/>
              <a:ahLst/>
              <a:cxnLst/>
              <a:rect l="l" t="t" r="r" b="b"/>
              <a:pathLst>
                <a:path w="1666" h="4447" extrusionOk="0">
                  <a:moveTo>
                    <a:pt x="1564" y="0"/>
                  </a:moveTo>
                  <a:cubicBezTo>
                    <a:pt x="1140" y="48"/>
                    <a:pt x="693" y="48"/>
                    <a:pt x="275" y="102"/>
                  </a:cubicBezTo>
                  <a:cubicBezTo>
                    <a:pt x="221" y="102"/>
                    <a:pt x="173" y="150"/>
                    <a:pt x="173" y="197"/>
                  </a:cubicBezTo>
                  <a:cubicBezTo>
                    <a:pt x="72" y="1570"/>
                    <a:pt x="0" y="2961"/>
                    <a:pt x="48" y="4352"/>
                  </a:cubicBezTo>
                  <a:cubicBezTo>
                    <a:pt x="48" y="4415"/>
                    <a:pt x="97" y="4446"/>
                    <a:pt x="146" y="4446"/>
                  </a:cubicBezTo>
                  <a:cubicBezTo>
                    <a:pt x="196" y="4446"/>
                    <a:pt x="245" y="4415"/>
                    <a:pt x="245" y="4352"/>
                  </a:cubicBezTo>
                  <a:cubicBezTo>
                    <a:pt x="221" y="3684"/>
                    <a:pt x="245" y="3009"/>
                    <a:pt x="275" y="2341"/>
                  </a:cubicBezTo>
                  <a:cubicBezTo>
                    <a:pt x="275" y="1917"/>
                    <a:pt x="299" y="1493"/>
                    <a:pt x="323" y="1069"/>
                  </a:cubicBezTo>
                  <a:cubicBezTo>
                    <a:pt x="323" y="872"/>
                    <a:pt x="346" y="675"/>
                    <a:pt x="346" y="472"/>
                  </a:cubicBezTo>
                  <a:cubicBezTo>
                    <a:pt x="370" y="227"/>
                    <a:pt x="543" y="275"/>
                    <a:pt x="770" y="251"/>
                  </a:cubicBezTo>
                  <a:cubicBezTo>
                    <a:pt x="943" y="251"/>
                    <a:pt x="1093" y="227"/>
                    <a:pt x="1242" y="227"/>
                  </a:cubicBezTo>
                  <a:cubicBezTo>
                    <a:pt x="1310" y="220"/>
                    <a:pt x="1358" y="214"/>
                    <a:pt x="1392" y="214"/>
                  </a:cubicBezTo>
                  <a:cubicBezTo>
                    <a:pt x="1496" y="214"/>
                    <a:pt x="1469" y="265"/>
                    <a:pt x="1469" y="472"/>
                  </a:cubicBezTo>
                  <a:cubicBezTo>
                    <a:pt x="1439" y="920"/>
                    <a:pt x="1439" y="1367"/>
                    <a:pt x="1439" y="1815"/>
                  </a:cubicBezTo>
                  <a:cubicBezTo>
                    <a:pt x="1415" y="2585"/>
                    <a:pt x="1415" y="3361"/>
                    <a:pt x="1367" y="4108"/>
                  </a:cubicBezTo>
                  <a:cubicBezTo>
                    <a:pt x="1367" y="4167"/>
                    <a:pt x="1416" y="4197"/>
                    <a:pt x="1466" y="4197"/>
                  </a:cubicBezTo>
                  <a:cubicBezTo>
                    <a:pt x="1515" y="4197"/>
                    <a:pt x="1564" y="4167"/>
                    <a:pt x="1564" y="4108"/>
                  </a:cubicBezTo>
                  <a:cubicBezTo>
                    <a:pt x="1642" y="2788"/>
                    <a:pt x="1642" y="1445"/>
                    <a:pt x="1666" y="102"/>
                  </a:cubicBezTo>
                  <a:cubicBezTo>
                    <a:pt x="1666" y="48"/>
                    <a:pt x="1618" y="0"/>
                    <a:pt x="15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3571250" y="958775"/>
              <a:ext cx="37750" cy="7000"/>
            </a:xfrm>
            <a:custGeom>
              <a:avLst/>
              <a:gdLst/>
              <a:ahLst/>
              <a:cxnLst/>
              <a:rect l="l" t="t" r="r" b="b"/>
              <a:pathLst>
                <a:path w="1510" h="280" extrusionOk="0">
                  <a:moveTo>
                    <a:pt x="1364" y="1"/>
                  </a:moveTo>
                  <a:cubicBezTo>
                    <a:pt x="1358" y="1"/>
                    <a:pt x="1351" y="2"/>
                    <a:pt x="1343" y="3"/>
                  </a:cubicBezTo>
                  <a:cubicBezTo>
                    <a:pt x="1077" y="67"/>
                    <a:pt x="813" y="77"/>
                    <a:pt x="541" y="77"/>
                  </a:cubicBezTo>
                  <a:cubicBezTo>
                    <a:pt x="405" y="77"/>
                    <a:pt x="267" y="75"/>
                    <a:pt x="126" y="75"/>
                  </a:cubicBezTo>
                  <a:cubicBezTo>
                    <a:pt x="0" y="75"/>
                    <a:pt x="0" y="277"/>
                    <a:pt x="126" y="277"/>
                  </a:cubicBezTo>
                  <a:cubicBezTo>
                    <a:pt x="261" y="277"/>
                    <a:pt x="396" y="280"/>
                    <a:pt x="531" y="280"/>
                  </a:cubicBezTo>
                  <a:cubicBezTo>
                    <a:pt x="818" y="280"/>
                    <a:pt x="1103" y="269"/>
                    <a:pt x="1391" y="200"/>
                  </a:cubicBezTo>
                  <a:cubicBezTo>
                    <a:pt x="1509" y="177"/>
                    <a:pt x="1474" y="1"/>
                    <a:pt x="13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3580500" y="978075"/>
              <a:ext cx="13750" cy="70925"/>
            </a:xfrm>
            <a:custGeom>
              <a:avLst/>
              <a:gdLst/>
              <a:ahLst/>
              <a:cxnLst/>
              <a:rect l="l" t="t" r="r" b="b"/>
              <a:pathLst>
                <a:path w="550" h="2837" extrusionOk="0">
                  <a:moveTo>
                    <a:pt x="323" y="0"/>
                  </a:moveTo>
                  <a:cubicBezTo>
                    <a:pt x="124" y="0"/>
                    <a:pt x="30" y="2346"/>
                    <a:pt x="0" y="2837"/>
                  </a:cubicBezTo>
                  <a:lnTo>
                    <a:pt x="502" y="2735"/>
                  </a:lnTo>
                  <a:cubicBezTo>
                    <a:pt x="502" y="2192"/>
                    <a:pt x="550" y="1"/>
                    <a:pt x="329" y="1"/>
                  </a:cubicBezTo>
                  <a:cubicBezTo>
                    <a:pt x="327" y="1"/>
                    <a:pt x="325" y="0"/>
                    <a:pt x="3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4192725" y="1185050"/>
              <a:ext cx="35225" cy="34450"/>
            </a:xfrm>
            <a:custGeom>
              <a:avLst/>
              <a:gdLst/>
              <a:ahLst/>
              <a:cxnLst/>
              <a:rect l="l" t="t" r="r" b="b"/>
              <a:pathLst>
                <a:path w="1409" h="1378" extrusionOk="0">
                  <a:moveTo>
                    <a:pt x="846" y="1"/>
                  </a:moveTo>
                  <a:cubicBezTo>
                    <a:pt x="814" y="1"/>
                    <a:pt x="782" y="18"/>
                    <a:pt x="764" y="56"/>
                  </a:cubicBezTo>
                  <a:cubicBezTo>
                    <a:pt x="687" y="152"/>
                    <a:pt x="639" y="253"/>
                    <a:pt x="561" y="354"/>
                  </a:cubicBezTo>
                  <a:cubicBezTo>
                    <a:pt x="466" y="301"/>
                    <a:pt x="364" y="253"/>
                    <a:pt x="263" y="205"/>
                  </a:cubicBezTo>
                  <a:lnTo>
                    <a:pt x="239" y="205"/>
                  </a:lnTo>
                  <a:lnTo>
                    <a:pt x="239" y="181"/>
                  </a:lnTo>
                  <a:cubicBezTo>
                    <a:pt x="217" y="164"/>
                    <a:pt x="194" y="157"/>
                    <a:pt x="172" y="157"/>
                  </a:cubicBezTo>
                  <a:cubicBezTo>
                    <a:pt x="94" y="157"/>
                    <a:pt x="33" y="251"/>
                    <a:pt x="90" y="331"/>
                  </a:cubicBezTo>
                  <a:cubicBezTo>
                    <a:pt x="191" y="450"/>
                    <a:pt x="263" y="551"/>
                    <a:pt x="364" y="677"/>
                  </a:cubicBezTo>
                  <a:cubicBezTo>
                    <a:pt x="287" y="778"/>
                    <a:pt x="191" y="850"/>
                    <a:pt x="90" y="928"/>
                  </a:cubicBezTo>
                  <a:cubicBezTo>
                    <a:pt x="0" y="970"/>
                    <a:pt x="50" y="1109"/>
                    <a:pt x="132" y="1109"/>
                  </a:cubicBezTo>
                  <a:cubicBezTo>
                    <a:pt x="143" y="1109"/>
                    <a:pt x="155" y="1106"/>
                    <a:pt x="167" y="1101"/>
                  </a:cubicBezTo>
                  <a:cubicBezTo>
                    <a:pt x="316" y="1077"/>
                    <a:pt x="436" y="1023"/>
                    <a:pt x="561" y="975"/>
                  </a:cubicBezTo>
                  <a:cubicBezTo>
                    <a:pt x="639" y="1101"/>
                    <a:pt x="710" y="1196"/>
                    <a:pt x="764" y="1322"/>
                  </a:cubicBezTo>
                  <a:cubicBezTo>
                    <a:pt x="783" y="1361"/>
                    <a:pt x="817" y="1378"/>
                    <a:pt x="851" y="1378"/>
                  </a:cubicBezTo>
                  <a:cubicBezTo>
                    <a:pt x="905" y="1378"/>
                    <a:pt x="961" y="1336"/>
                    <a:pt x="961" y="1274"/>
                  </a:cubicBezTo>
                  <a:cubicBezTo>
                    <a:pt x="961" y="1148"/>
                    <a:pt x="961" y="1023"/>
                    <a:pt x="937" y="898"/>
                  </a:cubicBezTo>
                  <a:cubicBezTo>
                    <a:pt x="1063" y="874"/>
                    <a:pt x="1158" y="874"/>
                    <a:pt x="1284" y="874"/>
                  </a:cubicBezTo>
                  <a:cubicBezTo>
                    <a:pt x="1385" y="874"/>
                    <a:pt x="1409" y="725"/>
                    <a:pt x="1307" y="677"/>
                  </a:cubicBezTo>
                  <a:cubicBezTo>
                    <a:pt x="1182" y="599"/>
                    <a:pt x="1063" y="551"/>
                    <a:pt x="913" y="504"/>
                  </a:cubicBezTo>
                  <a:cubicBezTo>
                    <a:pt x="913" y="378"/>
                    <a:pt x="913" y="253"/>
                    <a:pt x="937" y="128"/>
                  </a:cubicBezTo>
                  <a:cubicBezTo>
                    <a:pt x="952" y="49"/>
                    <a:pt x="899" y="1"/>
                    <a:pt x="8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3158275" y="1071750"/>
              <a:ext cx="66925" cy="61225"/>
            </a:xfrm>
            <a:custGeom>
              <a:avLst/>
              <a:gdLst/>
              <a:ahLst/>
              <a:cxnLst/>
              <a:rect l="l" t="t" r="r" b="b"/>
              <a:pathLst>
                <a:path w="2677" h="2449" extrusionOk="0">
                  <a:moveTo>
                    <a:pt x="894" y="1"/>
                  </a:moveTo>
                  <a:cubicBezTo>
                    <a:pt x="788" y="1"/>
                    <a:pt x="691" y="101"/>
                    <a:pt x="723" y="236"/>
                  </a:cubicBezTo>
                  <a:cubicBezTo>
                    <a:pt x="747" y="457"/>
                    <a:pt x="800" y="654"/>
                    <a:pt x="872" y="857"/>
                  </a:cubicBezTo>
                  <a:cubicBezTo>
                    <a:pt x="675" y="928"/>
                    <a:pt x="472" y="1006"/>
                    <a:pt x="275" y="1078"/>
                  </a:cubicBezTo>
                  <a:lnTo>
                    <a:pt x="227" y="1078"/>
                  </a:lnTo>
                  <a:cubicBezTo>
                    <a:pt x="1" y="1131"/>
                    <a:pt x="1" y="1454"/>
                    <a:pt x="251" y="1478"/>
                  </a:cubicBezTo>
                  <a:cubicBezTo>
                    <a:pt x="502" y="1478"/>
                    <a:pt x="771" y="1525"/>
                    <a:pt x="1021" y="1549"/>
                  </a:cubicBezTo>
                  <a:cubicBezTo>
                    <a:pt x="1045" y="1776"/>
                    <a:pt x="1045" y="1997"/>
                    <a:pt x="997" y="2224"/>
                  </a:cubicBezTo>
                  <a:cubicBezTo>
                    <a:pt x="967" y="2351"/>
                    <a:pt x="1090" y="2448"/>
                    <a:pt x="1201" y="2448"/>
                  </a:cubicBezTo>
                  <a:cubicBezTo>
                    <a:pt x="1261" y="2448"/>
                    <a:pt x="1318" y="2419"/>
                    <a:pt x="1344" y="2349"/>
                  </a:cubicBezTo>
                  <a:cubicBezTo>
                    <a:pt x="1469" y="2122"/>
                    <a:pt x="1571" y="1902"/>
                    <a:pt x="1696" y="1675"/>
                  </a:cubicBezTo>
                  <a:cubicBezTo>
                    <a:pt x="1917" y="1728"/>
                    <a:pt x="2168" y="1800"/>
                    <a:pt x="2388" y="1878"/>
                  </a:cubicBezTo>
                  <a:cubicBezTo>
                    <a:pt x="2406" y="1882"/>
                    <a:pt x="2422" y="1884"/>
                    <a:pt x="2438" y="1884"/>
                  </a:cubicBezTo>
                  <a:cubicBezTo>
                    <a:pt x="2606" y="1884"/>
                    <a:pt x="2676" y="1664"/>
                    <a:pt x="2562" y="1549"/>
                  </a:cubicBezTo>
                  <a:cubicBezTo>
                    <a:pt x="2412" y="1376"/>
                    <a:pt x="2239" y="1227"/>
                    <a:pt x="2066" y="1078"/>
                  </a:cubicBezTo>
                  <a:cubicBezTo>
                    <a:pt x="2191" y="905"/>
                    <a:pt x="2317" y="755"/>
                    <a:pt x="2466" y="606"/>
                  </a:cubicBezTo>
                  <a:cubicBezTo>
                    <a:pt x="2580" y="493"/>
                    <a:pt x="2468" y="301"/>
                    <a:pt x="2313" y="301"/>
                  </a:cubicBezTo>
                  <a:cubicBezTo>
                    <a:pt x="2297" y="301"/>
                    <a:pt x="2280" y="303"/>
                    <a:pt x="2263" y="308"/>
                  </a:cubicBezTo>
                  <a:cubicBezTo>
                    <a:pt x="1994" y="385"/>
                    <a:pt x="1744" y="481"/>
                    <a:pt x="1493" y="606"/>
                  </a:cubicBezTo>
                  <a:cubicBezTo>
                    <a:pt x="1344" y="433"/>
                    <a:pt x="1171" y="284"/>
                    <a:pt x="1045" y="87"/>
                  </a:cubicBezTo>
                  <a:cubicBezTo>
                    <a:pt x="1003" y="26"/>
                    <a:pt x="947" y="1"/>
                    <a:pt x="8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4046325" y="1690150"/>
              <a:ext cx="67150" cy="61150"/>
            </a:xfrm>
            <a:custGeom>
              <a:avLst/>
              <a:gdLst/>
              <a:ahLst/>
              <a:cxnLst/>
              <a:rect l="l" t="t" r="r" b="b"/>
              <a:pathLst>
                <a:path w="2686" h="2446" extrusionOk="0">
                  <a:moveTo>
                    <a:pt x="1395" y="0"/>
                  </a:moveTo>
                  <a:cubicBezTo>
                    <a:pt x="1315" y="0"/>
                    <a:pt x="1231" y="51"/>
                    <a:pt x="1193" y="150"/>
                  </a:cubicBezTo>
                  <a:cubicBezTo>
                    <a:pt x="1122" y="323"/>
                    <a:pt x="1068" y="544"/>
                    <a:pt x="996" y="747"/>
                  </a:cubicBezTo>
                  <a:cubicBezTo>
                    <a:pt x="799" y="693"/>
                    <a:pt x="596" y="669"/>
                    <a:pt x="399" y="621"/>
                  </a:cubicBezTo>
                  <a:lnTo>
                    <a:pt x="352" y="621"/>
                  </a:lnTo>
                  <a:cubicBezTo>
                    <a:pt x="320" y="607"/>
                    <a:pt x="289" y="601"/>
                    <a:pt x="261" y="601"/>
                  </a:cubicBezTo>
                  <a:cubicBezTo>
                    <a:pt x="89" y="601"/>
                    <a:pt x="0" y="836"/>
                    <a:pt x="149" y="944"/>
                  </a:cubicBezTo>
                  <a:cubicBezTo>
                    <a:pt x="376" y="1093"/>
                    <a:pt x="573" y="1266"/>
                    <a:pt x="770" y="1439"/>
                  </a:cubicBezTo>
                  <a:cubicBezTo>
                    <a:pt x="698" y="1642"/>
                    <a:pt x="573" y="1815"/>
                    <a:pt x="423" y="1988"/>
                  </a:cubicBezTo>
                  <a:cubicBezTo>
                    <a:pt x="301" y="2111"/>
                    <a:pt x="412" y="2319"/>
                    <a:pt x="555" y="2319"/>
                  </a:cubicBezTo>
                  <a:cubicBezTo>
                    <a:pt x="586" y="2319"/>
                    <a:pt x="618" y="2309"/>
                    <a:pt x="650" y="2287"/>
                  </a:cubicBezTo>
                  <a:cubicBezTo>
                    <a:pt x="871" y="2138"/>
                    <a:pt x="1068" y="2012"/>
                    <a:pt x="1295" y="1863"/>
                  </a:cubicBezTo>
                  <a:cubicBezTo>
                    <a:pt x="1468" y="2036"/>
                    <a:pt x="1641" y="2215"/>
                    <a:pt x="1790" y="2388"/>
                  </a:cubicBezTo>
                  <a:cubicBezTo>
                    <a:pt x="1831" y="2429"/>
                    <a:pt x="1875" y="2446"/>
                    <a:pt x="1918" y="2446"/>
                  </a:cubicBezTo>
                  <a:cubicBezTo>
                    <a:pt x="2033" y="2446"/>
                    <a:pt x="2135" y="2324"/>
                    <a:pt x="2113" y="2215"/>
                  </a:cubicBezTo>
                  <a:cubicBezTo>
                    <a:pt x="2065" y="1988"/>
                    <a:pt x="1993" y="1768"/>
                    <a:pt x="1916" y="1541"/>
                  </a:cubicBezTo>
                  <a:cubicBezTo>
                    <a:pt x="2113" y="1469"/>
                    <a:pt x="2292" y="1391"/>
                    <a:pt x="2489" y="1344"/>
                  </a:cubicBezTo>
                  <a:cubicBezTo>
                    <a:pt x="2686" y="1290"/>
                    <a:pt x="2662" y="1021"/>
                    <a:pt x="2489" y="991"/>
                  </a:cubicBezTo>
                  <a:cubicBezTo>
                    <a:pt x="2214" y="920"/>
                    <a:pt x="1940" y="896"/>
                    <a:pt x="1695" y="842"/>
                  </a:cubicBezTo>
                  <a:cubicBezTo>
                    <a:pt x="1617" y="621"/>
                    <a:pt x="1570" y="394"/>
                    <a:pt x="1570" y="174"/>
                  </a:cubicBezTo>
                  <a:cubicBezTo>
                    <a:pt x="1557" y="57"/>
                    <a:pt x="1479" y="0"/>
                    <a:pt x="13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3329325" y="1802750"/>
              <a:ext cx="36575" cy="33475"/>
            </a:xfrm>
            <a:custGeom>
              <a:avLst/>
              <a:gdLst/>
              <a:ahLst/>
              <a:cxnLst/>
              <a:rect l="l" t="t" r="r" b="b"/>
              <a:pathLst>
                <a:path w="1463" h="1339" extrusionOk="0">
                  <a:moveTo>
                    <a:pt x="515" y="1"/>
                  </a:moveTo>
                  <a:cubicBezTo>
                    <a:pt x="456" y="1"/>
                    <a:pt x="400" y="55"/>
                    <a:pt x="400" y="123"/>
                  </a:cubicBezTo>
                  <a:cubicBezTo>
                    <a:pt x="424" y="249"/>
                    <a:pt x="448" y="344"/>
                    <a:pt x="472" y="469"/>
                  </a:cubicBezTo>
                  <a:cubicBezTo>
                    <a:pt x="376" y="493"/>
                    <a:pt x="275" y="547"/>
                    <a:pt x="149" y="571"/>
                  </a:cubicBezTo>
                  <a:lnTo>
                    <a:pt x="149" y="595"/>
                  </a:lnTo>
                  <a:lnTo>
                    <a:pt x="125" y="595"/>
                  </a:lnTo>
                  <a:cubicBezTo>
                    <a:pt x="0" y="595"/>
                    <a:pt x="0" y="768"/>
                    <a:pt x="125" y="792"/>
                  </a:cubicBezTo>
                  <a:cubicBezTo>
                    <a:pt x="275" y="792"/>
                    <a:pt x="424" y="816"/>
                    <a:pt x="549" y="845"/>
                  </a:cubicBezTo>
                  <a:cubicBezTo>
                    <a:pt x="573" y="965"/>
                    <a:pt x="573" y="1090"/>
                    <a:pt x="549" y="1216"/>
                  </a:cubicBezTo>
                  <a:cubicBezTo>
                    <a:pt x="513" y="1284"/>
                    <a:pt x="582" y="1338"/>
                    <a:pt x="645" y="1338"/>
                  </a:cubicBezTo>
                  <a:cubicBezTo>
                    <a:pt x="676" y="1338"/>
                    <a:pt x="707" y="1325"/>
                    <a:pt x="722" y="1293"/>
                  </a:cubicBezTo>
                  <a:cubicBezTo>
                    <a:pt x="794" y="1168"/>
                    <a:pt x="848" y="1042"/>
                    <a:pt x="919" y="941"/>
                  </a:cubicBezTo>
                  <a:cubicBezTo>
                    <a:pt x="1045" y="965"/>
                    <a:pt x="1170" y="995"/>
                    <a:pt x="1296" y="1042"/>
                  </a:cubicBezTo>
                  <a:cubicBezTo>
                    <a:pt x="1306" y="1045"/>
                    <a:pt x="1316" y="1045"/>
                    <a:pt x="1326" y="1045"/>
                  </a:cubicBezTo>
                  <a:cubicBezTo>
                    <a:pt x="1428" y="1045"/>
                    <a:pt x="1462" y="935"/>
                    <a:pt x="1391" y="869"/>
                  </a:cubicBezTo>
                  <a:cubicBezTo>
                    <a:pt x="1319" y="768"/>
                    <a:pt x="1218" y="696"/>
                    <a:pt x="1146" y="619"/>
                  </a:cubicBezTo>
                  <a:cubicBezTo>
                    <a:pt x="1194" y="517"/>
                    <a:pt x="1272" y="446"/>
                    <a:pt x="1343" y="368"/>
                  </a:cubicBezTo>
                  <a:cubicBezTo>
                    <a:pt x="1414" y="302"/>
                    <a:pt x="1355" y="192"/>
                    <a:pt x="1267" y="192"/>
                  </a:cubicBezTo>
                  <a:cubicBezTo>
                    <a:pt x="1259" y="192"/>
                    <a:pt x="1250" y="193"/>
                    <a:pt x="1242" y="195"/>
                  </a:cubicBezTo>
                  <a:cubicBezTo>
                    <a:pt x="1122" y="219"/>
                    <a:pt x="973" y="272"/>
                    <a:pt x="824" y="344"/>
                  </a:cubicBezTo>
                  <a:cubicBezTo>
                    <a:pt x="746" y="249"/>
                    <a:pt x="675" y="147"/>
                    <a:pt x="597" y="46"/>
                  </a:cubicBezTo>
                  <a:cubicBezTo>
                    <a:pt x="573" y="14"/>
                    <a:pt x="544" y="1"/>
                    <a:pt x="5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3634075" y="1848050"/>
              <a:ext cx="18675" cy="14950"/>
            </a:xfrm>
            <a:custGeom>
              <a:avLst/>
              <a:gdLst/>
              <a:ahLst/>
              <a:cxnLst/>
              <a:rect l="l" t="t" r="r" b="b"/>
              <a:pathLst>
                <a:path w="747" h="598" extrusionOk="0">
                  <a:moveTo>
                    <a:pt x="371" y="1"/>
                  </a:moveTo>
                  <a:cubicBezTo>
                    <a:pt x="1" y="1"/>
                    <a:pt x="1" y="598"/>
                    <a:pt x="371" y="598"/>
                  </a:cubicBezTo>
                  <a:cubicBezTo>
                    <a:pt x="747" y="598"/>
                    <a:pt x="747" y="1"/>
                    <a:pt x="3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3648400" y="1818200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395" y="1"/>
                  </a:moveTo>
                  <a:cubicBezTo>
                    <a:pt x="1" y="1"/>
                    <a:pt x="1" y="598"/>
                    <a:pt x="395" y="598"/>
                  </a:cubicBezTo>
                  <a:cubicBezTo>
                    <a:pt x="771" y="598"/>
                    <a:pt x="771" y="1"/>
                    <a:pt x="3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3660200" y="1848050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394" y="1"/>
                  </a:moveTo>
                  <a:cubicBezTo>
                    <a:pt x="0" y="1"/>
                    <a:pt x="0" y="598"/>
                    <a:pt x="394" y="598"/>
                  </a:cubicBezTo>
                  <a:cubicBezTo>
                    <a:pt x="770" y="598"/>
                    <a:pt x="770" y="1"/>
                    <a:pt x="3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3087375" y="1368675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401" y="0"/>
                  </a:moveTo>
                  <a:cubicBezTo>
                    <a:pt x="1" y="0"/>
                    <a:pt x="1" y="597"/>
                    <a:pt x="401" y="597"/>
                  </a:cubicBezTo>
                  <a:cubicBezTo>
                    <a:pt x="771" y="597"/>
                    <a:pt x="771" y="0"/>
                    <a:pt x="4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3102300" y="1339425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377" y="0"/>
                  </a:moveTo>
                  <a:cubicBezTo>
                    <a:pt x="1" y="0"/>
                    <a:pt x="1" y="597"/>
                    <a:pt x="377" y="597"/>
                  </a:cubicBezTo>
                  <a:cubicBezTo>
                    <a:pt x="771" y="597"/>
                    <a:pt x="771" y="0"/>
                    <a:pt x="3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3114100" y="1368675"/>
              <a:ext cx="19425" cy="14950"/>
            </a:xfrm>
            <a:custGeom>
              <a:avLst/>
              <a:gdLst/>
              <a:ahLst/>
              <a:cxnLst/>
              <a:rect l="l" t="t" r="r" b="b"/>
              <a:pathLst>
                <a:path w="777" h="598" extrusionOk="0">
                  <a:moveTo>
                    <a:pt x="377" y="0"/>
                  </a:moveTo>
                  <a:cubicBezTo>
                    <a:pt x="0" y="0"/>
                    <a:pt x="0" y="597"/>
                    <a:pt x="377" y="597"/>
                  </a:cubicBezTo>
                  <a:cubicBezTo>
                    <a:pt x="777" y="597"/>
                    <a:pt x="777" y="0"/>
                    <a:pt x="3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4120325" y="1088075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401" y="1"/>
                  </a:moveTo>
                  <a:cubicBezTo>
                    <a:pt x="1" y="1"/>
                    <a:pt x="1" y="598"/>
                    <a:pt x="401" y="598"/>
                  </a:cubicBezTo>
                  <a:cubicBezTo>
                    <a:pt x="771" y="598"/>
                    <a:pt x="771" y="1"/>
                    <a:pt x="4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4135250" y="1058975"/>
              <a:ext cx="19275" cy="14200"/>
            </a:xfrm>
            <a:custGeom>
              <a:avLst/>
              <a:gdLst/>
              <a:ahLst/>
              <a:cxnLst/>
              <a:rect l="l" t="t" r="r" b="b"/>
              <a:pathLst>
                <a:path w="771" h="568" extrusionOk="0">
                  <a:moveTo>
                    <a:pt x="377" y="1"/>
                  </a:moveTo>
                  <a:cubicBezTo>
                    <a:pt x="1" y="1"/>
                    <a:pt x="1" y="568"/>
                    <a:pt x="377" y="568"/>
                  </a:cubicBezTo>
                  <a:cubicBezTo>
                    <a:pt x="771" y="568"/>
                    <a:pt x="771" y="1"/>
                    <a:pt x="3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4147050" y="1088075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376" y="1"/>
                  </a:moveTo>
                  <a:cubicBezTo>
                    <a:pt x="0" y="1"/>
                    <a:pt x="0" y="598"/>
                    <a:pt x="376" y="598"/>
                  </a:cubicBezTo>
                  <a:cubicBezTo>
                    <a:pt x="770" y="598"/>
                    <a:pt x="770" y="1"/>
                    <a:pt x="3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3642725" y="824500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401" y="1"/>
                  </a:moveTo>
                  <a:cubicBezTo>
                    <a:pt x="1" y="1"/>
                    <a:pt x="1" y="598"/>
                    <a:pt x="401" y="598"/>
                  </a:cubicBezTo>
                  <a:cubicBezTo>
                    <a:pt x="771" y="598"/>
                    <a:pt x="771" y="1"/>
                    <a:pt x="4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3657650" y="795250"/>
              <a:ext cx="19275" cy="14350"/>
            </a:xfrm>
            <a:custGeom>
              <a:avLst/>
              <a:gdLst/>
              <a:ahLst/>
              <a:cxnLst/>
              <a:rect l="l" t="t" r="r" b="b"/>
              <a:pathLst>
                <a:path w="771" h="574" extrusionOk="0">
                  <a:moveTo>
                    <a:pt x="377" y="1"/>
                  </a:moveTo>
                  <a:cubicBezTo>
                    <a:pt x="1" y="1"/>
                    <a:pt x="1" y="574"/>
                    <a:pt x="377" y="574"/>
                  </a:cubicBezTo>
                  <a:cubicBezTo>
                    <a:pt x="771" y="574"/>
                    <a:pt x="771" y="1"/>
                    <a:pt x="3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3669450" y="824500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377" y="1"/>
                  </a:moveTo>
                  <a:cubicBezTo>
                    <a:pt x="0" y="1"/>
                    <a:pt x="0" y="598"/>
                    <a:pt x="377" y="598"/>
                  </a:cubicBezTo>
                  <a:cubicBezTo>
                    <a:pt x="771" y="598"/>
                    <a:pt x="771" y="1"/>
                    <a:pt x="3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4213825" y="1345175"/>
              <a:ext cx="26525" cy="23375"/>
            </a:xfrm>
            <a:custGeom>
              <a:avLst/>
              <a:gdLst/>
              <a:ahLst/>
              <a:cxnLst/>
              <a:rect l="l" t="t" r="r" b="b"/>
              <a:pathLst>
                <a:path w="1061" h="935" extrusionOk="0">
                  <a:moveTo>
                    <a:pt x="320" y="0"/>
                  </a:moveTo>
                  <a:cubicBezTo>
                    <a:pt x="264" y="0"/>
                    <a:pt x="224" y="60"/>
                    <a:pt x="242" y="116"/>
                  </a:cubicBezTo>
                  <a:cubicBezTo>
                    <a:pt x="266" y="194"/>
                    <a:pt x="290" y="266"/>
                    <a:pt x="314" y="343"/>
                  </a:cubicBezTo>
                  <a:cubicBezTo>
                    <a:pt x="242" y="367"/>
                    <a:pt x="189" y="415"/>
                    <a:pt x="117" y="439"/>
                  </a:cubicBezTo>
                  <a:lnTo>
                    <a:pt x="93" y="463"/>
                  </a:lnTo>
                  <a:cubicBezTo>
                    <a:pt x="1" y="490"/>
                    <a:pt x="12" y="591"/>
                    <a:pt x="92" y="591"/>
                  </a:cubicBezTo>
                  <a:cubicBezTo>
                    <a:pt x="100" y="591"/>
                    <a:pt x="108" y="590"/>
                    <a:pt x="117" y="588"/>
                  </a:cubicBezTo>
                  <a:lnTo>
                    <a:pt x="416" y="588"/>
                  </a:lnTo>
                  <a:cubicBezTo>
                    <a:pt x="440" y="690"/>
                    <a:pt x="463" y="761"/>
                    <a:pt x="440" y="863"/>
                  </a:cubicBezTo>
                  <a:cubicBezTo>
                    <a:pt x="440" y="907"/>
                    <a:pt x="481" y="934"/>
                    <a:pt x="521" y="934"/>
                  </a:cubicBezTo>
                  <a:cubicBezTo>
                    <a:pt x="550" y="934"/>
                    <a:pt x="579" y="919"/>
                    <a:pt x="589" y="887"/>
                  </a:cubicBezTo>
                  <a:cubicBezTo>
                    <a:pt x="613" y="791"/>
                    <a:pt x="637" y="713"/>
                    <a:pt x="690" y="612"/>
                  </a:cubicBezTo>
                  <a:cubicBezTo>
                    <a:pt x="786" y="612"/>
                    <a:pt x="863" y="642"/>
                    <a:pt x="965" y="666"/>
                  </a:cubicBezTo>
                  <a:cubicBezTo>
                    <a:pt x="1036" y="666"/>
                    <a:pt x="1060" y="564"/>
                    <a:pt x="1013" y="516"/>
                  </a:cubicBezTo>
                  <a:cubicBezTo>
                    <a:pt x="935" y="463"/>
                    <a:pt x="863" y="415"/>
                    <a:pt x="786" y="367"/>
                  </a:cubicBezTo>
                  <a:cubicBezTo>
                    <a:pt x="839" y="290"/>
                    <a:pt x="887" y="218"/>
                    <a:pt x="935" y="164"/>
                  </a:cubicBezTo>
                  <a:cubicBezTo>
                    <a:pt x="959" y="126"/>
                    <a:pt x="929" y="53"/>
                    <a:pt x="880" y="53"/>
                  </a:cubicBezTo>
                  <a:cubicBezTo>
                    <a:pt x="867" y="53"/>
                    <a:pt x="854" y="58"/>
                    <a:pt x="839" y="69"/>
                  </a:cubicBezTo>
                  <a:cubicBezTo>
                    <a:pt x="738" y="93"/>
                    <a:pt x="637" y="140"/>
                    <a:pt x="565" y="194"/>
                  </a:cubicBezTo>
                  <a:cubicBezTo>
                    <a:pt x="487" y="140"/>
                    <a:pt x="416" y="93"/>
                    <a:pt x="368" y="15"/>
                  </a:cubicBezTo>
                  <a:cubicBezTo>
                    <a:pt x="351" y="5"/>
                    <a:pt x="335" y="0"/>
                    <a:pt x="3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3204400" y="1202075"/>
              <a:ext cx="26600" cy="23375"/>
            </a:xfrm>
            <a:custGeom>
              <a:avLst/>
              <a:gdLst/>
              <a:ahLst/>
              <a:cxnLst/>
              <a:rect l="l" t="t" r="r" b="b"/>
              <a:pathLst>
                <a:path w="1064" h="935" extrusionOk="0">
                  <a:moveTo>
                    <a:pt x="302" y="1"/>
                  </a:moveTo>
                  <a:cubicBezTo>
                    <a:pt x="262" y="1"/>
                    <a:pt x="221" y="41"/>
                    <a:pt x="221" y="97"/>
                  </a:cubicBezTo>
                  <a:cubicBezTo>
                    <a:pt x="245" y="169"/>
                    <a:pt x="299" y="270"/>
                    <a:pt x="323" y="342"/>
                  </a:cubicBezTo>
                  <a:cubicBezTo>
                    <a:pt x="245" y="366"/>
                    <a:pt x="173" y="420"/>
                    <a:pt x="96" y="444"/>
                  </a:cubicBezTo>
                  <a:cubicBezTo>
                    <a:pt x="0" y="467"/>
                    <a:pt x="24" y="593"/>
                    <a:pt x="120" y="593"/>
                  </a:cubicBezTo>
                  <a:lnTo>
                    <a:pt x="418" y="593"/>
                  </a:lnTo>
                  <a:cubicBezTo>
                    <a:pt x="448" y="694"/>
                    <a:pt x="448" y="766"/>
                    <a:pt x="448" y="867"/>
                  </a:cubicBezTo>
                  <a:cubicBezTo>
                    <a:pt x="431" y="909"/>
                    <a:pt x="466" y="935"/>
                    <a:pt x="509" y="935"/>
                  </a:cubicBezTo>
                  <a:cubicBezTo>
                    <a:pt x="540" y="935"/>
                    <a:pt x="575" y="921"/>
                    <a:pt x="597" y="891"/>
                  </a:cubicBezTo>
                  <a:cubicBezTo>
                    <a:pt x="621" y="790"/>
                    <a:pt x="645" y="718"/>
                    <a:pt x="669" y="617"/>
                  </a:cubicBezTo>
                  <a:cubicBezTo>
                    <a:pt x="770" y="617"/>
                    <a:pt x="866" y="641"/>
                    <a:pt x="967" y="641"/>
                  </a:cubicBezTo>
                  <a:cubicBezTo>
                    <a:pt x="976" y="643"/>
                    <a:pt x="983" y="644"/>
                    <a:pt x="991" y="644"/>
                  </a:cubicBezTo>
                  <a:cubicBezTo>
                    <a:pt x="1049" y="644"/>
                    <a:pt x="1063" y="563"/>
                    <a:pt x="1015" y="515"/>
                  </a:cubicBezTo>
                  <a:cubicBezTo>
                    <a:pt x="943" y="467"/>
                    <a:pt x="866" y="420"/>
                    <a:pt x="794" y="366"/>
                  </a:cubicBezTo>
                  <a:cubicBezTo>
                    <a:pt x="842" y="294"/>
                    <a:pt x="866" y="217"/>
                    <a:pt x="920" y="169"/>
                  </a:cubicBezTo>
                  <a:cubicBezTo>
                    <a:pt x="961" y="106"/>
                    <a:pt x="912" y="39"/>
                    <a:pt x="863" y="39"/>
                  </a:cubicBezTo>
                  <a:cubicBezTo>
                    <a:pt x="856" y="39"/>
                    <a:pt x="849" y="41"/>
                    <a:pt x="842" y="44"/>
                  </a:cubicBezTo>
                  <a:cubicBezTo>
                    <a:pt x="746" y="97"/>
                    <a:pt x="645" y="145"/>
                    <a:pt x="543" y="193"/>
                  </a:cubicBezTo>
                  <a:cubicBezTo>
                    <a:pt x="496" y="145"/>
                    <a:pt x="418" y="97"/>
                    <a:pt x="346" y="20"/>
                  </a:cubicBezTo>
                  <a:cubicBezTo>
                    <a:pt x="333" y="7"/>
                    <a:pt x="318" y="1"/>
                    <a:pt x="3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3433200" y="844475"/>
              <a:ext cx="26575" cy="23450"/>
            </a:xfrm>
            <a:custGeom>
              <a:avLst/>
              <a:gdLst/>
              <a:ahLst/>
              <a:cxnLst/>
              <a:rect l="l" t="t" r="r" b="b"/>
              <a:pathLst>
                <a:path w="1063" h="938" extrusionOk="0">
                  <a:moveTo>
                    <a:pt x="298" y="1"/>
                  </a:moveTo>
                  <a:cubicBezTo>
                    <a:pt x="252" y="1"/>
                    <a:pt x="204" y="41"/>
                    <a:pt x="221" y="97"/>
                  </a:cubicBezTo>
                  <a:cubicBezTo>
                    <a:pt x="251" y="169"/>
                    <a:pt x="299" y="247"/>
                    <a:pt x="322" y="342"/>
                  </a:cubicBezTo>
                  <a:cubicBezTo>
                    <a:pt x="251" y="372"/>
                    <a:pt x="173" y="420"/>
                    <a:pt x="102" y="444"/>
                  </a:cubicBezTo>
                  <a:cubicBezTo>
                    <a:pt x="0" y="468"/>
                    <a:pt x="24" y="593"/>
                    <a:pt x="125" y="593"/>
                  </a:cubicBezTo>
                  <a:lnTo>
                    <a:pt x="424" y="593"/>
                  </a:lnTo>
                  <a:cubicBezTo>
                    <a:pt x="448" y="694"/>
                    <a:pt x="448" y="766"/>
                    <a:pt x="448" y="868"/>
                  </a:cubicBezTo>
                  <a:cubicBezTo>
                    <a:pt x="434" y="910"/>
                    <a:pt x="471" y="937"/>
                    <a:pt x="509" y="937"/>
                  </a:cubicBezTo>
                  <a:cubicBezTo>
                    <a:pt x="536" y="937"/>
                    <a:pt x="563" y="924"/>
                    <a:pt x="573" y="891"/>
                  </a:cubicBezTo>
                  <a:cubicBezTo>
                    <a:pt x="621" y="790"/>
                    <a:pt x="645" y="718"/>
                    <a:pt x="669" y="617"/>
                  </a:cubicBezTo>
                  <a:cubicBezTo>
                    <a:pt x="770" y="617"/>
                    <a:pt x="872" y="641"/>
                    <a:pt x="967" y="641"/>
                  </a:cubicBezTo>
                  <a:cubicBezTo>
                    <a:pt x="977" y="644"/>
                    <a:pt x="986" y="646"/>
                    <a:pt x="994" y="646"/>
                  </a:cubicBezTo>
                  <a:cubicBezTo>
                    <a:pt x="1050" y="646"/>
                    <a:pt x="1063" y="563"/>
                    <a:pt x="1021" y="521"/>
                  </a:cubicBezTo>
                  <a:cubicBezTo>
                    <a:pt x="943" y="468"/>
                    <a:pt x="872" y="420"/>
                    <a:pt x="794" y="372"/>
                  </a:cubicBezTo>
                  <a:cubicBezTo>
                    <a:pt x="848" y="294"/>
                    <a:pt x="872" y="223"/>
                    <a:pt x="919" y="169"/>
                  </a:cubicBezTo>
                  <a:cubicBezTo>
                    <a:pt x="961" y="106"/>
                    <a:pt x="912" y="39"/>
                    <a:pt x="867" y="39"/>
                  </a:cubicBezTo>
                  <a:cubicBezTo>
                    <a:pt x="860" y="39"/>
                    <a:pt x="854" y="41"/>
                    <a:pt x="848" y="44"/>
                  </a:cubicBezTo>
                  <a:cubicBezTo>
                    <a:pt x="746" y="97"/>
                    <a:pt x="645" y="145"/>
                    <a:pt x="549" y="193"/>
                  </a:cubicBezTo>
                  <a:cubicBezTo>
                    <a:pt x="472" y="145"/>
                    <a:pt x="424" y="97"/>
                    <a:pt x="346" y="20"/>
                  </a:cubicBezTo>
                  <a:cubicBezTo>
                    <a:pt x="333" y="7"/>
                    <a:pt x="316" y="1"/>
                    <a:pt x="2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3892950" y="1785450"/>
              <a:ext cx="26525" cy="23375"/>
            </a:xfrm>
            <a:custGeom>
              <a:avLst/>
              <a:gdLst/>
              <a:ahLst/>
              <a:cxnLst/>
              <a:rect l="l" t="t" r="r" b="b"/>
              <a:pathLst>
                <a:path w="1061" h="935" extrusionOk="0">
                  <a:moveTo>
                    <a:pt x="319" y="0"/>
                  </a:moveTo>
                  <a:cubicBezTo>
                    <a:pt x="264" y="0"/>
                    <a:pt x="223" y="60"/>
                    <a:pt x="242" y="117"/>
                  </a:cubicBezTo>
                  <a:cubicBezTo>
                    <a:pt x="266" y="194"/>
                    <a:pt x="290" y="266"/>
                    <a:pt x="314" y="344"/>
                  </a:cubicBezTo>
                  <a:cubicBezTo>
                    <a:pt x="242" y="367"/>
                    <a:pt x="188" y="415"/>
                    <a:pt x="117" y="439"/>
                  </a:cubicBezTo>
                  <a:lnTo>
                    <a:pt x="93" y="463"/>
                  </a:lnTo>
                  <a:cubicBezTo>
                    <a:pt x="1" y="490"/>
                    <a:pt x="12" y="591"/>
                    <a:pt x="91" y="591"/>
                  </a:cubicBezTo>
                  <a:cubicBezTo>
                    <a:pt x="99" y="591"/>
                    <a:pt x="108" y="590"/>
                    <a:pt x="117" y="588"/>
                  </a:cubicBezTo>
                  <a:lnTo>
                    <a:pt x="415" y="588"/>
                  </a:lnTo>
                  <a:cubicBezTo>
                    <a:pt x="439" y="690"/>
                    <a:pt x="463" y="761"/>
                    <a:pt x="439" y="863"/>
                  </a:cubicBezTo>
                  <a:cubicBezTo>
                    <a:pt x="439" y="908"/>
                    <a:pt x="481" y="934"/>
                    <a:pt x="520" y="934"/>
                  </a:cubicBezTo>
                  <a:cubicBezTo>
                    <a:pt x="550" y="934"/>
                    <a:pt x="578" y="920"/>
                    <a:pt x="588" y="887"/>
                  </a:cubicBezTo>
                  <a:cubicBezTo>
                    <a:pt x="612" y="791"/>
                    <a:pt x="636" y="714"/>
                    <a:pt x="690" y="612"/>
                  </a:cubicBezTo>
                  <a:cubicBezTo>
                    <a:pt x="785" y="612"/>
                    <a:pt x="863" y="642"/>
                    <a:pt x="965" y="666"/>
                  </a:cubicBezTo>
                  <a:cubicBezTo>
                    <a:pt x="1036" y="666"/>
                    <a:pt x="1060" y="564"/>
                    <a:pt x="1012" y="517"/>
                  </a:cubicBezTo>
                  <a:cubicBezTo>
                    <a:pt x="935" y="463"/>
                    <a:pt x="863" y="415"/>
                    <a:pt x="785" y="367"/>
                  </a:cubicBezTo>
                  <a:cubicBezTo>
                    <a:pt x="839" y="290"/>
                    <a:pt x="887" y="218"/>
                    <a:pt x="935" y="164"/>
                  </a:cubicBezTo>
                  <a:cubicBezTo>
                    <a:pt x="959" y="126"/>
                    <a:pt x="929" y="54"/>
                    <a:pt x="879" y="54"/>
                  </a:cubicBezTo>
                  <a:cubicBezTo>
                    <a:pt x="867" y="54"/>
                    <a:pt x="854" y="58"/>
                    <a:pt x="839" y="69"/>
                  </a:cubicBezTo>
                  <a:cubicBezTo>
                    <a:pt x="738" y="93"/>
                    <a:pt x="636" y="141"/>
                    <a:pt x="565" y="194"/>
                  </a:cubicBezTo>
                  <a:cubicBezTo>
                    <a:pt x="487" y="141"/>
                    <a:pt x="415" y="93"/>
                    <a:pt x="368" y="15"/>
                  </a:cubicBezTo>
                  <a:cubicBezTo>
                    <a:pt x="351" y="5"/>
                    <a:pt x="335" y="0"/>
                    <a:pt x="3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8" name="Google Shape;238;p2"/>
          <p:cNvGrpSpPr/>
          <p:nvPr/>
        </p:nvGrpSpPr>
        <p:grpSpPr>
          <a:xfrm rot="131350">
            <a:off x="885688" y="1852797"/>
            <a:ext cx="7364800" cy="1982299"/>
            <a:chOff x="889515" y="539996"/>
            <a:chExt cx="7364580" cy="1982240"/>
          </a:xfrm>
        </p:grpSpPr>
        <p:grpSp>
          <p:nvGrpSpPr>
            <p:cNvPr id="239" name="Google Shape;239;p2"/>
            <p:cNvGrpSpPr/>
            <p:nvPr/>
          </p:nvGrpSpPr>
          <p:grpSpPr>
            <a:xfrm>
              <a:off x="889515" y="539996"/>
              <a:ext cx="7364580" cy="1982240"/>
              <a:chOff x="4627500" y="4136450"/>
              <a:chExt cx="797300" cy="241825"/>
            </a:xfrm>
          </p:grpSpPr>
          <p:sp>
            <p:nvSpPr>
              <p:cNvPr id="240" name="Google Shape;240;p2"/>
              <p:cNvSpPr/>
              <p:nvPr/>
            </p:nvSpPr>
            <p:spPr>
              <a:xfrm>
                <a:off x="5270450" y="4217500"/>
                <a:ext cx="151225" cy="141825"/>
              </a:xfrm>
              <a:custGeom>
                <a:avLst/>
                <a:gdLst/>
                <a:ahLst/>
                <a:cxnLst/>
                <a:rect l="l" t="t" r="r" b="b"/>
                <a:pathLst>
                  <a:path w="6049" h="5673" extrusionOk="0">
                    <a:moveTo>
                      <a:pt x="4878" y="1"/>
                    </a:moveTo>
                    <a:lnTo>
                      <a:pt x="4878" y="1"/>
                    </a:lnTo>
                    <a:cubicBezTo>
                      <a:pt x="3833" y="270"/>
                      <a:pt x="1368" y="544"/>
                      <a:pt x="299" y="747"/>
                    </a:cubicBezTo>
                    <a:lnTo>
                      <a:pt x="1" y="5672"/>
                    </a:lnTo>
                    <a:cubicBezTo>
                      <a:pt x="2042" y="5445"/>
                      <a:pt x="4030" y="4926"/>
                      <a:pt x="6048" y="4550"/>
                    </a:cubicBezTo>
                    <a:cubicBezTo>
                      <a:pt x="5153" y="3953"/>
                      <a:pt x="4305" y="3231"/>
                      <a:pt x="3338" y="2735"/>
                    </a:cubicBezTo>
                    <a:cubicBezTo>
                      <a:pt x="3857" y="1816"/>
                      <a:pt x="4478" y="968"/>
                      <a:pt x="487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241;p2"/>
              <p:cNvSpPr/>
              <p:nvPr/>
            </p:nvSpPr>
            <p:spPr>
              <a:xfrm>
                <a:off x="5267700" y="4214975"/>
                <a:ext cx="157100" cy="147150"/>
              </a:xfrm>
              <a:custGeom>
                <a:avLst/>
                <a:gdLst/>
                <a:ahLst/>
                <a:cxnLst/>
                <a:rect l="l" t="t" r="r" b="b"/>
                <a:pathLst>
                  <a:path w="6284" h="5886" extrusionOk="0">
                    <a:moveTo>
                      <a:pt x="4814" y="243"/>
                    </a:moveTo>
                    <a:cubicBezTo>
                      <a:pt x="4419" y="1145"/>
                      <a:pt x="3835" y="1946"/>
                      <a:pt x="3346" y="2788"/>
                    </a:cubicBezTo>
                    <a:cubicBezTo>
                      <a:pt x="3322" y="2836"/>
                      <a:pt x="3346" y="2884"/>
                      <a:pt x="3394" y="2908"/>
                    </a:cubicBezTo>
                    <a:cubicBezTo>
                      <a:pt x="4295" y="3394"/>
                      <a:pt x="5083" y="4028"/>
                      <a:pt x="5905" y="4593"/>
                    </a:cubicBezTo>
                    <a:lnTo>
                      <a:pt x="5905" y="4593"/>
                    </a:lnTo>
                    <a:cubicBezTo>
                      <a:pt x="4023" y="4958"/>
                      <a:pt x="2144" y="5436"/>
                      <a:pt x="218" y="5660"/>
                    </a:cubicBezTo>
                    <a:lnTo>
                      <a:pt x="218" y="5660"/>
                    </a:lnTo>
                    <a:cubicBezTo>
                      <a:pt x="289" y="4323"/>
                      <a:pt x="387" y="2971"/>
                      <a:pt x="463" y="1642"/>
                    </a:cubicBezTo>
                    <a:cubicBezTo>
                      <a:pt x="487" y="1391"/>
                      <a:pt x="487" y="1147"/>
                      <a:pt x="511" y="896"/>
                    </a:cubicBezTo>
                    <a:lnTo>
                      <a:pt x="511" y="848"/>
                    </a:lnTo>
                    <a:cubicBezTo>
                      <a:pt x="511" y="902"/>
                      <a:pt x="532" y="917"/>
                      <a:pt x="563" y="917"/>
                    </a:cubicBezTo>
                    <a:cubicBezTo>
                      <a:pt x="602" y="917"/>
                      <a:pt x="655" y="896"/>
                      <a:pt x="708" y="896"/>
                    </a:cubicBezTo>
                    <a:cubicBezTo>
                      <a:pt x="982" y="848"/>
                      <a:pt x="1257" y="794"/>
                      <a:pt x="1508" y="770"/>
                    </a:cubicBezTo>
                    <a:cubicBezTo>
                      <a:pt x="2605" y="607"/>
                      <a:pt x="3729" y="487"/>
                      <a:pt x="4814" y="243"/>
                    </a:cubicBezTo>
                    <a:close/>
                    <a:moveTo>
                      <a:pt x="4964" y="0"/>
                    </a:moveTo>
                    <a:cubicBezTo>
                      <a:pt x="3448" y="371"/>
                      <a:pt x="1902" y="472"/>
                      <a:pt x="385" y="747"/>
                    </a:cubicBezTo>
                    <a:cubicBezTo>
                      <a:pt x="337" y="747"/>
                      <a:pt x="314" y="794"/>
                      <a:pt x="314" y="848"/>
                    </a:cubicBezTo>
                    <a:cubicBezTo>
                      <a:pt x="212" y="2490"/>
                      <a:pt x="111" y="4132"/>
                      <a:pt x="15" y="5773"/>
                    </a:cubicBezTo>
                    <a:cubicBezTo>
                      <a:pt x="0" y="5848"/>
                      <a:pt x="43" y="5885"/>
                      <a:pt x="93" y="5885"/>
                    </a:cubicBezTo>
                    <a:cubicBezTo>
                      <a:pt x="115" y="5885"/>
                      <a:pt x="139" y="5878"/>
                      <a:pt x="159" y="5864"/>
                    </a:cubicBezTo>
                    <a:lnTo>
                      <a:pt x="159" y="5864"/>
                    </a:lnTo>
                    <a:cubicBezTo>
                      <a:pt x="2184" y="5640"/>
                      <a:pt x="4180" y="5120"/>
                      <a:pt x="6206" y="4752"/>
                    </a:cubicBezTo>
                    <a:cubicBezTo>
                      <a:pt x="6283" y="4729"/>
                      <a:pt x="6283" y="4603"/>
                      <a:pt x="6206" y="4549"/>
                    </a:cubicBezTo>
                    <a:cubicBezTo>
                      <a:pt x="5337" y="3970"/>
                      <a:pt x="4513" y="3301"/>
                      <a:pt x="3581" y="2782"/>
                    </a:cubicBezTo>
                    <a:lnTo>
                      <a:pt x="3581" y="2782"/>
                    </a:lnTo>
                    <a:cubicBezTo>
                      <a:pt x="4114" y="1901"/>
                      <a:pt x="4704" y="1080"/>
                      <a:pt x="5089" y="126"/>
                    </a:cubicBezTo>
                    <a:cubicBezTo>
                      <a:pt x="5113" y="48"/>
                      <a:pt x="5012" y="0"/>
                      <a:pt x="496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242;p2"/>
              <p:cNvSpPr/>
              <p:nvPr/>
            </p:nvSpPr>
            <p:spPr>
              <a:xfrm>
                <a:off x="4630625" y="4140350"/>
                <a:ext cx="141800" cy="131200"/>
              </a:xfrm>
              <a:custGeom>
                <a:avLst/>
                <a:gdLst/>
                <a:ahLst/>
                <a:cxnLst/>
                <a:rect l="l" t="t" r="r" b="b"/>
                <a:pathLst>
                  <a:path w="5672" h="5248" extrusionOk="0">
                    <a:moveTo>
                      <a:pt x="5672" y="0"/>
                    </a:moveTo>
                    <a:lnTo>
                      <a:pt x="5672" y="0"/>
                    </a:lnTo>
                    <a:cubicBezTo>
                      <a:pt x="3135" y="197"/>
                      <a:pt x="1690" y="448"/>
                      <a:pt x="1" y="550"/>
                    </a:cubicBezTo>
                    <a:cubicBezTo>
                      <a:pt x="245" y="848"/>
                      <a:pt x="1589" y="2042"/>
                      <a:pt x="2287" y="2687"/>
                    </a:cubicBezTo>
                    <a:cubicBezTo>
                      <a:pt x="1344" y="3630"/>
                      <a:pt x="544" y="4878"/>
                      <a:pt x="245" y="5248"/>
                    </a:cubicBezTo>
                    <a:cubicBezTo>
                      <a:pt x="1989" y="5027"/>
                      <a:pt x="3732" y="4776"/>
                      <a:pt x="4902" y="4729"/>
                    </a:cubicBezTo>
                    <a:lnTo>
                      <a:pt x="567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243;p2"/>
              <p:cNvSpPr/>
              <p:nvPr/>
            </p:nvSpPr>
            <p:spPr>
              <a:xfrm>
                <a:off x="4627500" y="4137800"/>
                <a:ext cx="147325" cy="136300"/>
              </a:xfrm>
              <a:custGeom>
                <a:avLst/>
                <a:gdLst/>
                <a:ahLst/>
                <a:cxnLst/>
                <a:rect l="l" t="t" r="r" b="b"/>
                <a:pathLst>
                  <a:path w="5893" h="5452" extrusionOk="0">
                    <a:moveTo>
                      <a:pt x="5674" y="214"/>
                    </a:moveTo>
                    <a:cubicBezTo>
                      <a:pt x="5434" y="1712"/>
                      <a:pt x="5199" y="3235"/>
                      <a:pt x="4937" y="4732"/>
                    </a:cubicBezTo>
                    <a:lnTo>
                      <a:pt x="4937" y="4732"/>
                    </a:lnTo>
                    <a:cubicBezTo>
                      <a:pt x="3471" y="4785"/>
                      <a:pt x="2031" y="5030"/>
                      <a:pt x="587" y="5220"/>
                    </a:cubicBezTo>
                    <a:lnTo>
                      <a:pt x="587" y="5220"/>
                    </a:lnTo>
                    <a:cubicBezTo>
                      <a:pt x="1212" y="4415"/>
                      <a:pt x="1775" y="3597"/>
                      <a:pt x="2490" y="2861"/>
                    </a:cubicBezTo>
                    <a:cubicBezTo>
                      <a:pt x="2514" y="2813"/>
                      <a:pt x="2537" y="2765"/>
                      <a:pt x="2490" y="2711"/>
                    </a:cubicBezTo>
                    <a:cubicBezTo>
                      <a:pt x="1794" y="2065"/>
                      <a:pt x="968" y="1456"/>
                      <a:pt x="332" y="733"/>
                    </a:cubicBezTo>
                    <a:lnTo>
                      <a:pt x="332" y="733"/>
                    </a:lnTo>
                    <a:cubicBezTo>
                      <a:pt x="2109" y="605"/>
                      <a:pt x="3892" y="359"/>
                      <a:pt x="5674" y="214"/>
                    </a:cubicBezTo>
                    <a:close/>
                    <a:moveTo>
                      <a:pt x="5797" y="1"/>
                    </a:moveTo>
                    <a:cubicBezTo>
                      <a:pt x="3905" y="150"/>
                      <a:pt x="2012" y="425"/>
                      <a:pt x="126" y="550"/>
                    </a:cubicBezTo>
                    <a:cubicBezTo>
                      <a:pt x="24" y="550"/>
                      <a:pt x="0" y="652"/>
                      <a:pt x="48" y="723"/>
                    </a:cubicBezTo>
                    <a:cubicBezTo>
                      <a:pt x="645" y="1446"/>
                      <a:pt x="1415" y="2019"/>
                      <a:pt x="2114" y="2640"/>
                    </a:cubicBezTo>
                    <a:cubicBezTo>
                      <a:pt x="2161" y="2687"/>
                      <a:pt x="2311" y="2765"/>
                      <a:pt x="2239" y="2837"/>
                    </a:cubicBezTo>
                    <a:cubicBezTo>
                      <a:pt x="2114" y="2962"/>
                      <a:pt x="1988" y="3087"/>
                      <a:pt x="1893" y="3213"/>
                    </a:cubicBezTo>
                    <a:cubicBezTo>
                      <a:pt x="1666" y="3458"/>
                      <a:pt x="1445" y="3732"/>
                      <a:pt x="1242" y="3983"/>
                    </a:cubicBezTo>
                    <a:cubicBezTo>
                      <a:pt x="920" y="4407"/>
                      <a:pt x="621" y="4854"/>
                      <a:pt x="299" y="5278"/>
                    </a:cubicBezTo>
                    <a:cubicBezTo>
                      <a:pt x="251" y="5326"/>
                      <a:pt x="275" y="5451"/>
                      <a:pt x="370" y="5451"/>
                    </a:cubicBezTo>
                    <a:cubicBezTo>
                      <a:pt x="1917" y="5248"/>
                      <a:pt x="3457" y="4980"/>
                      <a:pt x="5027" y="4926"/>
                    </a:cubicBezTo>
                    <a:cubicBezTo>
                      <a:pt x="5030" y="4926"/>
                      <a:pt x="5032" y="4926"/>
                      <a:pt x="5035" y="4926"/>
                    </a:cubicBezTo>
                    <a:lnTo>
                      <a:pt x="5035" y="4926"/>
                    </a:lnTo>
                    <a:cubicBezTo>
                      <a:pt x="5035" y="4926"/>
                      <a:pt x="5036" y="4926"/>
                      <a:pt x="5037" y="4926"/>
                    </a:cubicBezTo>
                    <a:cubicBezTo>
                      <a:pt x="5076" y="4926"/>
                      <a:pt x="5113" y="4904"/>
                      <a:pt x="5122" y="4854"/>
                    </a:cubicBezTo>
                    <a:cubicBezTo>
                      <a:pt x="5373" y="3284"/>
                      <a:pt x="5648" y="1696"/>
                      <a:pt x="5893" y="126"/>
                    </a:cubicBezTo>
                    <a:cubicBezTo>
                      <a:pt x="5893" y="79"/>
                      <a:pt x="5869" y="1"/>
                      <a:pt x="579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244;p2"/>
              <p:cNvSpPr/>
              <p:nvPr/>
            </p:nvSpPr>
            <p:spPr>
              <a:xfrm>
                <a:off x="4725700" y="4139150"/>
                <a:ext cx="585825" cy="236475"/>
              </a:xfrm>
              <a:custGeom>
                <a:avLst/>
                <a:gdLst/>
                <a:ahLst/>
                <a:cxnLst/>
                <a:rect l="l" t="t" r="r" b="b"/>
                <a:pathLst>
                  <a:path w="23433" h="9459" extrusionOk="0">
                    <a:moveTo>
                      <a:pt x="23337" y="1"/>
                    </a:moveTo>
                    <a:cubicBezTo>
                      <a:pt x="21295" y="795"/>
                      <a:pt x="19456" y="1690"/>
                      <a:pt x="17265" y="2162"/>
                    </a:cubicBezTo>
                    <a:cubicBezTo>
                      <a:pt x="14903" y="2692"/>
                      <a:pt x="12660" y="3024"/>
                      <a:pt x="10355" y="3024"/>
                    </a:cubicBezTo>
                    <a:cubicBezTo>
                      <a:pt x="9310" y="3024"/>
                      <a:pt x="8252" y="2955"/>
                      <a:pt x="7164" y="2807"/>
                    </a:cubicBezTo>
                    <a:cubicBezTo>
                      <a:pt x="5761" y="2614"/>
                      <a:pt x="4590" y="2161"/>
                      <a:pt x="3193" y="2161"/>
                    </a:cubicBezTo>
                    <a:cubicBezTo>
                      <a:pt x="3158" y="2161"/>
                      <a:pt x="3122" y="2161"/>
                      <a:pt x="3087" y="2162"/>
                    </a:cubicBezTo>
                    <a:cubicBezTo>
                      <a:pt x="1994" y="2210"/>
                      <a:pt x="1147" y="2359"/>
                      <a:pt x="150" y="2735"/>
                    </a:cubicBezTo>
                    <a:cubicBezTo>
                      <a:pt x="150" y="4000"/>
                      <a:pt x="0" y="6985"/>
                      <a:pt x="54" y="8532"/>
                    </a:cubicBezTo>
                    <a:cubicBezTo>
                      <a:pt x="318" y="8525"/>
                      <a:pt x="580" y="8522"/>
                      <a:pt x="843" y="8522"/>
                    </a:cubicBezTo>
                    <a:cubicBezTo>
                      <a:pt x="2857" y="8522"/>
                      <a:pt x="4843" y="8705"/>
                      <a:pt x="6866" y="9075"/>
                    </a:cubicBezTo>
                    <a:cubicBezTo>
                      <a:pt x="8038" y="9296"/>
                      <a:pt x="9668" y="9459"/>
                      <a:pt x="11503" y="9459"/>
                    </a:cubicBezTo>
                    <a:cubicBezTo>
                      <a:pt x="14032" y="9459"/>
                      <a:pt x="16952" y="9150"/>
                      <a:pt x="19606" y="8257"/>
                    </a:cubicBezTo>
                    <a:cubicBezTo>
                      <a:pt x="20447" y="7959"/>
                      <a:pt x="22238" y="7511"/>
                      <a:pt x="23283" y="6741"/>
                    </a:cubicBezTo>
                    <a:cubicBezTo>
                      <a:pt x="23432" y="3756"/>
                      <a:pt x="23337" y="1541"/>
                      <a:pt x="2333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245;p2"/>
              <p:cNvSpPr/>
              <p:nvPr/>
            </p:nvSpPr>
            <p:spPr>
              <a:xfrm>
                <a:off x="4723300" y="4136450"/>
                <a:ext cx="589575" cy="241825"/>
              </a:xfrm>
              <a:custGeom>
                <a:avLst/>
                <a:gdLst/>
                <a:ahLst/>
                <a:cxnLst/>
                <a:rect l="l" t="t" r="r" b="b"/>
                <a:pathLst>
                  <a:path w="23583" h="9673" extrusionOk="0">
                    <a:moveTo>
                      <a:pt x="23334" y="238"/>
                    </a:moveTo>
                    <a:cubicBezTo>
                      <a:pt x="23357" y="1264"/>
                      <a:pt x="23379" y="2289"/>
                      <a:pt x="23379" y="3315"/>
                    </a:cubicBezTo>
                    <a:cubicBezTo>
                      <a:pt x="23379" y="3989"/>
                      <a:pt x="23355" y="4658"/>
                      <a:pt x="23355" y="5332"/>
                    </a:cubicBezTo>
                    <a:cubicBezTo>
                      <a:pt x="23331" y="5702"/>
                      <a:pt x="23331" y="6079"/>
                      <a:pt x="23307" y="6449"/>
                    </a:cubicBezTo>
                    <a:cubicBezTo>
                      <a:pt x="23284" y="6896"/>
                      <a:pt x="23009" y="6998"/>
                      <a:pt x="22633" y="7195"/>
                    </a:cubicBezTo>
                    <a:cubicBezTo>
                      <a:pt x="21612" y="7720"/>
                      <a:pt x="20472" y="8019"/>
                      <a:pt x="19349" y="8365"/>
                    </a:cubicBezTo>
                    <a:cubicBezTo>
                      <a:pt x="17958" y="8813"/>
                      <a:pt x="16514" y="9111"/>
                      <a:pt x="15045" y="9284"/>
                    </a:cubicBezTo>
                    <a:cubicBezTo>
                      <a:pt x="13898" y="9414"/>
                      <a:pt x="12728" y="9482"/>
                      <a:pt x="11557" y="9482"/>
                    </a:cubicBezTo>
                    <a:cubicBezTo>
                      <a:pt x="10242" y="9482"/>
                      <a:pt x="8925" y="9396"/>
                      <a:pt x="7636" y="9213"/>
                    </a:cubicBezTo>
                    <a:cubicBezTo>
                      <a:pt x="6269" y="9010"/>
                      <a:pt x="4950" y="8765"/>
                      <a:pt x="3553" y="8640"/>
                    </a:cubicBezTo>
                    <a:cubicBezTo>
                      <a:pt x="2807" y="8586"/>
                      <a:pt x="2061" y="8538"/>
                      <a:pt x="1290" y="8538"/>
                    </a:cubicBezTo>
                    <a:lnTo>
                      <a:pt x="246" y="8538"/>
                    </a:lnTo>
                    <a:lnTo>
                      <a:pt x="246" y="7690"/>
                    </a:lnTo>
                    <a:cubicBezTo>
                      <a:pt x="246" y="6106"/>
                      <a:pt x="344" y="4516"/>
                      <a:pt x="347" y="2926"/>
                    </a:cubicBezTo>
                    <a:lnTo>
                      <a:pt x="347" y="2926"/>
                    </a:lnTo>
                    <a:cubicBezTo>
                      <a:pt x="1198" y="2610"/>
                      <a:pt x="2078" y="2442"/>
                      <a:pt x="3010" y="2395"/>
                    </a:cubicBezTo>
                    <a:cubicBezTo>
                      <a:pt x="3140" y="2385"/>
                      <a:pt x="3269" y="2381"/>
                      <a:pt x="3398" y="2381"/>
                    </a:cubicBezTo>
                    <a:cubicBezTo>
                      <a:pt x="4278" y="2381"/>
                      <a:pt x="5125" y="2593"/>
                      <a:pt x="5995" y="2765"/>
                    </a:cubicBezTo>
                    <a:cubicBezTo>
                      <a:pt x="7468" y="3101"/>
                      <a:pt x="8968" y="3229"/>
                      <a:pt x="10467" y="3229"/>
                    </a:cubicBezTo>
                    <a:cubicBezTo>
                      <a:pt x="10966" y="3229"/>
                      <a:pt x="11466" y="3215"/>
                      <a:pt x="11965" y="3189"/>
                    </a:cubicBezTo>
                    <a:cubicBezTo>
                      <a:pt x="13976" y="3064"/>
                      <a:pt x="15994" y="2741"/>
                      <a:pt x="17934" y="2246"/>
                    </a:cubicBezTo>
                    <a:cubicBezTo>
                      <a:pt x="19800" y="1787"/>
                      <a:pt x="21547" y="949"/>
                      <a:pt x="23334" y="238"/>
                    </a:cubicBezTo>
                    <a:close/>
                    <a:moveTo>
                      <a:pt x="23441" y="1"/>
                    </a:moveTo>
                    <a:cubicBezTo>
                      <a:pt x="23429" y="1"/>
                      <a:pt x="23417" y="3"/>
                      <a:pt x="23403" y="7"/>
                    </a:cubicBezTo>
                    <a:cubicBezTo>
                      <a:pt x="21642" y="706"/>
                      <a:pt x="19899" y="1500"/>
                      <a:pt x="18060" y="2019"/>
                    </a:cubicBezTo>
                    <a:cubicBezTo>
                      <a:pt x="16042" y="2568"/>
                      <a:pt x="13881" y="2867"/>
                      <a:pt x="11791" y="2992"/>
                    </a:cubicBezTo>
                    <a:cubicBezTo>
                      <a:pt x="11377" y="3017"/>
                      <a:pt x="10963" y="3029"/>
                      <a:pt x="10550" y="3029"/>
                    </a:cubicBezTo>
                    <a:cubicBezTo>
                      <a:pt x="8855" y="3029"/>
                      <a:pt x="7179" y="2827"/>
                      <a:pt x="5523" y="2467"/>
                    </a:cubicBezTo>
                    <a:cubicBezTo>
                      <a:pt x="4759" y="2301"/>
                      <a:pt x="4013" y="2214"/>
                      <a:pt x="3275" y="2214"/>
                    </a:cubicBezTo>
                    <a:cubicBezTo>
                      <a:pt x="2254" y="2214"/>
                      <a:pt x="1247" y="2381"/>
                      <a:pt x="222" y="2741"/>
                    </a:cubicBezTo>
                    <a:cubicBezTo>
                      <a:pt x="210" y="2747"/>
                      <a:pt x="201" y="2755"/>
                      <a:pt x="193" y="2763"/>
                    </a:cubicBezTo>
                    <a:lnTo>
                      <a:pt x="193" y="2763"/>
                    </a:lnTo>
                    <a:cubicBezTo>
                      <a:pt x="168" y="2778"/>
                      <a:pt x="150" y="2805"/>
                      <a:pt x="150" y="2843"/>
                    </a:cubicBezTo>
                    <a:cubicBezTo>
                      <a:pt x="150" y="4783"/>
                      <a:pt x="1" y="6699"/>
                      <a:pt x="49" y="8640"/>
                    </a:cubicBezTo>
                    <a:cubicBezTo>
                      <a:pt x="73" y="8687"/>
                      <a:pt x="96" y="8735"/>
                      <a:pt x="150" y="8735"/>
                    </a:cubicBezTo>
                    <a:cubicBezTo>
                      <a:pt x="338" y="8732"/>
                      <a:pt x="525" y="8731"/>
                      <a:pt x="712" y="8731"/>
                    </a:cubicBezTo>
                    <a:cubicBezTo>
                      <a:pt x="2109" y="8731"/>
                      <a:pt x="3496" y="8809"/>
                      <a:pt x="4896" y="8962"/>
                    </a:cubicBezTo>
                    <a:cubicBezTo>
                      <a:pt x="6120" y="9111"/>
                      <a:pt x="7314" y="9386"/>
                      <a:pt x="8556" y="9511"/>
                    </a:cubicBezTo>
                    <a:cubicBezTo>
                      <a:pt x="9560" y="9620"/>
                      <a:pt x="10575" y="9673"/>
                      <a:pt x="11593" y="9673"/>
                    </a:cubicBezTo>
                    <a:cubicBezTo>
                      <a:pt x="13098" y="9673"/>
                      <a:pt x="14608" y="9557"/>
                      <a:pt x="16090" y="9332"/>
                    </a:cubicBezTo>
                    <a:cubicBezTo>
                      <a:pt x="17433" y="9135"/>
                      <a:pt x="18728" y="8789"/>
                      <a:pt x="20024" y="8365"/>
                    </a:cubicBezTo>
                    <a:cubicBezTo>
                      <a:pt x="21069" y="8019"/>
                      <a:pt x="22137" y="7720"/>
                      <a:pt x="23104" y="7147"/>
                    </a:cubicBezTo>
                    <a:cubicBezTo>
                      <a:pt x="23206" y="7093"/>
                      <a:pt x="23457" y="6998"/>
                      <a:pt x="23481" y="6873"/>
                    </a:cubicBezTo>
                    <a:cubicBezTo>
                      <a:pt x="23582" y="6574"/>
                      <a:pt x="23528" y="6198"/>
                      <a:pt x="23528" y="5876"/>
                    </a:cubicBezTo>
                    <a:cubicBezTo>
                      <a:pt x="23552" y="5129"/>
                      <a:pt x="23582" y="4383"/>
                      <a:pt x="23582" y="3637"/>
                    </a:cubicBezTo>
                    <a:cubicBezTo>
                      <a:pt x="23582" y="2521"/>
                      <a:pt x="23552" y="1422"/>
                      <a:pt x="23528" y="306"/>
                    </a:cubicBezTo>
                    <a:lnTo>
                      <a:pt x="23528" y="109"/>
                    </a:lnTo>
                    <a:cubicBezTo>
                      <a:pt x="23528" y="45"/>
                      <a:pt x="23496" y="1"/>
                      <a:pt x="234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46;p2"/>
              <p:cNvSpPr/>
              <p:nvPr/>
            </p:nvSpPr>
            <p:spPr>
              <a:xfrm>
                <a:off x="5270449" y="4304274"/>
                <a:ext cx="40075" cy="55050"/>
              </a:xfrm>
              <a:custGeom>
                <a:avLst/>
                <a:gdLst/>
                <a:ahLst/>
                <a:cxnLst/>
                <a:rect l="l" t="t" r="r" b="b"/>
                <a:pathLst>
                  <a:path w="1827" h="2465" extrusionOk="0">
                    <a:moveTo>
                      <a:pt x="1695" y="1"/>
                    </a:moveTo>
                    <a:cubicBezTo>
                      <a:pt x="1665" y="1"/>
                      <a:pt x="1637" y="18"/>
                      <a:pt x="1622" y="58"/>
                    </a:cubicBezTo>
                    <a:cubicBezTo>
                      <a:pt x="1245" y="906"/>
                      <a:pt x="577" y="1551"/>
                      <a:pt x="51" y="2321"/>
                    </a:cubicBezTo>
                    <a:cubicBezTo>
                      <a:pt x="1" y="2392"/>
                      <a:pt x="73" y="2464"/>
                      <a:pt x="144" y="2464"/>
                    </a:cubicBezTo>
                    <a:cubicBezTo>
                      <a:pt x="174" y="2464"/>
                      <a:pt x="204" y="2452"/>
                      <a:pt x="225" y="2422"/>
                    </a:cubicBezTo>
                    <a:cubicBezTo>
                      <a:pt x="750" y="1652"/>
                      <a:pt x="1419" y="1007"/>
                      <a:pt x="1795" y="160"/>
                    </a:cubicBezTo>
                    <a:cubicBezTo>
                      <a:pt x="1827" y="75"/>
                      <a:pt x="1758" y="1"/>
                      <a:pt x="169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2"/>
              <p:cNvSpPr/>
              <p:nvPr/>
            </p:nvSpPr>
            <p:spPr>
              <a:xfrm>
                <a:off x="4708375" y="4247350"/>
                <a:ext cx="21075" cy="4950"/>
              </a:xfrm>
              <a:custGeom>
                <a:avLst/>
                <a:gdLst/>
                <a:ahLst/>
                <a:cxnLst/>
                <a:rect l="l" t="t" r="r" b="b"/>
                <a:pathLst>
                  <a:path w="843" h="198" extrusionOk="0">
                    <a:moveTo>
                      <a:pt x="120" y="1"/>
                    </a:moveTo>
                    <a:cubicBezTo>
                      <a:pt x="1" y="1"/>
                      <a:pt x="1" y="198"/>
                      <a:pt x="120" y="198"/>
                    </a:cubicBezTo>
                    <a:lnTo>
                      <a:pt x="717" y="198"/>
                    </a:lnTo>
                    <a:cubicBezTo>
                      <a:pt x="843" y="198"/>
                      <a:pt x="843" y="1"/>
                      <a:pt x="71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248;p2"/>
              <p:cNvSpPr/>
              <p:nvPr/>
            </p:nvSpPr>
            <p:spPr>
              <a:xfrm>
                <a:off x="4712725" y="4234825"/>
                <a:ext cx="16725" cy="5100"/>
              </a:xfrm>
              <a:custGeom>
                <a:avLst/>
                <a:gdLst/>
                <a:ahLst/>
                <a:cxnLst/>
                <a:rect l="l" t="t" r="r" b="b"/>
                <a:pathLst>
                  <a:path w="669" h="204" extrusionOk="0">
                    <a:moveTo>
                      <a:pt x="125" y="0"/>
                    </a:moveTo>
                    <a:cubicBezTo>
                      <a:pt x="0" y="0"/>
                      <a:pt x="0" y="203"/>
                      <a:pt x="125" y="203"/>
                    </a:cubicBezTo>
                    <a:lnTo>
                      <a:pt x="543" y="203"/>
                    </a:lnTo>
                    <a:cubicBezTo>
                      <a:pt x="669" y="203"/>
                      <a:pt x="669" y="0"/>
                      <a:pt x="5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249;p2"/>
              <p:cNvSpPr/>
              <p:nvPr/>
            </p:nvSpPr>
            <p:spPr>
              <a:xfrm>
                <a:off x="4707650" y="4216175"/>
                <a:ext cx="24350" cy="5100"/>
              </a:xfrm>
              <a:custGeom>
                <a:avLst/>
                <a:gdLst/>
                <a:ahLst/>
                <a:cxnLst/>
                <a:rect l="l" t="t" r="r" b="b"/>
                <a:pathLst>
                  <a:path w="974" h="204" extrusionOk="0">
                    <a:moveTo>
                      <a:pt x="125" y="0"/>
                    </a:moveTo>
                    <a:cubicBezTo>
                      <a:pt x="0" y="0"/>
                      <a:pt x="0" y="203"/>
                      <a:pt x="125" y="203"/>
                    </a:cubicBezTo>
                    <a:lnTo>
                      <a:pt x="848" y="203"/>
                    </a:lnTo>
                    <a:cubicBezTo>
                      <a:pt x="973" y="203"/>
                      <a:pt x="973" y="0"/>
                      <a:pt x="84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250;p2"/>
              <p:cNvSpPr/>
              <p:nvPr/>
            </p:nvSpPr>
            <p:spPr>
              <a:xfrm>
                <a:off x="5306775" y="4248550"/>
                <a:ext cx="21025" cy="5625"/>
              </a:xfrm>
              <a:custGeom>
                <a:avLst/>
                <a:gdLst/>
                <a:ahLst/>
                <a:cxnLst/>
                <a:rect l="l" t="t" r="r" b="b"/>
                <a:pathLst>
                  <a:path w="841" h="225" extrusionOk="0">
                    <a:moveTo>
                      <a:pt x="715" y="1"/>
                    </a:moveTo>
                    <a:cubicBezTo>
                      <a:pt x="512" y="1"/>
                      <a:pt x="315" y="1"/>
                      <a:pt x="118" y="24"/>
                    </a:cubicBezTo>
                    <a:cubicBezTo>
                      <a:pt x="1" y="47"/>
                      <a:pt x="34" y="224"/>
                      <a:pt x="141" y="224"/>
                    </a:cubicBezTo>
                    <a:cubicBezTo>
                      <a:pt x="149" y="224"/>
                      <a:pt x="157" y="224"/>
                      <a:pt x="165" y="221"/>
                    </a:cubicBezTo>
                    <a:cubicBezTo>
                      <a:pt x="339" y="198"/>
                      <a:pt x="512" y="198"/>
                      <a:pt x="715" y="198"/>
                    </a:cubicBezTo>
                    <a:cubicBezTo>
                      <a:pt x="840" y="198"/>
                      <a:pt x="840" y="1"/>
                      <a:pt x="7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2"/>
              <p:cNvSpPr/>
              <p:nvPr/>
            </p:nvSpPr>
            <p:spPr>
              <a:xfrm>
                <a:off x="5308350" y="4264075"/>
                <a:ext cx="24950" cy="4950"/>
              </a:xfrm>
              <a:custGeom>
                <a:avLst/>
                <a:gdLst/>
                <a:ahLst/>
                <a:cxnLst/>
                <a:rect l="l" t="t" r="r" b="b"/>
                <a:pathLst>
                  <a:path w="998" h="198" extrusionOk="0">
                    <a:moveTo>
                      <a:pt x="150" y="0"/>
                    </a:moveTo>
                    <a:cubicBezTo>
                      <a:pt x="1" y="0"/>
                      <a:pt x="1" y="197"/>
                      <a:pt x="150" y="197"/>
                    </a:cubicBezTo>
                    <a:lnTo>
                      <a:pt x="873" y="197"/>
                    </a:lnTo>
                    <a:cubicBezTo>
                      <a:pt x="998" y="197"/>
                      <a:pt x="998" y="0"/>
                      <a:pt x="8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52;p2"/>
              <p:cNvSpPr/>
              <p:nvPr/>
            </p:nvSpPr>
            <p:spPr>
              <a:xfrm>
                <a:off x="5305975" y="4278400"/>
                <a:ext cx="15550" cy="5550"/>
              </a:xfrm>
              <a:custGeom>
                <a:avLst/>
                <a:gdLst/>
                <a:ahLst/>
                <a:cxnLst/>
                <a:rect l="l" t="t" r="r" b="b"/>
                <a:pathLst>
                  <a:path w="622" h="222" extrusionOk="0">
                    <a:moveTo>
                      <a:pt x="496" y="1"/>
                    </a:moveTo>
                    <a:cubicBezTo>
                      <a:pt x="371" y="1"/>
                      <a:pt x="275" y="24"/>
                      <a:pt x="150" y="24"/>
                    </a:cubicBezTo>
                    <a:cubicBezTo>
                      <a:pt x="0" y="24"/>
                      <a:pt x="0" y="221"/>
                      <a:pt x="150" y="221"/>
                    </a:cubicBezTo>
                    <a:cubicBezTo>
                      <a:pt x="275" y="221"/>
                      <a:pt x="371" y="198"/>
                      <a:pt x="496" y="198"/>
                    </a:cubicBezTo>
                    <a:cubicBezTo>
                      <a:pt x="621" y="198"/>
                      <a:pt x="621" y="1"/>
                      <a:pt x="49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253;p2"/>
              <p:cNvSpPr/>
              <p:nvPr/>
            </p:nvSpPr>
            <p:spPr>
              <a:xfrm>
                <a:off x="5307375" y="4293275"/>
                <a:ext cx="20800" cy="7000"/>
              </a:xfrm>
              <a:custGeom>
                <a:avLst/>
                <a:gdLst/>
                <a:ahLst/>
                <a:cxnLst/>
                <a:rect l="l" t="t" r="r" b="b"/>
                <a:pathLst>
                  <a:path w="832" h="280" extrusionOk="0">
                    <a:moveTo>
                      <a:pt x="689" y="0"/>
                    </a:moveTo>
                    <a:cubicBezTo>
                      <a:pt x="682" y="0"/>
                      <a:pt x="674" y="1"/>
                      <a:pt x="667" y="3"/>
                    </a:cubicBezTo>
                    <a:cubicBezTo>
                      <a:pt x="464" y="26"/>
                      <a:pt x="291" y="50"/>
                      <a:pt x="118" y="104"/>
                    </a:cubicBezTo>
                    <a:cubicBezTo>
                      <a:pt x="0" y="126"/>
                      <a:pt x="35" y="279"/>
                      <a:pt x="142" y="279"/>
                    </a:cubicBezTo>
                    <a:cubicBezTo>
                      <a:pt x="150" y="279"/>
                      <a:pt x="157" y="279"/>
                      <a:pt x="165" y="277"/>
                    </a:cubicBezTo>
                    <a:cubicBezTo>
                      <a:pt x="338" y="253"/>
                      <a:pt x="541" y="223"/>
                      <a:pt x="715" y="176"/>
                    </a:cubicBezTo>
                    <a:cubicBezTo>
                      <a:pt x="832" y="153"/>
                      <a:pt x="792" y="0"/>
                      <a:pt x="68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4" name="Google Shape;254;p2"/>
            <p:cNvSpPr/>
            <p:nvPr/>
          </p:nvSpPr>
          <p:spPr>
            <a:xfrm>
              <a:off x="1844725" y="590600"/>
              <a:ext cx="391174" cy="523474"/>
            </a:xfrm>
            <a:custGeom>
              <a:avLst/>
              <a:gdLst/>
              <a:ahLst/>
              <a:cxnLst/>
              <a:rect l="l" t="t" r="r" b="b"/>
              <a:pathLst>
                <a:path w="1827" h="2465" extrusionOk="0">
                  <a:moveTo>
                    <a:pt x="1695" y="1"/>
                  </a:moveTo>
                  <a:cubicBezTo>
                    <a:pt x="1665" y="1"/>
                    <a:pt x="1637" y="18"/>
                    <a:pt x="1622" y="58"/>
                  </a:cubicBezTo>
                  <a:cubicBezTo>
                    <a:pt x="1245" y="906"/>
                    <a:pt x="577" y="1551"/>
                    <a:pt x="51" y="2321"/>
                  </a:cubicBezTo>
                  <a:cubicBezTo>
                    <a:pt x="1" y="2392"/>
                    <a:pt x="73" y="2464"/>
                    <a:pt x="144" y="2464"/>
                  </a:cubicBezTo>
                  <a:cubicBezTo>
                    <a:pt x="174" y="2464"/>
                    <a:pt x="204" y="2452"/>
                    <a:pt x="225" y="2422"/>
                  </a:cubicBezTo>
                  <a:cubicBezTo>
                    <a:pt x="750" y="1652"/>
                    <a:pt x="1419" y="1007"/>
                    <a:pt x="1795" y="160"/>
                  </a:cubicBezTo>
                  <a:cubicBezTo>
                    <a:pt x="1827" y="75"/>
                    <a:pt x="1758" y="1"/>
                    <a:pt x="16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5" name="Google Shape;255;p2"/>
          <p:cNvGrpSpPr/>
          <p:nvPr/>
        </p:nvGrpSpPr>
        <p:grpSpPr>
          <a:xfrm>
            <a:off x="-152390" y="4113661"/>
            <a:ext cx="1652623" cy="1202646"/>
            <a:chOff x="-152390" y="4113661"/>
            <a:chExt cx="1652623" cy="1202646"/>
          </a:xfrm>
        </p:grpSpPr>
        <p:grpSp>
          <p:nvGrpSpPr>
            <p:cNvPr id="256" name="Google Shape;256;p2"/>
            <p:cNvGrpSpPr/>
            <p:nvPr/>
          </p:nvGrpSpPr>
          <p:grpSpPr>
            <a:xfrm>
              <a:off x="-67846" y="4222208"/>
              <a:ext cx="347593" cy="590371"/>
              <a:chOff x="3090275" y="4335350"/>
              <a:chExt cx="98675" cy="167600"/>
            </a:xfrm>
          </p:grpSpPr>
          <p:sp>
            <p:nvSpPr>
              <p:cNvPr id="257" name="Google Shape;257;p2"/>
              <p:cNvSpPr/>
              <p:nvPr/>
            </p:nvSpPr>
            <p:spPr>
              <a:xfrm>
                <a:off x="3090275" y="4451100"/>
                <a:ext cx="91650" cy="51850"/>
              </a:xfrm>
              <a:custGeom>
                <a:avLst/>
                <a:gdLst/>
                <a:ahLst/>
                <a:cxnLst/>
                <a:rect l="l" t="t" r="r" b="b"/>
                <a:pathLst>
                  <a:path w="3666" h="2074" extrusionOk="0">
                    <a:moveTo>
                      <a:pt x="53" y="1"/>
                    </a:moveTo>
                    <a:cubicBezTo>
                      <a:pt x="27" y="1"/>
                      <a:pt x="1" y="27"/>
                      <a:pt x="1" y="53"/>
                    </a:cubicBezTo>
                    <a:lnTo>
                      <a:pt x="1" y="86"/>
                    </a:lnTo>
                    <a:cubicBezTo>
                      <a:pt x="1" y="112"/>
                      <a:pt x="1" y="138"/>
                      <a:pt x="27" y="164"/>
                    </a:cubicBezTo>
                    <a:cubicBezTo>
                      <a:pt x="267" y="378"/>
                      <a:pt x="462" y="788"/>
                      <a:pt x="651" y="1087"/>
                    </a:cubicBezTo>
                    <a:cubicBezTo>
                      <a:pt x="866" y="1386"/>
                      <a:pt x="1054" y="1711"/>
                      <a:pt x="1217" y="2037"/>
                    </a:cubicBezTo>
                    <a:cubicBezTo>
                      <a:pt x="1235" y="2055"/>
                      <a:pt x="1270" y="2073"/>
                      <a:pt x="1298" y="2073"/>
                    </a:cubicBezTo>
                    <a:cubicBezTo>
                      <a:pt x="1309" y="2073"/>
                      <a:pt x="1320" y="2070"/>
                      <a:pt x="1327" y="2063"/>
                    </a:cubicBezTo>
                    <a:cubicBezTo>
                      <a:pt x="2056" y="1549"/>
                      <a:pt x="2901" y="1224"/>
                      <a:pt x="3604" y="677"/>
                    </a:cubicBezTo>
                    <a:cubicBezTo>
                      <a:pt x="3665" y="616"/>
                      <a:pt x="3630" y="517"/>
                      <a:pt x="3570" y="517"/>
                    </a:cubicBezTo>
                    <a:cubicBezTo>
                      <a:pt x="3554" y="517"/>
                      <a:pt x="3537" y="524"/>
                      <a:pt x="3519" y="541"/>
                    </a:cubicBezTo>
                    <a:cubicBezTo>
                      <a:pt x="2869" y="1029"/>
                      <a:pt x="2088" y="1354"/>
                      <a:pt x="1379" y="1815"/>
                    </a:cubicBezTo>
                    <a:cubicBezTo>
                      <a:pt x="1376" y="1817"/>
                      <a:pt x="1373" y="1818"/>
                      <a:pt x="1369" y="1818"/>
                    </a:cubicBezTo>
                    <a:cubicBezTo>
                      <a:pt x="1244" y="1818"/>
                      <a:pt x="754" y="947"/>
                      <a:pt x="703" y="840"/>
                    </a:cubicBezTo>
                    <a:cubicBezTo>
                      <a:pt x="593" y="703"/>
                      <a:pt x="488" y="541"/>
                      <a:pt x="378" y="411"/>
                    </a:cubicBezTo>
                    <a:cubicBezTo>
                      <a:pt x="326" y="300"/>
                      <a:pt x="241" y="190"/>
                      <a:pt x="189" y="112"/>
                    </a:cubicBezTo>
                    <a:cubicBezTo>
                      <a:pt x="182" y="95"/>
                      <a:pt x="174" y="86"/>
                      <a:pt x="167" y="83"/>
                    </a:cubicBezTo>
                    <a:lnTo>
                      <a:pt x="167" y="83"/>
                    </a:lnTo>
                    <a:cubicBezTo>
                      <a:pt x="161" y="42"/>
                      <a:pt x="125" y="1"/>
                      <a:pt x="7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258;p2"/>
              <p:cNvSpPr/>
              <p:nvPr/>
            </p:nvSpPr>
            <p:spPr>
              <a:xfrm>
                <a:off x="3137425" y="4335350"/>
                <a:ext cx="47350" cy="38800"/>
              </a:xfrm>
              <a:custGeom>
                <a:avLst/>
                <a:gdLst/>
                <a:ahLst/>
                <a:cxnLst/>
                <a:rect l="l" t="t" r="r" b="b"/>
                <a:pathLst>
                  <a:path w="1894" h="1552" extrusionOk="0">
                    <a:moveTo>
                      <a:pt x="100" y="0"/>
                    </a:moveTo>
                    <a:cubicBezTo>
                      <a:pt x="48" y="0"/>
                      <a:pt x="1" y="61"/>
                      <a:pt x="40" y="130"/>
                    </a:cubicBezTo>
                    <a:cubicBezTo>
                      <a:pt x="228" y="566"/>
                      <a:pt x="469" y="1028"/>
                      <a:pt x="632" y="1490"/>
                    </a:cubicBezTo>
                    <a:cubicBezTo>
                      <a:pt x="632" y="1528"/>
                      <a:pt x="663" y="1552"/>
                      <a:pt x="700" y="1552"/>
                    </a:cubicBezTo>
                    <a:cubicBezTo>
                      <a:pt x="714" y="1552"/>
                      <a:pt x="728" y="1549"/>
                      <a:pt x="742" y="1542"/>
                    </a:cubicBezTo>
                    <a:cubicBezTo>
                      <a:pt x="1093" y="1327"/>
                      <a:pt x="1445" y="1165"/>
                      <a:pt x="1828" y="1002"/>
                    </a:cubicBezTo>
                    <a:cubicBezTo>
                      <a:pt x="1894" y="953"/>
                      <a:pt x="1849" y="853"/>
                      <a:pt x="1783" y="853"/>
                    </a:cubicBezTo>
                    <a:cubicBezTo>
                      <a:pt x="1771" y="853"/>
                      <a:pt x="1757" y="857"/>
                      <a:pt x="1744" y="865"/>
                    </a:cubicBezTo>
                    <a:cubicBezTo>
                      <a:pt x="1395" y="992"/>
                      <a:pt x="1069" y="1140"/>
                      <a:pt x="739" y="1352"/>
                    </a:cubicBezTo>
                    <a:lnTo>
                      <a:pt x="739" y="1352"/>
                    </a:lnTo>
                    <a:cubicBezTo>
                      <a:pt x="581" y="922"/>
                      <a:pt x="378" y="487"/>
                      <a:pt x="170" y="52"/>
                    </a:cubicBezTo>
                    <a:cubicBezTo>
                      <a:pt x="152" y="16"/>
                      <a:pt x="126" y="0"/>
                      <a:pt x="10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" name="Google Shape;259;p2"/>
              <p:cNvSpPr/>
              <p:nvPr/>
            </p:nvSpPr>
            <p:spPr>
              <a:xfrm>
                <a:off x="3110450" y="4378125"/>
                <a:ext cx="78500" cy="64400"/>
              </a:xfrm>
              <a:custGeom>
                <a:avLst/>
                <a:gdLst/>
                <a:ahLst/>
                <a:cxnLst/>
                <a:rect l="l" t="t" r="r" b="b"/>
                <a:pathLst>
                  <a:path w="3140" h="2576" extrusionOk="0">
                    <a:moveTo>
                      <a:pt x="97" y="0"/>
                    </a:moveTo>
                    <a:cubicBezTo>
                      <a:pt x="49" y="0"/>
                      <a:pt x="1" y="36"/>
                      <a:pt x="33" y="104"/>
                    </a:cubicBezTo>
                    <a:cubicBezTo>
                      <a:pt x="306" y="917"/>
                      <a:pt x="598" y="1704"/>
                      <a:pt x="924" y="2517"/>
                    </a:cubicBezTo>
                    <a:cubicBezTo>
                      <a:pt x="924" y="2538"/>
                      <a:pt x="962" y="2576"/>
                      <a:pt x="990" y="2576"/>
                    </a:cubicBezTo>
                    <a:cubicBezTo>
                      <a:pt x="997" y="2576"/>
                      <a:pt x="1003" y="2574"/>
                      <a:pt x="1008" y="2569"/>
                    </a:cubicBezTo>
                    <a:cubicBezTo>
                      <a:pt x="1711" y="2296"/>
                      <a:pt x="2335" y="1834"/>
                      <a:pt x="3037" y="1567"/>
                    </a:cubicBezTo>
                    <a:cubicBezTo>
                      <a:pt x="3140" y="1543"/>
                      <a:pt x="3103" y="1402"/>
                      <a:pt x="3029" y="1402"/>
                    </a:cubicBezTo>
                    <a:cubicBezTo>
                      <a:pt x="3024" y="1402"/>
                      <a:pt x="3018" y="1403"/>
                      <a:pt x="3011" y="1405"/>
                    </a:cubicBezTo>
                    <a:cubicBezTo>
                      <a:pt x="2686" y="1541"/>
                      <a:pt x="2387" y="1671"/>
                      <a:pt x="2094" y="1866"/>
                    </a:cubicBezTo>
                    <a:cubicBezTo>
                      <a:pt x="1932" y="1944"/>
                      <a:pt x="1769" y="2029"/>
                      <a:pt x="1633" y="2107"/>
                    </a:cubicBezTo>
                    <a:cubicBezTo>
                      <a:pt x="1485" y="2181"/>
                      <a:pt x="1291" y="2324"/>
                      <a:pt x="1139" y="2324"/>
                    </a:cubicBezTo>
                    <a:cubicBezTo>
                      <a:pt x="1064" y="2324"/>
                      <a:pt x="999" y="2289"/>
                      <a:pt x="956" y="2192"/>
                    </a:cubicBezTo>
                    <a:cubicBezTo>
                      <a:pt x="683" y="1483"/>
                      <a:pt x="410" y="780"/>
                      <a:pt x="169" y="45"/>
                    </a:cubicBezTo>
                    <a:cubicBezTo>
                      <a:pt x="159" y="15"/>
                      <a:pt x="128" y="0"/>
                      <a:pt x="9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260;p2"/>
              <p:cNvSpPr/>
              <p:nvPr/>
            </p:nvSpPr>
            <p:spPr>
              <a:xfrm>
                <a:off x="3128825" y="4490450"/>
                <a:ext cx="88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8" extrusionOk="0">
                    <a:moveTo>
                      <a:pt x="163" y="1"/>
                    </a:moveTo>
                    <a:cubicBezTo>
                      <a:pt x="0" y="1"/>
                      <a:pt x="0" y="267"/>
                      <a:pt x="163" y="267"/>
                    </a:cubicBezTo>
                    <a:cubicBezTo>
                      <a:pt x="351" y="267"/>
                      <a:pt x="351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1" name="Google Shape;261;p2"/>
            <p:cNvGrpSpPr/>
            <p:nvPr/>
          </p:nvGrpSpPr>
          <p:grpSpPr>
            <a:xfrm>
              <a:off x="-152390" y="4113661"/>
              <a:ext cx="1652623" cy="1202646"/>
              <a:chOff x="10" y="3961261"/>
              <a:chExt cx="1652623" cy="1202646"/>
            </a:xfrm>
          </p:grpSpPr>
          <p:grpSp>
            <p:nvGrpSpPr>
              <p:cNvPr id="262" name="Google Shape;262;p2"/>
              <p:cNvGrpSpPr/>
              <p:nvPr/>
            </p:nvGrpSpPr>
            <p:grpSpPr>
              <a:xfrm>
                <a:off x="10" y="3961261"/>
                <a:ext cx="1652623" cy="1202646"/>
                <a:chOff x="3067200" y="4305000"/>
                <a:chExt cx="463400" cy="337225"/>
              </a:xfrm>
            </p:grpSpPr>
            <p:sp>
              <p:nvSpPr>
                <p:cNvPr id="263" name="Google Shape;263;p2"/>
                <p:cNvSpPr/>
                <p:nvPr/>
              </p:nvSpPr>
              <p:spPr>
                <a:xfrm>
                  <a:off x="3182300" y="4513675"/>
                  <a:ext cx="348300" cy="128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2" h="5142" extrusionOk="0">
                      <a:moveTo>
                        <a:pt x="7764" y="0"/>
                      </a:moveTo>
                      <a:cubicBezTo>
                        <a:pt x="7219" y="0"/>
                        <a:pt x="6673" y="44"/>
                        <a:pt x="6127" y="151"/>
                      </a:cubicBezTo>
                      <a:cubicBezTo>
                        <a:pt x="4261" y="509"/>
                        <a:pt x="489" y="1810"/>
                        <a:pt x="1" y="3976"/>
                      </a:cubicBezTo>
                      <a:lnTo>
                        <a:pt x="59" y="3839"/>
                      </a:lnTo>
                      <a:cubicBezTo>
                        <a:pt x="274" y="4925"/>
                        <a:pt x="5041" y="5140"/>
                        <a:pt x="6075" y="5140"/>
                      </a:cubicBezTo>
                      <a:cubicBezTo>
                        <a:pt x="6133" y="5141"/>
                        <a:pt x="6191" y="5142"/>
                        <a:pt x="6248" y="5142"/>
                      </a:cubicBezTo>
                      <a:cubicBezTo>
                        <a:pt x="9607" y="5142"/>
                        <a:pt x="11533" y="2719"/>
                        <a:pt x="13932" y="724"/>
                      </a:cubicBezTo>
                      <a:cubicBezTo>
                        <a:pt x="11876" y="616"/>
                        <a:pt x="9820" y="0"/>
                        <a:pt x="776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264;p2"/>
                <p:cNvSpPr/>
                <p:nvPr/>
              </p:nvSpPr>
              <p:spPr>
                <a:xfrm>
                  <a:off x="3183450" y="4515450"/>
                  <a:ext cx="212050" cy="123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82" h="4937" extrusionOk="0">
                      <a:moveTo>
                        <a:pt x="8367" y="1"/>
                      </a:moveTo>
                      <a:cubicBezTo>
                        <a:pt x="8346" y="1"/>
                        <a:pt x="8325" y="9"/>
                        <a:pt x="8305" y="28"/>
                      </a:cubicBezTo>
                      <a:cubicBezTo>
                        <a:pt x="7193" y="1303"/>
                        <a:pt x="5379" y="1329"/>
                        <a:pt x="3915" y="1953"/>
                      </a:cubicBezTo>
                      <a:cubicBezTo>
                        <a:pt x="2452" y="2552"/>
                        <a:pt x="1041" y="3553"/>
                        <a:pt x="39" y="4796"/>
                      </a:cubicBezTo>
                      <a:cubicBezTo>
                        <a:pt x="0" y="4859"/>
                        <a:pt x="49" y="4936"/>
                        <a:pt x="111" y="4936"/>
                      </a:cubicBezTo>
                      <a:cubicBezTo>
                        <a:pt x="132" y="4936"/>
                        <a:pt x="154" y="4927"/>
                        <a:pt x="176" y="4906"/>
                      </a:cubicBezTo>
                      <a:cubicBezTo>
                        <a:pt x="1255" y="3527"/>
                        <a:pt x="2855" y="2441"/>
                        <a:pt x="4507" y="1869"/>
                      </a:cubicBezTo>
                      <a:cubicBezTo>
                        <a:pt x="5893" y="1414"/>
                        <a:pt x="7408" y="1303"/>
                        <a:pt x="8442" y="139"/>
                      </a:cubicBezTo>
                      <a:cubicBezTo>
                        <a:pt x="8481" y="75"/>
                        <a:pt x="8428" y="1"/>
                        <a:pt x="836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265;p2"/>
                <p:cNvSpPr/>
                <p:nvPr/>
              </p:nvSpPr>
              <p:spPr>
                <a:xfrm>
                  <a:off x="3334825" y="4501400"/>
                  <a:ext cx="49125" cy="91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5" h="3656" extrusionOk="0">
                      <a:moveTo>
                        <a:pt x="843" y="1"/>
                      </a:moveTo>
                      <a:cubicBezTo>
                        <a:pt x="813" y="1"/>
                        <a:pt x="787" y="17"/>
                        <a:pt x="787" y="51"/>
                      </a:cubicBezTo>
                      <a:cubicBezTo>
                        <a:pt x="651" y="590"/>
                        <a:pt x="0" y="1377"/>
                        <a:pt x="163" y="1976"/>
                      </a:cubicBezTo>
                      <a:cubicBezTo>
                        <a:pt x="351" y="2756"/>
                        <a:pt x="1249" y="3140"/>
                        <a:pt x="1789" y="3628"/>
                      </a:cubicBezTo>
                      <a:cubicBezTo>
                        <a:pt x="1808" y="3647"/>
                        <a:pt x="1829" y="3655"/>
                        <a:pt x="1850" y="3655"/>
                      </a:cubicBezTo>
                      <a:cubicBezTo>
                        <a:pt x="1912" y="3655"/>
                        <a:pt x="1964" y="3581"/>
                        <a:pt x="1925" y="3517"/>
                      </a:cubicBezTo>
                      <a:cubicBezTo>
                        <a:pt x="1379" y="3055"/>
                        <a:pt x="729" y="2730"/>
                        <a:pt x="377" y="2106"/>
                      </a:cubicBezTo>
                      <a:cubicBezTo>
                        <a:pt x="78" y="1566"/>
                        <a:pt x="787" y="675"/>
                        <a:pt x="924" y="103"/>
                      </a:cubicBezTo>
                      <a:cubicBezTo>
                        <a:pt x="939" y="36"/>
                        <a:pt x="887" y="1"/>
                        <a:pt x="84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266;p2"/>
                <p:cNvSpPr/>
                <p:nvPr/>
              </p:nvSpPr>
              <p:spPr>
                <a:xfrm>
                  <a:off x="3338225" y="4547300"/>
                  <a:ext cx="66175" cy="13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7" h="546" extrusionOk="0">
                      <a:moveTo>
                        <a:pt x="236" y="1"/>
                      </a:moveTo>
                      <a:cubicBezTo>
                        <a:pt x="183" y="1"/>
                        <a:pt x="131" y="1"/>
                        <a:pt x="79" y="3"/>
                      </a:cubicBezTo>
                      <a:cubicBezTo>
                        <a:pt x="1" y="3"/>
                        <a:pt x="1" y="166"/>
                        <a:pt x="79" y="166"/>
                      </a:cubicBezTo>
                      <a:cubicBezTo>
                        <a:pt x="131" y="164"/>
                        <a:pt x="183" y="163"/>
                        <a:pt x="235" y="163"/>
                      </a:cubicBezTo>
                      <a:cubicBezTo>
                        <a:pt x="1019" y="163"/>
                        <a:pt x="1780" y="342"/>
                        <a:pt x="2518" y="543"/>
                      </a:cubicBezTo>
                      <a:cubicBezTo>
                        <a:pt x="2524" y="545"/>
                        <a:pt x="2530" y="546"/>
                        <a:pt x="2536" y="546"/>
                      </a:cubicBezTo>
                      <a:cubicBezTo>
                        <a:pt x="2609" y="546"/>
                        <a:pt x="2646" y="404"/>
                        <a:pt x="2544" y="380"/>
                      </a:cubicBezTo>
                      <a:cubicBezTo>
                        <a:pt x="1812" y="179"/>
                        <a:pt x="1023" y="1"/>
                        <a:pt x="23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267;p2"/>
                <p:cNvSpPr/>
                <p:nvPr/>
              </p:nvSpPr>
              <p:spPr>
                <a:xfrm>
                  <a:off x="3373348" y="4585869"/>
                  <a:ext cx="16922" cy="137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4" h="547" extrusionOk="0">
                      <a:moveTo>
                        <a:pt x="326" y="0"/>
                      </a:moveTo>
                      <a:cubicBezTo>
                        <a:pt x="1" y="0"/>
                        <a:pt x="1" y="547"/>
                        <a:pt x="326" y="547"/>
                      </a:cubicBezTo>
                      <a:cubicBezTo>
                        <a:pt x="683" y="547"/>
                        <a:pt x="683" y="0"/>
                        <a:pt x="32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268;p2"/>
                <p:cNvSpPr/>
                <p:nvPr/>
              </p:nvSpPr>
              <p:spPr>
                <a:xfrm>
                  <a:off x="3067200" y="4305000"/>
                  <a:ext cx="133500" cy="307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40" h="12298" extrusionOk="0">
                      <a:moveTo>
                        <a:pt x="4288" y="228"/>
                      </a:moveTo>
                      <a:cubicBezTo>
                        <a:pt x="4382" y="228"/>
                        <a:pt x="4369" y="426"/>
                        <a:pt x="4390" y="532"/>
                      </a:cubicBezTo>
                      <a:cubicBezTo>
                        <a:pt x="4442" y="831"/>
                        <a:pt x="4501" y="1156"/>
                        <a:pt x="4527" y="1455"/>
                      </a:cubicBezTo>
                      <a:cubicBezTo>
                        <a:pt x="4605" y="1969"/>
                        <a:pt x="4637" y="2483"/>
                        <a:pt x="4663" y="3029"/>
                      </a:cubicBezTo>
                      <a:cubicBezTo>
                        <a:pt x="4689" y="4141"/>
                        <a:pt x="4605" y="5247"/>
                        <a:pt x="4416" y="6333"/>
                      </a:cubicBezTo>
                      <a:cubicBezTo>
                        <a:pt x="4046" y="8458"/>
                        <a:pt x="3150" y="10507"/>
                        <a:pt x="1636" y="12071"/>
                      </a:cubicBezTo>
                      <a:lnTo>
                        <a:pt x="1636" y="12071"/>
                      </a:lnTo>
                      <a:cubicBezTo>
                        <a:pt x="1634" y="12063"/>
                        <a:pt x="1630" y="12056"/>
                        <a:pt x="1626" y="12049"/>
                      </a:cubicBezTo>
                      <a:cubicBezTo>
                        <a:pt x="189" y="10534"/>
                        <a:pt x="761" y="7881"/>
                        <a:pt x="1028" y="6034"/>
                      </a:cubicBezTo>
                      <a:cubicBezTo>
                        <a:pt x="1385" y="3946"/>
                        <a:pt x="2276" y="1429"/>
                        <a:pt x="4202" y="265"/>
                      </a:cubicBezTo>
                      <a:cubicBezTo>
                        <a:pt x="4238" y="239"/>
                        <a:pt x="4266" y="228"/>
                        <a:pt x="4288" y="228"/>
                      </a:cubicBezTo>
                      <a:close/>
                      <a:moveTo>
                        <a:pt x="4399" y="1"/>
                      </a:moveTo>
                      <a:cubicBezTo>
                        <a:pt x="4381" y="1"/>
                        <a:pt x="4360" y="7"/>
                        <a:pt x="4338" y="18"/>
                      </a:cubicBezTo>
                      <a:cubicBezTo>
                        <a:pt x="3415" y="427"/>
                        <a:pt x="2764" y="1344"/>
                        <a:pt x="2224" y="2157"/>
                      </a:cubicBezTo>
                      <a:cubicBezTo>
                        <a:pt x="1516" y="3270"/>
                        <a:pt x="1138" y="4544"/>
                        <a:pt x="924" y="5819"/>
                      </a:cubicBezTo>
                      <a:cubicBezTo>
                        <a:pt x="572" y="7744"/>
                        <a:pt x="0" y="10586"/>
                        <a:pt x="1490" y="12160"/>
                      </a:cubicBezTo>
                      <a:cubicBezTo>
                        <a:pt x="1504" y="12174"/>
                        <a:pt x="1520" y="12182"/>
                        <a:pt x="1535" y="12185"/>
                      </a:cubicBezTo>
                      <a:lnTo>
                        <a:pt x="1535" y="12185"/>
                      </a:lnTo>
                      <a:cubicBezTo>
                        <a:pt x="1518" y="12239"/>
                        <a:pt x="1565" y="12297"/>
                        <a:pt x="1619" y="12297"/>
                      </a:cubicBezTo>
                      <a:cubicBezTo>
                        <a:pt x="1639" y="12297"/>
                        <a:pt x="1659" y="12289"/>
                        <a:pt x="1678" y="12271"/>
                      </a:cubicBezTo>
                      <a:cubicBezTo>
                        <a:pt x="4767" y="9097"/>
                        <a:pt x="5340" y="4245"/>
                        <a:pt x="4442" y="44"/>
                      </a:cubicBezTo>
                      <a:cubicBezTo>
                        <a:pt x="4442" y="13"/>
                        <a:pt x="4424" y="1"/>
                        <a:pt x="439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269;p2"/>
                <p:cNvSpPr/>
                <p:nvPr/>
              </p:nvSpPr>
              <p:spPr>
                <a:xfrm>
                  <a:off x="3103775" y="4306225"/>
                  <a:ext cx="75625" cy="302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5" h="12084" extrusionOk="0">
                      <a:moveTo>
                        <a:pt x="2905" y="0"/>
                      </a:moveTo>
                      <a:cubicBezTo>
                        <a:pt x="2886" y="0"/>
                        <a:pt x="2867" y="8"/>
                        <a:pt x="2849" y="27"/>
                      </a:cubicBezTo>
                      <a:cubicBezTo>
                        <a:pt x="2361" y="483"/>
                        <a:pt x="2251" y="1243"/>
                        <a:pt x="2140" y="1868"/>
                      </a:cubicBezTo>
                      <a:cubicBezTo>
                        <a:pt x="1926" y="2954"/>
                        <a:pt x="1516" y="3981"/>
                        <a:pt x="1275" y="5035"/>
                      </a:cubicBezTo>
                      <a:cubicBezTo>
                        <a:pt x="1002" y="6232"/>
                        <a:pt x="735" y="7422"/>
                        <a:pt x="462" y="8612"/>
                      </a:cubicBezTo>
                      <a:cubicBezTo>
                        <a:pt x="189" y="9724"/>
                        <a:pt x="0" y="10862"/>
                        <a:pt x="0" y="12000"/>
                      </a:cubicBezTo>
                      <a:cubicBezTo>
                        <a:pt x="0" y="12056"/>
                        <a:pt x="41" y="12083"/>
                        <a:pt x="82" y="12083"/>
                      </a:cubicBezTo>
                      <a:cubicBezTo>
                        <a:pt x="122" y="12083"/>
                        <a:pt x="163" y="12056"/>
                        <a:pt x="163" y="12000"/>
                      </a:cubicBezTo>
                      <a:cubicBezTo>
                        <a:pt x="137" y="9809"/>
                        <a:pt x="898" y="7636"/>
                        <a:pt x="1327" y="5497"/>
                      </a:cubicBezTo>
                      <a:cubicBezTo>
                        <a:pt x="1548" y="4443"/>
                        <a:pt x="1926" y="3468"/>
                        <a:pt x="2166" y="2434"/>
                      </a:cubicBezTo>
                      <a:cubicBezTo>
                        <a:pt x="2361" y="1679"/>
                        <a:pt x="2361" y="704"/>
                        <a:pt x="2979" y="131"/>
                      </a:cubicBezTo>
                      <a:cubicBezTo>
                        <a:pt x="3024" y="91"/>
                        <a:pt x="2969" y="0"/>
                        <a:pt x="290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270;p2"/>
                <p:cNvSpPr/>
                <p:nvPr/>
              </p:nvSpPr>
              <p:spPr>
                <a:xfrm>
                  <a:off x="3079175" y="4521650"/>
                  <a:ext cx="80675" cy="27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27" h="1095" extrusionOk="0">
                      <a:moveTo>
                        <a:pt x="139" y="1"/>
                      </a:moveTo>
                      <a:cubicBezTo>
                        <a:pt x="69" y="1"/>
                        <a:pt x="1" y="91"/>
                        <a:pt x="61" y="132"/>
                      </a:cubicBezTo>
                      <a:cubicBezTo>
                        <a:pt x="256" y="294"/>
                        <a:pt x="471" y="431"/>
                        <a:pt x="659" y="593"/>
                      </a:cubicBezTo>
                      <a:cubicBezTo>
                        <a:pt x="822" y="730"/>
                        <a:pt x="958" y="971"/>
                        <a:pt x="1147" y="1029"/>
                      </a:cubicBezTo>
                      <a:cubicBezTo>
                        <a:pt x="1262" y="1075"/>
                        <a:pt x="1386" y="1095"/>
                        <a:pt x="1514" y="1095"/>
                      </a:cubicBezTo>
                      <a:cubicBezTo>
                        <a:pt x="2050" y="1095"/>
                        <a:pt x="2667" y="756"/>
                        <a:pt x="3124" y="645"/>
                      </a:cubicBezTo>
                      <a:cubicBezTo>
                        <a:pt x="3227" y="621"/>
                        <a:pt x="3189" y="480"/>
                        <a:pt x="3116" y="480"/>
                      </a:cubicBezTo>
                      <a:cubicBezTo>
                        <a:pt x="3110" y="480"/>
                        <a:pt x="3104" y="481"/>
                        <a:pt x="3098" y="483"/>
                      </a:cubicBezTo>
                      <a:cubicBezTo>
                        <a:pt x="2588" y="606"/>
                        <a:pt x="2008" y="931"/>
                        <a:pt x="1460" y="931"/>
                      </a:cubicBezTo>
                      <a:cubicBezTo>
                        <a:pt x="1401" y="931"/>
                        <a:pt x="1342" y="927"/>
                        <a:pt x="1284" y="919"/>
                      </a:cubicBezTo>
                      <a:cubicBezTo>
                        <a:pt x="1095" y="893"/>
                        <a:pt x="822" y="541"/>
                        <a:pt x="685" y="405"/>
                      </a:cubicBezTo>
                      <a:cubicBezTo>
                        <a:pt x="523" y="268"/>
                        <a:pt x="334" y="158"/>
                        <a:pt x="198" y="28"/>
                      </a:cubicBezTo>
                      <a:cubicBezTo>
                        <a:pt x="180" y="8"/>
                        <a:pt x="159" y="1"/>
                        <a:pt x="13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271;p2"/>
                <p:cNvSpPr/>
                <p:nvPr/>
              </p:nvSpPr>
              <p:spPr>
                <a:xfrm>
                  <a:off x="3099050" y="4395575"/>
                  <a:ext cx="230425" cy="23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17" h="9513" extrusionOk="0">
                      <a:moveTo>
                        <a:pt x="7606" y="0"/>
                      </a:moveTo>
                      <a:cubicBezTo>
                        <a:pt x="6719" y="0"/>
                        <a:pt x="5798" y="1875"/>
                        <a:pt x="5314" y="2359"/>
                      </a:cubicBezTo>
                      <a:cubicBezTo>
                        <a:pt x="5314" y="1484"/>
                        <a:pt x="4904" y="316"/>
                        <a:pt x="4299" y="316"/>
                      </a:cubicBezTo>
                      <a:cubicBezTo>
                        <a:pt x="4081" y="316"/>
                        <a:pt x="3837" y="468"/>
                        <a:pt x="3578" y="843"/>
                      </a:cubicBezTo>
                      <a:cubicBezTo>
                        <a:pt x="2928" y="1708"/>
                        <a:pt x="3467" y="3445"/>
                        <a:pt x="3142" y="4420"/>
                      </a:cubicBezTo>
                      <a:cubicBezTo>
                        <a:pt x="2969" y="3806"/>
                        <a:pt x="2511" y="2555"/>
                        <a:pt x="1828" y="2555"/>
                      </a:cubicBezTo>
                      <a:cubicBezTo>
                        <a:pt x="1665" y="2555"/>
                        <a:pt x="1489" y="2626"/>
                        <a:pt x="1302" y="2794"/>
                      </a:cubicBezTo>
                      <a:cubicBezTo>
                        <a:pt x="762" y="3224"/>
                        <a:pt x="1191" y="4960"/>
                        <a:pt x="1087" y="5610"/>
                      </a:cubicBezTo>
                      <a:cubicBezTo>
                        <a:pt x="866" y="6801"/>
                        <a:pt x="1" y="8426"/>
                        <a:pt x="1" y="9512"/>
                      </a:cubicBezTo>
                      <a:lnTo>
                        <a:pt x="111" y="9402"/>
                      </a:lnTo>
                      <a:cubicBezTo>
                        <a:pt x="1952" y="9402"/>
                        <a:pt x="4014" y="8973"/>
                        <a:pt x="5744" y="8537"/>
                      </a:cubicBezTo>
                      <a:cubicBezTo>
                        <a:pt x="6394" y="8322"/>
                        <a:pt x="8130" y="8101"/>
                        <a:pt x="8456" y="7236"/>
                      </a:cubicBezTo>
                      <a:cubicBezTo>
                        <a:pt x="8670" y="6261"/>
                        <a:pt x="7369" y="6371"/>
                        <a:pt x="6505" y="5936"/>
                      </a:cubicBezTo>
                      <a:cubicBezTo>
                        <a:pt x="7695" y="5500"/>
                        <a:pt x="8891" y="4960"/>
                        <a:pt x="9217" y="3549"/>
                      </a:cubicBezTo>
                      <a:cubicBezTo>
                        <a:pt x="9133" y="3180"/>
                        <a:pt x="8896" y="3075"/>
                        <a:pt x="8598" y="3075"/>
                      </a:cubicBezTo>
                      <a:cubicBezTo>
                        <a:pt x="8202" y="3075"/>
                        <a:pt x="7698" y="3261"/>
                        <a:pt x="7306" y="3261"/>
                      </a:cubicBezTo>
                      <a:cubicBezTo>
                        <a:pt x="7211" y="3261"/>
                        <a:pt x="7123" y="3250"/>
                        <a:pt x="7044" y="3224"/>
                      </a:cubicBezTo>
                      <a:cubicBezTo>
                        <a:pt x="7591" y="2684"/>
                        <a:pt x="8995" y="622"/>
                        <a:pt x="7916" y="82"/>
                      </a:cubicBezTo>
                      <a:cubicBezTo>
                        <a:pt x="7814" y="26"/>
                        <a:pt x="7710" y="0"/>
                        <a:pt x="760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272;p2"/>
                <p:cNvSpPr/>
                <p:nvPr/>
              </p:nvSpPr>
              <p:spPr>
                <a:xfrm>
                  <a:off x="3086500" y="4424125"/>
                  <a:ext cx="192950" cy="215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18" h="8617" extrusionOk="0">
                      <a:moveTo>
                        <a:pt x="7605" y="0"/>
                      </a:moveTo>
                      <a:cubicBezTo>
                        <a:pt x="7579" y="0"/>
                        <a:pt x="7555" y="16"/>
                        <a:pt x="7546" y="52"/>
                      </a:cubicBezTo>
                      <a:cubicBezTo>
                        <a:pt x="6005" y="3441"/>
                        <a:pt x="3482" y="6771"/>
                        <a:pt x="93" y="8481"/>
                      </a:cubicBezTo>
                      <a:cubicBezTo>
                        <a:pt x="0" y="8504"/>
                        <a:pt x="53" y="8616"/>
                        <a:pt x="144" y="8616"/>
                      </a:cubicBezTo>
                      <a:cubicBezTo>
                        <a:pt x="155" y="8616"/>
                        <a:pt x="166" y="8615"/>
                        <a:pt x="178" y="8611"/>
                      </a:cubicBezTo>
                      <a:cubicBezTo>
                        <a:pt x="3592" y="6881"/>
                        <a:pt x="6142" y="3545"/>
                        <a:pt x="7683" y="130"/>
                      </a:cubicBezTo>
                      <a:cubicBezTo>
                        <a:pt x="7718" y="61"/>
                        <a:pt x="7657" y="0"/>
                        <a:pt x="760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273;p2"/>
                <p:cNvSpPr/>
                <p:nvPr/>
              </p:nvSpPr>
              <p:spPr>
                <a:xfrm>
                  <a:off x="3203975" y="4440425"/>
                  <a:ext cx="94725" cy="78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9" h="3140" extrusionOk="0">
                      <a:moveTo>
                        <a:pt x="93" y="1"/>
                      </a:moveTo>
                      <a:cubicBezTo>
                        <a:pt x="46" y="1"/>
                        <a:pt x="0" y="37"/>
                        <a:pt x="31" y="103"/>
                      </a:cubicBezTo>
                      <a:cubicBezTo>
                        <a:pt x="408" y="1052"/>
                        <a:pt x="708" y="2002"/>
                        <a:pt x="708" y="3055"/>
                      </a:cubicBezTo>
                      <a:cubicBezTo>
                        <a:pt x="708" y="3114"/>
                        <a:pt x="760" y="3140"/>
                        <a:pt x="792" y="3140"/>
                      </a:cubicBezTo>
                      <a:cubicBezTo>
                        <a:pt x="1794" y="3003"/>
                        <a:pt x="2711" y="2652"/>
                        <a:pt x="3686" y="2431"/>
                      </a:cubicBezTo>
                      <a:cubicBezTo>
                        <a:pt x="3789" y="2407"/>
                        <a:pt x="3752" y="2266"/>
                        <a:pt x="3678" y="2266"/>
                      </a:cubicBezTo>
                      <a:cubicBezTo>
                        <a:pt x="3673" y="2266"/>
                        <a:pt x="3666" y="2267"/>
                        <a:pt x="3660" y="2268"/>
                      </a:cubicBezTo>
                      <a:cubicBezTo>
                        <a:pt x="3199" y="2379"/>
                        <a:pt x="2769" y="2516"/>
                        <a:pt x="2308" y="2652"/>
                      </a:cubicBezTo>
                      <a:cubicBezTo>
                        <a:pt x="2060" y="2704"/>
                        <a:pt x="1794" y="2789"/>
                        <a:pt x="1547" y="2841"/>
                      </a:cubicBezTo>
                      <a:cubicBezTo>
                        <a:pt x="1417" y="2879"/>
                        <a:pt x="1260" y="2930"/>
                        <a:pt x="1130" y="2930"/>
                      </a:cubicBezTo>
                      <a:cubicBezTo>
                        <a:pt x="992" y="2930"/>
                        <a:pt x="884" y="2872"/>
                        <a:pt x="870" y="2678"/>
                      </a:cubicBezTo>
                      <a:cubicBezTo>
                        <a:pt x="844" y="1755"/>
                        <a:pt x="519" y="890"/>
                        <a:pt x="168" y="51"/>
                      </a:cubicBezTo>
                      <a:cubicBezTo>
                        <a:pt x="157" y="17"/>
                        <a:pt x="125" y="1"/>
                        <a:pt x="9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274;p2"/>
                <p:cNvSpPr/>
                <p:nvPr/>
              </p:nvSpPr>
              <p:spPr>
                <a:xfrm>
                  <a:off x="3155100" y="4512450"/>
                  <a:ext cx="116475" cy="55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59" h="2213" extrusionOk="0">
                      <a:moveTo>
                        <a:pt x="100" y="1"/>
                      </a:moveTo>
                      <a:cubicBezTo>
                        <a:pt x="47" y="1"/>
                        <a:pt x="0" y="48"/>
                        <a:pt x="35" y="122"/>
                      </a:cubicBezTo>
                      <a:cubicBezTo>
                        <a:pt x="471" y="721"/>
                        <a:pt x="959" y="1339"/>
                        <a:pt x="1037" y="2126"/>
                      </a:cubicBezTo>
                      <a:cubicBezTo>
                        <a:pt x="1063" y="2184"/>
                        <a:pt x="1089" y="2210"/>
                        <a:pt x="1147" y="2210"/>
                      </a:cubicBezTo>
                      <a:cubicBezTo>
                        <a:pt x="1745" y="2123"/>
                        <a:pt x="2358" y="2065"/>
                        <a:pt x="2969" y="2065"/>
                      </a:cubicBezTo>
                      <a:cubicBezTo>
                        <a:pt x="3496" y="2065"/>
                        <a:pt x="4021" y="2108"/>
                        <a:pt x="4536" y="2210"/>
                      </a:cubicBezTo>
                      <a:cubicBezTo>
                        <a:pt x="4541" y="2212"/>
                        <a:pt x="4547" y="2213"/>
                        <a:pt x="4552" y="2213"/>
                      </a:cubicBezTo>
                      <a:cubicBezTo>
                        <a:pt x="4621" y="2213"/>
                        <a:pt x="4658" y="2072"/>
                        <a:pt x="4562" y="2047"/>
                      </a:cubicBezTo>
                      <a:cubicBezTo>
                        <a:pt x="4047" y="1942"/>
                        <a:pt x="3517" y="1904"/>
                        <a:pt x="2988" y="1904"/>
                      </a:cubicBezTo>
                      <a:cubicBezTo>
                        <a:pt x="2568" y="1904"/>
                        <a:pt x="2148" y="1928"/>
                        <a:pt x="1739" y="1963"/>
                      </a:cubicBezTo>
                      <a:cubicBezTo>
                        <a:pt x="1577" y="1989"/>
                        <a:pt x="1414" y="2021"/>
                        <a:pt x="1251" y="2021"/>
                      </a:cubicBezTo>
                      <a:cubicBezTo>
                        <a:pt x="1250" y="2022"/>
                        <a:pt x="1248" y="2022"/>
                        <a:pt x="1246" y="2022"/>
                      </a:cubicBezTo>
                      <a:cubicBezTo>
                        <a:pt x="1168" y="2022"/>
                        <a:pt x="1062" y="1474"/>
                        <a:pt x="1037" y="1423"/>
                      </a:cubicBezTo>
                      <a:cubicBezTo>
                        <a:pt x="848" y="909"/>
                        <a:pt x="497" y="474"/>
                        <a:pt x="172" y="38"/>
                      </a:cubicBezTo>
                      <a:cubicBezTo>
                        <a:pt x="152" y="12"/>
                        <a:pt x="125" y="1"/>
                        <a:pt x="10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275;p2"/>
                <p:cNvSpPr/>
                <p:nvPr/>
              </p:nvSpPr>
              <p:spPr>
                <a:xfrm>
                  <a:off x="3141575" y="4548850"/>
                  <a:ext cx="64500" cy="5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0" h="2159" extrusionOk="0">
                      <a:moveTo>
                        <a:pt x="95" y="0"/>
                      </a:moveTo>
                      <a:cubicBezTo>
                        <a:pt x="47" y="0"/>
                        <a:pt x="1" y="36"/>
                        <a:pt x="36" y="104"/>
                      </a:cubicBezTo>
                      <a:cubicBezTo>
                        <a:pt x="277" y="754"/>
                        <a:pt x="225" y="1378"/>
                        <a:pt x="140" y="2055"/>
                      </a:cubicBezTo>
                      <a:cubicBezTo>
                        <a:pt x="114" y="2107"/>
                        <a:pt x="140" y="2159"/>
                        <a:pt x="199" y="2159"/>
                      </a:cubicBezTo>
                      <a:cubicBezTo>
                        <a:pt x="652" y="2112"/>
                        <a:pt x="1107" y="2103"/>
                        <a:pt x="1563" y="2103"/>
                      </a:cubicBezTo>
                      <a:cubicBezTo>
                        <a:pt x="1866" y="2103"/>
                        <a:pt x="2171" y="2107"/>
                        <a:pt x="2475" y="2107"/>
                      </a:cubicBezTo>
                      <a:cubicBezTo>
                        <a:pt x="2579" y="2107"/>
                        <a:pt x="2579" y="1944"/>
                        <a:pt x="2475" y="1944"/>
                      </a:cubicBezTo>
                      <a:cubicBezTo>
                        <a:pt x="2171" y="1944"/>
                        <a:pt x="1866" y="1940"/>
                        <a:pt x="1563" y="1940"/>
                      </a:cubicBezTo>
                      <a:cubicBezTo>
                        <a:pt x="1139" y="1940"/>
                        <a:pt x="716" y="1948"/>
                        <a:pt x="295" y="1987"/>
                      </a:cubicBezTo>
                      <a:lnTo>
                        <a:pt x="295" y="1987"/>
                      </a:lnTo>
                      <a:cubicBezTo>
                        <a:pt x="392" y="1327"/>
                        <a:pt x="424" y="689"/>
                        <a:pt x="166" y="45"/>
                      </a:cubicBezTo>
                      <a:cubicBezTo>
                        <a:pt x="156" y="15"/>
                        <a:pt x="125" y="0"/>
                        <a:pt x="9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276;p2"/>
                <p:cNvSpPr/>
                <p:nvPr/>
              </p:nvSpPr>
              <p:spPr>
                <a:xfrm>
                  <a:off x="3241325" y="4531100"/>
                  <a:ext cx="8800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68" extrusionOk="0">
                      <a:moveTo>
                        <a:pt x="163" y="1"/>
                      </a:moveTo>
                      <a:cubicBezTo>
                        <a:pt x="1" y="1"/>
                        <a:pt x="1" y="267"/>
                        <a:pt x="163" y="267"/>
                      </a:cubicBezTo>
                      <a:cubicBezTo>
                        <a:pt x="352" y="267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277;p2"/>
                <p:cNvSpPr/>
                <p:nvPr/>
              </p:nvSpPr>
              <p:spPr>
                <a:xfrm>
                  <a:off x="3231900" y="4545900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1"/>
                      </a:moveTo>
                      <a:cubicBezTo>
                        <a:pt x="0" y="1"/>
                        <a:pt x="0" y="274"/>
                        <a:pt x="163" y="274"/>
                      </a:cubicBezTo>
                      <a:cubicBezTo>
                        <a:pt x="352" y="274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278;p2"/>
                <p:cNvSpPr/>
                <p:nvPr/>
              </p:nvSpPr>
              <p:spPr>
                <a:xfrm>
                  <a:off x="3226375" y="4533700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1"/>
                      </a:moveTo>
                      <a:cubicBezTo>
                        <a:pt x="0" y="1"/>
                        <a:pt x="0" y="274"/>
                        <a:pt x="163" y="274"/>
                      </a:cubicBezTo>
                      <a:cubicBezTo>
                        <a:pt x="351" y="274"/>
                        <a:pt x="351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279;p2"/>
                <p:cNvSpPr/>
                <p:nvPr/>
              </p:nvSpPr>
              <p:spPr>
                <a:xfrm>
                  <a:off x="3157275" y="4555500"/>
                  <a:ext cx="8800" cy="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67" extrusionOk="0">
                      <a:moveTo>
                        <a:pt x="163" y="0"/>
                      </a:moveTo>
                      <a:cubicBezTo>
                        <a:pt x="0" y="0"/>
                        <a:pt x="0" y="267"/>
                        <a:pt x="163" y="267"/>
                      </a:cubicBezTo>
                      <a:cubicBezTo>
                        <a:pt x="351" y="267"/>
                        <a:pt x="351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280;p2"/>
                <p:cNvSpPr/>
                <p:nvPr/>
              </p:nvSpPr>
              <p:spPr>
                <a:xfrm>
                  <a:off x="3185725" y="4579875"/>
                  <a:ext cx="8800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68" extrusionOk="0">
                      <a:moveTo>
                        <a:pt x="163" y="1"/>
                      </a:moveTo>
                      <a:cubicBezTo>
                        <a:pt x="0" y="1"/>
                        <a:pt x="0" y="267"/>
                        <a:pt x="163" y="267"/>
                      </a:cubicBezTo>
                      <a:cubicBezTo>
                        <a:pt x="352" y="267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281;p2"/>
                <p:cNvSpPr/>
                <p:nvPr/>
              </p:nvSpPr>
              <p:spPr>
                <a:xfrm>
                  <a:off x="3122150" y="4585250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0"/>
                      </a:moveTo>
                      <a:cubicBezTo>
                        <a:pt x="0" y="0"/>
                        <a:pt x="0" y="274"/>
                        <a:pt x="163" y="274"/>
                      </a:cubicBezTo>
                      <a:cubicBezTo>
                        <a:pt x="352" y="274"/>
                        <a:pt x="352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82" name="Google Shape;282;p2"/>
              <p:cNvSpPr/>
              <p:nvPr/>
            </p:nvSpPr>
            <p:spPr>
              <a:xfrm>
                <a:off x="1167725" y="4844625"/>
                <a:ext cx="60349" cy="48876"/>
              </a:xfrm>
              <a:custGeom>
                <a:avLst/>
                <a:gdLst/>
                <a:ahLst/>
                <a:cxnLst/>
                <a:rect l="l" t="t" r="r" b="b"/>
                <a:pathLst>
                  <a:path w="684" h="547" extrusionOk="0">
                    <a:moveTo>
                      <a:pt x="326" y="0"/>
                    </a:moveTo>
                    <a:cubicBezTo>
                      <a:pt x="1" y="0"/>
                      <a:pt x="1" y="547"/>
                      <a:pt x="326" y="547"/>
                    </a:cubicBezTo>
                    <a:cubicBezTo>
                      <a:pt x="683" y="547"/>
                      <a:pt x="683" y="0"/>
                      <a:pt x="3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283;p2"/>
              <p:cNvSpPr/>
              <p:nvPr/>
            </p:nvSpPr>
            <p:spPr>
              <a:xfrm>
                <a:off x="1138300" y="4688700"/>
                <a:ext cx="60349" cy="48876"/>
              </a:xfrm>
              <a:custGeom>
                <a:avLst/>
                <a:gdLst/>
                <a:ahLst/>
                <a:cxnLst/>
                <a:rect l="l" t="t" r="r" b="b"/>
                <a:pathLst>
                  <a:path w="684" h="547" extrusionOk="0">
                    <a:moveTo>
                      <a:pt x="326" y="0"/>
                    </a:moveTo>
                    <a:cubicBezTo>
                      <a:pt x="1" y="0"/>
                      <a:pt x="1" y="547"/>
                      <a:pt x="326" y="547"/>
                    </a:cubicBezTo>
                    <a:cubicBezTo>
                      <a:pt x="683" y="547"/>
                      <a:pt x="683" y="0"/>
                      <a:pt x="3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284;p2"/>
              <p:cNvSpPr/>
              <p:nvPr/>
            </p:nvSpPr>
            <p:spPr>
              <a:xfrm>
                <a:off x="1004925" y="4639825"/>
                <a:ext cx="60349" cy="48876"/>
              </a:xfrm>
              <a:custGeom>
                <a:avLst/>
                <a:gdLst/>
                <a:ahLst/>
                <a:cxnLst/>
                <a:rect l="l" t="t" r="r" b="b"/>
                <a:pathLst>
                  <a:path w="684" h="547" extrusionOk="0">
                    <a:moveTo>
                      <a:pt x="326" y="0"/>
                    </a:moveTo>
                    <a:cubicBezTo>
                      <a:pt x="1" y="0"/>
                      <a:pt x="1" y="547"/>
                      <a:pt x="326" y="547"/>
                    </a:cubicBezTo>
                    <a:cubicBezTo>
                      <a:pt x="683" y="547"/>
                      <a:pt x="683" y="0"/>
                      <a:pt x="3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85" name="Google Shape;285;p2"/>
          <p:cNvGrpSpPr/>
          <p:nvPr/>
        </p:nvGrpSpPr>
        <p:grpSpPr>
          <a:xfrm>
            <a:off x="-152397" y="-152412"/>
            <a:ext cx="1222973" cy="1194265"/>
            <a:chOff x="-152397" y="-152412"/>
            <a:chExt cx="1222973" cy="1194265"/>
          </a:xfrm>
        </p:grpSpPr>
        <p:grpSp>
          <p:nvGrpSpPr>
            <p:cNvPr id="286" name="Google Shape;286;p2"/>
            <p:cNvGrpSpPr/>
            <p:nvPr/>
          </p:nvGrpSpPr>
          <p:grpSpPr>
            <a:xfrm>
              <a:off x="-152397" y="-152412"/>
              <a:ext cx="1222973" cy="1194265"/>
              <a:chOff x="3067850" y="3232250"/>
              <a:chExt cx="342925" cy="334875"/>
            </a:xfrm>
          </p:grpSpPr>
          <p:sp>
            <p:nvSpPr>
              <p:cNvPr id="287" name="Google Shape;287;p2"/>
              <p:cNvSpPr/>
              <p:nvPr/>
            </p:nvSpPr>
            <p:spPr>
              <a:xfrm>
                <a:off x="3183450" y="3233050"/>
                <a:ext cx="212050" cy="123375"/>
              </a:xfrm>
              <a:custGeom>
                <a:avLst/>
                <a:gdLst/>
                <a:ahLst/>
                <a:cxnLst/>
                <a:rect l="l" t="t" r="r" b="b"/>
                <a:pathLst>
                  <a:path w="8482" h="4935" extrusionOk="0">
                    <a:moveTo>
                      <a:pt x="110" y="0"/>
                    </a:moveTo>
                    <a:cubicBezTo>
                      <a:pt x="48" y="0"/>
                      <a:pt x="0" y="76"/>
                      <a:pt x="39" y="135"/>
                    </a:cubicBezTo>
                    <a:cubicBezTo>
                      <a:pt x="1041" y="1383"/>
                      <a:pt x="2452" y="2411"/>
                      <a:pt x="3915" y="3009"/>
                    </a:cubicBezTo>
                    <a:cubicBezTo>
                      <a:pt x="5379" y="3608"/>
                      <a:pt x="7193" y="3634"/>
                      <a:pt x="8305" y="4908"/>
                    </a:cubicBezTo>
                    <a:cubicBezTo>
                      <a:pt x="8324" y="4927"/>
                      <a:pt x="8345" y="4935"/>
                      <a:pt x="8365" y="4935"/>
                    </a:cubicBezTo>
                    <a:cubicBezTo>
                      <a:pt x="8427" y="4935"/>
                      <a:pt x="8481" y="4857"/>
                      <a:pt x="8442" y="4798"/>
                    </a:cubicBezTo>
                    <a:cubicBezTo>
                      <a:pt x="7434" y="3660"/>
                      <a:pt x="5893" y="3497"/>
                      <a:pt x="4507" y="3061"/>
                    </a:cubicBezTo>
                    <a:cubicBezTo>
                      <a:pt x="2855" y="2521"/>
                      <a:pt x="1255" y="1383"/>
                      <a:pt x="176" y="31"/>
                    </a:cubicBezTo>
                    <a:cubicBezTo>
                      <a:pt x="154" y="9"/>
                      <a:pt x="132" y="0"/>
                      <a:pt x="1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288;p2"/>
              <p:cNvSpPr/>
              <p:nvPr/>
            </p:nvSpPr>
            <p:spPr>
              <a:xfrm>
                <a:off x="3334825" y="3279150"/>
                <a:ext cx="49150" cy="91600"/>
              </a:xfrm>
              <a:custGeom>
                <a:avLst/>
                <a:gdLst/>
                <a:ahLst/>
                <a:cxnLst/>
                <a:rect l="l" t="t" r="r" b="b"/>
                <a:pathLst>
                  <a:path w="1966" h="3664" extrusionOk="0">
                    <a:moveTo>
                      <a:pt x="1844" y="0"/>
                    </a:moveTo>
                    <a:cubicBezTo>
                      <a:pt x="1826" y="0"/>
                      <a:pt x="1806" y="8"/>
                      <a:pt x="1789" y="27"/>
                    </a:cubicBezTo>
                    <a:cubicBezTo>
                      <a:pt x="1301" y="463"/>
                      <a:pt x="351" y="892"/>
                      <a:pt x="189" y="1601"/>
                    </a:cubicBezTo>
                    <a:cubicBezTo>
                      <a:pt x="0" y="2277"/>
                      <a:pt x="624" y="2980"/>
                      <a:pt x="787" y="3604"/>
                    </a:cubicBezTo>
                    <a:cubicBezTo>
                      <a:pt x="787" y="3646"/>
                      <a:pt x="811" y="3664"/>
                      <a:pt x="838" y="3664"/>
                    </a:cubicBezTo>
                    <a:cubicBezTo>
                      <a:pt x="883" y="3664"/>
                      <a:pt x="940" y="3617"/>
                      <a:pt x="924" y="3552"/>
                    </a:cubicBezTo>
                    <a:cubicBezTo>
                      <a:pt x="787" y="2954"/>
                      <a:pt x="351" y="2440"/>
                      <a:pt x="299" y="1790"/>
                    </a:cubicBezTo>
                    <a:cubicBezTo>
                      <a:pt x="241" y="1113"/>
                      <a:pt x="1463" y="541"/>
                      <a:pt x="1925" y="138"/>
                    </a:cubicBezTo>
                    <a:cubicBezTo>
                      <a:pt x="1966" y="92"/>
                      <a:pt x="1908" y="0"/>
                      <a:pt x="184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289;p2"/>
              <p:cNvSpPr/>
              <p:nvPr/>
            </p:nvSpPr>
            <p:spPr>
              <a:xfrm>
                <a:off x="3338225" y="3310925"/>
                <a:ext cx="66125" cy="13675"/>
              </a:xfrm>
              <a:custGeom>
                <a:avLst/>
                <a:gdLst/>
                <a:ahLst/>
                <a:cxnLst/>
                <a:rect l="l" t="t" r="r" b="b"/>
                <a:pathLst>
                  <a:path w="2645" h="547" extrusionOk="0">
                    <a:moveTo>
                      <a:pt x="2540" y="1"/>
                    </a:moveTo>
                    <a:cubicBezTo>
                      <a:pt x="2533" y="1"/>
                      <a:pt x="2525" y="2"/>
                      <a:pt x="2518" y="5"/>
                    </a:cubicBezTo>
                    <a:cubicBezTo>
                      <a:pt x="1780" y="206"/>
                      <a:pt x="1019" y="384"/>
                      <a:pt x="235" y="384"/>
                    </a:cubicBezTo>
                    <a:cubicBezTo>
                      <a:pt x="183" y="384"/>
                      <a:pt x="131" y="384"/>
                      <a:pt x="79" y="382"/>
                    </a:cubicBezTo>
                    <a:cubicBezTo>
                      <a:pt x="1" y="382"/>
                      <a:pt x="1" y="545"/>
                      <a:pt x="79" y="545"/>
                    </a:cubicBezTo>
                    <a:cubicBezTo>
                      <a:pt x="131" y="546"/>
                      <a:pt x="183" y="547"/>
                      <a:pt x="236" y="547"/>
                    </a:cubicBezTo>
                    <a:cubicBezTo>
                      <a:pt x="1023" y="547"/>
                      <a:pt x="1812" y="369"/>
                      <a:pt x="2544" y="167"/>
                    </a:cubicBezTo>
                    <a:cubicBezTo>
                      <a:pt x="2644" y="138"/>
                      <a:pt x="2610" y="1"/>
                      <a:pt x="254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290;p2"/>
              <p:cNvSpPr/>
              <p:nvPr/>
            </p:nvSpPr>
            <p:spPr>
              <a:xfrm>
                <a:off x="3373350" y="3272325"/>
                <a:ext cx="17100" cy="13525"/>
              </a:xfrm>
              <a:custGeom>
                <a:avLst/>
                <a:gdLst/>
                <a:ahLst/>
                <a:cxnLst/>
                <a:rect l="l" t="t" r="r" b="b"/>
                <a:pathLst>
                  <a:path w="684" h="541" extrusionOk="0">
                    <a:moveTo>
                      <a:pt x="326" y="1"/>
                    </a:moveTo>
                    <a:cubicBezTo>
                      <a:pt x="1" y="1"/>
                      <a:pt x="1" y="541"/>
                      <a:pt x="326" y="541"/>
                    </a:cubicBezTo>
                    <a:cubicBezTo>
                      <a:pt x="683" y="541"/>
                      <a:pt x="683" y="1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291;p2"/>
              <p:cNvSpPr/>
              <p:nvPr/>
            </p:nvSpPr>
            <p:spPr>
              <a:xfrm>
                <a:off x="3393675" y="3307625"/>
                <a:ext cx="17100" cy="13500"/>
              </a:xfrm>
              <a:custGeom>
                <a:avLst/>
                <a:gdLst/>
                <a:ahLst/>
                <a:cxnLst/>
                <a:rect l="l" t="t" r="r" b="b"/>
                <a:pathLst>
                  <a:path w="684" h="540" extrusionOk="0">
                    <a:moveTo>
                      <a:pt x="326" y="0"/>
                    </a:moveTo>
                    <a:cubicBezTo>
                      <a:pt x="0" y="0"/>
                      <a:pt x="0" y="540"/>
                      <a:pt x="326" y="540"/>
                    </a:cubicBezTo>
                    <a:cubicBezTo>
                      <a:pt x="683" y="540"/>
                      <a:pt x="683" y="0"/>
                      <a:pt x="3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292;p2"/>
              <p:cNvSpPr/>
              <p:nvPr/>
            </p:nvSpPr>
            <p:spPr>
              <a:xfrm>
                <a:off x="3387000" y="3346150"/>
                <a:ext cx="16950" cy="13675"/>
              </a:xfrm>
              <a:custGeom>
                <a:avLst/>
                <a:gdLst/>
                <a:ahLst/>
                <a:cxnLst/>
                <a:rect l="l" t="t" r="r" b="b"/>
                <a:pathLst>
                  <a:path w="678" h="547" extrusionOk="0">
                    <a:moveTo>
                      <a:pt x="326" y="1"/>
                    </a:moveTo>
                    <a:cubicBezTo>
                      <a:pt x="1" y="1"/>
                      <a:pt x="1" y="547"/>
                      <a:pt x="326" y="547"/>
                    </a:cubicBezTo>
                    <a:cubicBezTo>
                      <a:pt x="677" y="547"/>
                      <a:pt x="677" y="1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293;p2"/>
              <p:cNvSpPr/>
              <p:nvPr/>
            </p:nvSpPr>
            <p:spPr>
              <a:xfrm>
                <a:off x="3347650" y="3363050"/>
                <a:ext cx="16950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678" h="548" extrusionOk="0">
                    <a:moveTo>
                      <a:pt x="326" y="1"/>
                    </a:moveTo>
                    <a:cubicBezTo>
                      <a:pt x="1" y="1"/>
                      <a:pt x="1" y="547"/>
                      <a:pt x="326" y="547"/>
                    </a:cubicBezTo>
                    <a:cubicBezTo>
                      <a:pt x="677" y="547"/>
                      <a:pt x="677" y="1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294;p2"/>
              <p:cNvSpPr/>
              <p:nvPr/>
            </p:nvSpPr>
            <p:spPr>
              <a:xfrm>
                <a:off x="3067850" y="3259450"/>
                <a:ext cx="132850" cy="307675"/>
              </a:xfrm>
              <a:custGeom>
                <a:avLst/>
                <a:gdLst/>
                <a:ahLst/>
                <a:cxnLst/>
                <a:rect l="l" t="t" r="r" b="b"/>
                <a:pathLst>
                  <a:path w="5314" h="12307" extrusionOk="0">
                    <a:moveTo>
                      <a:pt x="1608" y="227"/>
                    </a:moveTo>
                    <a:lnTo>
                      <a:pt x="1608" y="227"/>
                    </a:lnTo>
                    <a:cubicBezTo>
                      <a:pt x="3097" y="1781"/>
                      <a:pt x="3968" y="3729"/>
                      <a:pt x="4364" y="5803"/>
                    </a:cubicBezTo>
                    <a:cubicBezTo>
                      <a:pt x="4579" y="6909"/>
                      <a:pt x="4663" y="8021"/>
                      <a:pt x="4637" y="9133"/>
                    </a:cubicBezTo>
                    <a:cubicBezTo>
                      <a:pt x="4637" y="9647"/>
                      <a:pt x="4579" y="10193"/>
                      <a:pt x="4527" y="10707"/>
                    </a:cubicBezTo>
                    <a:cubicBezTo>
                      <a:pt x="4475" y="11006"/>
                      <a:pt x="4449" y="11299"/>
                      <a:pt x="4390" y="11598"/>
                    </a:cubicBezTo>
                    <a:cubicBezTo>
                      <a:pt x="4367" y="11742"/>
                      <a:pt x="4385" y="12078"/>
                      <a:pt x="4241" y="12078"/>
                    </a:cubicBezTo>
                    <a:cubicBezTo>
                      <a:pt x="4222" y="12078"/>
                      <a:pt x="4200" y="12073"/>
                      <a:pt x="4176" y="12060"/>
                    </a:cubicBezTo>
                    <a:cubicBezTo>
                      <a:pt x="3311" y="11598"/>
                      <a:pt x="2686" y="10623"/>
                      <a:pt x="2172" y="9784"/>
                    </a:cubicBezTo>
                    <a:cubicBezTo>
                      <a:pt x="1574" y="8782"/>
                      <a:pt x="1249" y="7618"/>
                      <a:pt x="1060" y="6454"/>
                    </a:cubicBezTo>
                    <a:cubicBezTo>
                      <a:pt x="709" y="4581"/>
                      <a:pt x="137" y="1791"/>
                      <a:pt x="1600" y="243"/>
                    </a:cubicBezTo>
                    <a:cubicBezTo>
                      <a:pt x="1603" y="238"/>
                      <a:pt x="1606" y="233"/>
                      <a:pt x="1608" y="227"/>
                    </a:cubicBezTo>
                    <a:close/>
                    <a:moveTo>
                      <a:pt x="1591" y="1"/>
                    </a:moveTo>
                    <a:cubicBezTo>
                      <a:pt x="1538" y="1"/>
                      <a:pt x="1493" y="55"/>
                      <a:pt x="1509" y="111"/>
                    </a:cubicBezTo>
                    <a:lnTo>
                      <a:pt x="1509" y="111"/>
                    </a:lnTo>
                    <a:cubicBezTo>
                      <a:pt x="1494" y="115"/>
                      <a:pt x="1478" y="124"/>
                      <a:pt x="1464" y="139"/>
                    </a:cubicBezTo>
                    <a:cubicBezTo>
                      <a:pt x="0" y="1706"/>
                      <a:pt x="573" y="4392"/>
                      <a:pt x="872" y="6291"/>
                    </a:cubicBezTo>
                    <a:cubicBezTo>
                      <a:pt x="1060" y="7592"/>
                      <a:pt x="1437" y="8860"/>
                      <a:pt x="2114" y="9998"/>
                    </a:cubicBezTo>
                    <a:cubicBezTo>
                      <a:pt x="2628" y="10870"/>
                      <a:pt x="3363" y="11871"/>
                      <a:pt x="4312" y="12307"/>
                    </a:cubicBezTo>
                    <a:cubicBezTo>
                      <a:pt x="4364" y="12307"/>
                      <a:pt x="4416" y="12307"/>
                      <a:pt x="4416" y="12248"/>
                    </a:cubicBezTo>
                    <a:cubicBezTo>
                      <a:pt x="5314" y="8080"/>
                      <a:pt x="4741" y="3202"/>
                      <a:pt x="1652" y="28"/>
                    </a:cubicBezTo>
                    <a:cubicBezTo>
                      <a:pt x="1633" y="9"/>
                      <a:pt x="1611" y="1"/>
                      <a:pt x="159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295;p2"/>
              <p:cNvSpPr/>
              <p:nvPr/>
            </p:nvSpPr>
            <p:spPr>
              <a:xfrm>
                <a:off x="3103125" y="3263550"/>
                <a:ext cx="76225" cy="302225"/>
              </a:xfrm>
              <a:custGeom>
                <a:avLst/>
                <a:gdLst/>
                <a:ahLst/>
                <a:cxnLst/>
                <a:rect l="l" t="t" r="r" b="b"/>
                <a:pathLst>
                  <a:path w="3049" h="12089" extrusionOk="0">
                    <a:moveTo>
                      <a:pt x="108" y="1"/>
                    </a:moveTo>
                    <a:cubicBezTo>
                      <a:pt x="67" y="1"/>
                      <a:pt x="26" y="27"/>
                      <a:pt x="26" y="79"/>
                    </a:cubicBezTo>
                    <a:cubicBezTo>
                      <a:pt x="0" y="2355"/>
                      <a:pt x="787" y="4631"/>
                      <a:pt x="1249" y="6830"/>
                    </a:cubicBezTo>
                    <a:cubicBezTo>
                      <a:pt x="1490" y="7942"/>
                      <a:pt x="1926" y="8969"/>
                      <a:pt x="2140" y="10081"/>
                    </a:cubicBezTo>
                    <a:cubicBezTo>
                      <a:pt x="2251" y="10758"/>
                      <a:pt x="2355" y="11571"/>
                      <a:pt x="2875" y="12058"/>
                    </a:cubicBezTo>
                    <a:cubicBezTo>
                      <a:pt x="2895" y="12080"/>
                      <a:pt x="2917" y="12089"/>
                      <a:pt x="2937" y="12089"/>
                    </a:cubicBezTo>
                    <a:cubicBezTo>
                      <a:pt x="2998" y="12089"/>
                      <a:pt x="3049" y="12011"/>
                      <a:pt x="3005" y="11948"/>
                    </a:cubicBezTo>
                    <a:cubicBezTo>
                      <a:pt x="2439" y="11434"/>
                      <a:pt x="2387" y="10485"/>
                      <a:pt x="2225" y="9782"/>
                    </a:cubicBezTo>
                    <a:cubicBezTo>
                      <a:pt x="2030" y="8781"/>
                      <a:pt x="1626" y="7805"/>
                      <a:pt x="1412" y="6803"/>
                    </a:cubicBezTo>
                    <a:cubicBezTo>
                      <a:pt x="924" y="4605"/>
                      <a:pt x="163" y="2329"/>
                      <a:pt x="189" y="79"/>
                    </a:cubicBezTo>
                    <a:cubicBezTo>
                      <a:pt x="189" y="27"/>
                      <a:pt x="148" y="1"/>
                      <a:pt x="10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296;p2"/>
              <p:cNvSpPr/>
              <p:nvPr/>
            </p:nvSpPr>
            <p:spPr>
              <a:xfrm>
                <a:off x="3110450" y="3429550"/>
                <a:ext cx="78500" cy="64500"/>
              </a:xfrm>
              <a:custGeom>
                <a:avLst/>
                <a:gdLst/>
                <a:ahLst/>
                <a:cxnLst/>
                <a:rect l="l" t="t" r="r" b="b"/>
                <a:pathLst>
                  <a:path w="3140" h="2580" extrusionOk="0">
                    <a:moveTo>
                      <a:pt x="1008" y="1"/>
                    </a:moveTo>
                    <a:cubicBezTo>
                      <a:pt x="982" y="1"/>
                      <a:pt x="924" y="27"/>
                      <a:pt x="924" y="53"/>
                    </a:cubicBezTo>
                    <a:cubicBezTo>
                      <a:pt x="598" y="866"/>
                      <a:pt x="306" y="1653"/>
                      <a:pt x="33" y="2466"/>
                    </a:cubicBezTo>
                    <a:cubicBezTo>
                      <a:pt x="1" y="2533"/>
                      <a:pt x="49" y="2579"/>
                      <a:pt x="98" y="2579"/>
                    </a:cubicBezTo>
                    <a:cubicBezTo>
                      <a:pt x="128" y="2579"/>
                      <a:pt x="159" y="2561"/>
                      <a:pt x="169" y="2518"/>
                    </a:cubicBezTo>
                    <a:cubicBezTo>
                      <a:pt x="410" y="1789"/>
                      <a:pt x="683" y="1080"/>
                      <a:pt x="956" y="378"/>
                    </a:cubicBezTo>
                    <a:cubicBezTo>
                      <a:pt x="998" y="267"/>
                      <a:pt x="1054" y="228"/>
                      <a:pt x="1121" y="228"/>
                    </a:cubicBezTo>
                    <a:cubicBezTo>
                      <a:pt x="1219" y="228"/>
                      <a:pt x="1338" y="312"/>
                      <a:pt x="1470" y="378"/>
                    </a:cubicBezTo>
                    <a:cubicBezTo>
                      <a:pt x="1685" y="489"/>
                      <a:pt x="1873" y="593"/>
                      <a:pt x="2094" y="729"/>
                    </a:cubicBezTo>
                    <a:cubicBezTo>
                      <a:pt x="2387" y="892"/>
                      <a:pt x="2686" y="1054"/>
                      <a:pt x="3011" y="1165"/>
                    </a:cubicBezTo>
                    <a:cubicBezTo>
                      <a:pt x="3018" y="1167"/>
                      <a:pt x="3024" y="1168"/>
                      <a:pt x="3029" y="1168"/>
                    </a:cubicBezTo>
                    <a:cubicBezTo>
                      <a:pt x="3103" y="1168"/>
                      <a:pt x="3140" y="1027"/>
                      <a:pt x="3037" y="1002"/>
                    </a:cubicBezTo>
                    <a:cubicBezTo>
                      <a:pt x="2335" y="729"/>
                      <a:pt x="1711" y="268"/>
                      <a:pt x="100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297;p2"/>
              <p:cNvSpPr/>
              <p:nvPr/>
            </p:nvSpPr>
            <p:spPr>
              <a:xfrm>
                <a:off x="3090275" y="3369250"/>
                <a:ext cx="91725" cy="51625"/>
              </a:xfrm>
              <a:custGeom>
                <a:avLst/>
                <a:gdLst/>
                <a:ahLst/>
                <a:cxnLst/>
                <a:rect l="l" t="t" r="r" b="b"/>
                <a:pathLst>
                  <a:path w="3669" h="2065" extrusionOk="0">
                    <a:moveTo>
                      <a:pt x="1327" y="0"/>
                    </a:moveTo>
                    <a:cubicBezTo>
                      <a:pt x="1301" y="0"/>
                      <a:pt x="1243" y="0"/>
                      <a:pt x="1217" y="52"/>
                    </a:cubicBezTo>
                    <a:cubicBezTo>
                      <a:pt x="1054" y="377"/>
                      <a:pt x="866" y="676"/>
                      <a:pt x="651" y="976"/>
                    </a:cubicBezTo>
                    <a:cubicBezTo>
                      <a:pt x="462" y="1275"/>
                      <a:pt x="267" y="1678"/>
                      <a:pt x="27" y="1899"/>
                    </a:cubicBezTo>
                    <a:cubicBezTo>
                      <a:pt x="1" y="1925"/>
                      <a:pt x="1" y="1951"/>
                      <a:pt x="1" y="1977"/>
                    </a:cubicBezTo>
                    <a:lnTo>
                      <a:pt x="1" y="2003"/>
                    </a:lnTo>
                    <a:cubicBezTo>
                      <a:pt x="1" y="2029"/>
                      <a:pt x="27" y="2062"/>
                      <a:pt x="53" y="2062"/>
                    </a:cubicBezTo>
                    <a:lnTo>
                      <a:pt x="79" y="2062"/>
                    </a:lnTo>
                    <a:cubicBezTo>
                      <a:pt x="85" y="2064"/>
                      <a:pt x="91" y="2065"/>
                      <a:pt x="97" y="2065"/>
                    </a:cubicBezTo>
                    <a:cubicBezTo>
                      <a:pt x="170" y="2065"/>
                      <a:pt x="207" y="1923"/>
                      <a:pt x="105" y="1899"/>
                    </a:cubicBezTo>
                    <a:lnTo>
                      <a:pt x="105" y="1899"/>
                    </a:lnTo>
                    <a:cubicBezTo>
                      <a:pt x="199" y="1914"/>
                      <a:pt x="175" y="1993"/>
                      <a:pt x="182" y="1993"/>
                    </a:cubicBezTo>
                    <a:cubicBezTo>
                      <a:pt x="186" y="1993"/>
                      <a:pt x="207" y="1951"/>
                      <a:pt x="300" y="1815"/>
                    </a:cubicBezTo>
                    <a:cubicBezTo>
                      <a:pt x="404" y="1626"/>
                      <a:pt x="567" y="1411"/>
                      <a:pt x="703" y="1216"/>
                    </a:cubicBezTo>
                    <a:cubicBezTo>
                      <a:pt x="754" y="1115"/>
                      <a:pt x="1247" y="239"/>
                      <a:pt x="1370" y="239"/>
                    </a:cubicBezTo>
                    <a:cubicBezTo>
                      <a:pt x="1373" y="239"/>
                      <a:pt x="1377" y="239"/>
                      <a:pt x="1379" y="241"/>
                    </a:cubicBezTo>
                    <a:cubicBezTo>
                      <a:pt x="2088" y="728"/>
                      <a:pt x="2843" y="1028"/>
                      <a:pt x="3519" y="1541"/>
                    </a:cubicBezTo>
                    <a:cubicBezTo>
                      <a:pt x="3533" y="1551"/>
                      <a:pt x="3547" y="1556"/>
                      <a:pt x="3560" y="1556"/>
                    </a:cubicBezTo>
                    <a:cubicBezTo>
                      <a:pt x="3625" y="1556"/>
                      <a:pt x="3669" y="1449"/>
                      <a:pt x="3604" y="1379"/>
                    </a:cubicBezTo>
                    <a:cubicBezTo>
                      <a:pt x="2901" y="839"/>
                      <a:pt x="2056" y="514"/>
                      <a:pt x="132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298;p2"/>
              <p:cNvSpPr/>
              <p:nvPr/>
            </p:nvSpPr>
            <p:spPr>
              <a:xfrm>
                <a:off x="3079225" y="3322925"/>
                <a:ext cx="80625" cy="27425"/>
              </a:xfrm>
              <a:custGeom>
                <a:avLst/>
                <a:gdLst/>
                <a:ahLst/>
                <a:cxnLst/>
                <a:rect l="l" t="t" r="r" b="b"/>
                <a:pathLst>
                  <a:path w="3225" h="1097" extrusionOk="0">
                    <a:moveTo>
                      <a:pt x="1423" y="0"/>
                    </a:moveTo>
                    <a:cubicBezTo>
                      <a:pt x="1358" y="0"/>
                      <a:pt x="1294" y="4"/>
                      <a:pt x="1230" y="13"/>
                    </a:cubicBezTo>
                    <a:cubicBezTo>
                      <a:pt x="1035" y="39"/>
                      <a:pt x="904" y="279"/>
                      <a:pt x="794" y="390"/>
                    </a:cubicBezTo>
                    <a:cubicBezTo>
                      <a:pt x="579" y="604"/>
                      <a:pt x="306" y="767"/>
                      <a:pt x="59" y="956"/>
                    </a:cubicBezTo>
                    <a:cubicBezTo>
                      <a:pt x="1" y="1019"/>
                      <a:pt x="62" y="1096"/>
                      <a:pt x="130" y="1096"/>
                    </a:cubicBezTo>
                    <a:cubicBezTo>
                      <a:pt x="152" y="1096"/>
                      <a:pt x="176" y="1088"/>
                      <a:pt x="196" y="1066"/>
                    </a:cubicBezTo>
                    <a:cubicBezTo>
                      <a:pt x="469" y="825"/>
                      <a:pt x="794" y="604"/>
                      <a:pt x="1067" y="305"/>
                    </a:cubicBezTo>
                    <a:cubicBezTo>
                      <a:pt x="1168" y="198"/>
                      <a:pt x="1315" y="156"/>
                      <a:pt x="1487" y="156"/>
                    </a:cubicBezTo>
                    <a:cubicBezTo>
                      <a:pt x="2000" y="156"/>
                      <a:pt x="2731" y="526"/>
                      <a:pt x="3096" y="604"/>
                    </a:cubicBezTo>
                    <a:cubicBezTo>
                      <a:pt x="3102" y="606"/>
                      <a:pt x="3108" y="607"/>
                      <a:pt x="3114" y="607"/>
                    </a:cubicBezTo>
                    <a:cubicBezTo>
                      <a:pt x="3187" y="607"/>
                      <a:pt x="3225" y="466"/>
                      <a:pt x="3122" y="442"/>
                    </a:cubicBezTo>
                    <a:cubicBezTo>
                      <a:pt x="2589" y="319"/>
                      <a:pt x="2008" y="0"/>
                      <a:pt x="142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299;p2"/>
              <p:cNvSpPr/>
              <p:nvPr/>
            </p:nvSpPr>
            <p:spPr>
              <a:xfrm>
                <a:off x="3099050" y="3238525"/>
                <a:ext cx="230425" cy="237825"/>
              </a:xfrm>
              <a:custGeom>
                <a:avLst/>
                <a:gdLst/>
                <a:ahLst/>
                <a:cxnLst/>
                <a:rect l="l" t="t" r="r" b="b"/>
                <a:pathLst>
                  <a:path w="9217" h="9513" extrusionOk="0">
                    <a:moveTo>
                      <a:pt x="1" y="0"/>
                    </a:moveTo>
                    <a:cubicBezTo>
                      <a:pt x="1" y="1080"/>
                      <a:pt x="866" y="2706"/>
                      <a:pt x="1087" y="3902"/>
                    </a:cubicBezTo>
                    <a:cubicBezTo>
                      <a:pt x="1191" y="4553"/>
                      <a:pt x="762" y="6283"/>
                      <a:pt x="1302" y="6718"/>
                    </a:cubicBezTo>
                    <a:cubicBezTo>
                      <a:pt x="1489" y="6884"/>
                      <a:pt x="1664" y="6955"/>
                      <a:pt x="1827" y="6955"/>
                    </a:cubicBezTo>
                    <a:cubicBezTo>
                      <a:pt x="2511" y="6955"/>
                      <a:pt x="2969" y="5707"/>
                      <a:pt x="3142" y="5092"/>
                    </a:cubicBezTo>
                    <a:lnTo>
                      <a:pt x="3142" y="5092"/>
                    </a:lnTo>
                    <a:cubicBezTo>
                      <a:pt x="3467" y="6068"/>
                      <a:pt x="2928" y="7804"/>
                      <a:pt x="3578" y="8669"/>
                    </a:cubicBezTo>
                    <a:cubicBezTo>
                      <a:pt x="3837" y="9044"/>
                      <a:pt x="4081" y="9197"/>
                      <a:pt x="4299" y="9197"/>
                    </a:cubicBezTo>
                    <a:cubicBezTo>
                      <a:pt x="4904" y="9197"/>
                      <a:pt x="5314" y="8028"/>
                      <a:pt x="5314" y="7154"/>
                    </a:cubicBezTo>
                    <a:cubicBezTo>
                      <a:pt x="5798" y="7637"/>
                      <a:pt x="6719" y="9513"/>
                      <a:pt x="7606" y="9513"/>
                    </a:cubicBezTo>
                    <a:cubicBezTo>
                      <a:pt x="7710" y="9513"/>
                      <a:pt x="7814" y="9487"/>
                      <a:pt x="7916" y="9430"/>
                    </a:cubicBezTo>
                    <a:cubicBezTo>
                      <a:pt x="8995" y="8884"/>
                      <a:pt x="7591" y="6829"/>
                      <a:pt x="7044" y="6283"/>
                    </a:cubicBezTo>
                    <a:cubicBezTo>
                      <a:pt x="7121" y="6257"/>
                      <a:pt x="7207" y="6247"/>
                      <a:pt x="7300" y="6247"/>
                    </a:cubicBezTo>
                    <a:cubicBezTo>
                      <a:pt x="7692" y="6247"/>
                      <a:pt x="8197" y="6433"/>
                      <a:pt x="8594" y="6433"/>
                    </a:cubicBezTo>
                    <a:cubicBezTo>
                      <a:pt x="8894" y="6433"/>
                      <a:pt x="9133" y="6327"/>
                      <a:pt x="9217" y="5957"/>
                    </a:cubicBezTo>
                    <a:cubicBezTo>
                      <a:pt x="8891" y="4553"/>
                      <a:pt x="7695" y="4006"/>
                      <a:pt x="6505" y="3577"/>
                    </a:cubicBezTo>
                    <a:cubicBezTo>
                      <a:pt x="7369" y="3141"/>
                      <a:pt x="8670" y="3252"/>
                      <a:pt x="8456" y="2276"/>
                    </a:cubicBezTo>
                    <a:cubicBezTo>
                      <a:pt x="8130" y="1405"/>
                      <a:pt x="6394" y="1190"/>
                      <a:pt x="5744" y="976"/>
                    </a:cubicBezTo>
                    <a:cubicBezTo>
                      <a:pt x="4014" y="540"/>
                      <a:pt x="1952" y="104"/>
                      <a:pt x="111" y="104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300;p2"/>
              <p:cNvSpPr/>
              <p:nvPr/>
            </p:nvSpPr>
            <p:spPr>
              <a:xfrm>
                <a:off x="3086425" y="3232250"/>
                <a:ext cx="193075" cy="215775"/>
              </a:xfrm>
              <a:custGeom>
                <a:avLst/>
                <a:gdLst/>
                <a:ahLst/>
                <a:cxnLst/>
                <a:rect l="l" t="t" r="r" b="b"/>
                <a:pathLst>
                  <a:path w="7723" h="8631" extrusionOk="0">
                    <a:moveTo>
                      <a:pt x="153" y="1"/>
                    </a:moveTo>
                    <a:cubicBezTo>
                      <a:pt x="58" y="1"/>
                      <a:pt x="1" y="119"/>
                      <a:pt x="96" y="167"/>
                    </a:cubicBezTo>
                    <a:cubicBezTo>
                      <a:pt x="3485" y="1877"/>
                      <a:pt x="6008" y="5181"/>
                      <a:pt x="7549" y="8595"/>
                    </a:cubicBezTo>
                    <a:cubicBezTo>
                      <a:pt x="7557" y="8620"/>
                      <a:pt x="7577" y="8630"/>
                      <a:pt x="7599" y="8630"/>
                    </a:cubicBezTo>
                    <a:cubicBezTo>
                      <a:pt x="7653" y="8630"/>
                      <a:pt x="7723" y="8572"/>
                      <a:pt x="7686" y="8517"/>
                    </a:cubicBezTo>
                    <a:cubicBezTo>
                      <a:pt x="6145" y="5070"/>
                      <a:pt x="3595" y="1740"/>
                      <a:pt x="181" y="4"/>
                    </a:cubicBezTo>
                    <a:cubicBezTo>
                      <a:pt x="171" y="2"/>
                      <a:pt x="162" y="1"/>
                      <a:pt x="1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301;p2"/>
              <p:cNvSpPr/>
              <p:nvPr/>
            </p:nvSpPr>
            <p:spPr>
              <a:xfrm>
                <a:off x="3203950" y="3352975"/>
                <a:ext cx="94750" cy="78400"/>
              </a:xfrm>
              <a:custGeom>
                <a:avLst/>
                <a:gdLst/>
                <a:ahLst/>
                <a:cxnLst/>
                <a:rect l="l" t="t" r="r" b="b"/>
                <a:pathLst>
                  <a:path w="3790" h="3136" extrusionOk="0">
                    <a:moveTo>
                      <a:pt x="793" y="1"/>
                    </a:moveTo>
                    <a:cubicBezTo>
                      <a:pt x="761" y="1"/>
                      <a:pt x="709" y="53"/>
                      <a:pt x="709" y="79"/>
                    </a:cubicBezTo>
                    <a:cubicBezTo>
                      <a:pt x="709" y="1139"/>
                      <a:pt x="409" y="2088"/>
                      <a:pt x="32" y="3038"/>
                    </a:cubicBezTo>
                    <a:cubicBezTo>
                      <a:pt x="1" y="3101"/>
                      <a:pt x="48" y="3135"/>
                      <a:pt x="96" y="3135"/>
                    </a:cubicBezTo>
                    <a:cubicBezTo>
                      <a:pt x="127" y="3135"/>
                      <a:pt x="159" y="3121"/>
                      <a:pt x="169" y="3090"/>
                    </a:cubicBezTo>
                    <a:cubicBezTo>
                      <a:pt x="494" y="2303"/>
                      <a:pt x="761" y="1490"/>
                      <a:pt x="871" y="651"/>
                    </a:cubicBezTo>
                    <a:lnTo>
                      <a:pt x="871" y="274"/>
                    </a:lnTo>
                    <a:cubicBezTo>
                      <a:pt x="973" y="237"/>
                      <a:pt x="1075" y="213"/>
                      <a:pt x="1176" y="213"/>
                    </a:cubicBezTo>
                    <a:cubicBezTo>
                      <a:pt x="1237" y="213"/>
                      <a:pt x="1298" y="222"/>
                      <a:pt x="1359" y="241"/>
                    </a:cubicBezTo>
                    <a:cubicBezTo>
                      <a:pt x="1632" y="300"/>
                      <a:pt x="1873" y="378"/>
                      <a:pt x="2120" y="436"/>
                    </a:cubicBezTo>
                    <a:cubicBezTo>
                      <a:pt x="2634" y="599"/>
                      <a:pt x="3147" y="762"/>
                      <a:pt x="3661" y="866"/>
                    </a:cubicBezTo>
                    <a:cubicBezTo>
                      <a:pt x="3667" y="868"/>
                      <a:pt x="3674" y="868"/>
                      <a:pt x="3679" y="868"/>
                    </a:cubicBezTo>
                    <a:cubicBezTo>
                      <a:pt x="3753" y="868"/>
                      <a:pt x="3790" y="727"/>
                      <a:pt x="3687" y="703"/>
                    </a:cubicBezTo>
                    <a:cubicBezTo>
                      <a:pt x="2712" y="488"/>
                      <a:pt x="1795" y="137"/>
                      <a:pt x="79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302;p2"/>
              <p:cNvSpPr/>
              <p:nvPr/>
            </p:nvSpPr>
            <p:spPr>
              <a:xfrm>
                <a:off x="3155050" y="3304125"/>
                <a:ext cx="116525" cy="55775"/>
              </a:xfrm>
              <a:custGeom>
                <a:avLst/>
                <a:gdLst/>
                <a:ahLst/>
                <a:cxnLst/>
                <a:rect l="l" t="t" r="r" b="b"/>
                <a:pathLst>
                  <a:path w="4661" h="2231" extrusionOk="0">
                    <a:moveTo>
                      <a:pt x="4554" y="1"/>
                    </a:moveTo>
                    <a:cubicBezTo>
                      <a:pt x="4549" y="1"/>
                      <a:pt x="4543" y="2"/>
                      <a:pt x="4538" y="4"/>
                    </a:cubicBezTo>
                    <a:cubicBezTo>
                      <a:pt x="3999" y="107"/>
                      <a:pt x="3449" y="155"/>
                      <a:pt x="2898" y="155"/>
                    </a:cubicBezTo>
                    <a:cubicBezTo>
                      <a:pt x="2311" y="155"/>
                      <a:pt x="1723" y="101"/>
                      <a:pt x="1149" y="4"/>
                    </a:cubicBezTo>
                    <a:cubicBezTo>
                      <a:pt x="1091" y="4"/>
                      <a:pt x="1065" y="30"/>
                      <a:pt x="1039" y="82"/>
                    </a:cubicBezTo>
                    <a:cubicBezTo>
                      <a:pt x="961" y="869"/>
                      <a:pt x="473" y="1493"/>
                      <a:pt x="37" y="2117"/>
                    </a:cubicBezTo>
                    <a:cubicBezTo>
                      <a:pt x="0" y="2172"/>
                      <a:pt x="54" y="2231"/>
                      <a:pt x="110" y="2231"/>
                    </a:cubicBezTo>
                    <a:cubicBezTo>
                      <a:pt x="133" y="2231"/>
                      <a:pt x="156" y="2220"/>
                      <a:pt x="174" y="2195"/>
                    </a:cubicBezTo>
                    <a:cubicBezTo>
                      <a:pt x="499" y="1740"/>
                      <a:pt x="798" y="1304"/>
                      <a:pt x="1039" y="817"/>
                    </a:cubicBezTo>
                    <a:cubicBezTo>
                      <a:pt x="1123" y="654"/>
                      <a:pt x="1149" y="465"/>
                      <a:pt x="1201" y="277"/>
                    </a:cubicBezTo>
                    <a:cubicBezTo>
                      <a:pt x="1213" y="205"/>
                      <a:pt x="1267" y="185"/>
                      <a:pt x="1332" y="185"/>
                    </a:cubicBezTo>
                    <a:cubicBezTo>
                      <a:pt x="1417" y="185"/>
                      <a:pt x="1520" y="218"/>
                      <a:pt x="1579" y="218"/>
                    </a:cubicBezTo>
                    <a:cubicBezTo>
                      <a:pt x="2027" y="281"/>
                      <a:pt x="2488" y="315"/>
                      <a:pt x="2950" y="315"/>
                    </a:cubicBezTo>
                    <a:cubicBezTo>
                      <a:pt x="3492" y="315"/>
                      <a:pt x="4037" y="268"/>
                      <a:pt x="4564" y="166"/>
                    </a:cubicBezTo>
                    <a:cubicBezTo>
                      <a:pt x="4660" y="142"/>
                      <a:pt x="4623" y="1"/>
                      <a:pt x="455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303;p2"/>
              <p:cNvSpPr/>
              <p:nvPr/>
            </p:nvSpPr>
            <p:spPr>
              <a:xfrm>
                <a:off x="3141600" y="3268925"/>
                <a:ext cx="64475" cy="54125"/>
              </a:xfrm>
              <a:custGeom>
                <a:avLst/>
                <a:gdLst/>
                <a:ahLst/>
                <a:cxnLst/>
                <a:rect l="l" t="t" r="r" b="b"/>
                <a:pathLst>
                  <a:path w="2579" h="2165" extrusionOk="0">
                    <a:moveTo>
                      <a:pt x="198" y="0"/>
                    </a:moveTo>
                    <a:cubicBezTo>
                      <a:pt x="139" y="0"/>
                      <a:pt x="113" y="59"/>
                      <a:pt x="139" y="111"/>
                    </a:cubicBezTo>
                    <a:cubicBezTo>
                      <a:pt x="224" y="787"/>
                      <a:pt x="276" y="1412"/>
                      <a:pt x="35" y="2062"/>
                    </a:cubicBezTo>
                    <a:cubicBezTo>
                      <a:pt x="0" y="2128"/>
                      <a:pt x="45" y="2164"/>
                      <a:pt x="91" y="2164"/>
                    </a:cubicBezTo>
                    <a:cubicBezTo>
                      <a:pt x="123" y="2164"/>
                      <a:pt x="155" y="2148"/>
                      <a:pt x="165" y="2114"/>
                    </a:cubicBezTo>
                    <a:cubicBezTo>
                      <a:pt x="423" y="1475"/>
                      <a:pt x="391" y="837"/>
                      <a:pt x="294" y="176"/>
                    </a:cubicBezTo>
                    <a:lnTo>
                      <a:pt x="294" y="176"/>
                    </a:lnTo>
                    <a:cubicBezTo>
                      <a:pt x="651" y="222"/>
                      <a:pt x="1009" y="234"/>
                      <a:pt x="1368" y="234"/>
                    </a:cubicBezTo>
                    <a:cubicBezTo>
                      <a:pt x="1736" y="234"/>
                      <a:pt x="2105" y="221"/>
                      <a:pt x="2474" y="221"/>
                    </a:cubicBezTo>
                    <a:cubicBezTo>
                      <a:pt x="2578" y="221"/>
                      <a:pt x="2578" y="59"/>
                      <a:pt x="2474" y="59"/>
                    </a:cubicBezTo>
                    <a:cubicBezTo>
                      <a:pt x="2105" y="59"/>
                      <a:pt x="1736" y="71"/>
                      <a:pt x="1368" y="71"/>
                    </a:cubicBezTo>
                    <a:cubicBezTo>
                      <a:pt x="977" y="71"/>
                      <a:pt x="587" y="57"/>
                      <a:pt x="19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304;p2"/>
              <p:cNvSpPr/>
              <p:nvPr/>
            </p:nvSpPr>
            <p:spPr>
              <a:xfrm>
                <a:off x="3241325" y="333395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1" y="1"/>
                      <a:pt x="1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305;p2"/>
              <p:cNvSpPr/>
              <p:nvPr/>
            </p:nvSpPr>
            <p:spPr>
              <a:xfrm>
                <a:off x="3231900" y="3319150"/>
                <a:ext cx="88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8" extrusionOk="0">
                    <a:moveTo>
                      <a:pt x="163" y="1"/>
                    </a:moveTo>
                    <a:cubicBezTo>
                      <a:pt x="0" y="1"/>
                      <a:pt x="0" y="268"/>
                      <a:pt x="163" y="268"/>
                    </a:cubicBezTo>
                    <a:cubicBezTo>
                      <a:pt x="352" y="268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" name="Google Shape;306;p2"/>
              <p:cNvSpPr/>
              <p:nvPr/>
            </p:nvSpPr>
            <p:spPr>
              <a:xfrm>
                <a:off x="3226375" y="3331350"/>
                <a:ext cx="88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8" extrusionOk="0">
                    <a:moveTo>
                      <a:pt x="163" y="1"/>
                    </a:moveTo>
                    <a:cubicBezTo>
                      <a:pt x="0" y="1"/>
                      <a:pt x="0" y="267"/>
                      <a:pt x="163" y="267"/>
                    </a:cubicBezTo>
                    <a:cubicBezTo>
                      <a:pt x="351" y="267"/>
                      <a:pt x="351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307;p2"/>
              <p:cNvSpPr/>
              <p:nvPr/>
            </p:nvSpPr>
            <p:spPr>
              <a:xfrm>
                <a:off x="3142475" y="3378675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0"/>
                    </a:moveTo>
                    <a:cubicBezTo>
                      <a:pt x="0" y="0"/>
                      <a:pt x="0" y="273"/>
                      <a:pt x="163" y="273"/>
                    </a:cubicBezTo>
                    <a:cubicBezTo>
                      <a:pt x="352" y="273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308;p2"/>
              <p:cNvSpPr/>
              <p:nvPr/>
            </p:nvSpPr>
            <p:spPr>
              <a:xfrm>
                <a:off x="3139700" y="3363875"/>
                <a:ext cx="88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8" extrusionOk="0">
                    <a:moveTo>
                      <a:pt x="163" y="0"/>
                    </a:moveTo>
                    <a:cubicBezTo>
                      <a:pt x="1" y="0"/>
                      <a:pt x="1" y="267"/>
                      <a:pt x="163" y="267"/>
                    </a:cubicBezTo>
                    <a:cubicBezTo>
                      <a:pt x="352" y="267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" name="Google Shape;309;p2"/>
              <p:cNvSpPr/>
              <p:nvPr/>
            </p:nvSpPr>
            <p:spPr>
              <a:xfrm>
                <a:off x="3128825" y="337460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0" y="1"/>
                      <a:pt x="0" y="274"/>
                      <a:pt x="163" y="274"/>
                    </a:cubicBezTo>
                    <a:cubicBezTo>
                      <a:pt x="351" y="274"/>
                      <a:pt x="351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310;p2"/>
              <p:cNvSpPr/>
              <p:nvPr/>
            </p:nvSpPr>
            <p:spPr>
              <a:xfrm>
                <a:off x="3197925" y="3453300"/>
                <a:ext cx="88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8" extrusionOk="0">
                    <a:moveTo>
                      <a:pt x="163" y="0"/>
                    </a:moveTo>
                    <a:cubicBezTo>
                      <a:pt x="0" y="0"/>
                      <a:pt x="0" y="267"/>
                      <a:pt x="163" y="267"/>
                    </a:cubicBezTo>
                    <a:cubicBezTo>
                      <a:pt x="351" y="267"/>
                      <a:pt x="351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311;p2"/>
              <p:cNvSpPr/>
              <p:nvPr/>
            </p:nvSpPr>
            <p:spPr>
              <a:xfrm>
                <a:off x="3191250" y="344240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0" y="1"/>
                      <a:pt x="0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312;p2"/>
              <p:cNvSpPr/>
              <p:nvPr/>
            </p:nvSpPr>
            <p:spPr>
              <a:xfrm>
                <a:off x="3240025" y="341395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1" y="1"/>
                      <a:pt x="1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313;p2"/>
              <p:cNvSpPr/>
              <p:nvPr/>
            </p:nvSpPr>
            <p:spPr>
              <a:xfrm>
                <a:off x="3288800" y="3445175"/>
                <a:ext cx="8800" cy="6675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7" extrusionOk="0">
                    <a:moveTo>
                      <a:pt x="163" y="0"/>
                    </a:moveTo>
                    <a:cubicBezTo>
                      <a:pt x="1" y="0"/>
                      <a:pt x="1" y="267"/>
                      <a:pt x="163" y="267"/>
                    </a:cubicBezTo>
                    <a:cubicBezTo>
                      <a:pt x="352" y="267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314;p2"/>
              <p:cNvSpPr/>
              <p:nvPr/>
            </p:nvSpPr>
            <p:spPr>
              <a:xfrm>
                <a:off x="3157275" y="3309575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0"/>
                    </a:moveTo>
                    <a:cubicBezTo>
                      <a:pt x="0" y="0"/>
                      <a:pt x="0" y="273"/>
                      <a:pt x="163" y="273"/>
                    </a:cubicBezTo>
                    <a:cubicBezTo>
                      <a:pt x="351" y="273"/>
                      <a:pt x="351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315;p2"/>
              <p:cNvSpPr/>
              <p:nvPr/>
            </p:nvSpPr>
            <p:spPr>
              <a:xfrm>
                <a:off x="3185725" y="3285175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0" y="1"/>
                      <a:pt x="0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316;p2"/>
              <p:cNvSpPr/>
              <p:nvPr/>
            </p:nvSpPr>
            <p:spPr>
              <a:xfrm>
                <a:off x="3122150" y="3279825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0"/>
                    </a:moveTo>
                    <a:cubicBezTo>
                      <a:pt x="0" y="0"/>
                      <a:pt x="0" y="273"/>
                      <a:pt x="163" y="273"/>
                    </a:cubicBezTo>
                    <a:cubicBezTo>
                      <a:pt x="352" y="273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17" name="Google Shape;317;p2"/>
            <p:cNvSpPr/>
            <p:nvPr/>
          </p:nvSpPr>
          <p:spPr>
            <a:xfrm>
              <a:off x="91600" y="779449"/>
              <a:ext cx="174076" cy="142576"/>
            </a:xfrm>
            <a:custGeom>
              <a:avLst/>
              <a:gdLst/>
              <a:ahLst/>
              <a:cxnLst/>
              <a:rect l="l" t="t" r="r" b="b"/>
              <a:pathLst>
                <a:path w="1902" h="1558" extrusionOk="0">
                  <a:moveTo>
                    <a:pt x="711" y="0"/>
                  </a:moveTo>
                  <a:cubicBezTo>
                    <a:pt x="670" y="0"/>
                    <a:pt x="634" y="41"/>
                    <a:pt x="634" y="62"/>
                  </a:cubicBezTo>
                  <a:cubicBezTo>
                    <a:pt x="471" y="550"/>
                    <a:pt x="230" y="985"/>
                    <a:pt x="42" y="1441"/>
                  </a:cubicBezTo>
                  <a:cubicBezTo>
                    <a:pt x="0" y="1501"/>
                    <a:pt x="57" y="1557"/>
                    <a:pt x="112" y="1557"/>
                  </a:cubicBezTo>
                  <a:cubicBezTo>
                    <a:pt x="134" y="1557"/>
                    <a:pt x="157" y="1548"/>
                    <a:pt x="172" y="1525"/>
                  </a:cubicBezTo>
                  <a:cubicBezTo>
                    <a:pt x="377" y="1072"/>
                    <a:pt x="577" y="664"/>
                    <a:pt x="735" y="217"/>
                  </a:cubicBezTo>
                  <a:lnTo>
                    <a:pt x="735" y="217"/>
                  </a:lnTo>
                  <a:cubicBezTo>
                    <a:pt x="1067" y="410"/>
                    <a:pt x="1395" y="561"/>
                    <a:pt x="1746" y="712"/>
                  </a:cubicBezTo>
                  <a:cubicBezTo>
                    <a:pt x="1753" y="715"/>
                    <a:pt x="1760" y="716"/>
                    <a:pt x="1767" y="716"/>
                  </a:cubicBezTo>
                  <a:cubicBezTo>
                    <a:pt x="1842" y="716"/>
                    <a:pt x="1902" y="597"/>
                    <a:pt x="1830" y="550"/>
                  </a:cubicBezTo>
                  <a:cubicBezTo>
                    <a:pt x="1447" y="413"/>
                    <a:pt x="1095" y="251"/>
                    <a:pt x="744" y="10"/>
                  </a:cubicBezTo>
                  <a:cubicBezTo>
                    <a:pt x="733" y="3"/>
                    <a:pt x="722" y="0"/>
                    <a:pt x="7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8" name="Google Shape;318;p2"/>
          <p:cNvGrpSpPr/>
          <p:nvPr/>
        </p:nvGrpSpPr>
        <p:grpSpPr>
          <a:xfrm>
            <a:off x="8066097" y="-152412"/>
            <a:ext cx="1230293" cy="1194265"/>
            <a:chOff x="8066097" y="-152412"/>
            <a:chExt cx="1230293" cy="1194265"/>
          </a:xfrm>
        </p:grpSpPr>
        <p:grpSp>
          <p:nvGrpSpPr>
            <p:cNvPr id="319" name="Google Shape;319;p2"/>
            <p:cNvGrpSpPr/>
            <p:nvPr/>
          </p:nvGrpSpPr>
          <p:grpSpPr>
            <a:xfrm>
              <a:off x="8066097" y="-152412"/>
              <a:ext cx="1230293" cy="1194265"/>
              <a:chOff x="7913697" y="-12"/>
              <a:chExt cx="1230293" cy="1194265"/>
            </a:xfrm>
          </p:grpSpPr>
          <p:grpSp>
            <p:nvGrpSpPr>
              <p:cNvPr id="320" name="Google Shape;320;p2"/>
              <p:cNvGrpSpPr/>
              <p:nvPr/>
            </p:nvGrpSpPr>
            <p:grpSpPr>
              <a:xfrm>
                <a:off x="7941612" y="-12"/>
                <a:ext cx="1202378" cy="1194265"/>
                <a:chOff x="4158100" y="3232250"/>
                <a:chExt cx="337150" cy="334875"/>
              </a:xfrm>
            </p:grpSpPr>
            <p:sp>
              <p:nvSpPr>
                <p:cNvPr id="321" name="Google Shape;321;p2"/>
                <p:cNvSpPr/>
                <p:nvPr/>
              </p:nvSpPr>
              <p:spPr>
                <a:xfrm>
                  <a:off x="4167100" y="3233050"/>
                  <a:ext cx="212050" cy="123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82" h="4935" extrusionOk="0">
                      <a:moveTo>
                        <a:pt x="8369" y="0"/>
                      </a:moveTo>
                      <a:cubicBezTo>
                        <a:pt x="8348" y="0"/>
                        <a:pt x="8326" y="9"/>
                        <a:pt x="8306" y="31"/>
                      </a:cubicBezTo>
                      <a:cubicBezTo>
                        <a:pt x="7220" y="1409"/>
                        <a:pt x="5620" y="2495"/>
                        <a:pt x="3942" y="3061"/>
                      </a:cubicBezTo>
                      <a:cubicBezTo>
                        <a:pt x="2590" y="3523"/>
                        <a:pt x="1042" y="3634"/>
                        <a:pt x="40" y="4798"/>
                      </a:cubicBezTo>
                      <a:cubicBezTo>
                        <a:pt x="1" y="4857"/>
                        <a:pt x="51" y="4935"/>
                        <a:pt x="115" y="4935"/>
                      </a:cubicBezTo>
                      <a:cubicBezTo>
                        <a:pt x="135" y="4935"/>
                        <a:pt x="156" y="4927"/>
                        <a:pt x="177" y="4908"/>
                      </a:cubicBezTo>
                      <a:cubicBezTo>
                        <a:pt x="1256" y="3634"/>
                        <a:pt x="3103" y="3608"/>
                        <a:pt x="4567" y="3009"/>
                      </a:cubicBezTo>
                      <a:cubicBezTo>
                        <a:pt x="6030" y="2411"/>
                        <a:pt x="7435" y="1383"/>
                        <a:pt x="8443" y="135"/>
                      </a:cubicBezTo>
                      <a:cubicBezTo>
                        <a:pt x="8482" y="76"/>
                        <a:pt x="8430" y="0"/>
                        <a:pt x="8369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2" name="Google Shape;322;p2"/>
                <p:cNvSpPr/>
                <p:nvPr/>
              </p:nvSpPr>
              <p:spPr>
                <a:xfrm>
                  <a:off x="4178000" y="3279150"/>
                  <a:ext cx="49800" cy="91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2" h="3664" extrusionOk="0">
                      <a:moveTo>
                        <a:pt x="141" y="0"/>
                      </a:moveTo>
                      <a:cubicBezTo>
                        <a:pt x="68" y="0"/>
                        <a:pt x="1" y="92"/>
                        <a:pt x="66" y="138"/>
                      </a:cubicBezTo>
                      <a:cubicBezTo>
                        <a:pt x="580" y="593"/>
                        <a:pt x="1256" y="918"/>
                        <a:pt x="1607" y="1542"/>
                      </a:cubicBezTo>
                      <a:cubicBezTo>
                        <a:pt x="1907" y="2115"/>
                        <a:pt x="1204" y="3006"/>
                        <a:pt x="1068" y="3552"/>
                      </a:cubicBezTo>
                      <a:cubicBezTo>
                        <a:pt x="1051" y="3617"/>
                        <a:pt x="1098" y="3664"/>
                        <a:pt x="1142" y="3664"/>
                      </a:cubicBezTo>
                      <a:cubicBezTo>
                        <a:pt x="1168" y="3664"/>
                        <a:pt x="1194" y="3646"/>
                        <a:pt x="1204" y="3604"/>
                      </a:cubicBezTo>
                      <a:cubicBezTo>
                        <a:pt x="1341" y="3064"/>
                        <a:pt x="1991" y="2277"/>
                        <a:pt x="1828" y="1679"/>
                      </a:cubicBezTo>
                      <a:cubicBezTo>
                        <a:pt x="1633" y="918"/>
                        <a:pt x="742" y="515"/>
                        <a:pt x="203" y="27"/>
                      </a:cubicBezTo>
                      <a:cubicBezTo>
                        <a:pt x="184" y="8"/>
                        <a:pt x="162" y="0"/>
                        <a:pt x="14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3" name="Google Shape;323;p2"/>
                <p:cNvSpPr/>
                <p:nvPr/>
              </p:nvSpPr>
              <p:spPr>
                <a:xfrm>
                  <a:off x="4158100" y="3310925"/>
                  <a:ext cx="66275" cy="13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51" h="547" extrusionOk="0">
                      <a:moveTo>
                        <a:pt x="107" y="1"/>
                      </a:moveTo>
                      <a:cubicBezTo>
                        <a:pt x="40" y="1"/>
                        <a:pt x="0" y="138"/>
                        <a:pt x="101" y="167"/>
                      </a:cubicBezTo>
                      <a:cubicBezTo>
                        <a:pt x="839" y="369"/>
                        <a:pt x="1600" y="547"/>
                        <a:pt x="2383" y="547"/>
                      </a:cubicBezTo>
                      <a:cubicBezTo>
                        <a:pt x="2435" y="547"/>
                        <a:pt x="2488" y="546"/>
                        <a:pt x="2540" y="545"/>
                      </a:cubicBezTo>
                      <a:cubicBezTo>
                        <a:pt x="2651" y="545"/>
                        <a:pt x="2651" y="382"/>
                        <a:pt x="2540" y="382"/>
                      </a:cubicBezTo>
                      <a:cubicBezTo>
                        <a:pt x="2489" y="384"/>
                        <a:pt x="2439" y="384"/>
                        <a:pt x="2388" y="384"/>
                      </a:cubicBezTo>
                      <a:cubicBezTo>
                        <a:pt x="1626" y="384"/>
                        <a:pt x="865" y="206"/>
                        <a:pt x="127" y="5"/>
                      </a:cubicBezTo>
                      <a:cubicBezTo>
                        <a:pt x="120" y="2"/>
                        <a:pt x="113" y="1"/>
                        <a:pt x="10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4" name="Google Shape;324;p2"/>
                <p:cNvSpPr/>
                <p:nvPr/>
              </p:nvSpPr>
              <p:spPr>
                <a:xfrm>
                  <a:off x="4197850" y="3363050"/>
                  <a:ext cx="16925" cy="13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7" h="548" extrusionOk="0">
                      <a:moveTo>
                        <a:pt x="326" y="1"/>
                      </a:moveTo>
                      <a:cubicBezTo>
                        <a:pt x="0" y="1"/>
                        <a:pt x="0" y="547"/>
                        <a:pt x="326" y="547"/>
                      </a:cubicBezTo>
                      <a:cubicBezTo>
                        <a:pt x="677" y="547"/>
                        <a:pt x="677" y="1"/>
                        <a:pt x="32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5" name="Google Shape;325;p2"/>
                <p:cNvSpPr/>
                <p:nvPr/>
              </p:nvSpPr>
              <p:spPr>
                <a:xfrm>
                  <a:off x="4361900" y="3259450"/>
                  <a:ext cx="133350" cy="30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34" h="12307" extrusionOk="0">
                      <a:moveTo>
                        <a:pt x="3702" y="232"/>
                      </a:moveTo>
                      <a:lnTo>
                        <a:pt x="3702" y="232"/>
                      </a:lnTo>
                      <a:cubicBezTo>
                        <a:pt x="3703" y="236"/>
                        <a:pt x="3705" y="239"/>
                        <a:pt x="3708" y="243"/>
                      </a:cubicBezTo>
                      <a:cubicBezTo>
                        <a:pt x="5145" y="1765"/>
                        <a:pt x="4579" y="4418"/>
                        <a:pt x="4280" y="6259"/>
                      </a:cubicBezTo>
                      <a:cubicBezTo>
                        <a:pt x="3955" y="8346"/>
                        <a:pt x="3057" y="10896"/>
                        <a:pt x="1139" y="12060"/>
                      </a:cubicBezTo>
                      <a:cubicBezTo>
                        <a:pt x="1107" y="12078"/>
                        <a:pt x="1082" y="12086"/>
                        <a:pt x="1061" y="12086"/>
                      </a:cubicBezTo>
                      <a:cubicBezTo>
                        <a:pt x="952" y="12086"/>
                        <a:pt x="971" y="11875"/>
                        <a:pt x="944" y="11761"/>
                      </a:cubicBezTo>
                      <a:cubicBezTo>
                        <a:pt x="892" y="11461"/>
                        <a:pt x="840" y="11169"/>
                        <a:pt x="814" y="10870"/>
                      </a:cubicBezTo>
                      <a:cubicBezTo>
                        <a:pt x="729" y="10323"/>
                        <a:pt x="703" y="9810"/>
                        <a:pt x="677" y="9296"/>
                      </a:cubicBezTo>
                      <a:cubicBezTo>
                        <a:pt x="618" y="8184"/>
                        <a:pt x="703" y="7072"/>
                        <a:pt x="892" y="5966"/>
                      </a:cubicBezTo>
                      <a:cubicBezTo>
                        <a:pt x="1293" y="3836"/>
                        <a:pt x="2183" y="1818"/>
                        <a:pt x="3702" y="232"/>
                      </a:cubicBezTo>
                      <a:close/>
                      <a:moveTo>
                        <a:pt x="3720" y="1"/>
                      </a:moveTo>
                      <a:cubicBezTo>
                        <a:pt x="3699" y="1"/>
                        <a:pt x="3677" y="9"/>
                        <a:pt x="3656" y="28"/>
                      </a:cubicBezTo>
                      <a:cubicBezTo>
                        <a:pt x="540" y="3202"/>
                        <a:pt x="1" y="8080"/>
                        <a:pt x="892" y="12248"/>
                      </a:cubicBezTo>
                      <a:cubicBezTo>
                        <a:pt x="892" y="12307"/>
                        <a:pt x="944" y="12307"/>
                        <a:pt x="1002" y="12307"/>
                      </a:cubicBezTo>
                      <a:cubicBezTo>
                        <a:pt x="1919" y="11871"/>
                        <a:pt x="2570" y="10948"/>
                        <a:pt x="3116" y="10135"/>
                      </a:cubicBezTo>
                      <a:cubicBezTo>
                        <a:pt x="3818" y="9023"/>
                        <a:pt x="4195" y="7780"/>
                        <a:pt x="4417" y="6480"/>
                      </a:cubicBezTo>
                      <a:cubicBezTo>
                        <a:pt x="4768" y="4555"/>
                        <a:pt x="5334" y="1739"/>
                        <a:pt x="3844" y="139"/>
                      </a:cubicBezTo>
                      <a:cubicBezTo>
                        <a:pt x="3831" y="125"/>
                        <a:pt x="3817" y="116"/>
                        <a:pt x="3804" y="112"/>
                      </a:cubicBezTo>
                      <a:lnTo>
                        <a:pt x="3804" y="112"/>
                      </a:lnTo>
                      <a:cubicBezTo>
                        <a:pt x="3817" y="56"/>
                        <a:pt x="3773" y="1"/>
                        <a:pt x="372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6" name="Google Shape;326;p2"/>
                <p:cNvSpPr/>
                <p:nvPr/>
              </p:nvSpPr>
              <p:spPr>
                <a:xfrm>
                  <a:off x="4382725" y="3263550"/>
                  <a:ext cx="75950" cy="302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8" h="12089" extrusionOk="0">
                      <a:moveTo>
                        <a:pt x="2930" y="1"/>
                      </a:moveTo>
                      <a:cubicBezTo>
                        <a:pt x="2889" y="1"/>
                        <a:pt x="2849" y="27"/>
                        <a:pt x="2849" y="79"/>
                      </a:cubicBezTo>
                      <a:cubicBezTo>
                        <a:pt x="2907" y="2277"/>
                        <a:pt x="2146" y="4443"/>
                        <a:pt x="1684" y="6582"/>
                      </a:cubicBezTo>
                      <a:cubicBezTo>
                        <a:pt x="1470" y="7642"/>
                        <a:pt x="1119" y="8618"/>
                        <a:pt x="846" y="9646"/>
                      </a:cubicBezTo>
                      <a:cubicBezTo>
                        <a:pt x="657" y="10406"/>
                        <a:pt x="683" y="11382"/>
                        <a:pt x="59" y="11948"/>
                      </a:cubicBezTo>
                      <a:cubicBezTo>
                        <a:pt x="0" y="12011"/>
                        <a:pt x="58" y="12089"/>
                        <a:pt x="126" y="12089"/>
                      </a:cubicBezTo>
                      <a:cubicBezTo>
                        <a:pt x="149" y="12089"/>
                        <a:pt x="174" y="12080"/>
                        <a:pt x="195" y="12058"/>
                      </a:cubicBezTo>
                      <a:cubicBezTo>
                        <a:pt x="683" y="11597"/>
                        <a:pt x="793" y="10842"/>
                        <a:pt x="898" y="10218"/>
                      </a:cubicBezTo>
                      <a:cubicBezTo>
                        <a:pt x="1119" y="9132"/>
                        <a:pt x="1522" y="8104"/>
                        <a:pt x="1769" y="7044"/>
                      </a:cubicBezTo>
                      <a:cubicBezTo>
                        <a:pt x="2036" y="5854"/>
                        <a:pt x="2283" y="4664"/>
                        <a:pt x="2582" y="3493"/>
                      </a:cubicBezTo>
                      <a:cubicBezTo>
                        <a:pt x="2849" y="2355"/>
                        <a:pt x="3037" y="1249"/>
                        <a:pt x="3011" y="79"/>
                      </a:cubicBezTo>
                      <a:cubicBezTo>
                        <a:pt x="3011" y="27"/>
                        <a:pt x="2971" y="1"/>
                        <a:pt x="293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7" name="Google Shape;327;p2"/>
                <p:cNvSpPr/>
                <p:nvPr/>
              </p:nvSpPr>
              <p:spPr>
                <a:xfrm>
                  <a:off x="4373475" y="3429550"/>
                  <a:ext cx="78675" cy="64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47" h="2580" extrusionOk="0">
                      <a:moveTo>
                        <a:pt x="2139" y="1"/>
                      </a:moveTo>
                      <a:cubicBezTo>
                        <a:pt x="1404" y="268"/>
                        <a:pt x="806" y="729"/>
                        <a:pt x="103" y="1002"/>
                      </a:cubicBezTo>
                      <a:cubicBezTo>
                        <a:pt x="1" y="1027"/>
                        <a:pt x="44" y="1168"/>
                        <a:pt x="113" y="1168"/>
                      </a:cubicBezTo>
                      <a:cubicBezTo>
                        <a:pt x="118" y="1168"/>
                        <a:pt x="124" y="1167"/>
                        <a:pt x="129" y="1165"/>
                      </a:cubicBezTo>
                      <a:cubicBezTo>
                        <a:pt x="455" y="1054"/>
                        <a:pt x="754" y="892"/>
                        <a:pt x="1053" y="729"/>
                      </a:cubicBezTo>
                      <a:cubicBezTo>
                        <a:pt x="1216" y="625"/>
                        <a:pt x="1378" y="541"/>
                        <a:pt x="1515" y="463"/>
                      </a:cubicBezTo>
                      <a:cubicBezTo>
                        <a:pt x="1658" y="389"/>
                        <a:pt x="1851" y="242"/>
                        <a:pt x="2003" y="242"/>
                      </a:cubicBezTo>
                      <a:cubicBezTo>
                        <a:pt x="2079" y="242"/>
                        <a:pt x="2146" y="279"/>
                        <a:pt x="2191" y="378"/>
                      </a:cubicBezTo>
                      <a:cubicBezTo>
                        <a:pt x="2464" y="1080"/>
                        <a:pt x="2731" y="1789"/>
                        <a:pt x="2978" y="2518"/>
                      </a:cubicBezTo>
                      <a:cubicBezTo>
                        <a:pt x="2988" y="2561"/>
                        <a:pt x="3019" y="2579"/>
                        <a:pt x="3050" y="2579"/>
                      </a:cubicBezTo>
                      <a:cubicBezTo>
                        <a:pt x="3098" y="2579"/>
                        <a:pt x="3146" y="2533"/>
                        <a:pt x="3115" y="2466"/>
                      </a:cubicBezTo>
                      <a:cubicBezTo>
                        <a:pt x="2841" y="1653"/>
                        <a:pt x="2542" y="866"/>
                        <a:pt x="2217" y="53"/>
                      </a:cubicBezTo>
                      <a:cubicBezTo>
                        <a:pt x="2217" y="27"/>
                        <a:pt x="2165" y="1"/>
                        <a:pt x="213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8" name="Google Shape;328;p2"/>
                <p:cNvSpPr/>
                <p:nvPr/>
              </p:nvSpPr>
              <p:spPr>
                <a:xfrm>
                  <a:off x="4380475" y="3369250"/>
                  <a:ext cx="91850" cy="5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74" h="2065" extrusionOk="0">
                      <a:moveTo>
                        <a:pt x="2347" y="0"/>
                      </a:moveTo>
                      <a:cubicBezTo>
                        <a:pt x="1612" y="514"/>
                        <a:pt x="773" y="839"/>
                        <a:pt x="71" y="1379"/>
                      </a:cubicBezTo>
                      <a:cubicBezTo>
                        <a:pt x="0" y="1449"/>
                        <a:pt x="47" y="1556"/>
                        <a:pt x="110" y="1556"/>
                      </a:cubicBezTo>
                      <a:cubicBezTo>
                        <a:pt x="122" y="1556"/>
                        <a:pt x="135" y="1551"/>
                        <a:pt x="149" y="1541"/>
                      </a:cubicBezTo>
                      <a:cubicBezTo>
                        <a:pt x="799" y="1028"/>
                        <a:pt x="1586" y="702"/>
                        <a:pt x="2262" y="241"/>
                      </a:cubicBezTo>
                      <a:cubicBezTo>
                        <a:pt x="2266" y="239"/>
                        <a:pt x="2270" y="239"/>
                        <a:pt x="2274" y="239"/>
                      </a:cubicBezTo>
                      <a:cubicBezTo>
                        <a:pt x="2427" y="239"/>
                        <a:pt x="2914" y="1115"/>
                        <a:pt x="2965" y="1216"/>
                      </a:cubicBezTo>
                      <a:cubicBezTo>
                        <a:pt x="3075" y="1353"/>
                        <a:pt x="3186" y="1515"/>
                        <a:pt x="3290" y="1678"/>
                      </a:cubicBezTo>
                      <a:cubicBezTo>
                        <a:pt x="3348" y="1763"/>
                        <a:pt x="3400" y="1867"/>
                        <a:pt x="3485" y="1977"/>
                      </a:cubicBezTo>
                      <a:cubicBezTo>
                        <a:pt x="3488" y="1980"/>
                        <a:pt x="3491" y="1983"/>
                        <a:pt x="3494" y="1984"/>
                      </a:cubicBezTo>
                      <a:lnTo>
                        <a:pt x="3494" y="1984"/>
                      </a:lnTo>
                      <a:cubicBezTo>
                        <a:pt x="3494" y="2025"/>
                        <a:pt x="3522" y="2065"/>
                        <a:pt x="3567" y="2065"/>
                      </a:cubicBezTo>
                      <a:cubicBezTo>
                        <a:pt x="3574" y="2065"/>
                        <a:pt x="3581" y="2064"/>
                        <a:pt x="3589" y="2062"/>
                      </a:cubicBezTo>
                      <a:lnTo>
                        <a:pt x="3615" y="2062"/>
                      </a:lnTo>
                      <a:cubicBezTo>
                        <a:pt x="3648" y="2062"/>
                        <a:pt x="3648" y="2029"/>
                        <a:pt x="3674" y="2003"/>
                      </a:cubicBezTo>
                      <a:lnTo>
                        <a:pt x="3674" y="1977"/>
                      </a:lnTo>
                      <a:cubicBezTo>
                        <a:pt x="3674" y="1951"/>
                        <a:pt x="3674" y="1925"/>
                        <a:pt x="3648" y="1899"/>
                      </a:cubicBezTo>
                      <a:cubicBezTo>
                        <a:pt x="3400" y="1678"/>
                        <a:pt x="3212" y="1275"/>
                        <a:pt x="3023" y="976"/>
                      </a:cubicBezTo>
                      <a:cubicBezTo>
                        <a:pt x="2802" y="676"/>
                        <a:pt x="2613" y="377"/>
                        <a:pt x="2451" y="52"/>
                      </a:cubicBezTo>
                      <a:cubicBezTo>
                        <a:pt x="2425" y="0"/>
                        <a:pt x="2373" y="0"/>
                        <a:pt x="234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9" name="Google Shape;329;p2"/>
                <p:cNvSpPr/>
                <p:nvPr/>
              </p:nvSpPr>
              <p:spPr>
                <a:xfrm>
                  <a:off x="4402750" y="3322800"/>
                  <a:ext cx="79975" cy="27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99" h="1102" extrusionOk="0">
                      <a:moveTo>
                        <a:pt x="1702" y="1"/>
                      </a:moveTo>
                      <a:cubicBezTo>
                        <a:pt x="1171" y="1"/>
                        <a:pt x="556" y="337"/>
                        <a:pt x="97" y="447"/>
                      </a:cubicBezTo>
                      <a:cubicBezTo>
                        <a:pt x="0" y="471"/>
                        <a:pt x="15" y="612"/>
                        <a:pt x="101" y="612"/>
                      </a:cubicBezTo>
                      <a:cubicBezTo>
                        <a:pt x="108" y="612"/>
                        <a:pt x="115" y="611"/>
                        <a:pt x="123" y="609"/>
                      </a:cubicBezTo>
                      <a:cubicBezTo>
                        <a:pt x="638" y="486"/>
                        <a:pt x="1217" y="168"/>
                        <a:pt x="1764" y="168"/>
                      </a:cubicBezTo>
                      <a:cubicBezTo>
                        <a:pt x="1825" y="168"/>
                        <a:pt x="1884" y="172"/>
                        <a:pt x="1944" y="180"/>
                      </a:cubicBezTo>
                      <a:cubicBezTo>
                        <a:pt x="2132" y="206"/>
                        <a:pt x="2373" y="583"/>
                        <a:pt x="2535" y="694"/>
                      </a:cubicBezTo>
                      <a:cubicBezTo>
                        <a:pt x="2698" y="830"/>
                        <a:pt x="2861" y="935"/>
                        <a:pt x="3023" y="1071"/>
                      </a:cubicBezTo>
                      <a:cubicBezTo>
                        <a:pt x="3045" y="1093"/>
                        <a:pt x="3067" y="1101"/>
                        <a:pt x="3088" y="1101"/>
                      </a:cubicBezTo>
                      <a:cubicBezTo>
                        <a:pt x="3150" y="1101"/>
                        <a:pt x="3199" y="1024"/>
                        <a:pt x="3160" y="961"/>
                      </a:cubicBezTo>
                      <a:cubicBezTo>
                        <a:pt x="2971" y="798"/>
                        <a:pt x="2757" y="668"/>
                        <a:pt x="2561" y="505"/>
                      </a:cubicBezTo>
                      <a:cubicBezTo>
                        <a:pt x="2399" y="369"/>
                        <a:pt x="2269" y="148"/>
                        <a:pt x="2074" y="70"/>
                      </a:cubicBezTo>
                      <a:cubicBezTo>
                        <a:pt x="1957" y="21"/>
                        <a:pt x="1832" y="1"/>
                        <a:pt x="170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0" name="Google Shape;330;p2"/>
                <p:cNvSpPr/>
                <p:nvPr/>
              </p:nvSpPr>
              <p:spPr>
                <a:xfrm>
                  <a:off x="4232475" y="3238525"/>
                  <a:ext cx="230250" cy="23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10" h="9513" extrusionOk="0">
                      <a:moveTo>
                        <a:pt x="9210" y="0"/>
                      </a:moveTo>
                      <a:lnTo>
                        <a:pt x="9106" y="104"/>
                      </a:lnTo>
                      <a:cubicBezTo>
                        <a:pt x="7259" y="104"/>
                        <a:pt x="5204" y="540"/>
                        <a:pt x="3467" y="976"/>
                      </a:cubicBezTo>
                      <a:cubicBezTo>
                        <a:pt x="2817" y="1190"/>
                        <a:pt x="1080" y="1405"/>
                        <a:pt x="755" y="2276"/>
                      </a:cubicBezTo>
                      <a:cubicBezTo>
                        <a:pt x="540" y="3252"/>
                        <a:pt x="1841" y="3141"/>
                        <a:pt x="2706" y="3577"/>
                      </a:cubicBezTo>
                      <a:cubicBezTo>
                        <a:pt x="1516" y="4006"/>
                        <a:pt x="326" y="4553"/>
                        <a:pt x="1" y="5957"/>
                      </a:cubicBezTo>
                      <a:cubicBezTo>
                        <a:pt x="82" y="6327"/>
                        <a:pt x="319" y="6433"/>
                        <a:pt x="618" y="6433"/>
                      </a:cubicBezTo>
                      <a:cubicBezTo>
                        <a:pt x="1014" y="6433"/>
                        <a:pt x="1519" y="6247"/>
                        <a:pt x="1911" y="6247"/>
                      </a:cubicBezTo>
                      <a:cubicBezTo>
                        <a:pt x="2003" y="6247"/>
                        <a:pt x="2089" y="6257"/>
                        <a:pt x="2166" y="6283"/>
                      </a:cubicBezTo>
                      <a:cubicBezTo>
                        <a:pt x="1627" y="6829"/>
                        <a:pt x="215" y="8884"/>
                        <a:pt x="1301" y="9430"/>
                      </a:cubicBezTo>
                      <a:cubicBezTo>
                        <a:pt x="1404" y="9487"/>
                        <a:pt x="1507" y="9513"/>
                        <a:pt x="1611" y="9513"/>
                      </a:cubicBezTo>
                      <a:cubicBezTo>
                        <a:pt x="2497" y="9513"/>
                        <a:pt x="3414" y="7637"/>
                        <a:pt x="3903" y="7154"/>
                      </a:cubicBezTo>
                      <a:cubicBezTo>
                        <a:pt x="3903" y="8028"/>
                        <a:pt x="4310" y="9197"/>
                        <a:pt x="4912" y="9197"/>
                      </a:cubicBezTo>
                      <a:cubicBezTo>
                        <a:pt x="5130" y="9197"/>
                        <a:pt x="5374" y="9044"/>
                        <a:pt x="5633" y="8669"/>
                      </a:cubicBezTo>
                      <a:cubicBezTo>
                        <a:pt x="6283" y="7804"/>
                        <a:pt x="5743" y="6068"/>
                        <a:pt x="6069" y="5092"/>
                      </a:cubicBezTo>
                      <a:lnTo>
                        <a:pt x="6069" y="5092"/>
                      </a:lnTo>
                      <a:cubicBezTo>
                        <a:pt x="6242" y="5707"/>
                        <a:pt x="6700" y="6955"/>
                        <a:pt x="7384" y="6955"/>
                      </a:cubicBezTo>
                      <a:cubicBezTo>
                        <a:pt x="7547" y="6955"/>
                        <a:pt x="7722" y="6884"/>
                        <a:pt x="7909" y="6718"/>
                      </a:cubicBezTo>
                      <a:cubicBezTo>
                        <a:pt x="8455" y="6283"/>
                        <a:pt x="8020" y="4553"/>
                        <a:pt x="8130" y="3902"/>
                      </a:cubicBezTo>
                      <a:cubicBezTo>
                        <a:pt x="8345" y="2706"/>
                        <a:pt x="9210" y="1080"/>
                        <a:pt x="921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1" name="Google Shape;331;p2"/>
                <p:cNvSpPr/>
                <p:nvPr/>
              </p:nvSpPr>
              <p:spPr>
                <a:xfrm>
                  <a:off x="4282950" y="3232250"/>
                  <a:ext cx="192600" cy="215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04" h="8631" extrusionOk="0">
                      <a:moveTo>
                        <a:pt x="7569" y="1"/>
                      </a:moveTo>
                      <a:cubicBezTo>
                        <a:pt x="7562" y="1"/>
                        <a:pt x="7555" y="2"/>
                        <a:pt x="7549" y="4"/>
                      </a:cubicBezTo>
                      <a:cubicBezTo>
                        <a:pt x="4134" y="1740"/>
                        <a:pt x="1585" y="5070"/>
                        <a:pt x="37" y="8517"/>
                      </a:cubicBezTo>
                      <a:cubicBezTo>
                        <a:pt x="0" y="8572"/>
                        <a:pt x="57" y="8630"/>
                        <a:pt x="112" y="8630"/>
                      </a:cubicBezTo>
                      <a:cubicBezTo>
                        <a:pt x="135" y="8630"/>
                        <a:pt x="158" y="8620"/>
                        <a:pt x="173" y="8595"/>
                      </a:cubicBezTo>
                      <a:cubicBezTo>
                        <a:pt x="1721" y="5181"/>
                        <a:pt x="4212" y="1877"/>
                        <a:pt x="7627" y="167"/>
                      </a:cubicBezTo>
                      <a:cubicBezTo>
                        <a:pt x="7704" y="119"/>
                        <a:pt x="7640" y="1"/>
                        <a:pt x="756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2" name="Google Shape;332;p2"/>
                <p:cNvSpPr/>
                <p:nvPr/>
              </p:nvSpPr>
              <p:spPr>
                <a:xfrm>
                  <a:off x="4263750" y="3352975"/>
                  <a:ext cx="94900" cy="78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96" h="3136" extrusionOk="0">
                      <a:moveTo>
                        <a:pt x="2977" y="1"/>
                      </a:moveTo>
                      <a:cubicBezTo>
                        <a:pt x="2002" y="137"/>
                        <a:pt x="1052" y="488"/>
                        <a:pt x="102" y="703"/>
                      </a:cubicBezTo>
                      <a:cubicBezTo>
                        <a:pt x="0" y="727"/>
                        <a:pt x="20" y="868"/>
                        <a:pt x="107" y="868"/>
                      </a:cubicBezTo>
                      <a:cubicBezTo>
                        <a:pt x="114" y="868"/>
                        <a:pt x="121" y="868"/>
                        <a:pt x="128" y="866"/>
                      </a:cubicBezTo>
                      <a:cubicBezTo>
                        <a:pt x="590" y="762"/>
                        <a:pt x="1026" y="625"/>
                        <a:pt x="1488" y="488"/>
                      </a:cubicBezTo>
                      <a:cubicBezTo>
                        <a:pt x="1728" y="436"/>
                        <a:pt x="1975" y="352"/>
                        <a:pt x="2242" y="300"/>
                      </a:cubicBezTo>
                      <a:cubicBezTo>
                        <a:pt x="2379" y="271"/>
                        <a:pt x="2541" y="215"/>
                        <a:pt x="2673" y="215"/>
                      </a:cubicBezTo>
                      <a:cubicBezTo>
                        <a:pt x="2805" y="215"/>
                        <a:pt x="2906" y="271"/>
                        <a:pt x="2919" y="462"/>
                      </a:cubicBezTo>
                      <a:cubicBezTo>
                        <a:pt x="2951" y="1379"/>
                        <a:pt x="3276" y="2251"/>
                        <a:pt x="3627" y="3090"/>
                      </a:cubicBezTo>
                      <a:cubicBezTo>
                        <a:pt x="3638" y="3121"/>
                        <a:pt x="3669" y="3135"/>
                        <a:pt x="3700" y="3135"/>
                      </a:cubicBezTo>
                      <a:cubicBezTo>
                        <a:pt x="3748" y="3135"/>
                        <a:pt x="3795" y="3101"/>
                        <a:pt x="3764" y="3038"/>
                      </a:cubicBezTo>
                      <a:cubicBezTo>
                        <a:pt x="3380" y="2088"/>
                        <a:pt x="3081" y="1139"/>
                        <a:pt x="3055" y="79"/>
                      </a:cubicBezTo>
                      <a:cubicBezTo>
                        <a:pt x="3055" y="53"/>
                        <a:pt x="3029" y="1"/>
                        <a:pt x="297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3" name="Google Shape;333;p2"/>
                <p:cNvSpPr/>
                <p:nvPr/>
              </p:nvSpPr>
              <p:spPr>
                <a:xfrm>
                  <a:off x="4290900" y="3304125"/>
                  <a:ext cx="116650" cy="55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66" h="2231" extrusionOk="0">
                      <a:moveTo>
                        <a:pt x="106" y="1"/>
                      </a:moveTo>
                      <a:cubicBezTo>
                        <a:pt x="15" y="1"/>
                        <a:pt x="0" y="142"/>
                        <a:pt x="103" y="166"/>
                      </a:cubicBezTo>
                      <a:cubicBezTo>
                        <a:pt x="606" y="270"/>
                        <a:pt x="1119" y="309"/>
                        <a:pt x="1637" y="309"/>
                      </a:cubicBezTo>
                      <a:cubicBezTo>
                        <a:pt x="2062" y="309"/>
                        <a:pt x="2490" y="282"/>
                        <a:pt x="2919" y="244"/>
                      </a:cubicBezTo>
                      <a:cubicBezTo>
                        <a:pt x="3081" y="218"/>
                        <a:pt x="3244" y="218"/>
                        <a:pt x="3406" y="192"/>
                      </a:cubicBezTo>
                      <a:cubicBezTo>
                        <a:pt x="3408" y="192"/>
                        <a:pt x="3410" y="191"/>
                        <a:pt x="3412" y="191"/>
                      </a:cubicBezTo>
                      <a:cubicBezTo>
                        <a:pt x="3496" y="191"/>
                        <a:pt x="3596" y="733"/>
                        <a:pt x="3621" y="791"/>
                      </a:cubicBezTo>
                      <a:cubicBezTo>
                        <a:pt x="3816" y="1304"/>
                        <a:pt x="4167" y="1740"/>
                        <a:pt x="4493" y="2195"/>
                      </a:cubicBezTo>
                      <a:cubicBezTo>
                        <a:pt x="4508" y="2220"/>
                        <a:pt x="4531" y="2231"/>
                        <a:pt x="4554" y="2231"/>
                      </a:cubicBezTo>
                      <a:cubicBezTo>
                        <a:pt x="4609" y="2231"/>
                        <a:pt x="4666" y="2172"/>
                        <a:pt x="4629" y="2117"/>
                      </a:cubicBezTo>
                      <a:cubicBezTo>
                        <a:pt x="4167" y="1493"/>
                        <a:pt x="3706" y="869"/>
                        <a:pt x="3595" y="82"/>
                      </a:cubicBezTo>
                      <a:cubicBezTo>
                        <a:pt x="3595" y="30"/>
                        <a:pt x="3569" y="4"/>
                        <a:pt x="3517" y="4"/>
                      </a:cubicBezTo>
                      <a:cubicBezTo>
                        <a:pt x="2943" y="101"/>
                        <a:pt x="2355" y="155"/>
                        <a:pt x="1768" y="155"/>
                      </a:cubicBezTo>
                      <a:cubicBezTo>
                        <a:pt x="1217" y="155"/>
                        <a:pt x="667" y="107"/>
                        <a:pt x="129" y="4"/>
                      </a:cubicBezTo>
                      <a:cubicBezTo>
                        <a:pt x="120" y="2"/>
                        <a:pt x="113" y="1"/>
                        <a:pt x="10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4" name="Google Shape;334;p2"/>
                <p:cNvSpPr/>
                <p:nvPr/>
              </p:nvSpPr>
              <p:spPr>
                <a:xfrm>
                  <a:off x="4356375" y="3268925"/>
                  <a:ext cx="64550" cy="54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2" h="2165" extrusionOk="0">
                      <a:moveTo>
                        <a:pt x="2361" y="0"/>
                      </a:moveTo>
                      <a:cubicBezTo>
                        <a:pt x="1969" y="57"/>
                        <a:pt x="1586" y="71"/>
                        <a:pt x="1199" y="71"/>
                      </a:cubicBezTo>
                      <a:cubicBezTo>
                        <a:pt x="834" y="71"/>
                        <a:pt x="467" y="59"/>
                        <a:pt x="85" y="59"/>
                      </a:cubicBezTo>
                      <a:cubicBezTo>
                        <a:pt x="0" y="59"/>
                        <a:pt x="0" y="221"/>
                        <a:pt x="85" y="221"/>
                      </a:cubicBezTo>
                      <a:cubicBezTo>
                        <a:pt x="467" y="221"/>
                        <a:pt x="834" y="234"/>
                        <a:pt x="1199" y="234"/>
                      </a:cubicBezTo>
                      <a:cubicBezTo>
                        <a:pt x="1561" y="234"/>
                        <a:pt x="1920" y="222"/>
                        <a:pt x="2286" y="173"/>
                      </a:cubicBezTo>
                      <a:lnTo>
                        <a:pt x="2286" y="173"/>
                      </a:lnTo>
                      <a:cubicBezTo>
                        <a:pt x="2193" y="835"/>
                        <a:pt x="2155" y="1474"/>
                        <a:pt x="2413" y="2114"/>
                      </a:cubicBezTo>
                      <a:cubicBezTo>
                        <a:pt x="2424" y="2148"/>
                        <a:pt x="2456" y="2164"/>
                        <a:pt x="2488" y="2164"/>
                      </a:cubicBezTo>
                      <a:cubicBezTo>
                        <a:pt x="2535" y="2164"/>
                        <a:pt x="2581" y="2128"/>
                        <a:pt x="2550" y="2062"/>
                      </a:cubicBezTo>
                      <a:cubicBezTo>
                        <a:pt x="2303" y="1412"/>
                        <a:pt x="2361" y="787"/>
                        <a:pt x="2439" y="111"/>
                      </a:cubicBezTo>
                      <a:cubicBezTo>
                        <a:pt x="2465" y="59"/>
                        <a:pt x="2439" y="0"/>
                        <a:pt x="236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5" name="Google Shape;335;p2"/>
                <p:cNvSpPr/>
                <p:nvPr/>
              </p:nvSpPr>
              <p:spPr>
                <a:xfrm>
                  <a:off x="4312300" y="3333950"/>
                  <a:ext cx="8975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9" h="274" extrusionOk="0">
                      <a:moveTo>
                        <a:pt x="164" y="1"/>
                      </a:moveTo>
                      <a:cubicBezTo>
                        <a:pt x="1" y="1"/>
                        <a:pt x="1" y="274"/>
                        <a:pt x="164" y="274"/>
                      </a:cubicBezTo>
                      <a:cubicBezTo>
                        <a:pt x="359" y="274"/>
                        <a:pt x="359" y="1"/>
                        <a:pt x="164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6" name="Google Shape;336;p2"/>
                <p:cNvSpPr/>
                <p:nvPr/>
              </p:nvSpPr>
              <p:spPr>
                <a:xfrm>
                  <a:off x="4321900" y="3319150"/>
                  <a:ext cx="8800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68" extrusionOk="0">
                      <a:moveTo>
                        <a:pt x="163" y="1"/>
                      </a:moveTo>
                      <a:cubicBezTo>
                        <a:pt x="1" y="1"/>
                        <a:pt x="1" y="268"/>
                        <a:pt x="163" y="268"/>
                      </a:cubicBezTo>
                      <a:cubicBezTo>
                        <a:pt x="352" y="268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7" name="Google Shape;337;p2"/>
                <p:cNvSpPr/>
                <p:nvPr/>
              </p:nvSpPr>
              <p:spPr>
                <a:xfrm>
                  <a:off x="4327275" y="3331350"/>
                  <a:ext cx="8800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68" extrusionOk="0">
                      <a:moveTo>
                        <a:pt x="163" y="1"/>
                      </a:moveTo>
                      <a:cubicBezTo>
                        <a:pt x="0" y="1"/>
                        <a:pt x="0" y="267"/>
                        <a:pt x="163" y="267"/>
                      </a:cubicBezTo>
                      <a:cubicBezTo>
                        <a:pt x="352" y="267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8" name="Google Shape;338;p2"/>
                <p:cNvSpPr/>
                <p:nvPr/>
              </p:nvSpPr>
              <p:spPr>
                <a:xfrm>
                  <a:off x="4411325" y="3378675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0"/>
                      </a:moveTo>
                      <a:cubicBezTo>
                        <a:pt x="1" y="0"/>
                        <a:pt x="1" y="273"/>
                        <a:pt x="163" y="273"/>
                      </a:cubicBezTo>
                      <a:cubicBezTo>
                        <a:pt x="352" y="273"/>
                        <a:pt x="352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9" name="Google Shape;339;p2"/>
                <p:cNvSpPr/>
                <p:nvPr/>
              </p:nvSpPr>
              <p:spPr>
                <a:xfrm>
                  <a:off x="4413925" y="3363875"/>
                  <a:ext cx="8975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9" h="268" extrusionOk="0">
                      <a:moveTo>
                        <a:pt x="163" y="0"/>
                      </a:moveTo>
                      <a:cubicBezTo>
                        <a:pt x="1" y="0"/>
                        <a:pt x="1" y="267"/>
                        <a:pt x="163" y="267"/>
                      </a:cubicBezTo>
                      <a:cubicBezTo>
                        <a:pt x="358" y="267"/>
                        <a:pt x="358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0" name="Google Shape;340;p2"/>
                <p:cNvSpPr/>
                <p:nvPr/>
              </p:nvSpPr>
              <p:spPr>
                <a:xfrm>
                  <a:off x="4424825" y="3374600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1"/>
                      </a:moveTo>
                      <a:cubicBezTo>
                        <a:pt x="0" y="1"/>
                        <a:pt x="0" y="274"/>
                        <a:pt x="163" y="274"/>
                      </a:cubicBezTo>
                      <a:cubicBezTo>
                        <a:pt x="352" y="274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1" name="Google Shape;341;p2"/>
                <p:cNvSpPr/>
                <p:nvPr/>
              </p:nvSpPr>
              <p:spPr>
                <a:xfrm>
                  <a:off x="4355725" y="3453300"/>
                  <a:ext cx="8800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68" extrusionOk="0">
                      <a:moveTo>
                        <a:pt x="163" y="0"/>
                      </a:moveTo>
                      <a:cubicBezTo>
                        <a:pt x="0" y="0"/>
                        <a:pt x="0" y="267"/>
                        <a:pt x="163" y="267"/>
                      </a:cubicBezTo>
                      <a:cubicBezTo>
                        <a:pt x="352" y="267"/>
                        <a:pt x="352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2" name="Google Shape;342;p2"/>
                <p:cNvSpPr/>
                <p:nvPr/>
              </p:nvSpPr>
              <p:spPr>
                <a:xfrm>
                  <a:off x="4362550" y="3442400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1"/>
                      </a:moveTo>
                      <a:cubicBezTo>
                        <a:pt x="1" y="1"/>
                        <a:pt x="1" y="274"/>
                        <a:pt x="163" y="274"/>
                      </a:cubicBezTo>
                      <a:cubicBezTo>
                        <a:pt x="352" y="274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3" name="Google Shape;343;p2"/>
                <p:cNvSpPr/>
                <p:nvPr/>
              </p:nvSpPr>
              <p:spPr>
                <a:xfrm>
                  <a:off x="4313775" y="3413950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1"/>
                      </a:moveTo>
                      <a:cubicBezTo>
                        <a:pt x="1" y="1"/>
                        <a:pt x="1" y="274"/>
                        <a:pt x="163" y="274"/>
                      </a:cubicBezTo>
                      <a:cubicBezTo>
                        <a:pt x="352" y="274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4" name="Google Shape;344;p2"/>
                <p:cNvSpPr/>
                <p:nvPr/>
              </p:nvSpPr>
              <p:spPr>
                <a:xfrm>
                  <a:off x="4265000" y="3445175"/>
                  <a:ext cx="8800" cy="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67" extrusionOk="0">
                      <a:moveTo>
                        <a:pt x="163" y="0"/>
                      </a:moveTo>
                      <a:cubicBezTo>
                        <a:pt x="0" y="0"/>
                        <a:pt x="0" y="267"/>
                        <a:pt x="163" y="267"/>
                      </a:cubicBezTo>
                      <a:cubicBezTo>
                        <a:pt x="352" y="267"/>
                        <a:pt x="352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5" name="Google Shape;345;p2"/>
                <p:cNvSpPr/>
                <p:nvPr/>
              </p:nvSpPr>
              <p:spPr>
                <a:xfrm>
                  <a:off x="4396375" y="3309575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0"/>
                      </a:moveTo>
                      <a:cubicBezTo>
                        <a:pt x="0" y="0"/>
                        <a:pt x="0" y="273"/>
                        <a:pt x="163" y="273"/>
                      </a:cubicBezTo>
                      <a:cubicBezTo>
                        <a:pt x="352" y="273"/>
                        <a:pt x="352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6" name="Google Shape;346;p2"/>
                <p:cNvSpPr/>
                <p:nvPr/>
              </p:nvSpPr>
              <p:spPr>
                <a:xfrm>
                  <a:off x="4367925" y="3285175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1"/>
                      </a:moveTo>
                      <a:cubicBezTo>
                        <a:pt x="0" y="1"/>
                        <a:pt x="0" y="274"/>
                        <a:pt x="163" y="274"/>
                      </a:cubicBezTo>
                      <a:cubicBezTo>
                        <a:pt x="351" y="274"/>
                        <a:pt x="351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7" name="Google Shape;347;p2"/>
                <p:cNvSpPr/>
                <p:nvPr/>
              </p:nvSpPr>
              <p:spPr>
                <a:xfrm>
                  <a:off x="4431650" y="3279825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0"/>
                      </a:moveTo>
                      <a:cubicBezTo>
                        <a:pt x="1" y="0"/>
                        <a:pt x="1" y="273"/>
                        <a:pt x="163" y="273"/>
                      </a:cubicBezTo>
                      <a:cubicBezTo>
                        <a:pt x="352" y="273"/>
                        <a:pt x="352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48" name="Google Shape;348;p2"/>
              <p:cNvSpPr/>
              <p:nvPr/>
            </p:nvSpPr>
            <p:spPr>
              <a:xfrm>
                <a:off x="7991172" y="145760"/>
                <a:ext cx="60360" cy="48858"/>
              </a:xfrm>
              <a:custGeom>
                <a:avLst/>
                <a:gdLst/>
                <a:ahLst/>
                <a:cxnLst/>
                <a:rect l="l" t="t" r="r" b="b"/>
                <a:pathLst>
                  <a:path w="677" h="548" extrusionOk="0">
                    <a:moveTo>
                      <a:pt x="326" y="1"/>
                    </a:moveTo>
                    <a:cubicBezTo>
                      <a:pt x="0" y="1"/>
                      <a:pt x="0" y="547"/>
                      <a:pt x="326" y="547"/>
                    </a:cubicBezTo>
                    <a:cubicBezTo>
                      <a:pt x="677" y="547"/>
                      <a:pt x="677" y="1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349;p2"/>
              <p:cNvSpPr/>
              <p:nvPr/>
            </p:nvSpPr>
            <p:spPr>
              <a:xfrm>
                <a:off x="7952922" y="409560"/>
                <a:ext cx="60360" cy="48858"/>
              </a:xfrm>
              <a:custGeom>
                <a:avLst/>
                <a:gdLst/>
                <a:ahLst/>
                <a:cxnLst/>
                <a:rect l="l" t="t" r="r" b="b"/>
                <a:pathLst>
                  <a:path w="677" h="548" extrusionOk="0">
                    <a:moveTo>
                      <a:pt x="326" y="1"/>
                    </a:moveTo>
                    <a:cubicBezTo>
                      <a:pt x="0" y="1"/>
                      <a:pt x="0" y="547"/>
                      <a:pt x="326" y="547"/>
                    </a:cubicBezTo>
                    <a:cubicBezTo>
                      <a:pt x="677" y="547"/>
                      <a:pt x="677" y="1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350;p2"/>
              <p:cNvSpPr/>
              <p:nvPr/>
            </p:nvSpPr>
            <p:spPr>
              <a:xfrm>
                <a:off x="7913697" y="265385"/>
                <a:ext cx="60360" cy="48858"/>
              </a:xfrm>
              <a:custGeom>
                <a:avLst/>
                <a:gdLst/>
                <a:ahLst/>
                <a:cxnLst/>
                <a:rect l="l" t="t" r="r" b="b"/>
                <a:pathLst>
                  <a:path w="677" h="548" extrusionOk="0">
                    <a:moveTo>
                      <a:pt x="326" y="1"/>
                    </a:moveTo>
                    <a:cubicBezTo>
                      <a:pt x="0" y="1"/>
                      <a:pt x="0" y="547"/>
                      <a:pt x="326" y="547"/>
                    </a:cubicBezTo>
                    <a:cubicBezTo>
                      <a:pt x="677" y="547"/>
                      <a:pt x="677" y="1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51" name="Google Shape;351;p2"/>
            <p:cNvSpPr/>
            <p:nvPr/>
          </p:nvSpPr>
          <p:spPr>
            <a:xfrm>
              <a:off x="8863076" y="726575"/>
              <a:ext cx="206026" cy="166500"/>
            </a:xfrm>
            <a:custGeom>
              <a:avLst/>
              <a:gdLst/>
              <a:ahLst/>
              <a:cxnLst/>
              <a:rect l="l" t="t" r="r" b="b"/>
              <a:pathLst>
                <a:path w="1928" h="1558" extrusionOk="0">
                  <a:moveTo>
                    <a:pt x="1220" y="0"/>
                  </a:moveTo>
                  <a:cubicBezTo>
                    <a:pt x="1210" y="0"/>
                    <a:pt x="1199" y="3"/>
                    <a:pt x="1188" y="10"/>
                  </a:cubicBezTo>
                  <a:cubicBezTo>
                    <a:pt x="830" y="251"/>
                    <a:pt x="479" y="413"/>
                    <a:pt x="102" y="550"/>
                  </a:cubicBezTo>
                  <a:cubicBezTo>
                    <a:pt x="1" y="597"/>
                    <a:pt x="63" y="716"/>
                    <a:pt x="154" y="716"/>
                  </a:cubicBezTo>
                  <a:cubicBezTo>
                    <a:pt x="162" y="716"/>
                    <a:pt x="171" y="715"/>
                    <a:pt x="180" y="712"/>
                  </a:cubicBezTo>
                  <a:cubicBezTo>
                    <a:pt x="536" y="561"/>
                    <a:pt x="865" y="410"/>
                    <a:pt x="1191" y="218"/>
                  </a:cubicBezTo>
                  <a:lnTo>
                    <a:pt x="1191" y="218"/>
                  </a:lnTo>
                  <a:cubicBezTo>
                    <a:pt x="1350" y="664"/>
                    <a:pt x="1555" y="1072"/>
                    <a:pt x="1754" y="1525"/>
                  </a:cubicBezTo>
                  <a:cubicBezTo>
                    <a:pt x="1761" y="1548"/>
                    <a:pt x="1781" y="1557"/>
                    <a:pt x="1803" y="1557"/>
                  </a:cubicBezTo>
                  <a:cubicBezTo>
                    <a:pt x="1856" y="1557"/>
                    <a:pt x="1927" y="1501"/>
                    <a:pt x="1890" y="1441"/>
                  </a:cubicBezTo>
                  <a:cubicBezTo>
                    <a:pt x="1702" y="985"/>
                    <a:pt x="1455" y="550"/>
                    <a:pt x="1292" y="62"/>
                  </a:cubicBezTo>
                  <a:cubicBezTo>
                    <a:pt x="1292" y="41"/>
                    <a:pt x="1259" y="0"/>
                    <a:pt x="12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2" name="Google Shape;352;p2"/>
          <p:cNvGrpSpPr/>
          <p:nvPr/>
        </p:nvGrpSpPr>
        <p:grpSpPr>
          <a:xfrm>
            <a:off x="7573606" y="4093261"/>
            <a:ext cx="1722790" cy="1202646"/>
            <a:chOff x="7573606" y="4093261"/>
            <a:chExt cx="1722790" cy="1202646"/>
          </a:xfrm>
        </p:grpSpPr>
        <p:grpSp>
          <p:nvGrpSpPr>
            <p:cNvPr id="353" name="Google Shape;353;p2"/>
            <p:cNvGrpSpPr/>
            <p:nvPr/>
          </p:nvGrpSpPr>
          <p:grpSpPr>
            <a:xfrm>
              <a:off x="7573607" y="4093261"/>
              <a:ext cx="1722790" cy="1202646"/>
              <a:chOff x="4011525" y="4305000"/>
              <a:chExt cx="483075" cy="337225"/>
            </a:xfrm>
          </p:grpSpPr>
          <p:sp>
            <p:nvSpPr>
              <p:cNvPr id="354" name="Google Shape;354;p2"/>
              <p:cNvSpPr/>
              <p:nvPr/>
            </p:nvSpPr>
            <p:spPr>
              <a:xfrm>
                <a:off x="4011525" y="4513675"/>
                <a:ext cx="348300" cy="128550"/>
              </a:xfrm>
              <a:custGeom>
                <a:avLst/>
                <a:gdLst/>
                <a:ahLst/>
                <a:cxnLst/>
                <a:rect l="l" t="t" r="r" b="b"/>
                <a:pathLst>
                  <a:path w="13932" h="5142" extrusionOk="0">
                    <a:moveTo>
                      <a:pt x="6167" y="0"/>
                    </a:moveTo>
                    <a:cubicBezTo>
                      <a:pt x="4112" y="0"/>
                      <a:pt x="2056" y="616"/>
                      <a:pt x="0" y="724"/>
                    </a:cubicBezTo>
                    <a:cubicBezTo>
                      <a:pt x="2398" y="2719"/>
                      <a:pt x="4325" y="5142"/>
                      <a:pt x="7690" y="5142"/>
                    </a:cubicBezTo>
                    <a:cubicBezTo>
                      <a:pt x="7748" y="5142"/>
                      <a:pt x="7805" y="5141"/>
                      <a:pt x="7863" y="5140"/>
                    </a:cubicBezTo>
                    <a:cubicBezTo>
                      <a:pt x="8891" y="5140"/>
                      <a:pt x="13658" y="4925"/>
                      <a:pt x="13879" y="3839"/>
                    </a:cubicBezTo>
                    <a:lnTo>
                      <a:pt x="13931" y="3976"/>
                    </a:lnTo>
                    <a:cubicBezTo>
                      <a:pt x="13443" y="1810"/>
                      <a:pt x="9678" y="509"/>
                      <a:pt x="7805" y="151"/>
                    </a:cubicBezTo>
                    <a:cubicBezTo>
                      <a:pt x="7259" y="44"/>
                      <a:pt x="6713" y="0"/>
                      <a:pt x="6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355;p2"/>
              <p:cNvSpPr/>
              <p:nvPr/>
            </p:nvSpPr>
            <p:spPr>
              <a:xfrm>
                <a:off x="4167125" y="4515450"/>
                <a:ext cx="212025" cy="123425"/>
              </a:xfrm>
              <a:custGeom>
                <a:avLst/>
                <a:gdLst/>
                <a:ahLst/>
                <a:cxnLst/>
                <a:rect l="l" t="t" r="r" b="b"/>
                <a:pathLst>
                  <a:path w="8481" h="4937" extrusionOk="0">
                    <a:moveTo>
                      <a:pt x="112" y="1"/>
                    </a:moveTo>
                    <a:cubicBezTo>
                      <a:pt x="49" y="1"/>
                      <a:pt x="0" y="75"/>
                      <a:pt x="39" y="139"/>
                    </a:cubicBezTo>
                    <a:cubicBezTo>
                      <a:pt x="1041" y="1277"/>
                      <a:pt x="2589" y="1440"/>
                      <a:pt x="3941" y="1869"/>
                    </a:cubicBezTo>
                    <a:cubicBezTo>
                      <a:pt x="5619" y="2415"/>
                      <a:pt x="7219" y="3553"/>
                      <a:pt x="8305" y="4906"/>
                    </a:cubicBezTo>
                    <a:cubicBezTo>
                      <a:pt x="8325" y="4927"/>
                      <a:pt x="8347" y="4936"/>
                      <a:pt x="8368" y="4936"/>
                    </a:cubicBezTo>
                    <a:cubicBezTo>
                      <a:pt x="8429" y="4936"/>
                      <a:pt x="8481" y="4859"/>
                      <a:pt x="8442" y="4796"/>
                    </a:cubicBezTo>
                    <a:cubicBezTo>
                      <a:pt x="7434" y="3553"/>
                      <a:pt x="6029" y="2552"/>
                      <a:pt x="4566" y="1953"/>
                    </a:cubicBezTo>
                    <a:cubicBezTo>
                      <a:pt x="3102" y="1329"/>
                      <a:pt x="1255" y="1303"/>
                      <a:pt x="176" y="28"/>
                    </a:cubicBezTo>
                    <a:cubicBezTo>
                      <a:pt x="155" y="9"/>
                      <a:pt x="133" y="1"/>
                      <a:pt x="11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356;p2"/>
              <p:cNvSpPr/>
              <p:nvPr/>
            </p:nvSpPr>
            <p:spPr>
              <a:xfrm>
                <a:off x="4178050" y="4501400"/>
                <a:ext cx="48925" cy="91400"/>
              </a:xfrm>
              <a:custGeom>
                <a:avLst/>
                <a:gdLst/>
                <a:ahLst/>
                <a:cxnLst/>
                <a:rect l="l" t="t" r="r" b="b"/>
                <a:pathLst>
                  <a:path w="1957" h="3656" extrusionOk="0">
                    <a:moveTo>
                      <a:pt x="1135" y="1"/>
                    </a:moveTo>
                    <a:cubicBezTo>
                      <a:pt x="1093" y="1"/>
                      <a:pt x="1050" y="36"/>
                      <a:pt x="1066" y="103"/>
                    </a:cubicBezTo>
                    <a:cubicBezTo>
                      <a:pt x="1202" y="701"/>
                      <a:pt x="1631" y="1241"/>
                      <a:pt x="1664" y="1865"/>
                    </a:cubicBezTo>
                    <a:cubicBezTo>
                      <a:pt x="1716" y="2541"/>
                      <a:pt x="526" y="3114"/>
                      <a:pt x="64" y="3517"/>
                    </a:cubicBezTo>
                    <a:cubicBezTo>
                      <a:pt x="0" y="3581"/>
                      <a:pt x="62" y="3655"/>
                      <a:pt x="132" y="3655"/>
                    </a:cubicBezTo>
                    <a:cubicBezTo>
                      <a:pt x="155" y="3655"/>
                      <a:pt x="180" y="3647"/>
                      <a:pt x="201" y="3628"/>
                    </a:cubicBezTo>
                    <a:cubicBezTo>
                      <a:pt x="688" y="3192"/>
                      <a:pt x="1631" y="2756"/>
                      <a:pt x="1794" y="2054"/>
                    </a:cubicBezTo>
                    <a:cubicBezTo>
                      <a:pt x="1957" y="1403"/>
                      <a:pt x="1365" y="675"/>
                      <a:pt x="1202" y="51"/>
                    </a:cubicBezTo>
                    <a:cubicBezTo>
                      <a:pt x="1192" y="17"/>
                      <a:pt x="1163" y="1"/>
                      <a:pt x="11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" name="Google Shape;357;p2"/>
              <p:cNvSpPr/>
              <p:nvPr/>
            </p:nvSpPr>
            <p:spPr>
              <a:xfrm>
                <a:off x="4158050" y="4547300"/>
                <a:ext cx="66325" cy="13650"/>
              </a:xfrm>
              <a:custGeom>
                <a:avLst/>
                <a:gdLst/>
                <a:ahLst/>
                <a:cxnLst/>
                <a:rect l="l" t="t" r="r" b="b"/>
                <a:pathLst>
                  <a:path w="2653" h="546" extrusionOk="0">
                    <a:moveTo>
                      <a:pt x="2385" y="1"/>
                    </a:moveTo>
                    <a:cubicBezTo>
                      <a:pt x="1602" y="1"/>
                      <a:pt x="841" y="179"/>
                      <a:pt x="103" y="380"/>
                    </a:cubicBezTo>
                    <a:cubicBezTo>
                      <a:pt x="1" y="404"/>
                      <a:pt x="43" y="546"/>
                      <a:pt x="112" y="546"/>
                    </a:cubicBezTo>
                    <a:cubicBezTo>
                      <a:pt x="118" y="546"/>
                      <a:pt x="123" y="545"/>
                      <a:pt x="129" y="543"/>
                    </a:cubicBezTo>
                    <a:cubicBezTo>
                      <a:pt x="867" y="342"/>
                      <a:pt x="1628" y="163"/>
                      <a:pt x="2390" y="163"/>
                    </a:cubicBezTo>
                    <a:cubicBezTo>
                      <a:pt x="2441" y="163"/>
                      <a:pt x="2491" y="164"/>
                      <a:pt x="2542" y="166"/>
                    </a:cubicBezTo>
                    <a:cubicBezTo>
                      <a:pt x="2653" y="166"/>
                      <a:pt x="2653" y="3"/>
                      <a:pt x="2542" y="3"/>
                    </a:cubicBezTo>
                    <a:cubicBezTo>
                      <a:pt x="2490" y="1"/>
                      <a:pt x="2437" y="1"/>
                      <a:pt x="23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" name="Google Shape;358;p2"/>
              <p:cNvSpPr/>
              <p:nvPr/>
            </p:nvSpPr>
            <p:spPr>
              <a:xfrm>
                <a:off x="4172150" y="4585900"/>
                <a:ext cx="16950" cy="13675"/>
              </a:xfrm>
              <a:custGeom>
                <a:avLst/>
                <a:gdLst/>
                <a:ahLst/>
                <a:cxnLst/>
                <a:rect l="l" t="t" r="r" b="b"/>
                <a:pathLst>
                  <a:path w="678" h="547" extrusionOk="0">
                    <a:moveTo>
                      <a:pt x="326" y="0"/>
                    </a:moveTo>
                    <a:cubicBezTo>
                      <a:pt x="1" y="0"/>
                      <a:pt x="1" y="547"/>
                      <a:pt x="326" y="547"/>
                    </a:cubicBezTo>
                    <a:cubicBezTo>
                      <a:pt x="677" y="547"/>
                      <a:pt x="677" y="0"/>
                      <a:pt x="3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359;p2"/>
              <p:cNvSpPr/>
              <p:nvPr/>
            </p:nvSpPr>
            <p:spPr>
              <a:xfrm>
                <a:off x="4151825" y="4550775"/>
                <a:ext cx="16950" cy="13525"/>
              </a:xfrm>
              <a:custGeom>
                <a:avLst/>
                <a:gdLst/>
                <a:ahLst/>
                <a:cxnLst/>
                <a:rect l="l" t="t" r="r" b="b"/>
                <a:pathLst>
                  <a:path w="678" h="541" extrusionOk="0">
                    <a:moveTo>
                      <a:pt x="326" y="1"/>
                    </a:moveTo>
                    <a:cubicBezTo>
                      <a:pt x="1" y="1"/>
                      <a:pt x="1" y="540"/>
                      <a:pt x="326" y="540"/>
                    </a:cubicBezTo>
                    <a:cubicBezTo>
                      <a:pt x="677" y="540"/>
                      <a:pt x="677" y="1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" name="Google Shape;360;p2"/>
              <p:cNvSpPr/>
              <p:nvPr/>
            </p:nvSpPr>
            <p:spPr>
              <a:xfrm>
                <a:off x="4158675" y="4512075"/>
                <a:ext cx="16925" cy="13525"/>
              </a:xfrm>
              <a:custGeom>
                <a:avLst/>
                <a:gdLst/>
                <a:ahLst/>
                <a:cxnLst/>
                <a:rect l="l" t="t" r="r" b="b"/>
                <a:pathLst>
                  <a:path w="677" h="541" extrusionOk="0">
                    <a:moveTo>
                      <a:pt x="325" y="1"/>
                    </a:moveTo>
                    <a:cubicBezTo>
                      <a:pt x="0" y="1"/>
                      <a:pt x="0" y="541"/>
                      <a:pt x="325" y="541"/>
                    </a:cubicBezTo>
                    <a:cubicBezTo>
                      <a:pt x="676" y="541"/>
                      <a:pt x="676" y="1"/>
                      <a:pt x="3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" name="Google Shape;361;p2"/>
              <p:cNvSpPr/>
              <p:nvPr/>
            </p:nvSpPr>
            <p:spPr>
              <a:xfrm>
                <a:off x="4197850" y="4495175"/>
                <a:ext cx="16925" cy="13525"/>
              </a:xfrm>
              <a:custGeom>
                <a:avLst/>
                <a:gdLst/>
                <a:ahLst/>
                <a:cxnLst/>
                <a:rect l="l" t="t" r="r" b="b"/>
                <a:pathLst>
                  <a:path w="677" h="541" extrusionOk="0">
                    <a:moveTo>
                      <a:pt x="326" y="0"/>
                    </a:moveTo>
                    <a:cubicBezTo>
                      <a:pt x="0" y="0"/>
                      <a:pt x="0" y="540"/>
                      <a:pt x="326" y="540"/>
                    </a:cubicBezTo>
                    <a:cubicBezTo>
                      <a:pt x="677" y="540"/>
                      <a:pt x="677" y="0"/>
                      <a:pt x="3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362;p2"/>
              <p:cNvSpPr/>
              <p:nvPr/>
            </p:nvSpPr>
            <p:spPr>
              <a:xfrm>
                <a:off x="4361900" y="4305000"/>
                <a:ext cx="132700" cy="307450"/>
              </a:xfrm>
              <a:custGeom>
                <a:avLst/>
                <a:gdLst/>
                <a:ahLst/>
                <a:cxnLst/>
                <a:rect l="l" t="t" r="r" b="b"/>
                <a:pathLst>
                  <a:path w="5308" h="12298" extrusionOk="0">
                    <a:moveTo>
                      <a:pt x="1059" y="237"/>
                    </a:moveTo>
                    <a:cubicBezTo>
                      <a:pt x="1081" y="237"/>
                      <a:pt x="1108" y="246"/>
                      <a:pt x="1139" y="265"/>
                    </a:cubicBezTo>
                    <a:cubicBezTo>
                      <a:pt x="2004" y="727"/>
                      <a:pt x="2628" y="1670"/>
                      <a:pt x="3142" y="2515"/>
                    </a:cubicBezTo>
                    <a:cubicBezTo>
                      <a:pt x="3740" y="3517"/>
                      <a:pt x="4065" y="4681"/>
                      <a:pt x="4254" y="5845"/>
                    </a:cubicBezTo>
                    <a:cubicBezTo>
                      <a:pt x="4579" y="7718"/>
                      <a:pt x="5171" y="10508"/>
                      <a:pt x="3708" y="12049"/>
                    </a:cubicBezTo>
                    <a:cubicBezTo>
                      <a:pt x="3704" y="12055"/>
                      <a:pt x="3702" y="12060"/>
                      <a:pt x="3700" y="12066"/>
                    </a:cubicBezTo>
                    <a:lnTo>
                      <a:pt x="3700" y="12066"/>
                    </a:lnTo>
                    <a:cubicBezTo>
                      <a:pt x="2209" y="10531"/>
                      <a:pt x="1345" y="8566"/>
                      <a:pt x="944" y="6495"/>
                    </a:cubicBezTo>
                    <a:cubicBezTo>
                      <a:pt x="729" y="5409"/>
                      <a:pt x="651" y="4271"/>
                      <a:pt x="677" y="3165"/>
                    </a:cubicBezTo>
                    <a:cubicBezTo>
                      <a:pt x="677" y="2645"/>
                      <a:pt x="729" y="2131"/>
                      <a:pt x="781" y="1592"/>
                    </a:cubicBezTo>
                    <a:cubicBezTo>
                      <a:pt x="814" y="1292"/>
                      <a:pt x="866" y="993"/>
                      <a:pt x="918" y="694"/>
                    </a:cubicBezTo>
                    <a:cubicBezTo>
                      <a:pt x="940" y="554"/>
                      <a:pt x="924" y="237"/>
                      <a:pt x="1059" y="237"/>
                    </a:cubicBezTo>
                    <a:close/>
                    <a:moveTo>
                      <a:pt x="936" y="1"/>
                    </a:moveTo>
                    <a:cubicBezTo>
                      <a:pt x="909" y="1"/>
                      <a:pt x="892" y="13"/>
                      <a:pt x="892" y="44"/>
                    </a:cubicBezTo>
                    <a:cubicBezTo>
                      <a:pt x="1" y="4245"/>
                      <a:pt x="540" y="9097"/>
                      <a:pt x="3656" y="12271"/>
                    </a:cubicBezTo>
                    <a:cubicBezTo>
                      <a:pt x="3676" y="12289"/>
                      <a:pt x="3697" y="12297"/>
                      <a:pt x="3718" y="12297"/>
                    </a:cubicBezTo>
                    <a:cubicBezTo>
                      <a:pt x="3773" y="12297"/>
                      <a:pt x="3818" y="12239"/>
                      <a:pt x="3803" y="12185"/>
                    </a:cubicBezTo>
                    <a:lnTo>
                      <a:pt x="3803" y="12185"/>
                    </a:lnTo>
                    <a:cubicBezTo>
                      <a:pt x="3817" y="12181"/>
                      <a:pt x="3831" y="12173"/>
                      <a:pt x="3844" y="12160"/>
                    </a:cubicBezTo>
                    <a:cubicBezTo>
                      <a:pt x="5308" y="10586"/>
                      <a:pt x="4742" y="7907"/>
                      <a:pt x="4443" y="6008"/>
                    </a:cubicBezTo>
                    <a:cubicBezTo>
                      <a:pt x="4254" y="4707"/>
                      <a:pt x="3870" y="3432"/>
                      <a:pt x="3194" y="2294"/>
                    </a:cubicBezTo>
                    <a:cubicBezTo>
                      <a:pt x="2680" y="1429"/>
                      <a:pt x="1952" y="453"/>
                      <a:pt x="1002" y="18"/>
                    </a:cubicBezTo>
                    <a:cubicBezTo>
                      <a:pt x="978" y="7"/>
                      <a:pt x="955" y="1"/>
                      <a:pt x="93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363;p2"/>
              <p:cNvSpPr/>
              <p:nvPr/>
            </p:nvSpPr>
            <p:spPr>
              <a:xfrm>
                <a:off x="4382675" y="4306225"/>
                <a:ext cx="76800" cy="302100"/>
              </a:xfrm>
              <a:custGeom>
                <a:avLst/>
                <a:gdLst/>
                <a:ahLst/>
                <a:cxnLst/>
                <a:rect l="l" t="t" r="r" b="b"/>
                <a:pathLst>
                  <a:path w="3072" h="12084" extrusionOk="0">
                    <a:moveTo>
                      <a:pt x="136" y="0"/>
                    </a:moveTo>
                    <a:cubicBezTo>
                      <a:pt x="64" y="0"/>
                      <a:pt x="0" y="91"/>
                      <a:pt x="61" y="131"/>
                    </a:cubicBezTo>
                    <a:cubicBezTo>
                      <a:pt x="633" y="678"/>
                      <a:pt x="685" y="1595"/>
                      <a:pt x="822" y="2304"/>
                    </a:cubicBezTo>
                    <a:cubicBezTo>
                      <a:pt x="1036" y="3305"/>
                      <a:pt x="1446" y="4281"/>
                      <a:pt x="1660" y="5282"/>
                    </a:cubicBezTo>
                    <a:cubicBezTo>
                      <a:pt x="2148" y="7474"/>
                      <a:pt x="2909" y="9750"/>
                      <a:pt x="2851" y="12000"/>
                    </a:cubicBezTo>
                    <a:cubicBezTo>
                      <a:pt x="2851" y="12056"/>
                      <a:pt x="2891" y="12083"/>
                      <a:pt x="2932" y="12083"/>
                    </a:cubicBezTo>
                    <a:cubicBezTo>
                      <a:pt x="2973" y="12083"/>
                      <a:pt x="3013" y="12056"/>
                      <a:pt x="3013" y="12000"/>
                    </a:cubicBezTo>
                    <a:cubicBezTo>
                      <a:pt x="3072" y="9724"/>
                      <a:pt x="2285" y="7448"/>
                      <a:pt x="1823" y="5256"/>
                    </a:cubicBezTo>
                    <a:cubicBezTo>
                      <a:pt x="1576" y="4144"/>
                      <a:pt x="1147" y="3116"/>
                      <a:pt x="926" y="2004"/>
                    </a:cubicBezTo>
                    <a:cubicBezTo>
                      <a:pt x="795" y="1328"/>
                      <a:pt x="711" y="515"/>
                      <a:pt x="197" y="27"/>
                    </a:cubicBezTo>
                    <a:cubicBezTo>
                      <a:pt x="178" y="8"/>
                      <a:pt x="156" y="0"/>
                      <a:pt x="1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" name="Google Shape;364;p2"/>
              <p:cNvSpPr/>
              <p:nvPr/>
            </p:nvSpPr>
            <p:spPr>
              <a:xfrm>
                <a:off x="4373475" y="4378125"/>
                <a:ext cx="78675" cy="64400"/>
              </a:xfrm>
              <a:custGeom>
                <a:avLst/>
                <a:gdLst/>
                <a:ahLst/>
                <a:cxnLst/>
                <a:rect l="l" t="t" r="r" b="b"/>
                <a:pathLst>
                  <a:path w="3147" h="2576" extrusionOk="0">
                    <a:moveTo>
                      <a:pt x="3050" y="0"/>
                    </a:moveTo>
                    <a:cubicBezTo>
                      <a:pt x="3019" y="0"/>
                      <a:pt x="2988" y="15"/>
                      <a:pt x="2978" y="45"/>
                    </a:cubicBezTo>
                    <a:cubicBezTo>
                      <a:pt x="2731" y="780"/>
                      <a:pt x="2464" y="1483"/>
                      <a:pt x="2191" y="2192"/>
                    </a:cubicBezTo>
                    <a:cubicBezTo>
                      <a:pt x="2147" y="2299"/>
                      <a:pt x="2089" y="2337"/>
                      <a:pt x="2023" y="2337"/>
                    </a:cubicBezTo>
                    <a:cubicBezTo>
                      <a:pt x="1924" y="2337"/>
                      <a:pt x="1805" y="2254"/>
                      <a:pt x="1677" y="2192"/>
                    </a:cubicBezTo>
                    <a:cubicBezTo>
                      <a:pt x="1456" y="2107"/>
                      <a:pt x="1268" y="1970"/>
                      <a:pt x="1053" y="1866"/>
                    </a:cubicBezTo>
                    <a:cubicBezTo>
                      <a:pt x="754" y="1671"/>
                      <a:pt x="455" y="1541"/>
                      <a:pt x="129" y="1405"/>
                    </a:cubicBezTo>
                    <a:cubicBezTo>
                      <a:pt x="124" y="1403"/>
                      <a:pt x="118" y="1402"/>
                      <a:pt x="113" y="1402"/>
                    </a:cubicBezTo>
                    <a:cubicBezTo>
                      <a:pt x="44" y="1402"/>
                      <a:pt x="1" y="1543"/>
                      <a:pt x="103" y="1567"/>
                    </a:cubicBezTo>
                    <a:cubicBezTo>
                      <a:pt x="806" y="1834"/>
                      <a:pt x="1404" y="2296"/>
                      <a:pt x="2139" y="2569"/>
                    </a:cubicBezTo>
                    <a:cubicBezTo>
                      <a:pt x="2144" y="2574"/>
                      <a:pt x="2150" y="2576"/>
                      <a:pt x="2156" y="2576"/>
                    </a:cubicBezTo>
                    <a:cubicBezTo>
                      <a:pt x="2183" y="2576"/>
                      <a:pt x="2217" y="2538"/>
                      <a:pt x="2217" y="2517"/>
                    </a:cubicBezTo>
                    <a:cubicBezTo>
                      <a:pt x="2542" y="1704"/>
                      <a:pt x="2841" y="917"/>
                      <a:pt x="3115" y="104"/>
                    </a:cubicBezTo>
                    <a:cubicBezTo>
                      <a:pt x="3146" y="36"/>
                      <a:pt x="3098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365;p2"/>
              <p:cNvSpPr/>
              <p:nvPr/>
            </p:nvSpPr>
            <p:spPr>
              <a:xfrm>
                <a:off x="4380550" y="4451100"/>
                <a:ext cx="91775" cy="51850"/>
              </a:xfrm>
              <a:custGeom>
                <a:avLst/>
                <a:gdLst/>
                <a:ahLst/>
                <a:cxnLst/>
                <a:rect l="l" t="t" r="r" b="b"/>
                <a:pathLst>
                  <a:path w="3671" h="2074" extrusionOk="0">
                    <a:moveTo>
                      <a:pt x="3586" y="1"/>
                    </a:moveTo>
                    <a:cubicBezTo>
                      <a:pt x="3482" y="1"/>
                      <a:pt x="3449" y="138"/>
                      <a:pt x="3560" y="164"/>
                    </a:cubicBezTo>
                    <a:cubicBezTo>
                      <a:pt x="3466" y="148"/>
                      <a:pt x="3489" y="70"/>
                      <a:pt x="3484" y="70"/>
                    </a:cubicBezTo>
                    <a:lnTo>
                      <a:pt x="3484" y="70"/>
                    </a:lnTo>
                    <a:cubicBezTo>
                      <a:pt x="3481" y="70"/>
                      <a:pt x="3462" y="111"/>
                      <a:pt x="3371" y="248"/>
                    </a:cubicBezTo>
                    <a:cubicBezTo>
                      <a:pt x="3235" y="463"/>
                      <a:pt x="3098" y="651"/>
                      <a:pt x="2962" y="840"/>
                    </a:cubicBezTo>
                    <a:cubicBezTo>
                      <a:pt x="2911" y="947"/>
                      <a:pt x="2402" y="1818"/>
                      <a:pt x="2271" y="1818"/>
                    </a:cubicBezTo>
                    <a:cubicBezTo>
                      <a:pt x="2266" y="1818"/>
                      <a:pt x="2263" y="1817"/>
                      <a:pt x="2259" y="1815"/>
                    </a:cubicBezTo>
                    <a:cubicBezTo>
                      <a:pt x="1583" y="1354"/>
                      <a:pt x="796" y="1029"/>
                      <a:pt x="146" y="541"/>
                    </a:cubicBezTo>
                    <a:cubicBezTo>
                      <a:pt x="129" y="524"/>
                      <a:pt x="113" y="517"/>
                      <a:pt x="97" y="517"/>
                    </a:cubicBezTo>
                    <a:cubicBezTo>
                      <a:pt x="39" y="517"/>
                      <a:pt x="1" y="616"/>
                      <a:pt x="68" y="677"/>
                    </a:cubicBezTo>
                    <a:cubicBezTo>
                      <a:pt x="770" y="1224"/>
                      <a:pt x="1609" y="1549"/>
                      <a:pt x="2344" y="2063"/>
                    </a:cubicBezTo>
                    <a:cubicBezTo>
                      <a:pt x="2351" y="2070"/>
                      <a:pt x="2361" y="2073"/>
                      <a:pt x="2372" y="2073"/>
                    </a:cubicBezTo>
                    <a:cubicBezTo>
                      <a:pt x="2398" y="2073"/>
                      <a:pt x="2429" y="2055"/>
                      <a:pt x="2448" y="2037"/>
                    </a:cubicBezTo>
                    <a:cubicBezTo>
                      <a:pt x="2610" y="1711"/>
                      <a:pt x="2799" y="1386"/>
                      <a:pt x="3020" y="1087"/>
                    </a:cubicBezTo>
                    <a:cubicBezTo>
                      <a:pt x="3209" y="788"/>
                      <a:pt x="3397" y="378"/>
                      <a:pt x="3645" y="164"/>
                    </a:cubicBezTo>
                    <a:cubicBezTo>
                      <a:pt x="3671" y="138"/>
                      <a:pt x="3671" y="112"/>
                      <a:pt x="3671" y="86"/>
                    </a:cubicBezTo>
                    <a:lnTo>
                      <a:pt x="3671" y="53"/>
                    </a:lnTo>
                    <a:cubicBezTo>
                      <a:pt x="3645" y="27"/>
                      <a:pt x="3645" y="1"/>
                      <a:pt x="361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" name="Google Shape;366;p2"/>
              <p:cNvSpPr/>
              <p:nvPr/>
            </p:nvSpPr>
            <p:spPr>
              <a:xfrm>
                <a:off x="4402750" y="4521650"/>
                <a:ext cx="80000" cy="27350"/>
              </a:xfrm>
              <a:custGeom>
                <a:avLst/>
                <a:gdLst/>
                <a:ahLst/>
                <a:cxnLst/>
                <a:rect l="l" t="t" r="r" b="b"/>
                <a:pathLst>
                  <a:path w="3200" h="1094" extrusionOk="0">
                    <a:moveTo>
                      <a:pt x="3082" y="1"/>
                    </a:moveTo>
                    <a:cubicBezTo>
                      <a:pt x="3063" y="1"/>
                      <a:pt x="3042" y="8"/>
                      <a:pt x="3023" y="28"/>
                    </a:cubicBezTo>
                    <a:cubicBezTo>
                      <a:pt x="2724" y="294"/>
                      <a:pt x="2431" y="483"/>
                      <a:pt x="2158" y="782"/>
                    </a:cubicBezTo>
                    <a:cubicBezTo>
                      <a:pt x="2055" y="892"/>
                      <a:pt x="1904" y="935"/>
                      <a:pt x="1730" y="935"/>
                    </a:cubicBezTo>
                    <a:cubicBezTo>
                      <a:pt x="1214" y="935"/>
                      <a:pt x="487" y="565"/>
                      <a:pt x="123" y="483"/>
                    </a:cubicBezTo>
                    <a:cubicBezTo>
                      <a:pt x="115" y="481"/>
                      <a:pt x="108" y="480"/>
                      <a:pt x="101" y="480"/>
                    </a:cubicBezTo>
                    <a:cubicBezTo>
                      <a:pt x="15" y="480"/>
                      <a:pt x="0" y="621"/>
                      <a:pt x="97" y="645"/>
                    </a:cubicBezTo>
                    <a:cubicBezTo>
                      <a:pt x="637" y="769"/>
                      <a:pt x="1219" y="1093"/>
                      <a:pt x="1805" y="1093"/>
                    </a:cubicBezTo>
                    <a:cubicBezTo>
                      <a:pt x="1869" y="1093"/>
                      <a:pt x="1932" y="1089"/>
                      <a:pt x="1996" y="1081"/>
                    </a:cubicBezTo>
                    <a:cubicBezTo>
                      <a:pt x="2158" y="1055"/>
                      <a:pt x="2321" y="840"/>
                      <a:pt x="2431" y="704"/>
                    </a:cubicBezTo>
                    <a:cubicBezTo>
                      <a:pt x="2646" y="483"/>
                      <a:pt x="2919" y="353"/>
                      <a:pt x="3160" y="132"/>
                    </a:cubicBezTo>
                    <a:cubicBezTo>
                      <a:pt x="3200" y="91"/>
                      <a:pt x="3147" y="1"/>
                      <a:pt x="308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" name="Google Shape;367;p2"/>
              <p:cNvSpPr/>
              <p:nvPr/>
            </p:nvSpPr>
            <p:spPr>
              <a:xfrm>
                <a:off x="4232475" y="4395575"/>
                <a:ext cx="230250" cy="237825"/>
              </a:xfrm>
              <a:custGeom>
                <a:avLst/>
                <a:gdLst/>
                <a:ahLst/>
                <a:cxnLst/>
                <a:rect l="l" t="t" r="r" b="b"/>
                <a:pathLst>
                  <a:path w="9210" h="9513" extrusionOk="0">
                    <a:moveTo>
                      <a:pt x="1611" y="0"/>
                    </a:moveTo>
                    <a:cubicBezTo>
                      <a:pt x="1507" y="0"/>
                      <a:pt x="1404" y="26"/>
                      <a:pt x="1301" y="82"/>
                    </a:cubicBezTo>
                    <a:cubicBezTo>
                      <a:pt x="215" y="622"/>
                      <a:pt x="1627" y="2684"/>
                      <a:pt x="2166" y="3224"/>
                    </a:cubicBezTo>
                    <a:cubicBezTo>
                      <a:pt x="2088" y="3250"/>
                      <a:pt x="2000" y="3261"/>
                      <a:pt x="1905" y="3261"/>
                    </a:cubicBezTo>
                    <a:cubicBezTo>
                      <a:pt x="1513" y="3261"/>
                      <a:pt x="1009" y="3075"/>
                      <a:pt x="615" y="3075"/>
                    </a:cubicBezTo>
                    <a:cubicBezTo>
                      <a:pt x="317" y="3075"/>
                      <a:pt x="82" y="3180"/>
                      <a:pt x="1" y="3549"/>
                    </a:cubicBezTo>
                    <a:cubicBezTo>
                      <a:pt x="326" y="4960"/>
                      <a:pt x="1516" y="5500"/>
                      <a:pt x="2706" y="5936"/>
                    </a:cubicBezTo>
                    <a:cubicBezTo>
                      <a:pt x="1841" y="6371"/>
                      <a:pt x="540" y="6261"/>
                      <a:pt x="755" y="7236"/>
                    </a:cubicBezTo>
                    <a:cubicBezTo>
                      <a:pt x="1080" y="8101"/>
                      <a:pt x="2817" y="8322"/>
                      <a:pt x="3467" y="8537"/>
                    </a:cubicBezTo>
                    <a:cubicBezTo>
                      <a:pt x="5204" y="8973"/>
                      <a:pt x="7259" y="9402"/>
                      <a:pt x="9106" y="9402"/>
                    </a:cubicBezTo>
                    <a:lnTo>
                      <a:pt x="9210" y="9512"/>
                    </a:lnTo>
                    <a:cubicBezTo>
                      <a:pt x="9210" y="8426"/>
                      <a:pt x="8345" y="6801"/>
                      <a:pt x="8130" y="5610"/>
                    </a:cubicBezTo>
                    <a:cubicBezTo>
                      <a:pt x="8020" y="4960"/>
                      <a:pt x="8455" y="3224"/>
                      <a:pt x="7909" y="2794"/>
                    </a:cubicBezTo>
                    <a:cubicBezTo>
                      <a:pt x="7721" y="2626"/>
                      <a:pt x="7545" y="2555"/>
                      <a:pt x="7383" y="2555"/>
                    </a:cubicBezTo>
                    <a:cubicBezTo>
                      <a:pt x="6699" y="2555"/>
                      <a:pt x="6242" y="3806"/>
                      <a:pt x="6069" y="4420"/>
                    </a:cubicBezTo>
                    <a:cubicBezTo>
                      <a:pt x="5743" y="3445"/>
                      <a:pt x="6283" y="1708"/>
                      <a:pt x="5633" y="843"/>
                    </a:cubicBezTo>
                    <a:cubicBezTo>
                      <a:pt x="5374" y="468"/>
                      <a:pt x="5130" y="316"/>
                      <a:pt x="4912" y="316"/>
                    </a:cubicBezTo>
                    <a:cubicBezTo>
                      <a:pt x="4310" y="316"/>
                      <a:pt x="3903" y="1484"/>
                      <a:pt x="3903" y="2359"/>
                    </a:cubicBezTo>
                    <a:cubicBezTo>
                      <a:pt x="3414" y="1875"/>
                      <a:pt x="2497" y="0"/>
                      <a:pt x="161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" name="Google Shape;368;p2"/>
              <p:cNvSpPr/>
              <p:nvPr/>
            </p:nvSpPr>
            <p:spPr>
              <a:xfrm>
                <a:off x="4283000" y="4424125"/>
                <a:ext cx="192525" cy="215425"/>
              </a:xfrm>
              <a:custGeom>
                <a:avLst/>
                <a:gdLst/>
                <a:ahLst/>
                <a:cxnLst/>
                <a:rect l="l" t="t" r="r" b="b"/>
                <a:pathLst>
                  <a:path w="7701" h="8617" extrusionOk="0">
                    <a:moveTo>
                      <a:pt x="101" y="0"/>
                    </a:moveTo>
                    <a:cubicBezTo>
                      <a:pt x="49" y="0"/>
                      <a:pt x="0" y="61"/>
                      <a:pt x="35" y="130"/>
                    </a:cubicBezTo>
                    <a:cubicBezTo>
                      <a:pt x="1583" y="3545"/>
                      <a:pt x="4132" y="6881"/>
                      <a:pt x="7547" y="8611"/>
                    </a:cubicBezTo>
                    <a:cubicBezTo>
                      <a:pt x="7555" y="8615"/>
                      <a:pt x="7563" y="8616"/>
                      <a:pt x="7571" y="8616"/>
                    </a:cubicBezTo>
                    <a:cubicBezTo>
                      <a:pt x="7641" y="8616"/>
                      <a:pt x="7700" y="8504"/>
                      <a:pt x="7625" y="8481"/>
                    </a:cubicBezTo>
                    <a:cubicBezTo>
                      <a:pt x="4210" y="6771"/>
                      <a:pt x="1719" y="3441"/>
                      <a:pt x="171" y="52"/>
                    </a:cubicBezTo>
                    <a:cubicBezTo>
                      <a:pt x="154" y="16"/>
                      <a:pt x="127" y="0"/>
                      <a:pt x="10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369;p2"/>
              <p:cNvSpPr/>
              <p:nvPr/>
            </p:nvSpPr>
            <p:spPr>
              <a:xfrm>
                <a:off x="4263750" y="4440425"/>
                <a:ext cx="94900" cy="78500"/>
              </a:xfrm>
              <a:custGeom>
                <a:avLst/>
                <a:gdLst/>
                <a:ahLst/>
                <a:cxnLst/>
                <a:rect l="l" t="t" r="r" b="b"/>
                <a:pathLst>
                  <a:path w="3796" h="3140" extrusionOk="0">
                    <a:moveTo>
                      <a:pt x="3702" y="1"/>
                    </a:moveTo>
                    <a:cubicBezTo>
                      <a:pt x="3670" y="1"/>
                      <a:pt x="3638" y="17"/>
                      <a:pt x="3627" y="51"/>
                    </a:cubicBezTo>
                    <a:cubicBezTo>
                      <a:pt x="3276" y="864"/>
                      <a:pt x="3029" y="1651"/>
                      <a:pt x="2919" y="2516"/>
                    </a:cubicBezTo>
                    <a:lnTo>
                      <a:pt x="2919" y="2867"/>
                    </a:lnTo>
                    <a:cubicBezTo>
                      <a:pt x="2830" y="2913"/>
                      <a:pt x="2741" y="2934"/>
                      <a:pt x="2652" y="2934"/>
                    </a:cubicBezTo>
                    <a:cubicBezTo>
                      <a:pt x="2578" y="2934"/>
                      <a:pt x="2505" y="2919"/>
                      <a:pt x="2431" y="2893"/>
                    </a:cubicBezTo>
                    <a:cubicBezTo>
                      <a:pt x="2164" y="2841"/>
                      <a:pt x="1917" y="2756"/>
                      <a:pt x="1676" y="2704"/>
                    </a:cubicBezTo>
                    <a:cubicBezTo>
                      <a:pt x="1163" y="2568"/>
                      <a:pt x="642" y="2405"/>
                      <a:pt x="128" y="2268"/>
                    </a:cubicBezTo>
                    <a:cubicBezTo>
                      <a:pt x="121" y="2267"/>
                      <a:pt x="114" y="2266"/>
                      <a:pt x="107" y="2266"/>
                    </a:cubicBezTo>
                    <a:cubicBezTo>
                      <a:pt x="20" y="2266"/>
                      <a:pt x="0" y="2407"/>
                      <a:pt x="102" y="2431"/>
                    </a:cubicBezTo>
                    <a:cubicBezTo>
                      <a:pt x="1052" y="2652"/>
                      <a:pt x="2002" y="3003"/>
                      <a:pt x="2977" y="3140"/>
                    </a:cubicBezTo>
                    <a:cubicBezTo>
                      <a:pt x="3029" y="3140"/>
                      <a:pt x="3055" y="3114"/>
                      <a:pt x="3055" y="3055"/>
                    </a:cubicBezTo>
                    <a:cubicBezTo>
                      <a:pt x="3081" y="2002"/>
                      <a:pt x="3380" y="1052"/>
                      <a:pt x="3764" y="103"/>
                    </a:cubicBezTo>
                    <a:cubicBezTo>
                      <a:pt x="3795" y="37"/>
                      <a:pt x="3749" y="1"/>
                      <a:pt x="370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" name="Google Shape;370;p2"/>
              <p:cNvSpPr/>
              <p:nvPr/>
            </p:nvSpPr>
            <p:spPr>
              <a:xfrm>
                <a:off x="4290900" y="4512450"/>
                <a:ext cx="116600" cy="55325"/>
              </a:xfrm>
              <a:custGeom>
                <a:avLst/>
                <a:gdLst/>
                <a:ahLst/>
                <a:cxnLst/>
                <a:rect l="l" t="t" r="r" b="b"/>
                <a:pathLst>
                  <a:path w="4664" h="2213" extrusionOk="0">
                    <a:moveTo>
                      <a:pt x="4562" y="1"/>
                    </a:moveTo>
                    <a:cubicBezTo>
                      <a:pt x="4536" y="1"/>
                      <a:pt x="4510" y="12"/>
                      <a:pt x="4493" y="38"/>
                    </a:cubicBezTo>
                    <a:cubicBezTo>
                      <a:pt x="4167" y="474"/>
                      <a:pt x="3842" y="909"/>
                      <a:pt x="3621" y="1397"/>
                    </a:cubicBezTo>
                    <a:cubicBezTo>
                      <a:pt x="3543" y="1586"/>
                      <a:pt x="3517" y="1748"/>
                      <a:pt x="3458" y="1937"/>
                    </a:cubicBezTo>
                    <a:cubicBezTo>
                      <a:pt x="3447" y="2006"/>
                      <a:pt x="3398" y="2026"/>
                      <a:pt x="3336" y="2026"/>
                    </a:cubicBezTo>
                    <a:cubicBezTo>
                      <a:pt x="3252" y="2026"/>
                      <a:pt x="3145" y="1989"/>
                      <a:pt x="3081" y="1989"/>
                    </a:cubicBezTo>
                    <a:cubicBezTo>
                      <a:pt x="2639" y="1930"/>
                      <a:pt x="2185" y="1898"/>
                      <a:pt x="1731" y="1898"/>
                    </a:cubicBezTo>
                    <a:cubicBezTo>
                      <a:pt x="1184" y="1898"/>
                      <a:pt x="636" y="1944"/>
                      <a:pt x="103" y="2047"/>
                    </a:cubicBezTo>
                    <a:cubicBezTo>
                      <a:pt x="0" y="2072"/>
                      <a:pt x="15" y="2213"/>
                      <a:pt x="106" y="2213"/>
                    </a:cubicBezTo>
                    <a:cubicBezTo>
                      <a:pt x="113" y="2213"/>
                      <a:pt x="120" y="2212"/>
                      <a:pt x="129" y="2210"/>
                    </a:cubicBezTo>
                    <a:cubicBezTo>
                      <a:pt x="643" y="2108"/>
                      <a:pt x="1168" y="2065"/>
                      <a:pt x="1695" y="2065"/>
                    </a:cubicBezTo>
                    <a:cubicBezTo>
                      <a:pt x="2306" y="2065"/>
                      <a:pt x="2919" y="2123"/>
                      <a:pt x="3517" y="2210"/>
                    </a:cubicBezTo>
                    <a:cubicBezTo>
                      <a:pt x="3569" y="2210"/>
                      <a:pt x="3595" y="2184"/>
                      <a:pt x="3595" y="2126"/>
                    </a:cubicBezTo>
                    <a:cubicBezTo>
                      <a:pt x="3706" y="1339"/>
                      <a:pt x="4167" y="721"/>
                      <a:pt x="4629" y="122"/>
                    </a:cubicBezTo>
                    <a:cubicBezTo>
                      <a:pt x="4664" y="48"/>
                      <a:pt x="4614" y="1"/>
                      <a:pt x="456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" name="Google Shape;371;p2"/>
              <p:cNvSpPr/>
              <p:nvPr/>
            </p:nvSpPr>
            <p:spPr>
              <a:xfrm>
                <a:off x="4356375" y="4548850"/>
                <a:ext cx="64550" cy="53975"/>
              </a:xfrm>
              <a:custGeom>
                <a:avLst/>
                <a:gdLst/>
                <a:ahLst/>
                <a:cxnLst/>
                <a:rect l="l" t="t" r="r" b="b"/>
                <a:pathLst>
                  <a:path w="2582" h="2159" extrusionOk="0">
                    <a:moveTo>
                      <a:pt x="2485" y="0"/>
                    </a:moveTo>
                    <a:cubicBezTo>
                      <a:pt x="2454" y="0"/>
                      <a:pt x="2423" y="15"/>
                      <a:pt x="2413" y="45"/>
                    </a:cubicBezTo>
                    <a:cubicBezTo>
                      <a:pt x="2155" y="690"/>
                      <a:pt x="2193" y="1328"/>
                      <a:pt x="2286" y="1989"/>
                    </a:cubicBezTo>
                    <a:lnTo>
                      <a:pt x="2286" y="1989"/>
                    </a:lnTo>
                    <a:cubicBezTo>
                      <a:pt x="1856" y="1948"/>
                      <a:pt x="1435" y="1940"/>
                      <a:pt x="1007" y="1940"/>
                    </a:cubicBezTo>
                    <a:cubicBezTo>
                      <a:pt x="705" y="1940"/>
                      <a:pt x="400" y="1944"/>
                      <a:pt x="85" y="1944"/>
                    </a:cubicBezTo>
                    <a:cubicBezTo>
                      <a:pt x="0" y="1944"/>
                      <a:pt x="0" y="2107"/>
                      <a:pt x="85" y="2107"/>
                    </a:cubicBezTo>
                    <a:cubicBezTo>
                      <a:pt x="400" y="2107"/>
                      <a:pt x="705" y="2103"/>
                      <a:pt x="1007" y="2103"/>
                    </a:cubicBezTo>
                    <a:cubicBezTo>
                      <a:pt x="1460" y="2103"/>
                      <a:pt x="1905" y="2112"/>
                      <a:pt x="2361" y="2159"/>
                    </a:cubicBezTo>
                    <a:cubicBezTo>
                      <a:pt x="2439" y="2159"/>
                      <a:pt x="2465" y="2107"/>
                      <a:pt x="2439" y="2055"/>
                    </a:cubicBezTo>
                    <a:cubicBezTo>
                      <a:pt x="2361" y="1378"/>
                      <a:pt x="2303" y="754"/>
                      <a:pt x="2550" y="104"/>
                    </a:cubicBezTo>
                    <a:cubicBezTo>
                      <a:pt x="2582" y="36"/>
                      <a:pt x="2533" y="0"/>
                      <a:pt x="248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" name="Google Shape;372;p2"/>
              <p:cNvSpPr/>
              <p:nvPr/>
            </p:nvSpPr>
            <p:spPr>
              <a:xfrm>
                <a:off x="4312300" y="4531100"/>
                <a:ext cx="8975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9" h="268" extrusionOk="0">
                    <a:moveTo>
                      <a:pt x="164" y="1"/>
                    </a:moveTo>
                    <a:cubicBezTo>
                      <a:pt x="1" y="1"/>
                      <a:pt x="1" y="267"/>
                      <a:pt x="164" y="267"/>
                    </a:cubicBezTo>
                    <a:cubicBezTo>
                      <a:pt x="359" y="267"/>
                      <a:pt x="359" y="1"/>
                      <a:pt x="16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" name="Google Shape;373;p2"/>
              <p:cNvSpPr/>
              <p:nvPr/>
            </p:nvSpPr>
            <p:spPr>
              <a:xfrm>
                <a:off x="4321900" y="454590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1" y="1"/>
                      <a:pt x="1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" name="Google Shape;374;p2"/>
              <p:cNvSpPr/>
              <p:nvPr/>
            </p:nvSpPr>
            <p:spPr>
              <a:xfrm>
                <a:off x="4327275" y="453370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0" y="1"/>
                      <a:pt x="0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" name="Google Shape;375;p2"/>
              <p:cNvSpPr/>
              <p:nvPr/>
            </p:nvSpPr>
            <p:spPr>
              <a:xfrm>
                <a:off x="4411325" y="4486400"/>
                <a:ext cx="8800" cy="6675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7" extrusionOk="0">
                    <a:moveTo>
                      <a:pt x="163" y="0"/>
                    </a:moveTo>
                    <a:cubicBezTo>
                      <a:pt x="1" y="0"/>
                      <a:pt x="1" y="267"/>
                      <a:pt x="163" y="267"/>
                    </a:cubicBezTo>
                    <a:cubicBezTo>
                      <a:pt x="352" y="267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" name="Google Shape;376;p2"/>
              <p:cNvSpPr/>
              <p:nvPr/>
            </p:nvSpPr>
            <p:spPr>
              <a:xfrm>
                <a:off x="4413925" y="4501200"/>
                <a:ext cx="8975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9" h="274" extrusionOk="0">
                    <a:moveTo>
                      <a:pt x="163" y="0"/>
                    </a:moveTo>
                    <a:cubicBezTo>
                      <a:pt x="1" y="0"/>
                      <a:pt x="1" y="273"/>
                      <a:pt x="163" y="273"/>
                    </a:cubicBezTo>
                    <a:cubicBezTo>
                      <a:pt x="358" y="273"/>
                      <a:pt x="358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" name="Google Shape;377;p2"/>
              <p:cNvSpPr/>
              <p:nvPr/>
            </p:nvSpPr>
            <p:spPr>
              <a:xfrm>
                <a:off x="4424825" y="4490450"/>
                <a:ext cx="88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8" extrusionOk="0">
                    <a:moveTo>
                      <a:pt x="163" y="1"/>
                    </a:moveTo>
                    <a:cubicBezTo>
                      <a:pt x="0" y="1"/>
                      <a:pt x="0" y="267"/>
                      <a:pt x="163" y="267"/>
                    </a:cubicBezTo>
                    <a:cubicBezTo>
                      <a:pt x="352" y="267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" name="Google Shape;378;p2"/>
              <p:cNvSpPr/>
              <p:nvPr/>
            </p:nvSpPr>
            <p:spPr>
              <a:xfrm>
                <a:off x="4355725" y="4411775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0"/>
                    </a:moveTo>
                    <a:cubicBezTo>
                      <a:pt x="0" y="0"/>
                      <a:pt x="0" y="273"/>
                      <a:pt x="163" y="273"/>
                    </a:cubicBezTo>
                    <a:cubicBezTo>
                      <a:pt x="352" y="273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" name="Google Shape;379;p2"/>
              <p:cNvSpPr/>
              <p:nvPr/>
            </p:nvSpPr>
            <p:spPr>
              <a:xfrm>
                <a:off x="4362550" y="442265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1" y="1"/>
                      <a:pt x="1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" name="Google Shape;380;p2"/>
              <p:cNvSpPr/>
              <p:nvPr/>
            </p:nvSpPr>
            <p:spPr>
              <a:xfrm>
                <a:off x="4313775" y="4451100"/>
                <a:ext cx="8800" cy="6875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5" extrusionOk="0">
                    <a:moveTo>
                      <a:pt x="163" y="1"/>
                    </a:moveTo>
                    <a:cubicBezTo>
                      <a:pt x="1" y="1"/>
                      <a:pt x="1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" name="Google Shape;381;p2"/>
              <p:cNvSpPr/>
              <p:nvPr/>
            </p:nvSpPr>
            <p:spPr>
              <a:xfrm>
                <a:off x="4265000" y="441990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0"/>
                    </a:moveTo>
                    <a:cubicBezTo>
                      <a:pt x="0" y="0"/>
                      <a:pt x="0" y="273"/>
                      <a:pt x="163" y="273"/>
                    </a:cubicBezTo>
                    <a:cubicBezTo>
                      <a:pt x="352" y="273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" name="Google Shape;382;p2"/>
              <p:cNvSpPr/>
              <p:nvPr/>
            </p:nvSpPr>
            <p:spPr>
              <a:xfrm>
                <a:off x="4396375" y="4555500"/>
                <a:ext cx="8800" cy="6675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7" extrusionOk="0">
                    <a:moveTo>
                      <a:pt x="163" y="0"/>
                    </a:moveTo>
                    <a:cubicBezTo>
                      <a:pt x="0" y="0"/>
                      <a:pt x="0" y="267"/>
                      <a:pt x="163" y="267"/>
                    </a:cubicBezTo>
                    <a:cubicBezTo>
                      <a:pt x="352" y="267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" name="Google Shape;383;p2"/>
              <p:cNvSpPr/>
              <p:nvPr/>
            </p:nvSpPr>
            <p:spPr>
              <a:xfrm>
                <a:off x="4367925" y="4579875"/>
                <a:ext cx="88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8" extrusionOk="0">
                    <a:moveTo>
                      <a:pt x="163" y="1"/>
                    </a:moveTo>
                    <a:cubicBezTo>
                      <a:pt x="0" y="1"/>
                      <a:pt x="0" y="267"/>
                      <a:pt x="163" y="267"/>
                    </a:cubicBezTo>
                    <a:cubicBezTo>
                      <a:pt x="351" y="267"/>
                      <a:pt x="351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" name="Google Shape;384;p2"/>
              <p:cNvSpPr/>
              <p:nvPr/>
            </p:nvSpPr>
            <p:spPr>
              <a:xfrm>
                <a:off x="4431650" y="458525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0"/>
                    </a:moveTo>
                    <a:cubicBezTo>
                      <a:pt x="1" y="0"/>
                      <a:pt x="1" y="274"/>
                      <a:pt x="163" y="274"/>
                    </a:cubicBezTo>
                    <a:cubicBezTo>
                      <a:pt x="352" y="274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85" name="Google Shape;385;p2"/>
            <p:cNvSpPr/>
            <p:nvPr/>
          </p:nvSpPr>
          <p:spPr>
            <a:xfrm>
              <a:off x="8886851" y="4172946"/>
              <a:ext cx="134315" cy="108741"/>
            </a:xfrm>
            <a:custGeom>
              <a:avLst/>
              <a:gdLst/>
              <a:ahLst/>
              <a:cxnLst/>
              <a:rect l="l" t="t" r="r" b="b"/>
              <a:pathLst>
                <a:path w="1917" h="1552" extrusionOk="0">
                  <a:moveTo>
                    <a:pt x="1803" y="0"/>
                  </a:moveTo>
                  <a:cubicBezTo>
                    <a:pt x="1777" y="0"/>
                    <a:pt x="1754" y="16"/>
                    <a:pt x="1745" y="52"/>
                  </a:cubicBezTo>
                  <a:cubicBezTo>
                    <a:pt x="1543" y="487"/>
                    <a:pt x="1335" y="922"/>
                    <a:pt x="1176" y="1351"/>
                  </a:cubicBezTo>
                  <a:lnTo>
                    <a:pt x="1176" y="1351"/>
                  </a:lnTo>
                  <a:cubicBezTo>
                    <a:pt x="852" y="1140"/>
                    <a:pt x="525" y="991"/>
                    <a:pt x="171" y="865"/>
                  </a:cubicBezTo>
                  <a:cubicBezTo>
                    <a:pt x="154" y="857"/>
                    <a:pt x="138" y="853"/>
                    <a:pt x="123" y="853"/>
                  </a:cubicBezTo>
                  <a:cubicBezTo>
                    <a:pt x="45" y="853"/>
                    <a:pt x="0" y="953"/>
                    <a:pt x="93" y="1002"/>
                  </a:cubicBezTo>
                  <a:cubicBezTo>
                    <a:pt x="470" y="1165"/>
                    <a:pt x="821" y="1327"/>
                    <a:pt x="1179" y="1542"/>
                  </a:cubicBezTo>
                  <a:cubicBezTo>
                    <a:pt x="1193" y="1549"/>
                    <a:pt x="1207" y="1552"/>
                    <a:pt x="1220" y="1552"/>
                  </a:cubicBezTo>
                  <a:cubicBezTo>
                    <a:pt x="1255" y="1552"/>
                    <a:pt x="1283" y="1528"/>
                    <a:pt x="1283" y="1490"/>
                  </a:cubicBezTo>
                  <a:cubicBezTo>
                    <a:pt x="1446" y="1028"/>
                    <a:pt x="1693" y="566"/>
                    <a:pt x="1881" y="130"/>
                  </a:cubicBezTo>
                  <a:cubicBezTo>
                    <a:pt x="1916" y="61"/>
                    <a:pt x="1855" y="0"/>
                    <a:pt x="18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6" name="Google Shape;386;p2"/>
          <p:cNvSpPr txBox="1">
            <a:spLocks noGrp="1"/>
          </p:cNvSpPr>
          <p:nvPr>
            <p:ph type="ctrTitle"/>
          </p:nvPr>
        </p:nvSpPr>
        <p:spPr>
          <a:xfrm>
            <a:off x="720000" y="2450438"/>
            <a:ext cx="7704000" cy="7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87" name="Google Shape;387;p2"/>
          <p:cNvSpPr txBox="1">
            <a:spLocks noGrp="1"/>
          </p:cNvSpPr>
          <p:nvPr>
            <p:ph type="subTitle" idx="1"/>
          </p:nvPr>
        </p:nvSpPr>
        <p:spPr>
          <a:xfrm>
            <a:off x="720000" y="3117950"/>
            <a:ext cx="7704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88" name="Google Shape;388;p2"/>
          <p:cNvSpPr/>
          <p:nvPr/>
        </p:nvSpPr>
        <p:spPr>
          <a:xfrm>
            <a:off x="2406975" y="3647350"/>
            <a:ext cx="17575" cy="17575"/>
          </a:xfrm>
          <a:custGeom>
            <a:avLst/>
            <a:gdLst/>
            <a:ahLst/>
            <a:cxnLst/>
            <a:rect l="l" t="t" r="r" b="b"/>
            <a:pathLst>
              <a:path w="703" h="703" extrusionOk="0">
                <a:moveTo>
                  <a:pt x="351" y="0"/>
                </a:moveTo>
                <a:cubicBezTo>
                  <a:pt x="293" y="0"/>
                  <a:pt x="241" y="0"/>
                  <a:pt x="215" y="26"/>
                </a:cubicBezTo>
                <a:cubicBezTo>
                  <a:pt x="163" y="26"/>
                  <a:pt x="130" y="52"/>
                  <a:pt x="78" y="78"/>
                </a:cubicBezTo>
                <a:cubicBezTo>
                  <a:pt x="52" y="137"/>
                  <a:pt x="26" y="163"/>
                  <a:pt x="26" y="215"/>
                </a:cubicBezTo>
                <a:cubicBezTo>
                  <a:pt x="0" y="241"/>
                  <a:pt x="0" y="299"/>
                  <a:pt x="0" y="351"/>
                </a:cubicBezTo>
                <a:lnTo>
                  <a:pt x="0" y="436"/>
                </a:lnTo>
                <a:cubicBezTo>
                  <a:pt x="26" y="488"/>
                  <a:pt x="52" y="540"/>
                  <a:pt x="78" y="598"/>
                </a:cubicBezTo>
                <a:cubicBezTo>
                  <a:pt x="104" y="598"/>
                  <a:pt x="130" y="624"/>
                  <a:pt x="163" y="650"/>
                </a:cubicBezTo>
                <a:cubicBezTo>
                  <a:pt x="215" y="676"/>
                  <a:pt x="267" y="702"/>
                  <a:pt x="351" y="702"/>
                </a:cubicBezTo>
                <a:cubicBezTo>
                  <a:pt x="378" y="702"/>
                  <a:pt x="430" y="676"/>
                  <a:pt x="488" y="650"/>
                </a:cubicBezTo>
                <a:cubicBezTo>
                  <a:pt x="514" y="650"/>
                  <a:pt x="566" y="624"/>
                  <a:pt x="592" y="598"/>
                </a:cubicBezTo>
                <a:cubicBezTo>
                  <a:pt x="618" y="566"/>
                  <a:pt x="651" y="514"/>
                  <a:pt x="677" y="488"/>
                </a:cubicBezTo>
                <a:cubicBezTo>
                  <a:pt x="677" y="436"/>
                  <a:pt x="703" y="377"/>
                  <a:pt x="703" y="351"/>
                </a:cubicBezTo>
                <a:cubicBezTo>
                  <a:pt x="677" y="299"/>
                  <a:pt x="677" y="273"/>
                  <a:pt x="677" y="241"/>
                </a:cubicBezTo>
                <a:cubicBezTo>
                  <a:pt x="677" y="189"/>
                  <a:pt x="618" y="137"/>
                  <a:pt x="592" y="78"/>
                </a:cubicBezTo>
                <a:cubicBezTo>
                  <a:pt x="566" y="78"/>
                  <a:pt x="540" y="52"/>
                  <a:pt x="514" y="26"/>
                </a:cubicBezTo>
                <a:cubicBezTo>
                  <a:pt x="456" y="0"/>
                  <a:pt x="404" y="0"/>
                  <a:pt x="35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1">
    <p:spTree>
      <p:nvGrpSpPr>
        <p:cNvPr id="1" name="Shape 2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3" name="Google Shape;2023;p13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024" name="Google Shape;2024;p13"/>
          <p:cNvSpPr txBox="1">
            <a:spLocks noGrp="1"/>
          </p:cNvSpPr>
          <p:nvPr>
            <p:ph type="subTitle" idx="1"/>
          </p:nvPr>
        </p:nvSpPr>
        <p:spPr>
          <a:xfrm>
            <a:off x="2069063" y="2343367"/>
            <a:ext cx="23160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025" name="Google Shape;2025;p13"/>
          <p:cNvSpPr txBox="1">
            <a:spLocks noGrp="1"/>
          </p:cNvSpPr>
          <p:nvPr>
            <p:ph type="title" idx="2"/>
          </p:nvPr>
        </p:nvSpPr>
        <p:spPr>
          <a:xfrm>
            <a:off x="2069063" y="2116520"/>
            <a:ext cx="23160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026" name="Google Shape;2026;p13"/>
          <p:cNvSpPr txBox="1">
            <a:spLocks noGrp="1"/>
          </p:cNvSpPr>
          <p:nvPr>
            <p:ph type="title" idx="3" hasCustomPrompt="1"/>
          </p:nvPr>
        </p:nvSpPr>
        <p:spPr>
          <a:xfrm>
            <a:off x="2069100" y="1479061"/>
            <a:ext cx="23160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027" name="Google Shape;2027;p13"/>
          <p:cNvSpPr txBox="1">
            <a:spLocks noGrp="1"/>
          </p:cNvSpPr>
          <p:nvPr>
            <p:ph type="subTitle" idx="4"/>
          </p:nvPr>
        </p:nvSpPr>
        <p:spPr>
          <a:xfrm>
            <a:off x="4758933" y="2343367"/>
            <a:ext cx="23160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028" name="Google Shape;2028;p13"/>
          <p:cNvSpPr txBox="1">
            <a:spLocks noGrp="1"/>
          </p:cNvSpPr>
          <p:nvPr>
            <p:ph type="title" idx="5"/>
          </p:nvPr>
        </p:nvSpPr>
        <p:spPr>
          <a:xfrm>
            <a:off x="4758936" y="2116520"/>
            <a:ext cx="23160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029" name="Google Shape;2029;p13"/>
          <p:cNvSpPr txBox="1">
            <a:spLocks noGrp="1"/>
          </p:cNvSpPr>
          <p:nvPr>
            <p:ph type="title" idx="6" hasCustomPrompt="1"/>
          </p:nvPr>
        </p:nvSpPr>
        <p:spPr>
          <a:xfrm>
            <a:off x="4758946" y="1478998"/>
            <a:ext cx="23160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030" name="Google Shape;2030;p13"/>
          <p:cNvSpPr txBox="1">
            <a:spLocks noGrp="1"/>
          </p:cNvSpPr>
          <p:nvPr>
            <p:ph type="subTitle" idx="7"/>
          </p:nvPr>
        </p:nvSpPr>
        <p:spPr>
          <a:xfrm>
            <a:off x="2069063" y="4057108"/>
            <a:ext cx="23160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031" name="Google Shape;2031;p13"/>
          <p:cNvSpPr txBox="1">
            <a:spLocks noGrp="1"/>
          </p:cNvSpPr>
          <p:nvPr>
            <p:ph type="title" idx="8"/>
          </p:nvPr>
        </p:nvSpPr>
        <p:spPr>
          <a:xfrm>
            <a:off x="2069063" y="3830261"/>
            <a:ext cx="23160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032" name="Google Shape;2032;p13"/>
          <p:cNvSpPr txBox="1">
            <a:spLocks noGrp="1"/>
          </p:cNvSpPr>
          <p:nvPr>
            <p:ph type="title" idx="9" hasCustomPrompt="1"/>
          </p:nvPr>
        </p:nvSpPr>
        <p:spPr>
          <a:xfrm>
            <a:off x="2069075" y="3192739"/>
            <a:ext cx="23160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033" name="Google Shape;2033;p13"/>
          <p:cNvSpPr txBox="1">
            <a:spLocks noGrp="1"/>
          </p:cNvSpPr>
          <p:nvPr>
            <p:ph type="subTitle" idx="13"/>
          </p:nvPr>
        </p:nvSpPr>
        <p:spPr>
          <a:xfrm>
            <a:off x="4758933" y="4057108"/>
            <a:ext cx="23160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034" name="Google Shape;2034;p13"/>
          <p:cNvSpPr txBox="1">
            <a:spLocks noGrp="1"/>
          </p:cNvSpPr>
          <p:nvPr>
            <p:ph type="title" idx="14"/>
          </p:nvPr>
        </p:nvSpPr>
        <p:spPr>
          <a:xfrm>
            <a:off x="4758936" y="3830261"/>
            <a:ext cx="23160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035" name="Google Shape;2035;p13"/>
          <p:cNvSpPr txBox="1">
            <a:spLocks noGrp="1"/>
          </p:cNvSpPr>
          <p:nvPr>
            <p:ph type="title" idx="15" hasCustomPrompt="1"/>
          </p:nvPr>
        </p:nvSpPr>
        <p:spPr>
          <a:xfrm>
            <a:off x="4758946" y="3192739"/>
            <a:ext cx="23160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036" name="Google Shape;2036;p13"/>
          <p:cNvSpPr/>
          <p:nvPr/>
        </p:nvSpPr>
        <p:spPr>
          <a:xfrm rot="2700000">
            <a:off x="-1515370" y="3373821"/>
            <a:ext cx="3287761" cy="1760467"/>
          </a:xfrm>
          <a:custGeom>
            <a:avLst/>
            <a:gdLst/>
            <a:ahLst/>
            <a:cxnLst/>
            <a:rect l="l" t="t" r="r" b="b"/>
            <a:pathLst>
              <a:path w="11971" h="6410" extrusionOk="0">
                <a:moveTo>
                  <a:pt x="6067" y="1"/>
                </a:moveTo>
                <a:cubicBezTo>
                  <a:pt x="5760" y="1"/>
                  <a:pt x="5454" y="90"/>
                  <a:pt x="5203" y="264"/>
                </a:cubicBezTo>
                <a:cubicBezTo>
                  <a:pt x="4864" y="509"/>
                  <a:pt x="4638" y="884"/>
                  <a:pt x="4335" y="1169"/>
                </a:cubicBezTo>
                <a:cubicBezTo>
                  <a:pt x="4122" y="1366"/>
                  <a:pt x="3826" y="1528"/>
                  <a:pt x="3539" y="1528"/>
                </a:cubicBezTo>
                <a:cubicBezTo>
                  <a:pt x="3417" y="1528"/>
                  <a:pt x="3297" y="1499"/>
                  <a:pt x="3185" y="1431"/>
                </a:cubicBezTo>
                <a:cubicBezTo>
                  <a:pt x="2882" y="1264"/>
                  <a:pt x="2769" y="884"/>
                  <a:pt x="2525" y="640"/>
                </a:cubicBezTo>
                <a:cubicBezTo>
                  <a:pt x="2356" y="489"/>
                  <a:pt x="2148" y="424"/>
                  <a:pt x="1928" y="424"/>
                </a:cubicBezTo>
                <a:cubicBezTo>
                  <a:pt x="1488" y="424"/>
                  <a:pt x="1005" y="685"/>
                  <a:pt x="715" y="1038"/>
                </a:cubicBezTo>
                <a:cubicBezTo>
                  <a:pt x="114" y="1789"/>
                  <a:pt x="1" y="2938"/>
                  <a:pt x="471" y="3788"/>
                </a:cubicBezTo>
                <a:cubicBezTo>
                  <a:pt x="1172" y="5025"/>
                  <a:pt x="6163" y="6409"/>
                  <a:pt x="7926" y="6409"/>
                </a:cubicBezTo>
                <a:cubicBezTo>
                  <a:pt x="7962" y="6409"/>
                  <a:pt x="7997" y="6409"/>
                  <a:pt x="8030" y="6408"/>
                </a:cubicBezTo>
                <a:cubicBezTo>
                  <a:pt x="9763" y="6353"/>
                  <a:pt x="11591" y="5259"/>
                  <a:pt x="11876" y="3544"/>
                </a:cubicBezTo>
                <a:cubicBezTo>
                  <a:pt x="11971" y="3033"/>
                  <a:pt x="11894" y="2467"/>
                  <a:pt x="11591" y="2056"/>
                </a:cubicBezTo>
                <a:cubicBezTo>
                  <a:pt x="11357" y="1715"/>
                  <a:pt x="10944" y="1491"/>
                  <a:pt x="10542" y="1491"/>
                </a:cubicBezTo>
                <a:cubicBezTo>
                  <a:pt x="10431" y="1491"/>
                  <a:pt x="10321" y="1508"/>
                  <a:pt x="10215" y="1545"/>
                </a:cubicBezTo>
                <a:cubicBezTo>
                  <a:pt x="9840" y="1658"/>
                  <a:pt x="9555" y="1997"/>
                  <a:pt x="9311" y="2318"/>
                </a:cubicBezTo>
                <a:cubicBezTo>
                  <a:pt x="9066" y="2639"/>
                  <a:pt x="8822" y="2979"/>
                  <a:pt x="8465" y="3146"/>
                </a:cubicBezTo>
                <a:cubicBezTo>
                  <a:pt x="8338" y="3203"/>
                  <a:pt x="8197" y="3233"/>
                  <a:pt x="8058" y="3233"/>
                </a:cubicBezTo>
                <a:cubicBezTo>
                  <a:pt x="7783" y="3233"/>
                  <a:pt x="7521" y="3115"/>
                  <a:pt x="7406" y="2866"/>
                </a:cubicBezTo>
                <a:cubicBezTo>
                  <a:pt x="7257" y="2526"/>
                  <a:pt x="7465" y="2146"/>
                  <a:pt x="7537" y="1789"/>
                </a:cubicBezTo>
                <a:cubicBezTo>
                  <a:pt x="7650" y="1205"/>
                  <a:pt x="7388" y="563"/>
                  <a:pt x="6900" y="246"/>
                </a:cubicBezTo>
                <a:cubicBezTo>
                  <a:pt x="6651" y="81"/>
                  <a:pt x="6358" y="1"/>
                  <a:pt x="606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7" name="Google Shape;2037;p13"/>
          <p:cNvSpPr/>
          <p:nvPr/>
        </p:nvSpPr>
        <p:spPr>
          <a:xfrm>
            <a:off x="119249" y="2752651"/>
            <a:ext cx="633919" cy="584179"/>
          </a:xfrm>
          <a:custGeom>
            <a:avLst/>
            <a:gdLst/>
            <a:ahLst/>
            <a:cxnLst/>
            <a:rect l="l" t="t" r="r" b="b"/>
            <a:pathLst>
              <a:path w="7239" h="6671" extrusionOk="0">
                <a:moveTo>
                  <a:pt x="3430" y="0"/>
                </a:moveTo>
                <a:cubicBezTo>
                  <a:pt x="3072" y="0"/>
                  <a:pt x="2691" y="149"/>
                  <a:pt x="2394" y="301"/>
                </a:cubicBezTo>
                <a:cubicBezTo>
                  <a:pt x="1851" y="582"/>
                  <a:pt x="1340" y="980"/>
                  <a:pt x="946" y="1450"/>
                </a:cubicBezTo>
                <a:cubicBezTo>
                  <a:pt x="548" y="1939"/>
                  <a:pt x="227" y="2504"/>
                  <a:pt x="114" y="3129"/>
                </a:cubicBezTo>
                <a:cubicBezTo>
                  <a:pt x="1" y="3712"/>
                  <a:pt x="42" y="4314"/>
                  <a:pt x="268" y="4879"/>
                </a:cubicBezTo>
                <a:cubicBezTo>
                  <a:pt x="494" y="5445"/>
                  <a:pt x="869" y="5938"/>
                  <a:pt x="1399" y="6236"/>
                </a:cubicBezTo>
                <a:cubicBezTo>
                  <a:pt x="1964" y="6576"/>
                  <a:pt x="2661" y="6671"/>
                  <a:pt x="3299" y="6671"/>
                </a:cubicBezTo>
                <a:cubicBezTo>
                  <a:pt x="3661" y="6653"/>
                  <a:pt x="4000" y="6616"/>
                  <a:pt x="4317" y="6558"/>
                </a:cubicBezTo>
                <a:cubicBezTo>
                  <a:pt x="4678" y="6503"/>
                  <a:pt x="5036" y="6426"/>
                  <a:pt x="5357" y="6295"/>
                </a:cubicBezTo>
                <a:cubicBezTo>
                  <a:pt x="5995" y="6051"/>
                  <a:pt x="6524" y="5617"/>
                  <a:pt x="6845" y="5015"/>
                </a:cubicBezTo>
                <a:cubicBezTo>
                  <a:pt x="7144" y="4427"/>
                  <a:pt x="7239" y="3771"/>
                  <a:pt x="7090" y="3147"/>
                </a:cubicBezTo>
                <a:cubicBezTo>
                  <a:pt x="6940" y="2486"/>
                  <a:pt x="6542" y="1903"/>
                  <a:pt x="5995" y="1527"/>
                </a:cubicBezTo>
                <a:cubicBezTo>
                  <a:pt x="5714" y="1319"/>
                  <a:pt x="5393" y="1170"/>
                  <a:pt x="5072" y="1057"/>
                </a:cubicBezTo>
                <a:cubicBezTo>
                  <a:pt x="4697" y="903"/>
                  <a:pt x="4317" y="808"/>
                  <a:pt x="3941" y="808"/>
                </a:cubicBezTo>
                <a:cubicBezTo>
                  <a:pt x="3922" y="807"/>
                  <a:pt x="3903" y="807"/>
                  <a:pt x="3884" y="807"/>
                </a:cubicBezTo>
                <a:cubicBezTo>
                  <a:pt x="3303" y="807"/>
                  <a:pt x="2761" y="1071"/>
                  <a:pt x="2376" y="1509"/>
                </a:cubicBezTo>
                <a:cubicBezTo>
                  <a:pt x="1643" y="2373"/>
                  <a:pt x="1489" y="3771"/>
                  <a:pt x="2190" y="4712"/>
                </a:cubicBezTo>
                <a:cubicBezTo>
                  <a:pt x="2376" y="4956"/>
                  <a:pt x="2584" y="5146"/>
                  <a:pt x="2869" y="5259"/>
                </a:cubicBezTo>
                <a:cubicBezTo>
                  <a:pt x="3030" y="5330"/>
                  <a:pt x="3203" y="5363"/>
                  <a:pt x="3379" y="5363"/>
                </a:cubicBezTo>
                <a:cubicBezTo>
                  <a:pt x="3529" y="5363"/>
                  <a:pt x="3680" y="5339"/>
                  <a:pt x="3828" y="5295"/>
                </a:cubicBezTo>
                <a:cubicBezTo>
                  <a:pt x="4452" y="5087"/>
                  <a:pt x="4995" y="4563"/>
                  <a:pt x="5203" y="3938"/>
                </a:cubicBezTo>
                <a:cubicBezTo>
                  <a:pt x="5411" y="3355"/>
                  <a:pt x="5244" y="2676"/>
                  <a:pt x="4769" y="2260"/>
                </a:cubicBezTo>
                <a:cubicBezTo>
                  <a:pt x="4543" y="2075"/>
                  <a:pt x="4262" y="1939"/>
                  <a:pt x="3959" y="1939"/>
                </a:cubicBezTo>
                <a:cubicBezTo>
                  <a:pt x="3661" y="1961"/>
                  <a:pt x="3358" y="2093"/>
                  <a:pt x="3149" y="2301"/>
                </a:cubicBezTo>
                <a:cubicBezTo>
                  <a:pt x="2941" y="2486"/>
                  <a:pt x="2792" y="2789"/>
                  <a:pt x="2810" y="3070"/>
                </a:cubicBezTo>
                <a:cubicBezTo>
                  <a:pt x="2810" y="3409"/>
                  <a:pt x="3000" y="3730"/>
                  <a:pt x="3321" y="3825"/>
                </a:cubicBezTo>
                <a:cubicBezTo>
                  <a:pt x="3396" y="3852"/>
                  <a:pt x="3478" y="3865"/>
                  <a:pt x="3560" y="3865"/>
                </a:cubicBezTo>
                <a:cubicBezTo>
                  <a:pt x="3766" y="3865"/>
                  <a:pt x="3977" y="3784"/>
                  <a:pt x="4113" y="3635"/>
                </a:cubicBezTo>
                <a:cubicBezTo>
                  <a:pt x="4317" y="3409"/>
                  <a:pt x="4357" y="2979"/>
                  <a:pt x="4054" y="2807"/>
                </a:cubicBezTo>
                <a:cubicBezTo>
                  <a:pt x="3997" y="2774"/>
                  <a:pt x="3933" y="2759"/>
                  <a:pt x="3869" y="2759"/>
                </a:cubicBezTo>
                <a:cubicBezTo>
                  <a:pt x="3785" y="2759"/>
                  <a:pt x="3702" y="2784"/>
                  <a:pt x="3638" y="2825"/>
                </a:cubicBezTo>
                <a:cubicBezTo>
                  <a:pt x="3489" y="2902"/>
                  <a:pt x="3434" y="3052"/>
                  <a:pt x="3453" y="3205"/>
                </a:cubicBezTo>
                <a:cubicBezTo>
                  <a:pt x="3467" y="3295"/>
                  <a:pt x="3552" y="3348"/>
                  <a:pt x="3634" y="3348"/>
                </a:cubicBezTo>
                <a:cubicBezTo>
                  <a:pt x="3656" y="3348"/>
                  <a:pt x="3677" y="3344"/>
                  <a:pt x="3697" y="3337"/>
                </a:cubicBezTo>
                <a:cubicBezTo>
                  <a:pt x="3797" y="3321"/>
                  <a:pt x="3837" y="3229"/>
                  <a:pt x="3832" y="3143"/>
                </a:cubicBezTo>
                <a:lnTo>
                  <a:pt x="3832" y="3143"/>
                </a:lnTo>
                <a:lnTo>
                  <a:pt x="3846" y="3129"/>
                </a:lnTo>
                <a:lnTo>
                  <a:pt x="3864" y="3129"/>
                </a:lnTo>
                <a:cubicBezTo>
                  <a:pt x="3846" y="3129"/>
                  <a:pt x="3887" y="3147"/>
                  <a:pt x="3887" y="3147"/>
                </a:cubicBezTo>
                <a:lnTo>
                  <a:pt x="3905" y="3183"/>
                </a:lnTo>
                <a:cubicBezTo>
                  <a:pt x="3905" y="3224"/>
                  <a:pt x="3905" y="3278"/>
                  <a:pt x="3887" y="3319"/>
                </a:cubicBezTo>
                <a:cubicBezTo>
                  <a:pt x="3819" y="3439"/>
                  <a:pt x="3683" y="3491"/>
                  <a:pt x="3555" y="3491"/>
                </a:cubicBezTo>
                <a:cubicBezTo>
                  <a:pt x="3504" y="3491"/>
                  <a:pt x="3455" y="3483"/>
                  <a:pt x="3412" y="3468"/>
                </a:cubicBezTo>
                <a:cubicBezTo>
                  <a:pt x="3226" y="3391"/>
                  <a:pt x="3149" y="3129"/>
                  <a:pt x="3186" y="2939"/>
                </a:cubicBezTo>
                <a:cubicBezTo>
                  <a:pt x="3244" y="2730"/>
                  <a:pt x="3394" y="2545"/>
                  <a:pt x="3566" y="2450"/>
                </a:cubicBezTo>
                <a:cubicBezTo>
                  <a:pt x="3703" y="2363"/>
                  <a:pt x="3838" y="2316"/>
                  <a:pt x="3979" y="2316"/>
                </a:cubicBezTo>
                <a:cubicBezTo>
                  <a:pt x="4052" y="2316"/>
                  <a:pt x="4127" y="2329"/>
                  <a:pt x="4203" y="2355"/>
                </a:cubicBezTo>
                <a:cubicBezTo>
                  <a:pt x="4412" y="2432"/>
                  <a:pt x="4602" y="2581"/>
                  <a:pt x="4715" y="2771"/>
                </a:cubicBezTo>
                <a:cubicBezTo>
                  <a:pt x="4995" y="3183"/>
                  <a:pt x="4959" y="3712"/>
                  <a:pt x="4697" y="4146"/>
                </a:cubicBezTo>
                <a:cubicBezTo>
                  <a:pt x="4418" y="4571"/>
                  <a:pt x="3909" y="4975"/>
                  <a:pt x="3374" y="4975"/>
                </a:cubicBezTo>
                <a:cubicBezTo>
                  <a:pt x="3363" y="4975"/>
                  <a:pt x="3351" y="4975"/>
                  <a:pt x="3339" y="4974"/>
                </a:cubicBezTo>
                <a:cubicBezTo>
                  <a:pt x="2869" y="4974"/>
                  <a:pt x="2507" y="4581"/>
                  <a:pt x="2322" y="4183"/>
                </a:cubicBezTo>
                <a:cubicBezTo>
                  <a:pt x="1905" y="3355"/>
                  <a:pt x="2132" y="2260"/>
                  <a:pt x="2792" y="1640"/>
                </a:cubicBezTo>
                <a:cubicBezTo>
                  <a:pt x="3111" y="1336"/>
                  <a:pt x="3516" y="1193"/>
                  <a:pt x="3941" y="1193"/>
                </a:cubicBezTo>
                <a:cubicBezTo>
                  <a:pt x="4016" y="1193"/>
                  <a:pt x="4091" y="1197"/>
                  <a:pt x="4167" y="1206"/>
                </a:cubicBezTo>
                <a:cubicBezTo>
                  <a:pt x="4488" y="1242"/>
                  <a:pt x="4810" y="1337"/>
                  <a:pt x="5090" y="1468"/>
                </a:cubicBezTo>
                <a:cubicBezTo>
                  <a:pt x="5375" y="1563"/>
                  <a:pt x="5638" y="1713"/>
                  <a:pt x="5864" y="1885"/>
                </a:cubicBezTo>
                <a:cubicBezTo>
                  <a:pt x="6750" y="2563"/>
                  <a:pt x="7031" y="3807"/>
                  <a:pt x="6524" y="4789"/>
                </a:cubicBezTo>
                <a:cubicBezTo>
                  <a:pt x="6280" y="5277"/>
                  <a:pt x="5864" y="5671"/>
                  <a:pt x="5357" y="5897"/>
                </a:cubicBezTo>
                <a:cubicBezTo>
                  <a:pt x="4810" y="6123"/>
                  <a:pt x="4185" y="6218"/>
                  <a:pt x="3602" y="6277"/>
                </a:cubicBezTo>
                <a:cubicBezTo>
                  <a:pt x="3479" y="6285"/>
                  <a:pt x="3356" y="6289"/>
                  <a:pt x="3233" y="6289"/>
                </a:cubicBezTo>
                <a:cubicBezTo>
                  <a:pt x="2791" y="6289"/>
                  <a:pt x="2352" y="6232"/>
                  <a:pt x="1923" y="6069"/>
                </a:cubicBezTo>
                <a:cubicBezTo>
                  <a:pt x="1453" y="5897"/>
                  <a:pt x="1059" y="5558"/>
                  <a:pt x="793" y="5128"/>
                </a:cubicBezTo>
                <a:cubicBezTo>
                  <a:pt x="286" y="4241"/>
                  <a:pt x="340" y="3147"/>
                  <a:pt x="833" y="2278"/>
                </a:cubicBezTo>
                <a:cubicBezTo>
                  <a:pt x="1096" y="1808"/>
                  <a:pt x="1453" y="1414"/>
                  <a:pt x="1887" y="1075"/>
                </a:cubicBezTo>
                <a:cubicBezTo>
                  <a:pt x="2095" y="921"/>
                  <a:pt x="2322" y="772"/>
                  <a:pt x="2566" y="640"/>
                </a:cubicBezTo>
                <a:cubicBezTo>
                  <a:pt x="2792" y="527"/>
                  <a:pt x="3018" y="414"/>
                  <a:pt x="3281" y="396"/>
                </a:cubicBezTo>
                <a:cubicBezTo>
                  <a:pt x="3331" y="386"/>
                  <a:pt x="3381" y="381"/>
                  <a:pt x="3430" y="381"/>
                </a:cubicBezTo>
                <a:cubicBezTo>
                  <a:pt x="3585" y="381"/>
                  <a:pt x="3733" y="432"/>
                  <a:pt x="3846" y="545"/>
                </a:cubicBezTo>
                <a:cubicBezTo>
                  <a:pt x="3886" y="590"/>
                  <a:pt x="3933" y="608"/>
                  <a:pt x="3978" y="608"/>
                </a:cubicBezTo>
                <a:cubicBezTo>
                  <a:pt x="4125" y="608"/>
                  <a:pt x="4259" y="411"/>
                  <a:pt x="4131" y="283"/>
                </a:cubicBezTo>
                <a:cubicBezTo>
                  <a:pt x="3934" y="77"/>
                  <a:pt x="3688" y="0"/>
                  <a:pt x="343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38" name="Google Shape;2038;p13"/>
          <p:cNvGrpSpPr/>
          <p:nvPr/>
        </p:nvGrpSpPr>
        <p:grpSpPr>
          <a:xfrm>
            <a:off x="7135951" y="-1661517"/>
            <a:ext cx="3753445" cy="4021041"/>
            <a:chOff x="7135951" y="-1661517"/>
            <a:chExt cx="3753445" cy="4021041"/>
          </a:xfrm>
        </p:grpSpPr>
        <p:sp>
          <p:nvSpPr>
            <p:cNvPr id="2039" name="Google Shape;2039;p13"/>
            <p:cNvSpPr/>
            <p:nvPr/>
          </p:nvSpPr>
          <p:spPr>
            <a:xfrm rot="-3796382">
              <a:off x="7538163" y="-1092223"/>
              <a:ext cx="2949020" cy="2717468"/>
            </a:xfrm>
            <a:custGeom>
              <a:avLst/>
              <a:gdLst/>
              <a:ahLst/>
              <a:cxnLst/>
              <a:rect l="l" t="t" r="r" b="b"/>
              <a:pathLst>
                <a:path w="11346" h="10455" extrusionOk="0">
                  <a:moveTo>
                    <a:pt x="6236" y="0"/>
                  </a:moveTo>
                  <a:cubicBezTo>
                    <a:pt x="5085" y="0"/>
                    <a:pt x="3963" y="469"/>
                    <a:pt x="3429" y="1465"/>
                  </a:cubicBezTo>
                  <a:cubicBezTo>
                    <a:pt x="2696" y="2822"/>
                    <a:pt x="3149" y="4744"/>
                    <a:pt x="2018" y="5762"/>
                  </a:cubicBezTo>
                  <a:cubicBezTo>
                    <a:pt x="1602" y="6101"/>
                    <a:pt x="1072" y="6287"/>
                    <a:pt x="715" y="6685"/>
                  </a:cubicBezTo>
                  <a:cubicBezTo>
                    <a:pt x="0" y="7477"/>
                    <a:pt x="376" y="8816"/>
                    <a:pt x="1204" y="9476"/>
                  </a:cubicBezTo>
                  <a:cubicBezTo>
                    <a:pt x="2013" y="10136"/>
                    <a:pt x="3067" y="10454"/>
                    <a:pt x="4099" y="10454"/>
                  </a:cubicBezTo>
                  <a:cubicBezTo>
                    <a:pt x="4128" y="10454"/>
                    <a:pt x="4156" y="10454"/>
                    <a:pt x="4185" y="10453"/>
                  </a:cubicBezTo>
                  <a:cubicBezTo>
                    <a:pt x="6447" y="10453"/>
                    <a:pt x="9781" y="8775"/>
                    <a:pt x="10572" y="6477"/>
                  </a:cubicBezTo>
                  <a:cubicBezTo>
                    <a:pt x="11346" y="4179"/>
                    <a:pt x="10161" y="1388"/>
                    <a:pt x="7971" y="370"/>
                  </a:cubicBezTo>
                  <a:cubicBezTo>
                    <a:pt x="7437" y="126"/>
                    <a:pt x="6833" y="0"/>
                    <a:pt x="62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40" name="Google Shape;2040;p13"/>
            <p:cNvGrpSpPr/>
            <p:nvPr/>
          </p:nvGrpSpPr>
          <p:grpSpPr>
            <a:xfrm>
              <a:off x="8090250" y="1355275"/>
              <a:ext cx="1404941" cy="1004250"/>
              <a:chOff x="8090250" y="1355275"/>
              <a:chExt cx="1404941" cy="1004250"/>
            </a:xfrm>
          </p:grpSpPr>
          <p:sp>
            <p:nvSpPr>
              <p:cNvPr id="2041" name="Google Shape;2041;p13"/>
              <p:cNvSpPr/>
              <p:nvPr/>
            </p:nvSpPr>
            <p:spPr>
              <a:xfrm>
                <a:off x="8404718" y="1910757"/>
                <a:ext cx="101354" cy="98675"/>
              </a:xfrm>
              <a:custGeom>
                <a:avLst/>
                <a:gdLst/>
                <a:ahLst/>
                <a:cxnLst/>
                <a:rect l="l" t="t" r="r" b="b"/>
                <a:pathLst>
                  <a:path w="643" h="626" extrusionOk="0">
                    <a:moveTo>
                      <a:pt x="322" y="1"/>
                    </a:moveTo>
                    <a:cubicBezTo>
                      <a:pt x="285" y="1"/>
                      <a:pt x="245" y="1"/>
                      <a:pt x="208" y="19"/>
                    </a:cubicBezTo>
                    <a:cubicBezTo>
                      <a:pt x="172" y="37"/>
                      <a:pt x="132" y="60"/>
                      <a:pt x="95" y="96"/>
                    </a:cubicBezTo>
                    <a:cubicBezTo>
                      <a:pt x="77" y="114"/>
                      <a:pt x="59" y="150"/>
                      <a:pt x="41" y="191"/>
                    </a:cubicBezTo>
                    <a:cubicBezTo>
                      <a:pt x="18" y="227"/>
                      <a:pt x="0" y="263"/>
                      <a:pt x="18" y="304"/>
                    </a:cubicBezTo>
                    <a:lnTo>
                      <a:pt x="18" y="399"/>
                    </a:lnTo>
                    <a:cubicBezTo>
                      <a:pt x="41" y="435"/>
                      <a:pt x="59" y="489"/>
                      <a:pt x="95" y="530"/>
                    </a:cubicBezTo>
                    <a:cubicBezTo>
                      <a:pt x="132" y="548"/>
                      <a:pt x="154" y="566"/>
                      <a:pt x="172" y="584"/>
                    </a:cubicBezTo>
                    <a:cubicBezTo>
                      <a:pt x="208" y="602"/>
                      <a:pt x="267" y="625"/>
                      <a:pt x="322" y="625"/>
                    </a:cubicBezTo>
                    <a:cubicBezTo>
                      <a:pt x="358" y="625"/>
                      <a:pt x="398" y="602"/>
                      <a:pt x="435" y="584"/>
                    </a:cubicBezTo>
                    <a:cubicBezTo>
                      <a:pt x="471" y="584"/>
                      <a:pt x="512" y="566"/>
                      <a:pt x="548" y="530"/>
                    </a:cubicBezTo>
                    <a:cubicBezTo>
                      <a:pt x="566" y="489"/>
                      <a:pt x="607" y="471"/>
                      <a:pt x="607" y="435"/>
                    </a:cubicBezTo>
                    <a:cubicBezTo>
                      <a:pt x="625" y="399"/>
                      <a:pt x="643" y="358"/>
                      <a:pt x="643" y="304"/>
                    </a:cubicBezTo>
                    <a:cubicBezTo>
                      <a:pt x="625" y="286"/>
                      <a:pt x="625" y="245"/>
                      <a:pt x="625" y="227"/>
                    </a:cubicBezTo>
                    <a:cubicBezTo>
                      <a:pt x="607" y="173"/>
                      <a:pt x="584" y="132"/>
                      <a:pt x="548" y="96"/>
                    </a:cubicBezTo>
                    <a:cubicBezTo>
                      <a:pt x="530" y="78"/>
                      <a:pt x="512" y="60"/>
                      <a:pt x="471" y="37"/>
                    </a:cubicBezTo>
                    <a:cubicBezTo>
                      <a:pt x="435" y="19"/>
                      <a:pt x="380" y="1"/>
                      <a:pt x="32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2" name="Google Shape;2042;p13"/>
              <p:cNvSpPr/>
              <p:nvPr/>
            </p:nvSpPr>
            <p:spPr>
              <a:xfrm>
                <a:off x="8526565" y="1673369"/>
                <a:ext cx="86537" cy="86380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48" extrusionOk="0">
                    <a:moveTo>
                      <a:pt x="286" y="0"/>
                    </a:moveTo>
                    <a:cubicBezTo>
                      <a:pt x="209" y="0"/>
                      <a:pt x="132" y="37"/>
                      <a:pt x="78" y="95"/>
                    </a:cubicBezTo>
                    <a:cubicBezTo>
                      <a:pt x="60" y="114"/>
                      <a:pt x="37" y="150"/>
                      <a:pt x="19" y="168"/>
                    </a:cubicBezTo>
                    <a:cubicBezTo>
                      <a:pt x="19" y="209"/>
                      <a:pt x="1" y="245"/>
                      <a:pt x="1" y="281"/>
                    </a:cubicBezTo>
                    <a:cubicBezTo>
                      <a:pt x="1" y="358"/>
                      <a:pt x="37" y="412"/>
                      <a:pt x="78" y="471"/>
                    </a:cubicBezTo>
                    <a:cubicBezTo>
                      <a:pt x="132" y="525"/>
                      <a:pt x="209" y="548"/>
                      <a:pt x="286" y="548"/>
                    </a:cubicBezTo>
                    <a:cubicBezTo>
                      <a:pt x="340" y="548"/>
                      <a:pt x="417" y="525"/>
                      <a:pt x="471" y="471"/>
                    </a:cubicBezTo>
                    <a:cubicBezTo>
                      <a:pt x="490" y="453"/>
                      <a:pt x="512" y="412"/>
                      <a:pt x="530" y="376"/>
                    </a:cubicBezTo>
                    <a:cubicBezTo>
                      <a:pt x="548" y="358"/>
                      <a:pt x="548" y="322"/>
                      <a:pt x="548" y="281"/>
                    </a:cubicBezTo>
                    <a:cubicBezTo>
                      <a:pt x="548" y="209"/>
                      <a:pt x="530" y="132"/>
                      <a:pt x="471" y="95"/>
                    </a:cubicBezTo>
                    <a:cubicBezTo>
                      <a:pt x="417" y="37"/>
                      <a:pt x="358" y="0"/>
                      <a:pt x="28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3" name="Google Shape;2043;p13"/>
              <p:cNvSpPr/>
              <p:nvPr/>
            </p:nvSpPr>
            <p:spPr>
              <a:xfrm>
                <a:off x="8856797" y="1773936"/>
                <a:ext cx="77237" cy="77868"/>
              </a:xfrm>
              <a:custGeom>
                <a:avLst/>
                <a:gdLst/>
                <a:ahLst/>
                <a:cxnLst/>
                <a:rect l="l" t="t" r="r" b="b"/>
                <a:pathLst>
                  <a:path w="490" h="494" extrusionOk="0">
                    <a:moveTo>
                      <a:pt x="245" y="0"/>
                    </a:moveTo>
                    <a:cubicBezTo>
                      <a:pt x="204" y="0"/>
                      <a:pt x="186" y="23"/>
                      <a:pt x="150" y="23"/>
                    </a:cubicBezTo>
                    <a:cubicBezTo>
                      <a:pt x="114" y="41"/>
                      <a:pt x="91" y="59"/>
                      <a:pt x="73" y="77"/>
                    </a:cubicBezTo>
                    <a:cubicBezTo>
                      <a:pt x="55" y="95"/>
                      <a:pt x="37" y="136"/>
                      <a:pt x="19" y="154"/>
                    </a:cubicBezTo>
                    <a:cubicBezTo>
                      <a:pt x="0" y="190"/>
                      <a:pt x="0" y="208"/>
                      <a:pt x="0" y="249"/>
                    </a:cubicBezTo>
                    <a:cubicBezTo>
                      <a:pt x="0" y="267"/>
                      <a:pt x="0" y="285"/>
                      <a:pt x="19" y="321"/>
                    </a:cubicBezTo>
                    <a:cubicBezTo>
                      <a:pt x="19" y="362"/>
                      <a:pt x="37" y="398"/>
                      <a:pt x="73" y="416"/>
                    </a:cubicBezTo>
                    <a:cubicBezTo>
                      <a:pt x="91" y="435"/>
                      <a:pt x="114" y="453"/>
                      <a:pt x="132" y="453"/>
                    </a:cubicBezTo>
                    <a:cubicBezTo>
                      <a:pt x="168" y="475"/>
                      <a:pt x="204" y="493"/>
                      <a:pt x="245" y="493"/>
                    </a:cubicBezTo>
                    <a:cubicBezTo>
                      <a:pt x="281" y="493"/>
                      <a:pt x="299" y="493"/>
                      <a:pt x="340" y="475"/>
                    </a:cubicBezTo>
                    <a:cubicBezTo>
                      <a:pt x="376" y="453"/>
                      <a:pt x="394" y="453"/>
                      <a:pt x="412" y="416"/>
                    </a:cubicBezTo>
                    <a:cubicBezTo>
                      <a:pt x="430" y="398"/>
                      <a:pt x="453" y="380"/>
                      <a:pt x="471" y="340"/>
                    </a:cubicBezTo>
                    <a:cubicBezTo>
                      <a:pt x="489" y="321"/>
                      <a:pt x="489" y="285"/>
                      <a:pt x="489" y="249"/>
                    </a:cubicBezTo>
                    <a:cubicBezTo>
                      <a:pt x="489" y="226"/>
                      <a:pt x="489" y="208"/>
                      <a:pt x="471" y="190"/>
                    </a:cubicBezTo>
                    <a:cubicBezTo>
                      <a:pt x="471" y="154"/>
                      <a:pt x="453" y="113"/>
                      <a:pt x="412" y="77"/>
                    </a:cubicBezTo>
                    <a:cubicBezTo>
                      <a:pt x="394" y="59"/>
                      <a:pt x="376" y="59"/>
                      <a:pt x="376" y="41"/>
                    </a:cubicBezTo>
                    <a:cubicBezTo>
                      <a:pt x="340" y="23"/>
                      <a:pt x="281" y="0"/>
                      <a:pt x="2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4" name="Google Shape;2044;p13"/>
              <p:cNvSpPr/>
              <p:nvPr/>
            </p:nvSpPr>
            <p:spPr>
              <a:xfrm>
                <a:off x="8915907" y="1495091"/>
                <a:ext cx="59426" cy="62263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95" extrusionOk="0">
                    <a:moveTo>
                      <a:pt x="191" y="0"/>
                    </a:moveTo>
                    <a:cubicBezTo>
                      <a:pt x="168" y="0"/>
                      <a:pt x="132" y="19"/>
                      <a:pt x="114" y="19"/>
                    </a:cubicBezTo>
                    <a:cubicBezTo>
                      <a:pt x="96" y="37"/>
                      <a:pt x="78" y="37"/>
                      <a:pt x="55" y="55"/>
                    </a:cubicBezTo>
                    <a:cubicBezTo>
                      <a:pt x="37" y="73"/>
                      <a:pt x="19" y="95"/>
                      <a:pt x="19" y="132"/>
                    </a:cubicBezTo>
                    <a:cubicBezTo>
                      <a:pt x="1" y="150"/>
                      <a:pt x="1" y="168"/>
                      <a:pt x="1" y="209"/>
                    </a:cubicBezTo>
                    <a:lnTo>
                      <a:pt x="1" y="245"/>
                    </a:lnTo>
                    <a:cubicBezTo>
                      <a:pt x="19" y="281"/>
                      <a:pt x="19" y="322"/>
                      <a:pt x="55" y="340"/>
                    </a:cubicBezTo>
                    <a:cubicBezTo>
                      <a:pt x="55" y="340"/>
                      <a:pt x="78" y="358"/>
                      <a:pt x="96" y="376"/>
                    </a:cubicBezTo>
                    <a:cubicBezTo>
                      <a:pt x="114" y="376"/>
                      <a:pt x="150" y="394"/>
                      <a:pt x="191" y="394"/>
                    </a:cubicBezTo>
                    <a:cubicBezTo>
                      <a:pt x="209" y="394"/>
                      <a:pt x="245" y="394"/>
                      <a:pt x="263" y="376"/>
                    </a:cubicBezTo>
                    <a:cubicBezTo>
                      <a:pt x="281" y="376"/>
                      <a:pt x="304" y="358"/>
                      <a:pt x="322" y="340"/>
                    </a:cubicBezTo>
                    <a:cubicBezTo>
                      <a:pt x="340" y="322"/>
                      <a:pt x="358" y="299"/>
                      <a:pt x="358" y="281"/>
                    </a:cubicBezTo>
                    <a:cubicBezTo>
                      <a:pt x="376" y="245"/>
                      <a:pt x="376" y="227"/>
                      <a:pt x="376" y="209"/>
                    </a:cubicBezTo>
                    <a:lnTo>
                      <a:pt x="376" y="150"/>
                    </a:lnTo>
                    <a:cubicBezTo>
                      <a:pt x="376" y="114"/>
                      <a:pt x="358" y="95"/>
                      <a:pt x="322" y="55"/>
                    </a:cubicBezTo>
                    <a:cubicBezTo>
                      <a:pt x="322" y="55"/>
                      <a:pt x="304" y="37"/>
                      <a:pt x="281" y="37"/>
                    </a:cubicBezTo>
                    <a:cubicBezTo>
                      <a:pt x="263" y="19"/>
                      <a:pt x="227" y="0"/>
                      <a:pt x="19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5" name="Google Shape;2045;p13"/>
              <p:cNvSpPr/>
              <p:nvPr/>
            </p:nvSpPr>
            <p:spPr>
              <a:xfrm>
                <a:off x="8681356" y="2057824"/>
                <a:ext cx="44451" cy="44766"/>
              </a:xfrm>
              <a:custGeom>
                <a:avLst/>
                <a:gdLst/>
                <a:ahLst/>
                <a:cxnLst/>
                <a:rect l="l" t="t" r="r" b="b"/>
                <a:pathLst>
                  <a:path w="282" h="284" extrusionOk="0">
                    <a:moveTo>
                      <a:pt x="150" y="1"/>
                    </a:moveTo>
                    <a:cubicBezTo>
                      <a:pt x="138" y="1"/>
                      <a:pt x="126" y="9"/>
                      <a:pt x="114" y="9"/>
                    </a:cubicBezTo>
                    <a:cubicBezTo>
                      <a:pt x="73" y="9"/>
                      <a:pt x="37" y="49"/>
                      <a:pt x="19" y="68"/>
                    </a:cubicBezTo>
                    <a:cubicBezTo>
                      <a:pt x="19" y="86"/>
                      <a:pt x="1" y="104"/>
                      <a:pt x="1" y="122"/>
                    </a:cubicBezTo>
                    <a:cubicBezTo>
                      <a:pt x="1" y="144"/>
                      <a:pt x="1" y="163"/>
                      <a:pt x="19" y="181"/>
                    </a:cubicBezTo>
                    <a:cubicBezTo>
                      <a:pt x="19" y="217"/>
                      <a:pt x="37" y="235"/>
                      <a:pt x="73" y="258"/>
                    </a:cubicBezTo>
                    <a:cubicBezTo>
                      <a:pt x="102" y="270"/>
                      <a:pt x="128" y="283"/>
                      <a:pt x="154" y="283"/>
                    </a:cubicBezTo>
                    <a:cubicBezTo>
                      <a:pt x="165" y="283"/>
                      <a:pt x="175" y="281"/>
                      <a:pt x="186" y="276"/>
                    </a:cubicBezTo>
                    <a:cubicBezTo>
                      <a:pt x="209" y="276"/>
                      <a:pt x="245" y="235"/>
                      <a:pt x="263" y="217"/>
                    </a:cubicBezTo>
                    <a:cubicBezTo>
                      <a:pt x="281" y="199"/>
                      <a:pt x="281" y="163"/>
                      <a:pt x="281" y="144"/>
                    </a:cubicBezTo>
                    <a:cubicBezTo>
                      <a:pt x="281" y="122"/>
                      <a:pt x="281" y="104"/>
                      <a:pt x="263" y="86"/>
                    </a:cubicBezTo>
                    <a:cubicBezTo>
                      <a:pt x="263" y="68"/>
                      <a:pt x="263" y="49"/>
                      <a:pt x="245" y="49"/>
                    </a:cubicBezTo>
                    <a:cubicBezTo>
                      <a:pt x="227" y="31"/>
                      <a:pt x="209" y="9"/>
                      <a:pt x="186" y="9"/>
                    </a:cubicBezTo>
                    <a:lnTo>
                      <a:pt x="168" y="9"/>
                    </a:lnTo>
                    <a:cubicBezTo>
                      <a:pt x="162" y="3"/>
                      <a:pt x="156" y="1"/>
                      <a:pt x="15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6" name="Google Shape;2046;p13"/>
              <p:cNvSpPr/>
              <p:nvPr/>
            </p:nvSpPr>
            <p:spPr>
              <a:xfrm>
                <a:off x="8737629" y="1711830"/>
                <a:ext cx="59426" cy="60687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85" extrusionOk="0">
                    <a:moveTo>
                      <a:pt x="191" y="1"/>
                    </a:moveTo>
                    <a:cubicBezTo>
                      <a:pt x="168" y="1"/>
                      <a:pt x="132" y="19"/>
                      <a:pt x="114" y="19"/>
                    </a:cubicBezTo>
                    <a:cubicBezTo>
                      <a:pt x="96" y="37"/>
                      <a:pt x="78" y="37"/>
                      <a:pt x="55" y="55"/>
                    </a:cubicBezTo>
                    <a:cubicBezTo>
                      <a:pt x="37" y="78"/>
                      <a:pt x="19" y="96"/>
                      <a:pt x="19" y="132"/>
                    </a:cubicBezTo>
                    <a:cubicBezTo>
                      <a:pt x="1" y="150"/>
                      <a:pt x="1" y="168"/>
                      <a:pt x="1" y="191"/>
                    </a:cubicBezTo>
                    <a:lnTo>
                      <a:pt x="1" y="245"/>
                    </a:lnTo>
                    <a:cubicBezTo>
                      <a:pt x="19" y="281"/>
                      <a:pt x="37" y="304"/>
                      <a:pt x="55" y="340"/>
                    </a:cubicBezTo>
                    <a:cubicBezTo>
                      <a:pt x="78" y="340"/>
                      <a:pt x="78" y="358"/>
                      <a:pt x="96" y="358"/>
                    </a:cubicBezTo>
                    <a:cubicBezTo>
                      <a:pt x="132" y="376"/>
                      <a:pt x="150" y="376"/>
                      <a:pt x="191" y="376"/>
                    </a:cubicBezTo>
                    <a:cubicBezTo>
                      <a:pt x="197" y="382"/>
                      <a:pt x="205" y="384"/>
                      <a:pt x="214" y="384"/>
                    </a:cubicBezTo>
                    <a:cubicBezTo>
                      <a:pt x="231" y="384"/>
                      <a:pt x="251" y="376"/>
                      <a:pt x="263" y="376"/>
                    </a:cubicBezTo>
                    <a:cubicBezTo>
                      <a:pt x="281" y="358"/>
                      <a:pt x="304" y="358"/>
                      <a:pt x="322" y="340"/>
                    </a:cubicBezTo>
                    <a:cubicBezTo>
                      <a:pt x="340" y="322"/>
                      <a:pt x="358" y="304"/>
                      <a:pt x="358" y="263"/>
                    </a:cubicBezTo>
                    <a:cubicBezTo>
                      <a:pt x="376" y="245"/>
                      <a:pt x="376" y="227"/>
                      <a:pt x="376" y="191"/>
                    </a:cubicBezTo>
                    <a:lnTo>
                      <a:pt x="376" y="150"/>
                    </a:lnTo>
                    <a:cubicBezTo>
                      <a:pt x="358" y="114"/>
                      <a:pt x="340" y="96"/>
                      <a:pt x="322" y="55"/>
                    </a:cubicBezTo>
                    <a:cubicBezTo>
                      <a:pt x="304" y="55"/>
                      <a:pt x="304" y="37"/>
                      <a:pt x="281" y="37"/>
                    </a:cubicBezTo>
                    <a:cubicBezTo>
                      <a:pt x="263" y="19"/>
                      <a:pt x="227" y="1"/>
                      <a:pt x="19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7" name="Google Shape;2047;p13"/>
              <p:cNvSpPr/>
              <p:nvPr/>
            </p:nvSpPr>
            <p:spPr>
              <a:xfrm>
                <a:off x="8339776" y="1602121"/>
                <a:ext cx="65100" cy="64312"/>
              </a:xfrm>
              <a:custGeom>
                <a:avLst/>
                <a:gdLst/>
                <a:ahLst/>
                <a:cxnLst/>
                <a:rect l="l" t="t" r="r" b="b"/>
                <a:pathLst>
                  <a:path w="413" h="408" extrusionOk="0">
                    <a:moveTo>
                      <a:pt x="245" y="0"/>
                    </a:moveTo>
                    <a:cubicBezTo>
                      <a:pt x="204" y="0"/>
                      <a:pt x="186" y="0"/>
                      <a:pt x="168" y="18"/>
                    </a:cubicBezTo>
                    <a:cubicBezTo>
                      <a:pt x="132" y="18"/>
                      <a:pt x="114" y="36"/>
                      <a:pt x="91" y="54"/>
                    </a:cubicBezTo>
                    <a:cubicBezTo>
                      <a:pt x="73" y="54"/>
                      <a:pt x="55" y="72"/>
                      <a:pt x="37" y="113"/>
                    </a:cubicBezTo>
                    <a:cubicBezTo>
                      <a:pt x="19" y="131"/>
                      <a:pt x="19" y="149"/>
                      <a:pt x="19" y="186"/>
                    </a:cubicBezTo>
                    <a:cubicBezTo>
                      <a:pt x="1" y="208"/>
                      <a:pt x="19" y="226"/>
                      <a:pt x="19" y="262"/>
                    </a:cubicBezTo>
                    <a:cubicBezTo>
                      <a:pt x="19" y="281"/>
                      <a:pt x="37" y="299"/>
                      <a:pt x="37" y="299"/>
                    </a:cubicBezTo>
                    <a:cubicBezTo>
                      <a:pt x="55" y="339"/>
                      <a:pt x="73" y="357"/>
                      <a:pt x="114" y="376"/>
                    </a:cubicBezTo>
                    <a:cubicBezTo>
                      <a:pt x="132" y="394"/>
                      <a:pt x="150" y="394"/>
                      <a:pt x="168" y="394"/>
                    </a:cubicBezTo>
                    <a:cubicBezTo>
                      <a:pt x="177" y="403"/>
                      <a:pt x="192" y="407"/>
                      <a:pt x="209" y="407"/>
                    </a:cubicBezTo>
                    <a:cubicBezTo>
                      <a:pt x="226" y="407"/>
                      <a:pt x="245" y="403"/>
                      <a:pt x="263" y="394"/>
                    </a:cubicBezTo>
                    <a:cubicBezTo>
                      <a:pt x="281" y="394"/>
                      <a:pt x="299" y="394"/>
                      <a:pt x="317" y="376"/>
                    </a:cubicBezTo>
                    <a:cubicBezTo>
                      <a:pt x="340" y="357"/>
                      <a:pt x="376" y="339"/>
                      <a:pt x="394" y="299"/>
                    </a:cubicBezTo>
                    <a:cubicBezTo>
                      <a:pt x="394" y="299"/>
                      <a:pt x="394" y="281"/>
                      <a:pt x="412" y="262"/>
                    </a:cubicBezTo>
                    <a:lnTo>
                      <a:pt x="412" y="167"/>
                    </a:lnTo>
                    <a:lnTo>
                      <a:pt x="412" y="149"/>
                    </a:lnTo>
                    <a:cubicBezTo>
                      <a:pt x="394" y="131"/>
                      <a:pt x="394" y="113"/>
                      <a:pt x="376" y="72"/>
                    </a:cubicBezTo>
                    <a:cubicBezTo>
                      <a:pt x="358" y="54"/>
                      <a:pt x="340" y="36"/>
                      <a:pt x="317" y="36"/>
                    </a:cubicBezTo>
                    <a:cubicBezTo>
                      <a:pt x="299" y="18"/>
                      <a:pt x="263" y="18"/>
                      <a:pt x="2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8" name="Google Shape;2048;p13"/>
              <p:cNvSpPr/>
              <p:nvPr/>
            </p:nvSpPr>
            <p:spPr>
              <a:xfrm>
                <a:off x="8090250" y="1860158"/>
                <a:ext cx="47131" cy="4508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86" extrusionOk="0">
                    <a:moveTo>
                      <a:pt x="132" y="1"/>
                    </a:moveTo>
                    <a:cubicBezTo>
                      <a:pt x="113" y="1"/>
                      <a:pt x="91" y="1"/>
                      <a:pt x="91" y="19"/>
                    </a:cubicBezTo>
                    <a:cubicBezTo>
                      <a:pt x="73" y="19"/>
                      <a:pt x="73" y="19"/>
                      <a:pt x="55" y="41"/>
                    </a:cubicBezTo>
                    <a:cubicBezTo>
                      <a:pt x="55" y="41"/>
                      <a:pt x="37" y="41"/>
                      <a:pt x="37" y="59"/>
                    </a:cubicBezTo>
                    <a:cubicBezTo>
                      <a:pt x="18" y="59"/>
                      <a:pt x="18" y="78"/>
                      <a:pt x="18" y="96"/>
                    </a:cubicBezTo>
                    <a:cubicBezTo>
                      <a:pt x="0" y="114"/>
                      <a:pt x="0" y="132"/>
                      <a:pt x="0" y="154"/>
                    </a:cubicBezTo>
                    <a:lnTo>
                      <a:pt x="0" y="191"/>
                    </a:lnTo>
                    <a:cubicBezTo>
                      <a:pt x="18" y="191"/>
                      <a:pt x="18" y="209"/>
                      <a:pt x="18" y="209"/>
                    </a:cubicBezTo>
                    <a:cubicBezTo>
                      <a:pt x="37" y="227"/>
                      <a:pt x="37" y="227"/>
                      <a:pt x="37" y="245"/>
                    </a:cubicBezTo>
                    <a:cubicBezTo>
                      <a:pt x="55" y="245"/>
                      <a:pt x="55" y="268"/>
                      <a:pt x="73" y="268"/>
                    </a:cubicBezTo>
                    <a:cubicBezTo>
                      <a:pt x="73" y="268"/>
                      <a:pt x="91" y="286"/>
                      <a:pt x="113" y="286"/>
                    </a:cubicBezTo>
                    <a:lnTo>
                      <a:pt x="204" y="286"/>
                    </a:lnTo>
                    <a:lnTo>
                      <a:pt x="245" y="245"/>
                    </a:lnTo>
                    <a:lnTo>
                      <a:pt x="263" y="227"/>
                    </a:lnTo>
                    <a:cubicBezTo>
                      <a:pt x="281" y="209"/>
                      <a:pt x="281" y="209"/>
                      <a:pt x="281" y="191"/>
                    </a:cubicBezTo>
                    <a:cubicBezTo>
                      <a:pt x="299" y="173"/>
                      <a:pt x="299" y="154"/>
                      <a:pt x="299" y="154"/>
                    </a:cubicBezTo>
                    <a:lnTo>
                      <a:pt x="299" y="114"/>
                    </a:lnTo>
                    <a:cubicBezTo>
                      <a:pt x="281" y="96"/>
                      <a:pt x="281" y="78"/>
                      <a:pt x="263" y="59"/>
                    </a:cubicBezTo>
                    <a:lnTo>
                      <a:pt x="245" y="41"/>
                    </a:lnTo>
                    <a:lnTo>
                      <a:pt x="227" y="19"/>
                    </a:lnTo>
                    <a:cubicBezTo>
                      <a:pt x="204" y="19"/>
                      <a:pt x="186" y="1"/>
                      <a:pt x="18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9" name="Google Shape;2049;p13"/>
              <p:cNvSpPr/>
              <p:nvPr/>
            </p:nvSpPr>
            <p:spPr>
              <a:xfrm>
                <a:off x="8449643" y="1444493"/>
                <a:ext cx="100724" cy="101354"/>
              </a:xfrm>
              <a:custGeom>
                <a:avLst/>
                <a:gdLst/>
                <a:ahLst/>
                <a:cxnLst/>
                <a:rect l="l" t="t" r="r" b="b"/>
                <a:pathLst>
                  <a:path w="639" h="643" extrusionOk="0">
                    <a:moveTo>
                      <a:pt x="322" y="0"/>
                    </a:moveTo>
                    <a:cubicBezTo>
                      <a:pt x="281" y="0"/>
                      <a:pt x="245" y="0"/>
                      <a:pt x="186" y="18"/>
                    </a:cubicBezTo>
                    <a:cubicBezTo>
                      <a:pt x="150" y="36"/>
                      <a:pt x="132" y="55"/>
                      <a:pt x="95" y="95"/>
                    </a:cubicBezTo>
                    <a:cubicBezTo>
                      <a:pt x="55" y="113"/>
                      <a:pt x="37" y="150"/>
                      <a:pt x="18" y="190"/>
                    </a:cubicBezTo>
                    <a:cubicBezTo>
                      <a:pt x="0" y="226"/>
                      <a:pt x="0" y="281"/>
                      <a:pt x="0" y="321"/>
                    </a:cubicBezTo>
                    <a:cubicBezTo>
                      <a:pt x="0" y="340"/>
                      <a:pt x="0" y="376"/>
                      <a:pt x="18" y="394"/>
                    </a:cubicBezTo>
                    <a:cubicBezTo>
                      <a:pt x="18" y="453"/>
                      <a:pt x="55" y="507"/>
                      <a:pt x="95" y="548"/>
                    </a:cubicBezTo>
                    <a:cubicBezTo>
                      <a:pt x="150" y="602"/>
                      <a:pt x="227" y="643"/>
                      <a:pt x="322" y="643"/>
                    </a:cubicBezTo>
                    <a:cubicBezTo>
                      <a:pt x="358" y="643"/>
                      <a:pt x="412" y="643"/>
                      <a:pt x="453" y="620"/>
                    </a:cubicBezTo>
                    <a:cubicBezTo>
                      <a:pt x="489" y="602"/>
                      <a:pt x="525" y="584"/>
                      <a:pt x="548" y="548"/>
                    </a:cubicBezTo>
                    <a:cubicBezTo>
                      <a:pt x="584" y="507"/>
                      <a:pt x="602" y="489"/>
                      <a:pt x="620" y="435"/>
                    </a:cubicBezTo>
                    <a:cubicBezTo>
                      <a:pt x="638" y="394"/>
                      <a:pt x="638" y="358"/>
                      <a:pt x="638" y="321"/>
                    </a:cubicBezTo>
                    <a:lnTo>
                      <a:pt x="638" y="226"/>
                    </a:lnTo>
                    <a:cubicBezTo>
                      <a:pt x="620" y="168"/>
                      <a:pt x="584" y="131"/>
                      <a:pt x="548" y="95"/>
                    </a:cubicBezTo>
                    <a:cubicBezTo>
                      <a:pt x="489" y="36"/>
                      <a:pt x="412" y="0"/>
                      <a:pt x="3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0" name="Google Shape;2050;p13"/>
              <p:cNvSpPr/>
              <p:nvPr/>
            </p:nvSpPr>
            <p:spPr>
              <a:xfrm>
                <a:off x="9073535" y="1803570"/>
                <a:ext cx="62263" cy="55800"/>
              </a:xfrm>
              <a:custGeom>
                <a:avLst/>
                <a:gdLst/>
                <a:ahLst/>
                <a:cxnLst/>
                <a:rect l="l" t="t" r="r" b="b"/>
                <a:pathLst>
                  <a:path w="395" h="354" extrusionOk="0">
                    <a:moveTo>
                      <a:pt x="205" y="1"/>
                    </a:moveTo>
                    <a:cubicBezTo>
                      <a:pt x="160" y="1"/>
                      <a:pt x="109" y="16"/>
                      <a:pt x="73" y="38"/>
                    </a:cubicBezTo>
                    <a:cubicBezTo>
                      <a:pt x="55" y="61"/>
                      <a:pt x="37" y="79"/>
                      <a:pt x="19" y="97"/>
                    </a:cubicBezTo>
                    <a:cubicBezTo>
                      <a:pt x="1" y="115"/>
                      <a:pt x="1" y="152"/>
                      <a:pt x="1" y="174"/>
                    </a:cubicBezTo>
                    <a:cubicBezTo>
                      <a:pt x="1" y="210"/>
                      <a:pt x="1" y="228"/>
                      <a:pt x="19" y="265"/>
                    </a:cubicBezTo>
                    <a:cubicBezTo>
                      <a:pt x="37" y="287"/>
                      <a:pt x="55" y="305"/>
                      <a:pt x="73" y="323"/>
                    </a:cubicBezTo>
                    <a:cubicBezTo>
                      <a:pt x="108" y="345"/>
                      <a:pt x="154" y="353"/>
                      <a:pt x="198" y="353"/>
                    </a:cubicBezTo>
                    <a:cubicBezTo>
                      <a:pt x="229" y="353"/>
                      <a:pt x="259" y="349"/>
                      <a:pt x="281" y="342"/>
                    </a:cubicBezTo>
                    <a:cubicBezTo>
                      <a:pt x="281" y="323"/>
                      <a:pt x="299" y="323"/>
                      <a:pt x="322" y="305"/>
                    </a:cubicBezTo>
                    <a:cubicBezTo>
                      <a:pt x="358" y="287"/>
                      <a:pt x="394" y="228"/>
                      <a:pt x="394" y="174"/>
                    </a:cubicBezTo>
                    <a:cubicBezTo>
                      <a:pt x="394" y="133"/>
                      <a:pt x="358" y="79"/>
                      <a:pt x="322" y="61"/>
                    </a:cubicBezTo>
                    <a:cubicBezTo>
                      <a:pt x="299" y="38"/>
                      <a:pt x="281" y="38"/>
                      <a:pt x="281" y="20"/>
                    </a:cubicBezTo>
                    <a:cubicBezTo>
                      <a:pt x="260" y="7"/>
                      <a:pt x="234" y="1"/>
                      <a:pt x="20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1" name="Google Shape;2051;p13"/>
              <p:cNvSpPr/>
              <p:nvPr/>
            </p:nvSpPr>
            <p:spPr>
              <a:xfrm>
                <a:off x="8992987" y="2089035"/>
                <a:ext cx="122161" cy="117432"/>
              </a:xfrm>
              <a:custGeom>
                <a:avLst/>
                <a:gdLst/>
                <a:ahLst/>
                <a:cxnLst/>
                <a:rect l="l" t="t" r="r" b="b"/>
                <a:pathLst>
                  <a:path w="775" h="745" extrusionOk="0">
                    <a:moveTo>
                      <a:pt x="358" y="1"/>
                    </a:moveTo>
                    <a:cubicBezTo>
                      <a:pt x="304" y="1"/>
                      <a:pt x="245" y="19"/>
                      <a:pt x="191" y="60"/>
                    </a:cubicBezTo>
                    <a:cubicBezTo>
                      <a:pt x="114" y="96"/>
                      <a:pt x="59" y="150"/>
                      <a:pt x="41" y="227"/>
                    </a:cubicBezTo>
                    <a:cubicBezTo>
                      <a:pt x="1" y="286"/>
                      <a:pt x="1" y="340"/>
                      <a:pt x="1" y="417"/>
                    </a:cubicBezTo>
                    <a:cubicBezTo>
                      <a:pt x="19" y="489"/>
                      <a:pt x="59" y="566"/>
                      <a:pt x="114" y="625"/>
                    </a:cubicBezTo>
                    <a:lnTo>
                      <a:pt x="114" y="643"/>
                    </a:lnTo>
                    <a:cubicBezTo>
                      <a:pt x="188" y="717"/>
                      <a:pt x="294" y="744"/>
                      <a:pt x="391" y="744"/>
                    </a:cubicBezTo>
                    <a:cubicBezTo>
                      <a:pt x="419" y="744"/>
                      <a:pt x="446" y="742"/>
                      <a:pt x="471" y="738"/>
                    </a:cubicBezTo>
                    <a:cubicBezTo>
                      <a:pt x="607" y="697"/>
                      <a:pt x="697" y="602"/>
                      <a:pt x="738" y="471"/>
                    </a:cubicBezTo>
                    <a:cubicBezTo>
                      <a:pt x="774" y="340"/>
                      <a:pt x="738" y="209"/>
                      <a:pt x="643" y="114"/>
                    </a:cubicBezTo>
                    <a:cubicBezTo>
                      <a:pt x="607" y="60"/>
                      <a:pt x="548" y="37"/>
                      <a:pt x="471" y="19"/>
                    </a:cubicBezTo>
                    <a:cubicBezTo>
                      <a:pt x="444" y="10"/>
                      <a:pt x="411" y="5"/>
                      <a:pt x="378" y="5"/>
                    </a:cubicBezTo>
                    <a:cubicBezTo>
                      <a:pt x="345" y="5"/>
                      <a:pt x="313" y="10"/>
                      <a:pt x="286" y="19"/>
                    </a:cubicBezTo>
                    <a:cubicBezTo>
                      <a:pt x="304" y="1"/>
                      <a:pt x="340" y="1"/>
                      <a:pt x="3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2" name="Google Shape;2052;p13"/>
              <p:cNvSpPr/>
              <p:nvPr/>
            </p:nvSpPr>
            <p:spPr>
              <a:xfrm>
                <a:off x="9263320" y="1735317"/>
                <a:ext cx="53593" cy="60056"/>
              </a:xfrm>
              <a:custGeom>
                <a:avLst/>
                <a:gdLst/>
                <a:ahLst/>
                <a:cxnLst/>
                <a:rect l="l" t="t" r="r" b="b"/>
                <a:pathLst>
                  <a:path w="340" h="381" extrusionOk="0">
                    <a:moveTo>
                      <a:pt x="172" y="1"/>
                    </a:moveTo>
                    <a:cubicBezTo>
                      <a:pt x="154" y="19"/>
                      <a:pt x="136" y="19"/>
                      <a:pt x="113" y="19"/>
                    </a:cubicBezTo>
                    <a:cubicBezTo>
                      <a:pt x="113" y="19"/>
                      <a:pt x="95" y="19"/>
                      <a:pt x="77" y="42"/>
                    </a:cubicBezTo>
                    <a:cubicBezTo>
                      <a:pt x="59" y="42"/>
                      <a:pt x="59" y="60"/>
                      <a:pt x="41" y="78"/>
                    </a:cubicBezTo>
                    <a:cubicBezTo>
                      <a:pt x="23" y="96"/>
                      <a:pt x="23" y="114"/>
                      <a:pt x="0" y="132"/>
                    </a:cubicBezTo>
                    <a:lnTo>
                      <a:pt x="0" y="173"/>
                    </a:lnTo>
                    <a:lnTo>
                      <a:pt x="0" y="245"/>
                    </a:lnTo>
                    <a:cubicBezTo>
                      <a:pt x="23" y="286"/>
                      <a:pt x="23" y="304"/>
                      <a:pt x="41" y="322"/>
                    </a:cubicBezTo>
                    <a:cubicBezTo>
                      <a:pt x="77" y="358"/>
                      <a:pt x="113" y="381"/>
                      <a:pt x="172" y="381"/>
                    </a:cubicBezTo>
                    <a:cubicBezTo>
                      <a:pt x="190" y="381"/>
                      <a:pt x="208" y="381"/>
                      <a:pt x="226" y="358"/>
                    </a:cubicBezTo>
                    <a:cubicBezTo>
                      <a:pt x="249" y="358"/>
                      <a:pt x="267" y="340"/>
                      <a:pt x="285" y="322"/>
                    </a:cubicBezTo>
                    <a:cubicBezTo>
                      <a:pt x="303" y="304"/>
                      <a:pt x="321" y="286"/>
                      <a:pt x="321" y="245"/>
                    </a:cubicBezTo>
                    <a:cubicBezTo>
                      <a:pt x="339" y="227"/>
                      <a:pt x="339" y="191"/>
                      <a:pt x="321" y="173"/>
                    </a:cubicBezTo>
                    <a:lnTo>
                      <a:pt x="321" y="132"/>
                    </a:lnTo>
                    <a:cubicBezTo>
                      <a:pt x="321" y="114"/>
                      <a:pt x="303" y="96"/>
                      <a:pt x="303" y="96"/>
                    </a:cubicBezTo>
                    <a:cubicBezTo>
                      <a:pt x="303" y="78"/>
                      <a:pt x="285" y="60"/>
                      <a:pt x="267" y="42"/>
                    </a:cubicBezTo>
                    <a:cubicBezTo>
                      <a:pt x="249" y="42"/>
                      <a:pt x="249" y="19"/>
                      <a:pt x="226" y="19"/>
                    </a:cubicBezTo>
                    <a:cubicBezTo>
                      <a:pt x="208" y="19"/>
                      <a:pt x="190" y="1"/>
                      <a:pt x="17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3" name="Google Shape;2053;p13"/>
              <p:cNvSpPr/>
              <p:nvPr/>
            </p:nvSpPr>
            <p:spPr>
              <a:xfrm>
                <a:off x="9281132" y="1967188"/>
                <a:ext cx="92843" cy="71405"/>
              </a:xfrm>
              <a:custGeom>
                <a:avLst/>
                <a:gdLst/>
                <a:ahLst/>
                <a:cxnLst/>
                <a:rect l="l" t="t" r="r" b="b"/>
                <a:pathLst>
                  <a:path w="589" h="453" extrusionOk="0">
                    <a:moveTo>
                      <a:pt x="303" y="0"/>
                    </a:moveTo>
                    <a:cubicBezTo>
                      <a:pt x="0" y="0"/>
                      <a:pt x="0" y="453"/>
                      <a:pt x="303" y="453"/>
                    </a:cubicBezTo>
                    <a:cubicBezTo>
                      <a:pt x="588" y="453"/>
                      <a:pt x="588" y="0"/>
                      <a:pt x="30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4" name="Google Shape;2054;p13"/>
              <p:cNvSpPr/>
              <p:nvPr/>
            </p:nvSpPr>
            <p:spPr>
              <a:xfrm>
                <a:off x="8440342" y="2242565"/>
                <a:ext cx="77868" cy="75504"/>
              </a:xfrm>
              <a:custGeom>
                <a:avLst/>
                <a:gdLst/>
                <a:ahLst/>
                <a:cxnLst/>
                <a:rect l="l" t="t" r="r" b="b"/>
                <a:pathLst>
                  <a:path w="494" h="479" extrusionOk="0">
                    <a:moveTo>
                      <a:pt x="214" y="1"/>
                    </a:moveTo>
                    <a:cubicBezTo>
                      <a:pt x="189" y="1"/>
                      <a:pt x="167" y="14"/>
                      <a:pt x="154" y="27"/>
                    </a:cubicBezTo>
                    <a:cubicBezTo>
                      <a:pt x="114" y="27"/>
                      <a:pt x="96" y="45"/>
                      <a:pt x="77" y="63"/>
                    </a:cubicBezTo>
                    <a:cubicBezTo>
                      <a:pt x="41" y="81"/>
                      <a:pt x="41" y="122"/>
                      <a:pt x="19" y="140"/>
                    </a:cubicBezTo>
                    <a:cubicBezTo>
                      <a:pt x="1" y="176"/>
                      <a:pt x="1" y="217"/>
                      <a:pt x="1" y="235"/>
                    </a:cubicBezTo>
                    <a:lnTo>
                      <a:pt x="1" y="307"/>
                    </a:lnTo>
                    <a:cubicBezTo>
                      <a:pt x="19" y="348"/>
                      <a:pt x="41" y="384"/>
                      <a:pt x="77" y="402"/>
                    </a:cubicBezTo>
                    <a:cubicBezTo>
                      <a:pt x="96" y="420"/>
                      <a:pt x="96" y="443"/>
                      <a:pt x="114" y="443"/>
                    </a:cubicBezTo>
                    <a:cubicBezTo>
                      <a:pt x="154" y="479"/>
                      <a:pt x="191" y="479"/>
                      <a:pt x="245" y="479"/>
                    </a:cubicBezTo>
                    <a:cubicBezTo>
                      <a:pt x="267" y="479"/>
                      <a:pt x="304" y="479"/>
                      <a:pt x="340" y="461"/>
                    </a:cubicBezTo>
                    <a:cubicBezTo>
                      <a:pt x="358" y="461"/>
                      <a:pt x="399" y="443"/>
                      <a:pt x="417" y="402"/>
                    </a:cubicBezTo>
                    <a:cubicBezTo>
                      <a:pt x="435" y="384"/>
                      <a:pt x="453" y="366"/>
                      <a:pt x="453" y="330"/>
                    </a:cubicBezTo>
                    <a:cubicBezTo>
                      <a:pt x="471" y="307"/>
                      <a:pt x="494" y="271"/>
                      <a:pt x="471" y="235"/>
                    </a:cubicBezTo>
                    <a:lnTo>
                      <a:pt x="471" y="176"/>
                    </a:lnTo>
                    <a:cubicBezTo>
                      <a:pt x="453" y="140"/>
                      <a:pt x="435" y="103"/>
                      <a:pt x="417" y="63"/>
                    </a:cubicBezTo>
                    <a:cubicBezTo>
                      <a:pt x="399" y="63"/>
                      <a:pt x="381" y="45"/>
                      <a:pt x="358" y="27"/>
                    </a:cubicBezTo>
                    <a:cubicBezTo>
                      <a:pt x="322" y="8"/>
                      <a:pt x="286" y="8"/>
                      <a:pt x="245" y="8"/>
                    </a:cubicBezTo>
                    <a:cubicBezTo>
                      <a:pt x="234" y="3"/>
                      <a:pt x="224" y="1"/>
                      <a:pt x="2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5" name="Google Shape;2055;p13"/>
              <p:cNvSpPr/>
              <p:nvPr/>
            </p:nvSpPr>
            <p:spPr>
              <a:xfrm>
                <a:off x="8773411" y="2312237"/>
                <a:ext cx="50756" cy="47288"/>
              </a:xfrm>
              <a:custGeom>
                <a:avLst/>
                <a:gdLst/>
                <a:ahLst/>
                <a:cxnLst/>
                <a:rect l="l" t="t" r="r" b="b"/>
                <a:pathLst>
                  <a:path w="322" h="300" extrusionOk="0">
                    <a:moveTo>
                      <a:pt x="168" y="1"/>
                    </a:moveTo>
                    <a:cubicBezTo>
                      <a:pt x="131" y="1"/>
                      <a:pt x="113" y="1"/>
                      <a:pt x="95" y="19"/>
                    </a:cubicBezTo>
                    <a:cubicBezTo>
                      <a:pt x="77" y="19"/>
                      <a:pt x="77" y="19"/>
                      <a:pt x="54" y="37"/>
                    </a:cubicBezTo>
                    <a:cubicBezTo>
                      <a:pt x="36" y="37"/>
                      <a:pt x="18" y="55"/>
                      <a:pt x="18" y="73"/>
                    </a:cubicBezTo>
                    <a:cubicBezTo>
                      <a:pt x="0" y="91"/>
                      <a:pt x="0" y="114"/>
                      <a:pt x="0" y="150"/>
                    </a:cubicBezTo>
                    <a:cubicBezTo>
                      <a:pt x="0" y="168"/>
                      <a:pt x="0" y="186"/>
                      <a:pt x="18" y="204"/>
                    </a:cubicBezTo>
                    <a:cubicBezTo>
                      <a:pt x="18" y="227"/>
                      <a:pt x="36" y="245"/>
                      <a:pt x="54" y="263"/>
                    </a:cubicBezTo>
                    <a:cubicBezTo>
                      <a:pt x="77" y="263"/>
                      <a:pt x="77" y="263"/>
                      <a:pt x="95" y="281"/>
                    </a:cubicBezTo>
                    <a:cubicBezTo>
                      <a:pt x="113" y="281"/>
                      <a:pt x="131" y="299"/>
                      <a:pt x="168" y="299"/>
                    </a:cubicBezTo>
                    <a:cubicBezTo>
                      <a:pt x="190" y="299"/>
                      <a:pt x="226" y="281"/>
                      <a:pt x="244" y="281"/>
                    </a:cubicBezTo>
                    <a:cubicBezTo>
                      <a:pt x="281" y="245"/>
                      <a:pt x="321" y="186"/>
                      <a:pt x="321" y="150"/>
                    </a:cubicBezTo>
                    <a:cubicBezTo>
                      <a:pt x="321" y="91"/>
                      <a:pt x="281" y="37"/>
                      <a:pt x="244" y="19"/>
                    </a:cubicBezTo>
                    <a:cubicBezTo>
                      <a:pt x="226" y="1"/>
                      <a:pt x="190" y="1"/>
                      <a:pt x="16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6" name="Google Shape;2056;p13"/>
              <p:cNvSpPr/>
              <p:nvPr/>
            </p:nvSpPr>
            <p:spPr>
              <a:xfrm>
                <a:off x="9195540" y="2151771"/>
                <a:ext cx="136348" cy="136348"/>
              </a:xfrm>
              <a:custGeom>
                <a:avLst/>
                <a:gdLst/>
                <a:ahLst/>
                <a:cxnLst/>
                <a:rect l="l" t="t" r="r" b="b"/>
                <a:pathLst>
                  <a:path w="865" h="865" extrusionOk="0">
                    <a:moveTo>
                      <a:pt x="430" y="1"/>
                    </a:moveTo>
                    <a:cubicBezTo>
                      <a:pt x="376" y="1"/>
                      <a:pt x="317" y="19"/>
                      <a:pt x="263" y="37"/>
                    </a:cubicBezTo>
                    <a:cubicBezTo>
                      <a:pt x="226" y="55"/>
                      <a:pt x="168" y="91"/>
                      <a:pt x="131" y="132"/>
                    </a:cubicBezTo>
                    <a:cubicBezTo>
                      <a:pt x="91" y="168"/>
                      <a:pt x="55" y="227"/>
                      <a:pt x="36" y="263"/>
                    </a:cubicBezTo>
                    <a:cubicBezTo>
                      <a:pt x="18" y="318"/>
                      <a:pt x="0" y="376"/>
                      <a:pt x="0" y="431"/>
                    </a:cubicBezTo>
                    <a:cubicBezTo>
                      <a:pt x="18" y="471"/>
                      <a:pt x="18" y="508"/>
                      <a:pt x="18" y="544"/>
                    </a:cubicBezTo>
                    <a:cubicBezTo>
                      <a:pt x="36" y="621"/>
                      <a:pt x="73" y="679"/>
                      <a:pt x="131" y="734"/>
                    </a:cubicBezTo>
                    <a:cubicBezTo>
                      <a:pt x="168" y="752"/>
                      <a:pt x="186" y="793"/>
                      <a:pt x="226" y="811"/>
                    </a:cubicBezTo>
                    <a:cubicBezTo>
                      <a:pt x="281" y="847"/>
                      <a:pt x="358" y="865"/>
                      <a:pt x="430" y="865"/>
                    </a:cubicBezTo>
                    <a:cubicBezTo>
                      <a:pt x="489" y="865"/>
                      <a:pt x="543" y="847"/>
                      <a:pt x="602" y="829"/>
                    </a:cubicBezTo>
                    <a:cubicBezTo>
                      <a:pt x="656" y="811"/>
                      <a:pt x="697" y="770"/>
                      <a:pt x="733" y="734"/>
                    </a:cubicBezTo>
                    <a:cubicBezTo>
                      <a:pt x="769" y="698"/>
                      <a:pt x="810" y="657"/>
                      <a:pt x="828" y="603"/>
                    </a:cubicBezTo>
                    <a:cubicBezTo>
                      <a:pt x="846" y="544"/>
                      <a:pt x="864" y="489"/>
                      <a:pt x="864" y="431"/>
                    </a:cubicBezTo>
                    <a:cubicBezTo>
                      <a:pt x="864" y="394"/>
                      <a:pt x="846" y="358"/>
                      <a:pt x="846" y="318"/>
                    </a:cubicBezTo>
                    <a:cubicBezTo>
                      <a:pt x="828" y="245"/>
                      <a:pt x="792" y="186"/>
                      <a:pt x="733" y="132"/>
                    </a:cubicBezTo>
                    <a:cubicBezTo>
                      <a:pt x="715" y="114"/>
                      <a:pt x="679" y="91"/>
                      <a:pt x="656" y="73"/>
                    </a:cubicBezTo>
                    <a:cubicBezTo>
                      <a:pt x="584" y="19"/>
                      <a:pt x="507" y="1"/>
                      <a:pt x="43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7" name="Google Shape;2057;p13"/>
              <p:cNvSpPr/>
              <p:nvPr/>
            </p:nvSpPr>
            <p:spPr>
              <a:xfrm>
                <a:off x="8152198" y="2076897"/>
                <a:ext cx="83700" cy="83700"/>
              </a:xfrm>
              <a:custGeom>
                <a:avLst/>
                <a:gdLst/>
                <a:ahLst/>
                <a:cxnLst/>
                <a:rect l="l" t="t" r="r" b="b"/>
                <a:pathLst>
                  <a:path w="531" h="531" extrusionOk="0">
                    <a:moveTo>
                      <a:pt x="263" y="1"/>
                    </a:moveTo>
                    <a:cubicBezTo>
                      <a:pt x="227" y="1"/>
                      <a:pt x="209" y="1"/>
                      <a:pt x="173" y="23"/>
                    </a:cubicBezTo>
                    <a:cubicBezTo>
                      <a:pt x="132" y="42"/>
                      <a:pt x="114" y="60"/>
                      <a:pt x="78" y="78"/>
                    </a:cubicBezTo>
                    <a:cubicBezTo>
                      <a:pt x="60" y="96"/>
                      <a:pt x="37" y="137"/>
                      <a:pt x="37" y="155"/>
                    </a:cubicBezTo>
                    <a:cubicBezTo>
                      <a:pt x="19" y="191"/>
                      <a:pt x="1" y="227"/>
                      <a:pt x="1" y="268"/>
                    </a:cubicBezTo>
                    <a:cubicBezTo>
                      <a:pt x="19" y="286"/>
                      <a:pt x="19" y="304"/>
                      <a:pt x="19" y="340"/>
                    </a:cubicBezTo>
                    <a:cubicBezTo>
                      <a:pt x="37" y="381"/>
                      <a:pt x="60" y="417"/>
                      <a:pt x="78" y="453"/>
                    </a:cubicBezTo>
                    <a:cubicBezTo>
                      <a:pt x="96" y="453"/>
                      <a:pt x="114" y="476"/>
                      <a:pt x="132" y="494"/>
                    </a:cubicBezTo>
                    <a:cubicBezTo>
                      <a:pt x="173" y="512"/>
                      <a:pt x="227" y="530"/>
                      <a:pt x="263" y="530"/>
                    </a:cubicBezTo>
                    <a:cubicBezTo>
                      <a:pt x="304" y="530"/>
                      <a:pt x="340" y="512"/>
                      <a:pt x="376" y="512"/>
                    </a:cubicBezTo>
                    <a:cubicBezTo>
                      <a:pt x="399" y="494"/>
                      <a:pt x="435" y="476"/>
                      <a:pt x="453" y="453"/>
                    </a:cubicBezTo>
                    <a:cubicBezTo>
                      <a:pt x="471" y="417"/>
                      <a:pt x="490" y="399"/>
                      <a:pt x="512" y="363"/>
                    </a:cubicBezTo>
                    <a:cubicBezTo>
                      <a:pt x="530" y="340"/>
                      <a:pt x="530" y="304"/>
                      <a:pt x="530" y="268"/>
                    </a:cubicBezTo>
                    <a:lnTo>
                      <a:pt x="530" y="191"/>
                    </a:lnTo>
                    <a:cubicBezTo>
                      <a:pt x="512" y="155"/>
                      <a:pt x="490" y="114"/>
                      <a:pt x="453" y="78"/>
                    </a:cubicBezTo>
                    <a:cubicBezTo>
                      <a:pt x="435" y="60"/>
                      <a:pt x="417" y="60"/>
                      <a:pt x="399" y="42"/>
                    </a:cubicBezTo>
                    <a:cubicBezTo>
                      <a:pt x="358" y="23"/>
                      <a:pt x="322" y="1"/>
                      <a:pt x="26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8" name="Google Shape;2058;p13"/>
              <p:cNvSpPr/>
              <p:nvPr/>
            </p:nvSpPr>
            <p:spPr>
              <a:xfrm>
                <a:off x="8657081" y="1355275"/>
                <a:ext cx="80705" cy="77237"/>
              </a:xfrm>
              <a:custGeom>
                <a:avLst/>
                <a:gdLst/>
                <a:ahLst/>
                <a:cxnLst/>
                <a:rect l="l" t="t" r="r" b="b"/>
                <a:pathLst>
                  <a:path w="512" h="490" extrusionOk="0">
                    <a:moveTo>
                      <a:pt x="250" y="1"/>
                    </a:moveTo>
                    <a:cubicBezTo>
                      <a:pt x="227" y="1"/>
                      <a:pt x="191" y="1"/>
                      <a:pt x="155" y="19"/>
                    </a:cubicBezTo>
                    <a:cubicBezTo>
                      <a:pt x="137" y="19"/>
                      <a:pt x="96" y="37"/>
                      <a:pt x="78" y="55"/>
                    </a:cubicBezTo>
                    <a:cubicBezTo>
                      <a:pt x="60" y="96"/>
                      <a:pt x="42" y="114"/>
                      <a:pt x="42" y="150"/>
                    </a:cubicBezTo>
                    <a:cubicBezTo>
                      <a:pt x="23" y="168"/>
                      <a:pt x="1" y="209"/>
                      <a:pt x="23" y="245"/>
                    </a:cubicBezTo>
                    <a:lnTo>
                      <a:pt x="23" y="304"/>
                    </a:lnTo>
                    <a:cubicBezTo>
                      <a:pt x="42" y="340"/>
                      <a:pt x="60" y="376"/>
                      <a:pt x="78" y="417"/>
                    </a:cubicBezTo>
                    <a:cubicBezTo>
                      <a:pt x="96" y="417"/>
                      <a:pt x="114" y="435"/>
                      <a:pt x="137" y="453"/>
                    </a:cubicBezTo>
                    <a:cubicBezTo>
                      <a:pt x="173" y="471"/>
                      <a:pt x="209" y="489"/>
                      <a:pt x="250" y="489"/>
                    </a:cubicBezTo>
                    <a:cubicBezTo>
                      <a:pt x="286" y="489"/>
                      <a:pt x="322" y="471"/>
                      <a:pt x="340" y="453"/>
                    </a:cubicBezTo>
                    <a:cubicBezTo>
                      <a:pt x="381" y="453"/>
                      <a:pt x="399" y="435"/>
                      <a:pt x="435" y="417"/>
                    </a:cubicBezTo>
                    <a:cubicBezTo>
                      <a:pt x="453" y="394"/>
                      <a:pt x="476" y="358"/>
                      <a:pt x="476" y="340"/>
                    </a:cubicBezTo>
                    <a:cubicBezTo>
                      <a:pt x="494" y="304"/>
                      <a:pt x="512" y="263"/>
                      <a:pt x="494" y="245"/>
                    </a:cubicBezTo>
                    <a:lnTo>
                      <a:pt x="494" y="168"/>
                    </a:lnTo>
                    <a:cubicBezTo>
                      <a:pt x="476" y="132"/>
                      <a:pt x="453" y="96"/>
                      <a:pt x="435" y="55"/>
                    </a:cubicBezTo>
                    <a:cubicBezTo>
                      <a:pt x="417" y="55"/>
                      <a:pt x="399" y="37"/>
                      <a:pt x="381" y="19"/>
                    </a:cubicBezTo>
                    <a:cubicBezTo>
                      <a:pt x="340" y="1"/>
                      <a:pt x="304" y="1"/>
                      <a:pt x="25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9" name="Google Shape;2059;p13"/>
              <p:cNvSpPr/>
              <p:nvPr/>
            </p:nvSpPr>
            <p:spPr>
              <a:xfrm>
                <a:off x="9177728" y="1524253"/>
                <a:ext cx="100724" cy="101512"/>
              </a:xfrm>
              <a:custGeom>
                <a:avLst/>
                <a:gdLst/>
                <a:ahLst/>
                <a:cxnLst/>
                <a:rect l="l" t="t" r="r" b="b"/>
                <a:pathLst>
                  <a:path w="639" h="644" extrusionOk="0">
                    <a:moveTo>
                      <a:pt x="317" y="1"/>
                    </a:moveTo>
                    <a:cubicBezTo>
                      <a:pt x="281" y="1"/>
                      <a:pt x="244" y="1"/>
                      <a:pt x="204" y="42"/>
                    </a:cubicBezTo>
                    <a:cubicBezTo>
                      <a:pt x="168" y="42"/>
                      <a:pt x="131" y="60"/>
                      <a:pt x="91" y="96"/>
                    </a:cubicBezTo>
                    <a:cubicBezTo>
                      <a:pt x="73" y="114"/>
                      <a:pt x="54" y="155"/>
                      <a:pt x="36" y="191"/>
                    </a:cubicBezTo>
                    <a:cubicBezTo>
                      <a:pt x="18" y="227"/>
                      <a:pt x="0" y="268"/>
                      <a:pt x="18" y="322"/>
                    </a:cubicBezTo>
                    <a:lnTo>
                      <a:pt x="18" y="399"/>
                    </a:lnTo>
                    <a:cubicBezTo>
                      <a:pt x="36" y="453"/>
                      <a:pt x="54" y="512"/>
                      <a:pt x="91" y="548"/>
                    </a:cubicBezTo>
                    <a:cubicBezTo>
                      <a:pt x="131" y="548"/>
                      <a:pt x="149" y="566"/>
                      <a:pt x="168" y="589"/>
                    </a:cubicBezTo>
                    <a:cubicBezTo>
                      <a:pt x="204" y="625"/>
                      <a:pt x="263" y="625"/>
                      <a:pt x="317" y="643"/>
                    </a:cubicBezTo>
                    <a:cubicBezTo>
                      <a:pt x="376" y="643"/>
                      <a:pt x="412" y="625"/>
                      <a:pt x="453" y="607"/>
                    </a:cubicBezTo>
                    <a:cubicBezTo>
                      <a:pt x="489" y="589"/>
                      <a:pt x="525" y="566"/>
                      <a:pt x="543" y="548"/>
                    </a:cubicBezTo>
                    <a:cubicBezTo>
                      <a:pt x="584" y="512"/>
                      <a:pt x="602" y="476"/>
                      <a:pt x="620" y="435"/>
                    </a:cubicBezTo>
                    <a:cubicBezTo>
                      <a:pt x="638" y="399"/>
                      <a:pt x="638" y="363"/>
                      <a:pt x="638" y="322"/>
                    </a:cubicBezTo>
                    <a:cubicBezTo>
                      <a:pt x="638" y="286"/>
                      <a:pt x="638" y="268"/>
                      <a:pt x="620" y="227"/>
                    </a:cubicBezTo>
                    <a:cubicBezTo>
                      <a:pt x="620" y="191"/>
                      <a:pt x="584" y="137"/>
                      <a:pt x="543" y="96"/>
                    </a:cubicBezTo>
                    <a:cubicBezTo>
                      <a:pt x="525" y="78"/>
                      <a:pt x="507" y="60"/>
                      <a:pt x="489" y="42"/>
                    </a:cubicBezTo>
                    <a:cubicBezTo>
                      <a:pt x="430" y="24"/>
                      <a:pt x="376" y="1"/>
                      <a:pt x="31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0" name="Google Shape;2060;p13"/>
              <p:cNvSpPr/>
              <p:nvPr/>
            </p:nvSpPr>
            <p:spPr>
              <a:xfrm>
                <a:off x="9438603" y="1839509"/>
                <a:ext cx="56588" cy="47919"/>
              </a:xfrm>
              <a:custGeom>
                <a:avLst/>
                <a:gdLst/>
                <a:ahLst/>
                <a:cxnLst/>
                <a:rect l="l" t="t" r="r" b="b"/>
                <a:pathLst>
                  <a:path w="359" h="304" extrusionOk="0">
                    <a:moveTo>
                      <a:pt x="173" y="0"/>
                    </a:moveTo>
                    <a:cubicBezTo>
                      <a:pt x="132" y="0"/>
                      <a:pt x="96" y="19"/>
                      <a:pt x="60" y="59"/>
                    </a:cubicBezTo>
                    <a:cubicBezTo>
                      <a:pt x="60" y="59"/>
                      <a:pt x="42" y="77"/>
                      <a:pt x="42" y="95"/>
                    </a:cubicBezTo>
                    <a:cubicBezTo>
                      <a:pt x="1" y="132"/>
                      <a:pt x="1" y="190"/>
                      <a:pt x="42" y="227"/>
                    </a:cubicBezTo>
                    <a:lnTo>
                      <a:pt x="60" y="245"/>
                    </a:lnTo>
                    <a:cubicBezTo>
                      <a:pt x="78" y="285"/>
                      <a:pt x="132" y="304"/>
                      <a:pt x="173" y="304"/>
                    </a:cubicBezTo>
                    <a:cubicBezTo>
                      <a:pt x="209" y="304"/>
                      <a:pt x="227" y="304"/>
                      <a:pt x="268" y="285"/>
                    </a:cubicBezTo>
                    <a:lnTo>
                      <a:pt x="304" y="285"/>
                    </a:lnTo>
                    <a:cubicBezTo>
                      <a:pt x="304" y="263"/>
                      <a:pt x="322" y="245"/>
                      <a:pt x="340" y="245"/>
                    </a:cubicBezTo>
                    <a:cubicBezTo>
                      <a:pt x="358" y="209"/>
                      <a:pt x="358" y="190"/>
                      <a:pt x="358" y="150"/>
                    </a:cubicBezTo>
                    <a:cubicBezTo>
                      <a:pt x="358" y="132"/>
                      <a:pt x="358" y="114"/>
                      <a:pt x="340" y="77"/>
                    </a:cubicBezTo>
                    <a:cubicBezTo>
                      <a:pt x="322" y="59"/>
                      <a:pt x="286" y="19"/>
                      <a:pt x="268" y="19"/>
                    </a:cubicBezTo>
                    <a:cubicBezTo>
                      <a:pt x="227" y="19"/>
                      <a:pt x="209" y="0"/>
                      <a:pt x="17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1" name="Google Shape;2061;p13"/>
              <p:cNvSpPr/>
              <p:nvPr/>
            </p:nvSpPr>
            <p:spPr>
              <a:xfrm>
                <a:off x="8612945" y="1887271"/>
                <a:ext cx="59268" cy="56431"/>
              </a:xfrm>
              <a:custGeom>
                <a:avLst/>
                <a:gdLst/>
                <a:ahLst/>
                <a:cxnLst/>
                <a:rect l="l" t="t" r="r" b="b"/>
                <a:pathLst>
                  <a:path w="376" h="358" extrusionOk="0">
                    <a:moveTo>
                      <a:pt x="190" y="1"/>
                    </a:moveTo>
                    <a:cubicBezTo>
                      <a:pt x="168" y="1"/>
                      <a:pt x="132" y="1"/>
                      <a:pt x="113" y="19"/>
                    </a:cubicBezTo>
                    <a:cubicBezTo>
                      <a:pt x="95" y="19"/>
                      <a:pt x="77" y="37"/>
                      <a:pt x="55" y="55"/>
                    </a:cubicBezTo>
                    <a:cubicBezTo>
                      <a:pt x="37" y="73"/>
                      <a:pt x="37" y="96"/>
                      <a:pt x="18" y="114"/>
                    </a:cubicBezTo>
                    <a:cubicBezTo>
                      <a:pt x="18" y="132"/>
                      <a:pt x="0" y="150"/>
                      <a:pt x="18" y="168"/>
                    </a:cubicBezTo>
                    <a:lnTo>
                      <a:pt x="18" y="227"/>
                    </a:lnTo>
                    <a:cubicBezTo>
                      <a:pt x="18" y="245"/>
                      <a:pt x="37" y="281"/>
                      <a:pt x="55" y="299"/>
                    </a:cubicBezTo>
                    <a:cubicBezTo>
                      <a:pt x="77" y="299"/>
                      <a:pt x="95" y="322"/>
                      <a:pt x="95" y="322"/>
                    </a:cubicBezTo>
                    <a:cubicBezTo>
                      <a:pt x="132" y="340"/>
                      <a:pt x="150" y="358"/>
                      <a:pt x="190" y="358"/>
                    </a:cubicBezTo>
                    <a:cubicBezTo>
                      <a:pt x="190" y="358"/>
                      <a:pt x="208" y="358"/>
                      <a:pt x="208" y="340"/>
                    </a:cubicBezTo>
                    <a:cubicBezTo>
                      <a:pt x="245" y="340"/>
                      <a:pt x="263" y="340"/>
                      <a:pt x="281" y="322"/>
                    </a:cubicBezTo>
                    <a:cubicBezTo>
                      <a:pt x="281" y="322"/>
                      <a:pt x="303" y="299"/>
                      <a:pt x="322" y="299"/>
                    </a:cubicBezTo>
                    <a:lnTo>
                      <a:pt x="322" y="281"/>
                    </a:lnTo>
                    <a:cubicBezTo>
                      <a:pt x="340" y="281"/>
                      <a:pt x="358" y="263"/>
                      <a:pt x="358" y="245"/>
                    </a:cubicBezTo>
                    <a:cubicBezTo>
                      <a:pt x="376" y="227"/>
                      <a:pt x="376" y="186"/>
                      <a:pt x="376" y="168"/>
                    </a:cubicBezTo>
                    <a:lnTo>
                      <a:pt x="376" y="132"/>
                    </a:lnTo>
                    <a:cubicBezTo>
                      <a:pt x="358" y="114"/>
                      <a:pt x="340" y="73"/>
                      <a:pt x="322" y="55"/>
                    </a:cubicBezTo>
                    <a:cubicBezTo>
                      <a:pt x="303" y="37"/>
                      <a:pt x="281" y="37"/>
                      <a:pt x="281" y="19"/>
                    </a:cubicBezTo>
                    <a:cubicBezTo>
                      <a:pt x="263" y="19"/>
                      <a:pt x="245" y="19"/>
                      <a:pt x="24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062" name="Google Shape;2062;p13"/>
          <p:cNvGrpSpPr/>
          <p:nvPr/>
        </p:nvGrpSpPr>
        <p:grpSpPr>
          <a:xfrm>
            <a:off x="324650" y="4073250"/>
            <a:ext cx="1106519" cy="522875"/>
            <a:chOff x="1259825" y="1188950"/>
            <a:chExt cx="1106519" cy="522875"/>
          </a:xfrm>
        </p:grpSpPr>
        <p:sp>
          <p:nvSpPr>
            <p:cNvPr id="2063" name="Google Shape;2063;p13"/>
            <p:cNvSpPr/>
            <p:nvPr/>
          </p:nvSpPr>
          <p:spPr>
            <a:xfrm>
              <a:off x="1259825" y="1488606"/>
              <a:ext cx="1106519" cy="223219"/>
            </a:xfrm>
            <a:custGeom>
              <a:avLst/>
              <a:gdLst/>
              <a:ahLst/>
              <a:cxnLst/>
              <a:rect l="l" t="t" r="r" b="b"/>
              <a:pathLst>
                <a:path w="13984" h="2821" extrusionOk="0">
                  <a:moveTo>
                    <a:pt x="2093" y="0"/>
                  </a:moveTo>
                  <a:cubicBezTo>
                    <a:pt x="1914" y="0"/>
                    <a:pt x="1732" y="38"/>
                    <a:pt x="1561" y="108"/>
                  </a:cubicBezTo>
                  <a:cubicBezTo>
                    <a:pt x="1239" y="221"/>
                    <a:pt x="959" y="429"/>
                    <a:pt x="733" y="714"/>
                  </a:cubicBezTo>
                  <a:cubicBezTo>
                    <a:pt x="507" y="1013"/>
                    <a:pt x="335" y="1352"/>
                    <a:pt x="204" y="1691"/>
                  </a:cubicBezTo>
                  <a:cubicBezTo>
                    <a:pt x="149" y="1863"/>
                    <a:pt x="90" y="2053"/>
                    <a:pt x="36" y="2221"/>
                  </a:cubicBezTo>
                  <a:cubicBezTo>
                    <a:pt x="1" y="2335"/>
                    <a:pt x="97" y="2415"/>
                    <a:pt x="190" y="2415"/>
                  </a:cubicBezTo>
                  <a:cubicBezTo>
                    <a:pt x="252" y="2415"/>
                    <a:pt x="313" y="2380"/>
                    <a:pt x="335" y="2297"/>
                  </a:cubicBezTo>
                  <a:cubicBezTo>
                    <a:pt x="543" y="1673"/>
                    <a:pt x="769" y="940"/>
                    <a:pt x="1375" y="542"/>
                  </a:cubicBezTo>
                  <a:cubicBezTo>
                    <a:pt x="1577" y="419"/>
                    <a:pt x="1816" y="320"/>
                    <a:pt x="2064" y="320"/>
                  </a:cubicBezTo>
                  <a:cubicBezTo>
                    <a:pt x="2116" y="320"/>
                    <a:pt x="2168" y="325"/>
                    <a:pt x="2221" y="334"/>
                  </a:cubicBezTo>
                  <a:cubicBezTo>
                    <a:pt x="2484" y="375"/>
                    <a:pt x="2692" y="524"/>
                    <a:pt x="2864" y="714"/>
                  </a:cubicBezTo>
                  <a:cubicBezTo>
                    <a:pt x="3203" y="1072"/>
                    <a:pt x="3465" y="1578"/>
                    <a:pt x="3918" y="1827"/>
                  </a:cubicBezTo>
                  <a:cubicBezTo>
                    <a:pt x="4062" y="1899"/>
                    <a:pt x="4221" y="1940"/>
                    <a:pt x="4383" y="1940"/>
                  </a:cubicBezTo>
                  <a:cubicBezTo>
                    <a:pt x="4474" y="1940"/>
                    <a:pt x="4565" y="1927"/>
                    <a:pt x="4655" y="1899"/>
                  </a:cubicBezTo>
                  <a:cubicBezTo>
                    <a:pt x="4881" y="1845"/>
                    <a:pt x="5085" y="1714"/>
                    <a:pt x="5257" y="1560"/>
                  </a:cubicBezTo>
                  <a:cubicBezTo>
                    <a:pt x="5447" y="1393"/>
                    <a:pt x="5614" y="1221"/>
                    <a:pt x="5763" y="1053"/>
                  </a:cubicBezTo>
                  <a:cubicBezTo>
                    <a:pt x="5935" y="882"/>
                    <a:pt x="6084" y="732"/>
                    <a:pt x="6274" y="619"/>
                  </a:cubicBezTo>
                  <a:cubicBezTo>
                    <a:pt x="6399" y="548"/>
                    <a:pt x="6536" y="510"/>
                    <a:pt x="6676" y="510"/>
                  </a:cubicBezTo>
                  <a:cubicBezTo>
                    <a:pt x="6725" y="510"/>
                    <a:pt x="6773" y="515"/>
                    <a:pt x="6822" y="524"/>
                  </a:cubicBezTo>
                  <a:cubicBezTo>
                    <a:pt x="6935" y="542"/>
                    <a:pt x="7007" y="583"/>
                    <a:pt x="7102" y="655"/>
                  </a:cubicBezTo>
                  <a:cubicBezTo>
                    <a:pt x="7179" y="714"/>
                    <a:pt x="7274" y="787"/>
                    <a:pt x="7347" y="863"/>
                  </a:cubicBezTo>
                  <a:cubicBezTo>
                    <a:pt x="7668" y="1221"/>
                    <a:pt x="7912" y="1673"/>
                    <a:pt x="8328" y="1940"/>
                  </a:cubicBezTo>
                  <a:cubicBezTo>
                    <a:pt x="8509" y="2037"/>
                    <a:pt x="8702" y="2092"/>
                    <a:pt x="8904" y="2092"/>
                  </a:cubicBezTo>
                  <a:cubicBezTo>
                    <a:pt x="8975" y="2092"/>
                    <a:pt x="9047" y="2085"/>
                    <a:pt x="9120" y="2071"/>
                  </a:cubicBezTo>
                  <a:cubicBezTo>
                    <a:pt x="9423" y="2012"/>
                    <a:pt x="9685" y="1827"/>
                    <a:pt x="9912" y="1655"/>
                  </a:cubicBezTo>
                  <a:cubicBezTo>
                    <a:pt x="10156" y="1465"/>
                    <a:pt x="10400" y="1280"/>
                    <a:pt x="10685" y="1148"/>
                  </a:cubicBezTo>
                  <a:cubicBezTo>
                    <a:pt x="10868" y="1067"/>
                    <a:pt x="11064" y="1034"/>
                    <a:pt x="11256" y="1034"/>
                  </a:cubicBezTo>
                  <a:cubicBezTo>
                    <a:pt x="11383" y="1034"/>
                    <a:pt x="11508" y="1048"/>
                    <a:pt x="11626" y="1072"/>
                  </a:cubicBezTo>
                  <a:cubicBezTo>
                    <a:pt x="12345" y="1239"/>
                    <a:pt x="12888" y="1768"/>
                    <a:pt x="13341" y="2334"/>
                  </a:cubicBezTo>
                  <a:cubicBezTo>
                    <a:pt x="13436" y="2465"/>
                    <a:pt x="13549" y="2596"/>
                    <a:pt x="13662" y="2750"/>
                  </a:cubicBezTo>
                  <a:cubicBezTo>
                    <a:pt x="13691" y="2789"/>
                    <a:pt x="13746" y="2821"/>
                    <a:pt x="13803" y="2821"/>
                  </a:cubicBezTo>
                  <a:cubicBezTo>
                    <a:pt x="13825" y="2821"/>
                    <a:pt x="13848" y="2816"/>
                    <a:pt x="13870" y="2804"/>
                  </a:cubicBezTo>
                  <a:cubicBezTo>
                    <a:pt x="13947" y="2750"/>
                    <a:pt x="13983" y="2655"/>
                    <a:pt x="13929" y="2578"/>
                  </a:cubicBezTo>
                  <a:cubicBezTo>
                    <a:pt x="13476" y="1976"/>
                    <a:pt x="12983" y="1352"/>
                    <a:pt x="12305" y="995"/>
                  </a:cubicBezTo>
                  <a:cubicBezTo>
                    <a:pt x="11983" y="827"/>
                    <a:pt x="11608" y="714"/>
                    <a:pt x="11251" y="714"/>
                  </a:cubicBezTo>
                  <a:cubicBezTo>
                    <a:pt x="10893" y="714"/>
                    <a:pt x="10572" y="827"/>
                    <a:pt x="10269" y="1013"/>
                  </a:cubicBezTo>
                  <a:cubicBezTo>
                    <a:pt x="10007" y="1185"/>
                    <a:pt x="9762" y="1393"/>
                    <a:pt x="9495" y="1560"/>
                  </a:cubicBezTo>
                  <a:cubicBezTo>
                    <a:pt x="9325" y="1670"/>
                    <a:pt x="9111" y="1782"/>
                    <a:pt x="8893" y="1782"/>
                  </a:cubicBezTo>
                  <a:cubicBezTo>
                    <a:pt x="8849" y="1782"/>
                    <a:pt x="8806" y="1778"/>
                    <a:pt x="8763" y="1768"/>
                  </a:cubicBezTo>
                  <a:cubicBezTo>
                    <a:pt x="8536" y="1732"/>
                    <a:pt x="8364" y="1601"/>
                    <a:pt x="8215" y="1429"/>
                  </a:cubicBezTo>
                  <a:cubicBezTo>
                    <a:pt x="8048" y="1239"/>
                    <a:pt x="7894" y="1035"/>
                    <a:pt x="7745" y="845"/>
                  </a:cubicBezTo>
                  <a:cubicBezTo>
                    <a:pt x="7573" y="655"/>
                    <a:pt x="7405" y="470"/>
                    <a:pt x="7197" y="334"/>
                  </a:cubicBezTo>
                  <a:cubicBezTo>
                    <a:pt x="7026" y="235"/>
                    <a:pt x="6844" y="190"/>
                    <a:pt x="6659" y="190"/>
                  </a:cubicBezTo>
                  <a:cubicBezTo>
                    <a:pt x="6600" y="190"/>
                    <a:pt x="6541" y="194"/>
                    <a:pt x="6483" y="203"/>
                  </a:cubicBezTo>
                  <a:cubicBezTo>
                    <a:pt x="5989" y="298"/>
                    <a:pt x="5650" y="714"/>
                    <a:pt x="5334" y="1053"/>
                  </a:cubicBezTo>
                  <a:cubicBezTo>
                    <a:pt x="5162" y="1221"/>
                    <a:pt x="5012" y="1393"/>
                    <a:pt x="4822" y="1506"/>
                  </a:cubicBezTo>
                  <a:cubicBezTo>
                    <a:pt x="4709" y="1560"/>
                    <a:pt x="4655" y="1578"/>
                    <a:pt x="4542" y="1619"/>
                  </a:cubicBezTo>
                  <a:lnTo>
                    <a:pt x="4406" y="1619"/>
                  </a:lnTo>
                  <a:cubicBezTo>
                    <a:pt x="4334" y="1619"/>
                    <a:pt x="4293" y="1619"/>
                    <a:pt x="4239" y="1601"/>
                  </a:cubicBezTo>
                  <a:cubicBezTo>
                    <a:pt x="4126" y="1578"/>
                    <a:pt x="4049" y="1542"/>
                    <a:pt x="3936" y="1465"/>
                  </a:cubicBezTo>
                  <a:cubicBezTo>
                    <a:pt x="3863" y="1411"/>
                    <a:pt x="3768" y="1298"/>
                    <a:pt x="3691" y="1221"/>
                  </a:cubicBezTo>
                  <a:cubicBezTo>
                    <a:pt x="3501" y="1013"/>
                    <a:pt x="3352" y="809"/>
                    <a:pt x="3185" y="601"/>
                  </a:cubicBezTo>
                  <a:cubicBezTo>
                    <a:pt x="3013" y="393"/>
                    <a:pt x="2805" y="203"/>
                    <a:pt x="2542" y="90"/>
                  </a:cubicBezTo>
                  <a:cubicBezTo>
                    <a:pt x="2401" y="29"/>
                    <a:pt x="2248" y="0"/>
                    <a:pt x="20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13"/>
            <p:cNvSpPr/>
            <p:nvPr/>
          </p:nvSpPr>
          <p:spPr>
            <a:xfrm>
              <a:off x="1259904" y="1340954"/>
              <a:ext cx="1106440" cy="222744"/>
            </a:xfrm>
            <a:custGeom>
              <a:avLst/>
              <a:gdLst/>
              <a:ahLst/>
              <a:cxnLst/>
              <a:rect l="l" t="t" r="r" b="b"/>
              <a:pathLst>
                <a:path w="13983" h="2815" extrusionOk="0">
                  <a:moveTo>
                    <a:pt x="2076" y="0"/>
                  </a:moveTo>
                  <a:cubicBezTo>
                    <a:pt x="1902" y="0"/>
                    <a:pt x="1726" y="33"/>
                    <a:pt x="1560" y="92"/>
                  </a:cubicBezTo>
                  <a:cubicBezTo>
                    <a:pt x="1238" y="223"/>
                    <a:pt x="958" y="431"/>
                    <a:pt x="732" y="712"/>
                  </a:cubicBezTo>
                  <a:cubicBezTo>
                    <a:pt x="506" y="997"/>
                    <a:pt x="334" y="1354"/>
                    <a:pt x="203" y="1693"/>
                  </a:cubicBezTo>
                  <a:cubicBezTo>
                    <a:pt x="148" y="1861"/>
                    <a:pt x="89" y="2051"/>
                    <a:pt x="35" y="2223"/>
                  </a:cubicBezTo>
                  <a:cubicBezTo>
                    <a:pt x="0" y="2333"/>
                    <a:pt x="93" y="2405"/>
                    <a:pt x="186" y="2405"/>
                  </a:cubicBezTo>
                  <a:cubicBezTo>
                    <a:pt x="249" y="2405"/>
                    <a:pt x="312" y="2372"/>
                    <a:pt x="334" y="2295"/>
                  </a:cubicBezTo>
                  <a:cubicBezTo>
                    <a:pt x="542" y="1675"/>
                    <a:pt x="768" y="920"/>
                    <a:pt x="1374" y="544"/>
                  </a:cubicBezTo>
                  <a:cubicBezTo>
                    <a:pt x="1584" y="412"/>
                    <a:pt x="1835" y="310"/>
                    <a:pt x="2094" y="310"/>
                  </a:cubicBezTo>
                  <a:cubicBezTo>
                    <a:pt x="2136" y="310"/>
                    <a:pt x="2178" y="313"/>
                    <a:pt x="2220" y="318"/>
                  </a:cubicBezTo>
                  <a:cubicBezTo>
                    <a:pt x="2483" y="373"/>
                    <a:pt x="2691" y="526"/>
                    <a:pt x="2863" y="694"/>
                  </a:cubicBezTo>
                  <a:cubicBezTo>
                    <a:pt x="3202" y="1069"/>
                    <a:pt x="3464" y="1580"/>
                    <a:pt x="3917" y="1807"/>
                  </a:cubicBezTo>
                  <a:cubicBezTo>
                    <a:pt x="4065" y="1893"/>
                    <a:pt x="4230" y="1930"/>
                    <a:pt x="4396" y="1930"/>
                  </a:cubicBezTo>
                  <a:cubicBezTo>
                    <a:pt x="4482" y="1930"/>
                    <a:pt x="4569" y="1920"/>
                    <a:pt x="4654" y="1902"/>
                  </a:cubicBezTo>
                  <a:cubicBezTo>
                    <a:pt x="4880" y="1843"/>
                    <a:pt x="5084" y="1712"/>
                    <a:pt x="5256" y="1562"/>
                  </a:cubicBezTo>
                  <a:cubicBezTo>
                    <a:pt x="5446" y="1390"/>
                    <a:pt x="5613" y="1223"/>
                    <a:pt x="5762" y="1033"/>
                  </a:cubicBezTo>
                  <a:cubicBezTo>
                    <a:pt x="5934" y="884"/>
                    <a:pt x="6083" y="730"/>
                    <a:pt x="6273" y="617"/>
                  </a:cubicBezTo>
                  <a:cubicBezTo>
                    <a:pt x="6394" y="552"/>
                    <a:pt x="6527" y="503"/>
                    <a:pt x="6663" y="503"/>
                  </a:cubicBezTo>
                  <a:cubicBezTo>
                    <a:pt x="6715" y="503"/>
                    <a:pt x="6768" y="510"/>
                    <a:pt x="6821" y="526"/>
                  </a:cubicBezTo>
                  <a:cubicBezTo>
                    <a:pt x="6934" y="544"/>
                    <a:pt x="7006" y="581"/>
                    <a:pt x="7101" y="658"/>
                  </a:cubicBezTo>
                  <a:cubicBezTo>
                    <a:pt x="7178" y="694"/>
                    <a:pt x="7273" y="789"/>
                    <a:pt x="7346" y="866"/>
                  </a:cubicBezTo>
                  <a:cubicBezTo>
                    <a:pt x="7667" y="1223"/>
                    <a:pt x="7911" y="1675"/>
                    <a:pt x="8327" y="1938"/>
                  </a:cubicBezTo>
                  <a:cubicBezTo>
                    <a:pt x="8507" y="2034"/>
                    <a:pt x="8699" y="2092"/>
                    <a:pt x="8900" y="2092"/>
                  </a:cubicBezTo>
                  <a:cubicBezTo>
                    <a:pt x="8972" y="2092"/>
                    <a:pt x="9045" y="2084"/>
                    <a:pt x="9119" y="2069"/>
                  </a:cubicBezTo>
                  <a:cubicBezTo>
                    <a:pt x="9422" y="2015"/>
                    <a:pt x="9684" y="1825"/>
                    <a:pt x="9911" y="1657"/>
                  </a:cubicBezTo>
                  <a:cubicBezTo>
                    <a:pt x="10155" y="1467"/>
                    <a:pt x="10399" y="1259"/>
                    <a:pt x="10684" y="1146"/>
                  </a:cubicBezTo>
                  <a:cubicBezTo>
                    <a:pt x="10872" y="1065"/>
                    <a:pt x="11073" y="1027"/>
                    <a:pt x="11270" y="1027"/>
                  </a:cubicBezTo>
                  <a:cubicBezTo>
                    <a:pt x="11391" y="1027"/>
                    <a:pt x="11511" y="1042"/>
                    <a:pt x="11625" y="1069"/>
                  </a:cubicBezTo>
                  <a:cubicBezTo>
                    <a:pt x="12344" y="1241"/>
                    <a:pt x="12887" y="1770"/>
                    <a:pt x="13340" y="2313"/>
                  </a:cubicBezTo>
                  <a:cubicBezTo>
                    <a:pt x="13435" y="2467"/>
                    <a:pt x="13548" y="2598"/>
                    <a:pt x="13661" y="2729"/>
                  </a:cubicBezTo>
                  <a:cubicBezTo>
                    <a:pt x="13688" y="2781"/>
                    <a:pt x="13738" y="2814"/>
                    <a:pt x="13791" y="2814"/>
                  </a:cubicBezTo>
                  <a:cubicBezTo>
                    <a:pt x="13817" y="2814"/>
                    <a:pt x="13844" y="2806"/>
                    <a:pt x="13869" y="2788"/>
                  </a:cubicBezTo>
                  <a:cubicBezTo>
                    <a:pt x="13946" y="2748"/>
                    <a:pt x="13982" y="2653"/>
                    <a:pt x="13928" y="2580"/>
                  </a:cubicBezTo>
                  <a:cubicBezTo>
                    <a:pt x="13475" y="1974"/>
                    <a:pt x="12982" y="1354"/>
                    <a:pt x="12304" y="997"/>
                  </a:cubicBezTo>
                  <a:cubicBezTo>
                    <a:pt x="11982" y="825"/>
                    <a:pt x="11607" y="712"/>
                    <a:pt x="11250" y="712"/>
                  </a:cubicBezTo>
                  <a:cubicBezTo>
                    <a:pt x="10892" y="712"/>
                    <a:pt x="10571" y="825"/>
                    <a:pt x="10268" y="1015"/>
                  </a:cubicBezTo>
                  <a:cubicBezTo>
                    <a:pt x="10006" y="1182"/>
                    <a:pt x="9761" y="1390"/>
                    <a:pt x="9494" y="1562"/>
                  </a:cubicBezTo>
                  <a:cubicBezTo>
                    <a:pt x="9323" y="1673"/>
                    <a:pt x="9107" y="1783"/>
                    <a:pt x="8887" y="1783"/>
                  </a:cubicBezTo>
                  <a:cubicBezTo>
                    <a:pt x="8845" y="1783"/>
                    <a:pt x="8803" y="1779"/>
                    <a:pt x="8762" y="1770"/>
                  </a:cubicBezTo>
                  <a:cubicBezTo>
                    <a:pt x="8535" y="1712"/>
                    <a:pt x="8363" y="1598"/>
                    <a:pt x="8214" y="1431"/>
                  </a:cubicBezTo>
                  <a:cubicBezTo>
                    <a:pt x="8047" y="1241"/>
                    <a:pt x="7893" y="1033"/>
                    <a:pt x="7744" y="843"/>
                  </a:cubicBezTo>
                  <a:cubicBezTo>
                    <a:pt x="7572" y="658"/>
                    <a:pt x="7404" y="468"/>
                    <a:pt x="7196" y="336"/>
                  </a:cubicBezTo>
                  <a:cubicBezTo>
                    <a:pt x="7026" y="238"/>
                    <a:pt x="6845" y="190"/>
                    <a:pt x="6662" y="190"/>
                  </a:cubicBezTo>
                  <a:cubicBezTo>
                    <a:pt x="6602" y="190"/>
                    <a:pt x="6542" y="195"/>
                    <a:pt x="6482" y="205"/>
                  </a:cubicBezTo>
                  <a:cubicBezTo>
                    <a:pt x="5988" y="300"/>
                    <a:pt x="5649" y="712"/>
                    <a:pt x="5333" y="1051"/>
                  </a:cubicBezTo>
                  <a:cubicBezTo>
                    <a:pt x="5161" y="1223"/>
                    <a:pt x="5011" y="1372"/>
                    <a:pt x="4821" y="1503"/>
                  </a:cubicBezTo>
                  <a:cubicBezTo>
                    <a:pt x="4708" y="1562"/>
                    <a:pt x="4654" y="1580"/>
                    <a:pt x="4541" y="1598"/>
                  </a:cubicBezTo>
                  <a:cubicBezTo>
                    <a:pt x="4518" y="1617"/>
                    <a:pt x="4500" y="1617"/>
                    <a:pt x="4482" y="1617"/>
                  </a:cubicBezTo>
                  <a:lnTo>
                    <a:pt x="4405" y="1617"/>
                  </a:lnTo>
                  <a:cubicBezTo>
                    <a:pt x="4333" y="1617"/>
                    <a:pt x="4292" y="1617"/>
                    <a:pt x="4238" y="1598"/>
                  </a:cubicBezTo>
                  <a:cubicBezTo>
                    <a:pt x="4125" y="1580"/>
                    <a:pt x="4048" y="1544"/>
                    <a:pt x="3935" y="1467"/>
                  </a:cubicBezTo>
                  <a:cubicBezTo>
                    <a:pt x="3862" y="1408"/>
                    <a:pt x="3767" y="1295"/>
                    <a:pt x="3690" y="1223"/>
                  </a:cubicBezTo>
                  <a:cubicBezTo>
                    <a:pt x="3500" y="1015"/>
                    <a:pt x="3351" y="789"/>
                    <a:pt x="3184" y="599"/>
                  </a:cubicBezTo>
                  <a:cubicBezTo>
                    <a:pt x="3012" y="391"/>
                    <a:pt x="2804" y="205"/>
                    <a:pt x="2541" y="92"/>
                  </a:cubicBezTo>
                  <a:cubicBezTo>
                    <a:pt x="2395" y="29"/>
                    <a:pt x="2237" y="0"/>
                    <a:pt x="20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13"/>
            <p:cNvSpPr/>
            <p:nvPr/>
          </p:nvSpPr>
          <p:spPr>
            <a:xfrm>
              <a:off x="1259825" y="1188950"/>
              <a:ext cx="1106519" cy="223140"/>
            </a:xfrm>
            <a:custGeom>
              <a:avLst/>
              <a:gdLst/>
              <a:ahLst/>
              <a:cxnLst/>
              <a:rect l="l" t="t" r="r" b="b"/>
              <a:pathLst>
                <a:path w="13984" h="2820" extrusionOk="0">
                  <a:moveTo>
                    <a:pt x="2093" y="1"/>
                  </a:moveTo>
                  <a:cubicBezTo>
                    <a:pt x="1914" y="1"/>
                    <a:pt x="1732" y="38"/>
                    <a:pt x="1561" y="109"/>
                  </a:cubicBezTo>
                  <a:cubicBezTo>
                    <a:pt x="1239" y="222"/>
                    <a:pt x="959" y="430"/>
                    <a:pt x="733" y="710"/>
                  </a:cubicBezTo>
                  <a:cubicBezTo>
                    <a:pt x="507" y="1013"/>
                    <a:pt x="335" y="1353"/>
                    <a:pt x="204" y="1692"/>
                  </a:cubicBezTo>
                  <a:cubicBezTo>
                    <a:pt x="149" y="1882"/>
                    <a:pt x="90" y="2049"/>
                    <a:pt x="36" y="2221"/>
                  </a:cubicBezTo>
                  <a:cubicBezTo>
                    <a:pt x="1" y="2333"/>
                    <a:pt x="96" y="2411"/>
                    <a:pt x="190" y="2411"/>
                  </a:cubicBezTo>
                  <a:cubicBezTo>
                    <a:pt x="252" y="2411"/>
                    <a:pt x="313" y="2377"/>
                    <a:pt x="335" y="2294"/>
                  </a:cubicBezTo>
                  <a:cubicBezTo>
                    <a:pt x="543" y="1674"/>
                    <a:pt x="769" y="936"/>
                    <a:pt x="1375" y="543"/>
                  </a:cubicBezTo>
                  <a:cubicBezTo>
                    <a:pt x="1575" y="417"/>
                    <a:pt x="1810" y="319"/>
                    <a:pt x="2055" y="319"/>
                  </a:cubicBezTo>
                  <a:cubicBezTo>
                    <a:pt x="2110" y="319"/>
                    <a:pt x="2165" y="324"/>
                    <a:pt x="2221" y="335"/>
                  </a:cubicBezTo>
                  <a:cubicBezTo>
                    <a:pt x="2484" y="371"/>
                    <a:pt x="2692" y="525"/>
                    <a:pt x="2864" y="710"/>
                  </a:cubicBezTo>
                  <a:cubicBezTo>
                    <a:pt x="3203" y="1068"/>
                    <a:pt x="3465" y="1579"/>
                    <a:pt x="3918" y="1823"/>
                  </a:cubicBezTo>
                  <a:cubicBezTo>
                    <a:pt x="4064" y="1896"/>
                    <a:pt x="4226" y="1937"/>
                    <a:pt x="4390" y="1937"/>
                  </a:cubicBezTo>
                  <a:cubicBezTo>
                    <a:pt x="4478" y="1937"/>
                    <a:pt x="4568" y="1925"/>
                    <a:pt x="4655" y="1900"/>
                  </a:cubicBezTo>
                  <a:cubicBezTo>
                    <a:pt x="4881" y="1841"/>
                    <a:pt x="5085" y="1710"/>
                    <a:pt x="5257" y="1561"/>
                  </a:cubicBezTo>
                  <a:cubicBezTo>
                    <a:pt x="5447" y="1389"/>
                    <a:pt x="5614" y="1221"/>
                    <a:pt x="5763" y="1050"/>
                  </a:cubicBezTo>
                  <a:cubicBezTo>
                    <a:pt x="5935" y="882"/>
                    <a:pt x="6084" y="728"/>
                    <a:pt x="6274" y="615"/>
                  </a:cubicBezTo>
                  <a:cubicBezTo>
                    <a:pt x="6398" y="549"/>
                    <a:pt x="6533" y="509"/>
                    <a:pt x="6672" y="509"/>
                  </a:cubicBezTo>
                  <a:cubicBezTo>
                    <a:pt x="6722" y="509"/>
                    <a:pt x="6772" y="514"/>
                    <a:pt x="6822" y="525"/>
                  </a:cubicBezTo>
                  <a:cubicBezTo>
                    <a:pt x="6935" y="543"/>
                    <a:pt x="7007" y="579"/>
                    <a:pt x="7102" y="656"/>
                  </a:cubicBezTo>
                  <a:cubicBezTo>
                    <a:pt x="7179" y="710"/>
                    <a:pt x="7274" y="787"/>
                    <a:pt x="7347" y="864"/>
                  </a:cubicBezTo>
                  <a:cubicBezTo>
                    <a:pt x="7668" y="1221"/>
                    <a:pt x="7912" y="1674"/>
                    <a:pt x="8328" y="1936"/>
                  </a:cubicBezTo>
                  <a:cubicBezTo>
                    <a:pt x="8508" y="2033"/>
                    <a:pt x="8700" y="2090"/>
                    <a:pt x="8901" y="2090"/>
                  </a:cubicBezTo>
                  <a:cubicBezTo>
                    <a:pt x="8973" y="2090"/>
                    <a:pt x="9046" y="2083"/>
                    <a:pt x="9120" y="2067"/>
                  </a:cubicBezTo>
                  <a:cubicBezTo>
                    <a:pt x="9423" y="2013"/>
                    <a:pt x="9685" y="1823"/>
                    <a:pt x="9912" y="1656"/>
                  </a:cubicBezTo>
                  <a:cubicBezTo>
                    <a:pt x="10156" y="1466"/>
                    <a:pt x="10400" y="1276"/>
                    <a:pt x="10685" y="1145"/>
                  </a:cubicBezTo>
                  <a:cubicBezTo>
                    <a:pt x="10857" y="1070"/>
                    <a:pt x="11040" y="1038"/>
                    <a:pt x="11221" y="1038"/>
                  </a:cubicBezTo>
                  <a:cubicBezTo>
                    <a:pt x="11360" y="1038"/>
                    <a:pt x="11497" y="1057"/>
                    <a:pt x="11626" y="1090"/>
                  </a:cubicBezTo>
                  <a:cubicBezTo>
                    <a:pt x="12345" y="1240"/>
                    <a:pt x="12888" y="1769"/>
                    <a:pt x="13341" y="2334"/>
                  </a:cubicBezTo>
                  <a:cubicBezTo>
                    <a:pt x="13436" y="2465"/>
                    <a:pt x="13549" y="2597"/>
                    <a:pt x="13662" y="2746"/>
                  </a:cubicBezTo>
                  <a:cubicBezTo>
                    <a:pt x="13691" y="2788"/>
                    <a:pt x="13747" y="2819"/>
                    <a:pt x="13804" y="2819"/>
                  </a:cubicBezTo>
                  <a:cubicBezTo>
                    <a:pt x="13826" y="2819"/>
                    <a:pt x="13849" y="2815"/>
                    <a:pt x="13870" y="2805"/>
                  </a:cubicBezTo>
                  <a:cubicBezTo>
                    <a:pt x="13947" y="2764"/>
                    <a:pt x="13983" y="2651"/>
                    <a:pt x="13929" y="2579"/>
                  </a:cubicBezTo>
                  <a:cubicBezTo>
                    <a:pt x="13476" y="1972"/>
                    <a:pt x="12983" y="1353"/>
                    <a:pt x="12305" y="995"/>
                  </a:cubicBezTo>
                  <a:cubicBezTo>
                    <a:pt x="11983" y="823"/>
                    <a:pt x="11608" y="728"/>
                    <a:pt x="11251" y="710"/>
                  </a:cubicBezTo>
                  <a:cubicBezTo>
                    <a:pt x="10893" y="710"/>
                    <a:pt x="10572" y="823"/>
                    <a:pt x="10269" y="1013"/>
                  </a:cubicBezTo>
                  <a:cubicBezTo>
                    <a:pt x="10007" y="1181"/>
                    <a:pt x="9762" y="1389"/>
                    <a:pt x="9495" y="1561"/>
                  </a:cubicBezTo>
                  <a:cubicBezTo>
                    <a:pt x="9324" y="1671"/>
                    <a:pt x="9108" y="1781"/>
                    <a:pt x="8888" y="1781"/>
                  </a:cubicBezTo>
                  <a:cubicBezTo>
                    <a:pt x="8846" y="1781"/>
                    <a:pt x="8804" y="1777"/>
                    <a:pt x="8763" y="1769"/>
                  </a:cubicBezTo>
                  <a:cubicBezTo>
                    <a:pt x="8536" y="1728"/>
                    <a:pt x="8364" y="1597"/>
                    <a:pt x="8215" y="1430"/>
                  </a:cubicBezTo>
                  <a:cubicBezTo>
                    <a:pt x="8048" y="1240"/>
                    <a:pt x="7894" y="1031"/>
                    <a:pt x="7745" y="841"/>
                  </a:cubicBezTo>
                  <a:cubicBezTo>
                    <a:pt x="7573" y="656"/>
                    <a:pt x="7405" y="466"/>
                    <a:pt x="7197" y="335"/>
                  </a:cubicBezTo>
                  <a:cubicBezTo>
                    <a:pt x="7027" y="236"/>
                    <a:pt x="6846" y="188"/>
                    <a:pt x="6663" y="188"/>
                  </a:cubicBezTo>
                  <a:cubicBezTo>
                    <a:pt x="6603" y="188"/>
                    <a:pt x="6543" y="194"/>
                    <a:pt x="6483" y="204"/>
                  </a:cubicBezTo>
                  <a:cubicBezTo>
                    <a:pt x="5989" y="299"/>
                    <a:pt x="5650" y="710"/>
                    <a:pt x="5334" y="1050"/>
                  </a:cubicBezTo>
                  <a:cubicBezTo>
                    <a:pt x="5162" y="1221"/>
                    <a:pt x="5012" y="1389"/>
                    <a:pt x="4822" y="1502"/>
                  </a:cubicBezTo>
                  <a:cubicBezTo>
                    <a:pt x="4709" y="1561"/>
                    <a:pt x="4655" y="1579"/>
                    <a:pt x="4542" y="1615"/>
                  </a:cubicBezTo>
                  <a:lnTo>
                    <a:pt x="4239" y="1615"/>
                  </a:lnTo>
                  <a:cubicBezTo>
                    <a:pt x="4126" y="1579"/>
                    <a:pt x="4049" y="1543"/>
                    <a:pt x="3936" y="1466"/>
                  </a:cubicBezTo>
                  <a:cubicBezTo>
                    <a:pt x="3863" y="1407"/>
                    <a:pt x="3768" y="1316"/>
                    <a:pt x="3691" y="1221"/>
                  </a:cubicBezTo>
                  <a:cubicBezTo>
                    <a:pt x="3501" y="1013"/>
                    <a:pt x="3352" y="805"/>
                    <a:pt x="3185" y="597"/>
                  </a:cubicBezTo>
                  <a:cubicBezTo>
                    <a:pt x="3013" y="389"/>
                    <a:pt x="2805" y="204"/>
                    <a:pt x="2542" y="90"/>
                  </a:cubicBezTo>
                  <a:cubicBezTo>
                    <a:pt x="2401" y="29"/>
                    <a:pt x="2248" y="1"/>
                    <a:pt x="20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66" name="Google Shape;2066;p13"/>
          <p:cNvSpPr/>
          <p:nvPr/>
        </p:nvSpPr>
        <p:spPr>
          <a:xfrm>
            <a:off x="-1340312" y="-915300"/>
            <a:ext cx="2424500" cy="2109426"/>
          </a:xfrm>
          <a:custGeom>
            <a:avLst/>
            <a:gdLst/>
            <a:ahLst/>
            <a:cxnLst/>
            <a:rect l="l" t="t" r="r" b="b"/>
            <a:pathLst>
              <a:path w="8049" h="7003" extrusionOk="0">
                <a:moveTo>
                  <a:pt x="3660" y="0"/>
                </a:moveTo>
                <a:cubicBezTo>
                  <a:pt x="3320" y="0"/>
                  <a:pt x="2991" y="45"/>
                  <a:pt x="2697" y="143"/>
                </a:cubicBezTo>
                <a:cubicBezTo>
                  <a:pt x="1697" y="482"/>
                  <a:pt x="924" y="1332"/>
                  <a:pt x="625" y="2350"/>
                </a:cubicBezTo>
                <a:cubicBezTo>
                  <a:pt x="1" y="4553"/>
                  <a:pt x="1399" y="6196"/>
                  <a:pt x="2982" y="6797"/>
                </a:cubicBezTo>
                <a:cubicBezTo>
                  <a:pt x="3349" y="6937"/>
                  <a:pt x="3737" y="7002"/>
                  <a:pt x="4127" y="7002"/>
                </a:cubicBezTo>
                <a:cubicBezTo>
                  <a:pt x="5416" y="7002"/>
                  <a:pt x="6718" y="6280"/>
                  <a:pt x="7298" y="5119"/>
                </a:cubicBezTo>
                <a:cubicBezTo>
                  <a:pt x="8049" y="3612"/>
                  <a:pt x="7483" y="1577"/>
                  <a:pt x="6054" y="672"/>
                </a:cubicBezTo>
                <a:cubicBezTo>
                  <a:pt x="5410" y="270"/>
                  <a:pt x="4499" y="0"/>
                  <a:pt x="366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7" name="Google Shape;2067;p13"/>
          <p:cNvSpPr/>
          <p:nvPr/>
        </p:nvSpPr>
        <p:spPr>
          <a:xfrm>
            <a:off x="8115301" y="3792800"/>
            <a:ext cx="2424500" cy="2109426"/>
          </a:xfrm>
          <a:custGeom>
            <a:avLst/>
            <a:gdLst/>
            <a:ahLst/>
            <a:cxnLst/>
            <a:rect l="l" t="t" r="r" b="b"/>
            <a:pathLst>
              <a:path w="8049" h="7003" extrusionOk="0">
                <a:moveTo>
                  <a:pt x="3660" y="0"/>
                </a:moveTo>
                <a:cubicBezTo>
                  <a:pt x="3320" y="0"/>
                  <a:pt x="2991" y="45"/>
                  <a:pt x="2697" y="143"/>
                </a:cubicBezTo>
                <a:cubicBezTo>
                  <a:pt x="1697" y="482"/>
                  <a:pt x="924" y="1332"/>
                  <a:pt x="625" y="2350"/>
                </a:cubicBezTo>
                <a:cubicBezTo>
                  <a:pt x="1" y="4553"/>
                  <a:pt x="1399" y="6196"/>
                  <a:pt x="2982" y="6797"/>
                </a:cubicBezTo>
                <a:cubicBezTo>
                  <a:pt x="3349" y="6937"/>
                  <a:pt x="3737" y="7002"/>
                  <a:pt x="4127" y="7002"/>
                </a:cubicBezTo>
                <a:cubicBezTo>
                  <a:pt x="5416" y="7002"/>
                  <a:pt x="6718" y="6280"/>
                  <a:pt x="7298" y="5119"/>
                </a:cubicBezTo>
                <a:cubicBezTo>
                  <a:pt x="8049" y="3612"/>
                  <a:pt x="7483" y="1577"/>
                  <a:pt x="6054" y="672"/>
                </a:cubicBezTo>
                <a:cubicBezTo>
                  <a:pt x="5410" y="270"/>
                  <a:pt x="4499" y="0"/>
                  <a:pt x="36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68" name="Google Shape;2068;p13"/>
          <p:cNvGrpSpPr/>
          <p:nvPr/>
        </p:nvGrpSpPr>
        <p:grpSpPr>
          <a:xfrm>
            <a:off x="7937078" y="3939050"/>
            <a:ext cx="973848" cy="1049877"/>
            <a:chOff x="301225" y="1363100"/>
            <a:chExt cx="229600" cy="247525"/>
          </a:xfrm>
        </p:grpSpPr>
        <p:sp>
          <p:nvSpPr>
            <p:cNvPr id="2069" name="Google Shape;2069;p13"/>
            <p:cNvSpPr/>
            <p:nvPr/>
          </p:nvSpPr>
          <p:spPr>
            <a:xfrm>
              <a:off x="301225" y="1472875"/>
              <a:ext cx="37800" cy="28500"/>
            </a:xfrm>
            <a:custGeom>
              <a:avLst/>
              <a:gdLst/>
              <a:ahLst/>
              <a:cxnLst/>
              <a:rect l="l" t="t" r="r" b="b"/>
              <a:pathLst>
                <a:path w="1512" h="1140" extrusionOk="0">
                  <a:moveTo>
                    <a:pt x="835" y="1"/>
                  </a:moveTo>
                  <a:cubicBezTo>
                    <a:pt x="674" y="1"/>
                    <a:pt x="509" y="85"/>
                    <a:pt x="321" y="210"/>
                  </a:cubicBezTo>
                  <a:cubicBezTo>
                    <a:pt x="190" y="287"/>
                    <a:pt x="77" y="400"/>
                    <a:pt x="41" y="550"/>
                  </a:cubicBezTo>
                  <a:cubicBezTo>
                    <a:pt x="0" y="721"/>
                    <a:pt x="77" y="907"/>
                    <a:pt x="208" y="1020"/>
                  </a:cubicBezTo>
                  <a:cubicBezTo>
                    <a:pt x="334" y="1098"/>
                    <a:pt x="469" y="1139"/>
                    <a:pt x="609" y="1139"/>
                  </a:cubicBezTo>
                  <a:cubicBezTo>
                    <a:pt x="639" y="1139"/>
                    <a:pt x="670" y="1137"/>
                    <a:pt x="701" y="1133"/>
                  </a:cubicBezTo>
                  <a:cubicBezTo>
                    <a:pt x="887" y="1115"/>
                    <a:pt x="1041" y="1043"/>
                    <a:pt x="1190" y="966"/>
                  </a:cubicBezTo>
                  <a:cubicBezTo>
                    <a:pt x="1303" y="907"/>
                    <a:pt x="1416" y="835"/>
                    <a:pt x="1452" y="721"/>
                  </a:cubicBezTo>
                  <a:cubicBezTo>
                    <a:pt x="1511" y="531"/>
                    <a:pt x="1380" y="341"/>
                    <a:pt x="1226" y="192"/>
                  </a:cubicBezTo>
                  <a:cubicBezTo>
                    <a:pt x="1092" y="56"/>
                    <a:pt x="965" y="1"/>
                    <a:pt x="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13"/>
            <p:cNvSpPr/>
            <p:nvPr/>
          </p:nvSpPr>
          <p:spPr>
            <a:xfrm>
              <a:off x="338825" y="1530800"/>
              <a:ext cx="41575" cy="33275"/>
            </a:xfrm>
            <a:custGeom>
              <a:avLst/>
              <a:gdLst/>
              <a:ahLst/>
              <a:cxnLst/>
              <a:rect l="l" t="t" r="r" b="b"/>
              <a:pathLst>
                <a:path w="1663" h="1331" extrusionOk="0">
                  <a:moveTo>
                    <a:pt x="849" y="0"/>
                  </a:moveTo>
                  <a:cubicBezTo>
                    <a:pt x="432" y="0"/>
                    <a:pt x="0" y="237"/>
                    <a:pt x="25" y="684"/>
                  </a:cubicBezTo>
                  <a:cubicBezTo>
                    <a:pt x="43" y="988"/>
                    <a:pt x="288" y="1250"/>
                    <a:pt x="591" y="1304"/>
                  </a:cubicBezTo>
                  <a:cubicBezTo>
                    <a:pt x="656" y="1322"/>
                    <a:pt x="724" y="1331"/>
                    <a:pt x="792" y="1331"/>
                  </a:cubicBezTo>
                  <a:cubicBezTo>
                    <a:pt x="1015" y="1331"/>
                    <a:pt x="1241" y="1238"/>
                    <a:pt x="1401" y="1078"/>
                  </a:cubicBezTo>
                  <a:cubicBezTo>
                    <a:pt x="1550" y="929"/>
                    <a:pt x="1663" y="721"/>
                    <a:pt x="1627" y="535"/>
                  </a:cubicBezTo>
                  <a:cubicBezTo>
                    <a:pt x="1591" y="363"/>
                    <a:pt x="1477" y="232"/>
                    <a:pt x="1346" y="137"/>
                  </a:cubicBezTo>
                  <a:cubicBezTo>
                    <a:pt x="1209" y="45"/>
                    <a:pt x="1030" y="0"/>
                    <a:pt x="8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13"/>
            <p:cNvSpPr/>
            <p:nvPr/>
          </p:nvSpPr>
          <p:spPr>
            <a:xfrm>
              <a:off x="388425" y="1570900"/>
              <a:ext cx="46275" cy="39725"/>
            </a:xfrm>
            <a:custGeom>
              <a:avLst/>
              <a:gdLst/>
              <a:ahLst/>
              <a:cxnLst/>
              <a:rect l="l" t="t" r="r" b="b"/>
              <a:pathLst>
                <a:path w="1851" h="1589" extrusionOk="0">
                  <a:moveTo>
                    <a:pt x="995" y="1"/>
                  </a:moveTo>
                  <a:cubicBezTo>
                    <a:pt x="547" y="1"/>
                    <a:pt x="92" y="330"/>
                    <a:pt x="41" y="813"/>
                  </a:cubicBezTo>
                  <a:cubicBezTo>
                    <a:pt x="0" y="1170"/>
                    <a:pt x="285" y="1550"/>
                    <a:pt x="624" y="1587"/>
                  </a:cubicBezTo>
                  <a:cubicBezTo>
                    <a:pt x="643" y="1588"/>
                    <a:pt x="662" y="1589"/>
                    <a:pt x="681" y="1589"/>
                  </a:cubicBezTo>
                  <a:cubicBezTo>
                    <a:pt x="885" y="1589"/>
                    <a:pt x="1074" y="1502"/>
                    <a:pt x="1244" y="1419"/>
                  </a:cubicBezTo>
                  <a:cubicBezTo>
                    <a:pt x="1470" y="1284"/>
                    <a:pt x="1697" y="1116"/>
                    <a:pt x="1773" y="872"/>
                  </a:cubicBezTo>
                  <a:cubicBezTo>
                    <a:pt x="1850" y="605"/>
                    <a:pt x="1715" y="324"/>
                    <a:pt x="1511" y="175"/>
                  </a:cubicBezTo>
                  <a:cubicBezTo>
                    <a:pt x="1358" y="55"/>
                    <a:pt x="1177" y="1"/>
                    <a:pt x="9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13"/>
            <p:cNvSpPr/>
            <p:nvPr/>
          </p:nvSpPr>
          <p:spPr>
            <a:xfrm>
              <a:off x="448325" y="1484475"/>
              <a:ext cx="51400" cy="37925"/>
            </a:xfrm>
            <a:custGeom>
              <a:avLst/>
              <a:gdLst/>
              <a:ahLst/>
              <a:cxnLst/>
              <a:rect l="l" t="t" r="r" b="b"/>
              <a:pathLst>
                <a:path w="2056" h="1517" extrusionOk="0">
                  <a:moveTo>
                    <a:pt x="1196" y="0"/>
                  </a:moveTo>
                  <a:cubicBezTo>
                    <a:pt x="670" y="0"/>
                    <a:pt x="0" y="402"/>
                    <a:pt x="133" y="972"/>
                  </a:cubicBezTo>
                  <a:cubicBezTo>
                    <a:pt x="205" y="1257"/>
                    <a:pt x="472" y="1461"/>
                    <a:pt x="753" y="1502"/>
                  </a:cubicBezTo>
                  <a:cubicBezTo>
                    <a:pt x="808" y="1512"/>
                    <a:pt x="863" y="1517"/>
                    <a:pt x="918" y="1517"/>
                  </a:cubicBezTo>
                  <a:cubicBezTo>
                    <a:pt x="1145" y="1517"/>
                    <a:pt x="1365" y="1432"/>
                    <a:pt x="1562" y="1312"/>
                  </a:cubicBezTo>
                  <a:cubicBezTo>
                    <a:pt x="1734" y="1198"/>
                    <a:pt x="1902" y="1049"/>
                    <a:pt x="1961" y="841"/>
                  </a:cubicBezTo>
                  <a:cubicBezTo>
                    <a:pt x="2056" y="502"/>
                    <a:pt x="1771" y="126"/>
                    <a:pt x="1431" y="31"/>
                  </a:cubicBezTo>
                  <a:cubicBezTo>
                    <a:pt x="1359" y="10"/>
                    <a:pt x="1279" y="0"/>
                    <a:pt x="11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13"/>
            <p:cNvSpPr/>
            <p:nvPr/>
          </p:nvSpPr>
          <p:spPr>
            <a:xfrm>
              <a:off x="387500" y="1460175"/>
              <a:ext cx="47650" cy="42525"/>
            </a:xfrm>
            <a:custGeom>
              <a:avLst/>
              <a:gdLst/>
              <a:ahLst/>
              <a:cxnLst/>
              <a:rect l="l" t="t" r="r" b="b"/>
              <a:pathLst>
                <a:path w="1906" h="1701" extrusionOk="0">
                  <a:moveTo>
                    <a:pt x="1115" y="0"/>
                  </a:moveTo>
                  <a:cubicBezTo>
                    <a:pt x="751" y="0"/>
                    <a:pt x="408" y="288"/>
                    <a:pt x="191" y="551"/>
                  </a:cubicBezTo>
                  <a:cubicBezTo>
                    <a:pt x="78" y="700"/>
                    <a:pt x="1" y="872"/>
                    <a:pt x="19" y="1039"/>
                  </a:cubicBezTo>
                  <a:cubicBezTo>
                    <a:pt x="37" y="1248"/>
                    <a:pt x="191" y="1438"/>
                    <a:pt x="358" y="1528"/>
                  </a:cubicBezTo>
                  <a:cubicBezTo>
                    <a:pt x="530" y="1642"/>
                    <a:pt x="727" y="1701"/>
                    <a:pt x="923" y="1701"/>
                  </a:cubicBezTo>
                  <a:cubicBezTo>
                    <a:pt x="1052" y="1701"/>
                    <a:pt x="1180" y="1675"/>
                    <a:pt x="1299" y="1623"/>
                  </a:cubicBezTo>
                  <a:cubicBezTo>
                    <a:pt x="1602" y="1510"/>
                    <a:pt x="1829" y="1211"/>
                    <a:pt x="1865" y="890"/>
                  </a:cubicBezTo>
                  <a:cubicBezTo>
                    <a:pt x="1905" y="569"/>
                    <a:pt x="1715" y="230"/>
                    <a:pt x="1435" y="80"/>
                  </a:cubicBezTo>
                  <a:cubicBezTo>
                    <a:pt x="1328" y="25"/>
                    <a:pt x="1221" y="0"/>
                    <a:pt x="11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13"/>
            <p:cNvSpPr/>
            <p:nvPr/>
          </p:nvSpPr>
          <p:spPr>
            <a:xfrm>
              <a:off x="484175" y="1551650"/>
              <a:ext cx="46650" cy="44275"/>
            </a:xfrm>
            <a:custGeom>
              <a:avLst/>
              <a:gdLst/>
              <a:ahLst/>
              <a:cxnLst/>
              <a:rect l="l" t="t" r="r" b="b"/>
              <a:pathLst>
                <a:path w="1866" h="1771" extrusionOk="0">
                  <a:moveTo>
                    <a:pt x="1059" y="0"/>
                  </a:moveTo>
                  <a:cubicBezTo>
                    <a:pt x="525" y="0"/>
                    <a:pt x="0" y="610"/>
                    <a:pt x="15" y="1113"/>
                  </a:cubicBezTo>
                  <a:cubicBezTo>
                    <a:pt x="15" y="1398"/>
                    <a:pt x="205" y="1678"/>
                    <a:pt x="486" y="1755"/>
                  </a:cubicBezTo>
                  <a:cubicBezTo>
                    <a:pt x="531" y="1766"/>
                    <a:pt x="576" y="1771"/>
                    <a:pt x="621" y="1771"/>
                  </a:cubicBezTo>
                  <a:cubicBezTo>
                    <a:pt x="801" y="1771"/>
                    <a:pt x="980" y="1692"/>
                    <a:pt x="1146" y="1601"/>
                  </a:cubicBezTo>
                  <a:cubicBezTo>
                    <a:pt x="1391" y="1470"/>
                    <a:pt x="1639" y="1284"/>
                    <a:pt x="1730" y="1018"/>
                  </a:cubicBezTo>
                  <a:cubicBezTo>
                    <a:pt x="1866" y="660"/>
                    <a:pt x="1694" y="244"/>
                    <a:pt x="1372" y="77"/>
                  </a:cubicBezTo>
                  <a:cubicBezTo>
                    <a:pt x="1270" y="24"/>
                    <a:pt x="1165" y="0"/>
                    <a:pt x="10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13"/>
            <p:cNvSpPr/>
            <p:nvPr/>
          </p:nvSpPr>
          <p:spPr>
            <a:xfrm>
              <a:off x="349400" y="1408650"/>
              <a:ext cx="27725" cy="23625"/>
            </a:xfrm>
            <a:custGeom>
              <a:avLst/>
              <a:gdLst/>
              <a:ahLst/>
              <a:cxnLst/>
              <a:rect l="l" t="t" r="r" b="b"/>
              <a:pathLst>
                <a:path w="1109" h="945" extrusionOk="0">
                  <a:moveTo>
                    <a:pt x="452" y="1"/>
                  </a:moveTo>
                  <a:cubicBezTo>
                    <a:pt x="220" y="1"/>
                    <a:pt x="1" y="193"/>
                    <a:pt x="37" y="445"/>
                  </a:cubicBezTo>
                  <a:cubicBezTo>
                    <a:pt x="55" y="594"/>
                    <a:pt x="168" y="725"/>
                    <a:pt x="281" y="802"/>
                  </a:cubicBezTo>
                  <a:cubicBezTo>
                    <a:pt x="385" y="892"/>
                    <a:pt x="526" y="945"/>
                    <a:pt x="672" y="945"/>
                  </a:cubicBezTo>
                  <a:cubicBezTo>
                    <a:pt x="710" y="945"/>
                    <a:pt x="749" y="941"/>
                    <a:pt x="788" y="934"/>
                  </a:cubicBezTo>
                  <a:cubicBezTo>
                    <a:pt x="959" y="875"/>
                    <a:pt x="1109" y="725"/>
                    <a:pt x="1091" y="535"/>
                  </a:cubicBezTo>
                  <a:cubicBezTo>
                    <a:pt x="1091" y="386"/>
                    <a:pt x="959" y="255"/>
                    <a:pt x="828" y="160"/>
                  </a:cubicBezTo>
                  <a:cubicBezTo>
                    <a:pt x="751" y="83"/>
                    <a:pt x="656" y="29"/>
                    <a:pt x="543" y="11"/>
                  </a:cubicBezTo>
                  <a:cubicBezTo>
                    <a:pt x="513" y="4"/>
                    <a:pt x="483" y="1"/>
                    <a:pt x="4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13"/>
            <p:cNvSpPr/>
            <p:nvPr/>
          </p:nvSpPr>
          <p:spPr>
            <a:xfrm>
              <a:off x="390350" y="1363100"/>
              <a:ext cx="56550" cy="41350"/>
            </a:xfrm>
            <a:custGeom>
              <a:avLst/>
              <a:gdLst/>
              <a:ahLst/>
              <a:cxnLst/>
              <a:rect l="l" t="t" r="r" b="b"/>
              <a:pathLst>
                <a:path w="2262" h="1654" extrusionOk="0">
                  <a:moveTo>
                    <a:pt x="1473" y="1"/>
                  </a:moveTo>
                  <a:cubicBezTo>
                    <a:pt x="1446" y="1"/>
                    <a:pt x="1419" y="2"/>
                    <a:pt x="1393" y="5"/>
                  </a:cubicBezTo>
                  <a:cubicBezTo>
                    <a:pt x="774" y="78"/>
                    <a:pt x="0" y="851"/>
                    <a:pt x="602" y="1435"/>
                  </a:cubicBezTo>
                  <a:cubicBezTo>
                    <a:pt x="741" y="1588"/>
                    <a:pt x="951" y="1653"/>
                    <a:pt x="1167" y="1653"/>
                  </a:cubicBezTo>
                  <a:cubicBezTo>
                    <a:pt x="1219" y="1653"/>
                    <a:pt x="1270" y="1650"/>
                    <a:pt x="1321" y="1643"/>
                  </a:cubicBezTo>
                  <a:cubicBezTo>
                    <a:pt x="1565" y="1588"/>
                    <a:pt x="1810" y="1435"/>
                    <a:pt x="1977" y="1249"/>
                  </a:cubicBezTo>
                  <a:cubicBezTo>
                    <a:pt x="2131" y="1059"/>
                    <a:pt x="2262" y="815"/>
                    <a:pt x="2226" y="571"/>
                  </a:cubicBezTo>
                  <a:cubicBezTo>
                    <a:pt x="2188" y="235"/>
                    <a:pt x="1812" y="1"/>
                    <a:pt x="14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13"/>
            <p:cNvSpPr/>
            <p:nvPr/>
          </p:nvSpPr>
          <p:spPr>
            <a:xfrm>
              <a:off x="441225" y="1554900"/>
              <a:ext cx="20725" cy="17000"/>
            </a:xfrm>
            <a:custGeom>
              <a:avLst/>
              <a:gdLst/>
              <a:ahLst/>
              <a:cxnLst/>
              <a:rect l="l" t="t" r="r" b="b"/>
              <a:pathLst>
                <a:path w="829" h="680" extrusionOk="0">
                  <a:moveTo>
                    <a:pt x="417" y="1"/>
                  </a:moveTo>
                  <a:cubicBezTo>
                    <a:pt x="358" y="1"/>
                    <a:pt x="304" y="1"/>
                    <a:pt x="227" y="42"/>
                  </a:cubicBezTo>
                  <a:cubicBezTo>
                    <a:pt x="78" y="114"/>
                    <a:pt x="1" y="363"/>
                    <a:pt x="96" y="512"/>
                  </a:cubicBezTo>
                  <a:cubicBezTo>
                    <a:pt x="150" y="607"/>
                    <a:pt x="263" y="661"/>
                    <a:pt x="376" y="679"/>
                  </a:cubicBezTo>
                  <a:cubicBezTo>
                    <a:pt x="489" y="679"/>
                    <a:pt x="602" y="625"/>
                    <a:pt x="679" y="548"/>
                  </a:cubicBezTo>
                  <a:cubicBezTo>
                    <a:pt x="774" y="453"/>
                    <a:pt x="829" y="340"/>
                    <a:pt x="792" y="209"/>
                  </a:cubicBezTo>
                  <a:cubicBezTo>
                    <a:pt x="756" y="60"/>
                    <a:pt x="584" y="1"/>
                    <a:pt x="4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13"/>
            <p:cNvSpPr/>
            <p:nvPr/>
          </p:nvSpPr>
          <p:spPr>
            <a:xfrm>
              <a:off x="464300" y="1411200"/>
              <a:ext cx="32600" cy="22300"/>
            </a:xfrm>
            <a:custGeom>
              <a:avLst/>
              <a:gdLst/>
              <a:ahLst/>
              <a:cxnLst/>
              <a:rect l="l" t="t" r="r" b="b"/>
              <a:pathLst>
                <a:path w="1304" h="892" extrusionOk="0">
                  <a:moveTo>
                    <a:pt x="776" y="0"/>
                  </a:moveTo>
                  <a:cubicBezTo>
                    <a:pt x="756" y="0"/>
                    <a:pt x="736" y="2"/>
                    <a:pt x="715" y="4"/>
                  </a:cubicBezTo>
                  <a:cubicBezTo>
                    <a:pt x="566" y="22"/>
                    <a:pt x="417" y="76"/>
                    <a:pt x="304" y="189"/>
                  </a:cubicBezTo>
                  <a:cubicBezTo>
                    <a:pt x="1" y="510"/>
                    <a:pt x="263" y="832"/>
                    <a:pt x="643" y="886"/>
                  </a:cubicBezTo>
                  <a:cubicBezTo>
                    <a:pt x="672" y="890"/>
                    <a:pt x="701" y="892"/>
                    <a:pt x="731" y="892"/>
                  </a:cubicBezTo>
                  <a:cubicBezTo>
                    <a:pt x="874" y="892"/>
                    <a:pt x="1023" y="845"/>
                    <a:pt x="1132" y="737"/>
                  </a:cubicBezTo>
                  <a:cubicBezTo>
                    <a:pt x="1245" y="623"/>
                    <a:pt x="1303" y="415"/>
                    <a:pt x="1227" y="248"/>
                  </a:cubicBezTo>
                  <a:cubicBezTo>
                    <a:pt x="1141" y="93"/>
                    <a:pt x="963" y="0"/>
                    <a:pt x="7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79" name="Google Shape;2079;p13"/>
          <p:cNvGrpSpPr/>
          <p:nvPr/>
        </p:nvGrpSpPr>
        <p:grpSpPr>
          <a:xfrm>
            <a:off x="288804" y="439028"/>
            <a:ext cx="701393" cy="522868"/>
            <a:chOff x="2634075" y="475000"/>
            <a:chExt cx="193200" cy="144025"/>
          </a:xfrm>
        </p:grpSpPr>
        <p:sp>
          <p:nvSpPr>
            <p:cNvPr id="2080" name="Google Shape;2080;p13"/>
            <p:cNvSpPr/>
            <p:nvPr/>
          </p:nvSpPr>
          <p:spPr>
            <a:xfrm>
              <a:off x="2681125" y="480875"/>
              <a:ext cx="36800" cy="21925"/>
            </a:xfrm>
            <a:custGeom>
              <a:avLst/>
              <a:gdLst/>
              <a:ahLst/>
              <a:cxnLst/>
              <a:rect l="l" t="t" r="r" b="b"/>
              <a:pathLst>
                <a:path w="1472" h="877" extrusionOk="0">
                  <a:moveTo>
                    <a:pt x="166" y="1"/>
                  </a:moveTo>
                  <a:cubicBezTo>
                    <a:pt x="108" y="1"/>
                    <a:pt x="50" y="35"/>
                    <a:pt x="23" y="92"/>
                  </a:cubicBezTo>
                  <a:cubicBezTo>
                    <a:pt x="1" y="169"/>
                    <a:pt x="42" y="259"/>
                    <a:pt x="114" y="300"/>
                  </a:cubicBezTo>
                  <a:cubicBezTo>
                    <a:pt x="494" y="485"/>
                    <a:pt x="851" y="675"/>
                    <a:pt x="1227" y="865"/>
                  </a:cubicBezTo>
                  <a:cubicBezTo>
                    <a:pt x="1244" y="873"/>
                    <a:pt x="1261" y="877"/>
                    <a:pt x="1279" y="877"/>
                  </a:cubicBezTo>
                  <a:cubicBezTo>
                    <a:pt x="1342" y="877"/>
                    <a:pt x="1407" y="830"/>
                    <a:pt x="1435" y="770"/>
                  </a:cubicBezTo>
                  <a:cubicBezTo>
                    <a:pt x="1471" y="693"/>
                    <a:pt x="1417" y="598"/>
                    <a:pt x="1340" y="580"/>
                  </a:cubicBezTo>
                  <a:cubicBezTo>
                    <a:pt x="983" y="395"/>
                    <a:pt x="607" y="205"/>
                    <a:pt x="227" y="15"/>
                  </a:cubicBezTo>
                  <a:cubicBezTo>
                    <a:pt x="208" y="5"/>
                    <a:pt x="187" y="1"/>
                    <a:pt x="1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13"/>
            <p:cNvSpPr/>
            <p:nvPr/>
          </p:nvSpPr>
          <p:spPr>
            <a:xfrm>
              <a:off x="2723100" y="488975"/>
              <a:ext cx="30675" cy="19025"/>
            </a:xfrm>
            <a:custGeom>
              <a:avLst/>
              <a:gdLst/>
              <a:ahLst/>
              <a:cxnLst/>
              <a:rect l="l" t="t" r="r" b="b"/>
              <a:pathLst>
                <a:path w="1227" h="761" extrusionOk="0">
                  <a:moveTo>
                    <a:pt x="184" y="1"/>
                  </a:moveTo>
                  <a:cubicBezTo>
                    <a:pt x="127" y="1"/>
                    <a:pt x="55" y="47"/>
                    <a:pt x="41" y="107"/>
                  </a:cubicBezTo>
                  <a:cubicBezTo>
                    <a:pt x="0" y="184"/>
                    <a:pt x="41" y="256"/>
                    <a:pt x="113" y="297"/>
                  </a:cubicBezTo>
                  <a:cubicBezTo>
                    <a:pt x="416" y="446"/>
                    <a:pt x="697" y="596"/>
                    <a:pt x="982" y="749"/>
                  </a:cubicBezTo>
                  <a:cubicBezTo>
                    <a:pt x="998" y="757"/>
                    <a:pt x="1016" y="760"/>
                    <a:pt x="1034" y="760"/>
                  </a:cubicBezTo>
                  <a:cubicBezTo>
                    <a:pt x="1102" y="760"/>
                    <a:pt x="1176" y="712"/>
                    <a:pt x="1190" y="654"/>
                  </a:cubicBezTo>
                  <a:cubicBezTo>
                    <a:pt x="1226" y="578"/>
                    <a:pt x="1190" y="501"/>
                    <a:pt x="1095" y="464"/>
                  </a:cubicBezTo>
                  <a:cubicBezTo>
                    <a:pt x="810" y="315"/>
                    <a:pt x="529" y="161"/>
                    <a:pt x="226" y="12"/>
                  </a:cubicBezTo>
                  <a:cubicBezTo>
                    <a:pt x="215" y="4"/>
                    <a:pt x="200" y="1"/>
                    <a:pt x="1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13"/>
            <p:cNvSpPr/>
            <p:nvPr/>
          </p:nvSpPr>
          <p:spPr>
            <a:xfrm>
              <a:off x="2709975" y="518325"/>
              <a:ext cx="27725" cy="16800"/>
            </a:xfrm>
            <a:custGeom>
              <a:avLst/>
              <a:gdLst/>
              <a:ahLst/>
              <a:cxnLst/>
              <a:rect l="l" t="t" r="r" b="b"/>
              <a:pathLst>
                <a:path w="1109" h="672" extrusionOk="0">
                  <a:moveTo>
                    <a:pt x="160" y="1"/>
                  </a:moveTo>
                  <a:cubicBezTo>
                    <a:pt x="113" y="1"/>
                    <a:pt x="68" y="19"/>
                    <a:pt x="37" y="64"/>
                  </a:cubicBezTo>
                  <a:cubicBezTo>
                    <a:pt x="0" y="141"/>
                    <a:pt x="0" y="231"/>
                    <a:pt x="73" y="272"/>
                  </a:cubicBezTo>
                  <a:cubicBezTo>
                    <a:pt x="317" y="439"/>
                    <a:pt x="584" y="571"/>
                    <a:pt x="883" y="666"/>
                  </a:cubicBezTo>
                  <a:cubicBezTo>
                    <a:pt x="900" y="670"/>
                    <a:pt x="918" y="672"/>
                    <a:pt x="935" y="672"/>
                  </a:cubicBezTo>
                  <a:cubicBezTo>
                    <a:pt x="998" y="672"/>
                    <a:pt x="1058" y="645"/>
                    <a:pt x="1073" y="571"/>
                  </a:cubicBezTo>
                  <a:cubicBezTo>
                    <a:pt x="1109" y="498"/>
                    <a:pt x="1073" y="403"/>
                    <a:pt x="996" y="367"/>
                  </a:cubicBezTo>
                  <a:cubicBezTo>
                    <a:pt x="864" y="326"/>
                    <a:pt x="733" y="290"/>
                    <a:pt x="602" y="231"/>
                  </a:cubicBezTo>
                  <a:cubicBezTo>
                    <a:pt x="566" y="213"/>
                    <a:pt x="543" y="195"/>
                    <a:pt x="507" y="195"/>
                  </a:cubicBezTo>
                  <a:cubicBezTo>
                    <a:pt x="489" y="177"/>
                    <a:pt x="489" y="177"/>
                    <a:pt x="471" y="159"/>
                  </a:cubicBezTo>
                  <a:lnTo>
                    <a:pt x="453" y="159"/>
                  </a:lnTo>
                  <a:lnTo>
                    <a:pt x="430" y="141"/>
                  </a:lnTo>
                  <a:cubicBezTo>
                    <a:pt x="376" y="118"/>
                    <a:pt x="317" y="82"/>
                    <a:pt x="263" y="28"/>
                  </a:cubicBezTo>
                  <a:cubicBezTo>
                    <a:pt x="230" y="11"/>
                    <a:pt x="195" y="1"/>
                    <a:pt x="1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13"/>
            <p:cNvSpPr/>
            <p:nvPr/>
          </p:nvSpPr>
          <p:spPr>
            <a:xfrm>
              <a:off x="2740050" y="518600"/>
              <a:ext cx="27850" cy="16775"/>
            </a:xfrm>
            <a:custGeom>
              <a:avLst/>
              <a:gdLst/>
              <a:ahLst/>
              <a:cxnLst/>
              <a:rect l="l" t="t" r="r" b="b"/>
              <a:pathLst>
                <a:path w="1114" h="671" extrusionOk="0">
                  <a:moveTo>
                    <a:pt x="173" y="1"/>
                  </a:moveTo>
                  <a:cubicBezTo>
                    <a:pt x="118" y="1"/>
                    <a:pt x="55" y="37"/>
                    <a:pt x="41" y="89"/>
                  </a:cubicBezTo>
                  <a:cubicBezTo>
                    <a:pt x="1" y="166"/>
                    <a:pt x="41" y="261"/>
                    <a:pt x="114" y="297"/>
                  </a:cubicBezTo>
                  <a:cubicBezTo>
                    <a:pt x="381" y="410"/>
                    <a:pt x="625" y="542"/>
                    <a:pt x="887" y="655"/>
                  </a:cubicBezTo>
                  <a:cubicBezTo>
                    <a:pt x="908" y="666"/>
                    <a:pt x="931" y="671"/>
                    <a:pt x="952" y="671"/>
                  </a:cubicBezTo>
                  <a:cubicBezTo>
                    <a:pt x="1010" y="671"/>
                    <a:pt x="1064" y="635"/>
                    <a:pt x="1077" y="582"/>
                  </a:cubicBezTo>
                  <a:cubicBezTo>
                    <a:pt x="1114" y="487"/>
                    <a:pt x="1077" y="410"/>
                    <a:pt x="1001" y="374"/>
                  </a:cubicBezTo>
                  <a:cubicBezTo>
                    <a:pt x="738" y="261"/>
                    <a:pt x="494" y="130"/>
                    <a:pt x="227" y="17"/>
                  </a:cubicBezTo>
                  <a:cubicBezTo>
                    <a:pt x="212" y="6"/>
                    <a:pt x="193" y="1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13"/>
            <p:cNvSpPr/>
            <p:nvPr/>
          </p:nvSpPr>
          <p:spPr>
            <a:xfrm>
              <a:off x="2744350" y="478750"/>
              <a:ext cx="32950" cy="22375"/>
            </a:xfrm>
            <a:custGeom>
              <a:avLst/>
              <a:gdLst/>
              <a:ahLst/>
              <a:cxnLst/>
              <a:rect l="l" t="t" r="r" b="b"/>
              <a:pathLst>
                <a:path w="1318" h="895" extrusionOk="0">
                  <a:moveTo>
                    <a:pt x="169" y="0"/>
                  </a:moveTo>
                  <a:cubicBezTo>
                    <a:pt x="128" y="0"/>
                    <a:pt x="89" y="19"/>
                    <a:pt x="55" y="64"/>
                  </a:cubicBezTo>
                  <a:cubicBezTo>
                    <a:pt x="1" y="118"/>
                    <a:pt x="1" y="231"/>
                    <a:pt x="73" y="272"/>
                  </a:cubicBezTo>
                  <a:cubicBezTo>
                    <a:pt x="412" y="457"/>
                    <a:pt x="734" y="665"/>
                    <a:pt x="1055" y="855"/>
                  </a:cubicBezTo>
                  <a:cubicBezTo>
                    <a:pt x="1090" y="881"/>
                    <a:pt x="1130" y="894"/>
                    <a:pt x="1166" y="894"/>
                  </a:cubicBezTo>
                  <a:cubicBezTo>
                    <a:pt x="1207" y="894"/>
                    <a:pt x="1243" y="876"/>
                    <a:pt x="1263" y="837"/>
                  </a:cubicBezTo>
                  <a:cubicBezTo>
                    <a:pt x="1317" y="778"/>
                    <a:pt x="1317" y="665"/>
                    <a:pt x="1245" y="611"/>
                  </a:cubicBezTo>
                  <a:cubicBezTo>
                    <a:pt x="924" y="421"/>
                    <a:pt x="584" y="213"/>
                    <a:pt x="263" y="27"/>
                  </a:cubicBezTo>
                  <a:cubicBezTo>
                    <a:pt x="231" y="10"/>
                    <a:pt x="199" y="0"/>
                    <a:pt x="1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13"/>
            <p:cNvSpPr/>
            <p:nvPr/>
          </p:nvSpPr>
          <p:spPr>
            <a:xfrm>
              <a:off x="2795250" y="521700"/>
              <a:ext cx="23550" cy="18625"/>
            </a:xfrm>
            <a:custGeom>
              <a:avLst/>
              <a:gdLst/>
              <a:ahLst/>
              <a:cxnLst/>
              <a:rect l="l" t="t" r="r" b="b"/>
              <a:pathLst>
                <a:path w="942" h="745" extrusionOk="0">
                  <a:moveTo>
                    <a:pt x="162" y="0"/>
                  </a:moveTo>
                  <a:cubicBezTo>
                    <a:pt x="119" y="0"/>
                    <a:pt x="76" y="19"/>
                    <a:pt x="55" y="60"/>
                  </a:cubicBezTo>
                  <a:cubicBezTo>
                    <a:pt x="0" y="137"/>
                    <a:pt x="0" y="232"/>
                    <a:pt x="73" y="268"/>
                  </a:cubicBezTo>
                  <a:cubicBezTo>
                    <a:pt x="281" y="418"/>
                    <a:pt x="489" y="571"/>
                    <a:pt x="697" y="721"/>
                  </a:cubicBezTo>
                  <a:cubicBezTo>
                    <a:pt x="720" y="736"/>
                    <a:pt x="749" y="744"/>
                    <a:pt x="780" y="744"/>
                  </a:cubicBezTo>
                  <a:cubicBezTo>
                    <a:pt x="824" y="744"/>
                    <a:pt x="871" y="727"/>
                    <a:pt x="905" y="684"/>
                  </a:cubicBezTo>
                  <a:cubicBezTo>
                    <a:pt x="941" y="626"/>
                    <a:pt x="941" y="513"/>
                    <a:pt x="864" y="476"/>
                  </a:cubicBezTo>
                  <a:cubicBezTo>
                    <a:pt x="679" y="323"/>
                    <a:pt x="471" y="173"/>
                    <a:pt x="263" y="42"/>
                  </a:cubicBezTo>
                  <a:cubicBezTo>
                    <a:pt x="237" y="15"/>
                    <a:pt x="199" y="0"/>
                    <a:pt x="1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13"/>
            <p:cNvSpPr/>
            <p:nvPr/>
          </p:nvSpPr>
          <p:spPr>
            <a:xfrm>
              <a:off x="2758500" y="556975"/>
              <a:ext cx="23075" cy="15100"/>
            </a:xfrm>
            <a:custGeom>
              <a:avLst/>
              <a:gdLst/>
              <a:ahLst/>
              <a:cxnLst/>
              <a:rect l="l" t="t" r="r" b="b"/>
              <a:pathLst>
                <a:path w="923" h="604" extrusionOk="0">
                  <a:moveTo>
                    <a:pt x="468" y="171"/>
                  </a:moveTo>
                  <a:cubicBezTo>
                    <a:pt x="466" y="171"/>
                    <a:pt x="466" y="173"/>
                    <a:pt x="471" y="178"/>
                  </a:cubicBezTo>
                  <a:cubicBezTo>
                    <a:pt x="474" y="178"/>
                    <a:pt x="478" y="179"/>
                    <a:pt x="482" y="180"/>
                  </a:cubicBezTo>
                  <a:lnTo>
                    <a:pt x="482" y="180"/>
                  </a:lnTo>
                  <a:cubicBezTo>
                    <a:pt x="478" y="177"/>
                    <a:pt x="470" y="171"/>
                    <a:pt x="468" y="171"/>
                  </a:cubicBezTo>
                  <a:close/>
                  <a:moveTo>
                    <a:pt x="176" y="1"/>
                  </a:moveTo>
                  <a:cubicBezTo>
                    <a:pt x="128" y="1"/>
                    <a:pt x="79" y="20"/>
                    <a:pt x="54" y="65"/>
                  </a:cubicBezTo>
                  <a:cubicBezTo>
                    <a:pt x="0" y="138"/>
                    <a:pt x="18" y="214"/>
                    <a:pt x="73" y="269"/>
                  </a:cubicBezTo>
                  <a:cubicBezTo>
                    <a:pt x="263" y="423"/>
                    <a:pt x="489" y="536"/>
                    <a:pt x="697" y="590"/>
                  </a:cubicBezTo>
                  <a:cubicBezTo>
                    <a:pt x="724" y="599"/>
                    <a:pt x="748" y="603"/>
                    <a:pt x="769" y="603"/>
                  </a:cubicBezTo>
                  <a:cubicBezTo>
                    <a:pt x="791" y="603"/>
                    <a:pt x="810" y="599"/>
                    <a:pt x="828" y="590"/>
                  </a:cubicBezTo>
                  <a:cubicBezTo>
                    <a:pt x="864" y="572"/>
                    <a:pt x="887" y="554"/>
                    <a:pt x="905" y="518"/>
                  </a:cubicBezTo>
                  <a:cubicBezTo>
                    <a:pt x="923" y="441"/>
                    <a:pt x="905" y="346"/>
                    <a:pt x="828" y="309"/>
                  </a:cubicBezTo>
                  <a:cubicBezTo>
                    <a:pt x="715" y="291"/>
                    <a:pt x="620" y="251"/>
                    <a:pt x="507" y="196"/>
                  </a:cubicBezTo>
                  <a:cubicBezTo>
                    <a:pt x="507" y="196"/>
                    <a:pt x="495" y="185"/>
                    <a:pt x="482" y="180"/>
                  </a:cubicBezTo>
                  <a:lnTo>
                    <a:pt x="482" y="180"/>
                  </a:lnTo>
                  <a:cubicBezTo>
                    <a:pt x="483" y="182"/>
                    <a:pt x="484" y="183"/>
                    <a:pt x="483" y="183"/>
                  </a:cubicBezTo>
                  <a:cubicBezTo>
                    <a:pt x="481" y="183"/>
                    <a:pt x="478" y="182"/>
                    <a:pt x="471" y="178"/>
                  </a:cubicBezTo>
                  <a:cubicBezTo>
                    <a:pt x="453" y="156"/>
                    <a:pt x="434" y="138"/>
                    <a:pt x="394" y="119"/>
                  </a:cubicBezTo>
                  <a:cubicBezTo>
                    <a:pt x="358" y="101"/>
                    <a:pt x="321" y="65"/>
                    <a:pt x="263" y="24"/>
                  </a:cubicBezTo>
                  <a:cubicBezTo>
                    <a:pt x="240" y="10"/>
                    <a:pt x="209" y="1"/>
                    <a:pt x="1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13"/>
            <p:cNvSpPr/>
            <p:nvPr/>
          </p:nvSpPr>
          <p:spPr>
            <a:xfrm>
              <a:off x="2806550" y="551750"/>
              <a:ext cx="20725" cy="15925"/>
            </a:xfrm>
            <a:custGeom>
              <a:avLst/>
              <a:gdLst/>
              <a:ahLst/>
              <a:cxnLst/>
              <a:rect l="l" t="t" r="r" b="b"/>
              <a:pathLst>
                <a:path w="829" h="637" extrusionOk="0">
                  <a:moveTo>
                    <a:pt x="154" y="1"/>
                  </a:moveTo>
                  <a:cubicBezTo>
                    <a:pt x="113" y="1"/>
                    <a:pt x="70" y="15"/>
                    <a:pt x="37" y="48"/>
                  </a:cubicBezTo>
                  <a:cubicBezTo>
                    <a:pt x="1" y="120"/>
                    <a:pt x="1" y="215"/>
                    <a:pt x="73" y="274"/>
                  </a:cubicBezTo>
                  <a:cubicBezTo>
                    <a:pt x="245" y="387"/>
                    <a:pt x="394" y="500"/>
                    <a:pt x="566" y="613"/>
                  </a:cubicBezTo>
                  <a:cubicBezTo>
                    <a:pt x="596" y="628"/>
                    <a:pt x="629" y="637"/>
                    <a:pt x="662" y="637"/>
                  </a:cubicBezTo>
                  <a:cubicBezTo>
                    <a:pt x="710" y="637"/>
                    <a:pt x="758" y="618"/>
                    <a:pt x="792" y="573"/>
                  </a:cubicBezTo>
                  <a:cubicBezTo>
                    <a:pt x="829" y="518"/>
                    <a:pt x="829" y="405"/>
                    <a:pt x="752" y="365"/>
                  </a:cubicBezTo>
                  <a:lnTo>
                    <a:pt x="245" y="25"/>
                  </a:lnTo>
                  <a:cubicBezTo>
                    <a:pt x="219" y="9"/>
                    <a:pt x="187" y="1"/>
                    <a:pt x="1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13"/>
            <p:cNvSpPr/>
            <p:nvPr/>
          </p:nvSpPr>
          <p:spPr>
            <a:xfrm>
              <a:off x="2682150" y="548500"/>
              <a:ext cx="25475" cy="17725"/>
            </a:xfrm>
            <a:custGeom>
              <a:avLst/>
              <a:gdLst/>
              <a:ahLst/>
              <a:cxnLst/>
              <a:rect l="l" t="t" r="r" b="b"/>
              <a:pathLst>
                <a:path w="1019" h="709" extrusionOk="0">
                  <a:moveTo>
                    <a:pt x="162" y="1"/>
                  </a:moveTo>
                  <a:cubicBezTo>
                    <a:pt x="118" y="1"/>
                    <a:pt x="72" y="19"/>
                    <a:pt x="37" y="65"/>
                  </a:cubicBezTo>
                  <a:cubicBezTo>
                    <a:pt x="1" y="119"/>
                    <a:pt x="1" y="232"/>
                    <a:pt x="73" y="268"/>
                  </a:cubicBezTo>
                  <a:cubicBezTo>
                    <a:pt x="299" y="404"/>
                    <a:pt x="525" y="553"/>
                    <a:pt x="752" y="685"/>
                  </a:cubicBezTo>
                  <a:cubicBezTo>
                    <a:pt x="776" y="700"/>
                    <a:pt x="806" y="708"/>
                    <a:pt x="838" y="708"/>
                  </a:cubicBezTo>
                  <a:cubicBezTo>
                    <a:pt x="882" y="708"/>
                    <a:pt x="928" y="691"/>
                    <a:pt x="960" y="648"/>
                  </a:cubicBezTo>
                  <a:cubicBezTo>
                    <a:pt x="1000" y="590"/>
                    <a:pt x="1018" y="477"/>
                    <a:pt x="942" y="440"/>
                  </a:cubicBezTo>
                  <a:cubicBezTo>
                    <a:pt x="715" y="309"/>
                    <a:pt x="471" y="155"/>
                    <a:pt x="245" y="24"/>
                  </a:cubicBezTo>
                  <a:cubicBezTo>
                    <a:pt x="221" y="9"/>
                    <a:pt x="192" y="1"/>
                    <a:pt x="1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13"/>
            <p:cNvSpPr/>
            <p:nvPr/>
          </p:nvSpPr>
          <p:spPr>
            <a:xfrm>
              <a:off x="2645850" y="508450"/>
              <a:ext cx="27400" cy="18725"/>
            </a:xfrm>
            <a:custGeom>
              <a:avLst/>
              <a:gdLst/>
              <a:ahLst/>
              <a:cxnLst/>
              <a:rect l="l" t="t" r="r" b="b"/>
              <a:pathLst>
                <a:path w="1096" h="749" extrusionOk="0">
                  <a:moveTo>
                    <a:pt x="165" y="1"/>
                  </a:moveTo>
                  <a:cubicBezTo>
                    <a:pt x="118" y="1"/>
                    <a:pt x="71" y="19"/>
                    <a:pt x="37" y="61"/>
                  </a:cubicBezTo>
                  <a:cubicBezTo>
                    <a:pt x="0" y="120"/>
                    <a:pt x="0" y="233"/>
                    <a:pt x="77" y="269"/>
                  </a:cubicBezTo>
                  <a:cubicBezTo>
                    <a:pt x="322" y="423"/>
                    <a:pt x="584" y="572"/>
                    <a:pt x="828" y="721"/>
                  </a:cubicBezTo>
                  <a:cubicBezTo>
                    <a:pt x="861" y="739"/>
                    <a:pt x="896" y="748"/>
                    <a:pt x="931" y="748"/>
                  </a:cubicBezTo>
                  <a:cubicBezTo>
                    <a:pt x="978" y="748"/>
                    <a:pt x="1023" y="730"/>
                    <a:pt x="1054" y="685"/>
                  </a:cubicBezTo>
                  <a:cubicBezTo>
                    <a:pt x="1095" y="626"/>
                    <a:pt x="1095" y="513"/>
                    <a:pt x="1018" y="477"/>
                  </a:cubicBezTo>
                  <a:cubicBezTo>
                    <a:pt x="774" y="328"/>
                    <a:pt x="507" y="174"/>
                    <a:pt x="263" y="25"/>
                  </a:cubicBezTo>
                  <a:cubicBezTo>
                    <a:pt x="233" y="10"/>
                    <a:pt x="199" y="1"/>
                    <a:pt x="1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13"/>
            <p:cNvSpPr/>
            <p:nvPr/>
          </p:nvSpPr>
          <p:spPr>
            <a:xfrm>
              <a:off x="2720725" y="559350"/>
              <a:ext cx="26025" cy="20550"/>
            </a:xfrm>
            <a:custGeom>
              <a:avLst/>
              <a:gdLst/>
              <a:ahLst/>
              <a:cxnLst/>
              <a:rect l="l" t="t" r="r" b="b"/>
              <a:pathLst>
                <a:path w="1041" h="822" extrusionOk="0">
                  <a:moveTo>
                    <a:pt x="166" y="1"/>
                  </a:moveTo>
                  <a:cubicBezTo>
                    <a:pt x="118" y="1"/>
                    <a:pt x="73" y="18"/>
                    <a:pt x="41" y="61"/>
                  </a:cubicBezTo>
                  <a:cubicBezTo>
                    <a:pt x="0" y="138"/>
                    <a:pt x="0" y="233"/>
                    <a:pt x="77" y="269"/>
                  </a:cubicBezTo>
                  <a:cubicBezTo>
                    <a:pt x="303" y="459"/>
                    <a:pt x="548" y="626"/>
                    <a:pt x="774" y="798"/>
                  </a:cubicBezTo>
                  <a:cubicBezTo>
                    <a:pt x="806" y="813"/>
                    <a:pt x="841" y="822"/>
                    <a:pt x="873" y="822"/>
                  </a:cubicBezTo>
                  <a:cubicBezTo>
                    <a:pt x="919" y="822"/>
                    <a:pt x="961" y="804"/>
                    <a:pt x="982" y="762"/>
                  </a:cubicBezTo>
                  <a:cubicBezTo>
                    <a:pt x="1041" y="703"/>
                    <a:pt x="1041" y="608"/>
                    <a:pt x="964" y="554"/>
                  </a:cubicBezTo>
                  <a:cubicBezTo>
                    <a:pt x="719" y="382"/>
                    <a:pt x="493" y="214"/>
                    <a:pt x="267" y="24"/>
                  </a:cubicBezTo>
                  <a:cubicBezTo>
                    <a:pt x="235" y="9"/>
                    <a:pt x="200" y="1"/>
                    <a:pt x="1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13"/>
            <p:cNvSpPr/>
            <p:nvPr/>
          </p:nvSpPr>
          <p:spPr>
            <a:xfrm>
              <a:off x="2779650" y="587325"/>
              <a:ext cx="21725" cy="15975"/>
            </a:xfrm>
            <a:custGeom>
              <a:avLst/>
              <a:gdLst/>
              <a:ahLst/>
              <a:cxnLst/>
              <a:rect l="l" t="t" r="r" b="b"/>
              <a:pathLst>
                <a:path w="869" h="639" extrusionOk="0">
                  <a:moveTo>
                    <a:pt x="131" y="0"/>
                  </a:moveTo>
                  <a:cubicBezTo>
                    <a:pt x="95" y="0"/>
                    <a:pt x="59" y="36"/>
                    <a:pt x="41" y="54"/>
                  </a:cubicBezTo>
                  <a:cubicBezTo>
                    <a:pt x="0" y="131"/>
                    <a:pt x="0" y="226"/>
                    <a:pt x="59" y="281"/>
                  </a:cubicBezTo>
                  <a:cubicBezTo>
                    <a:pt x="244" y="376"/>
                    <a:pt x="434" y="489"/>
                    <a:pt x="606" y="602"/>
                  </a:cubicBezTo>
                  <a:cubicBezTo>
                    <a:pt x="642" y="620"/>
                    <a:pt x="679" y="638"/>
                    <a:pt x="737" y="638"/>
                  </a:cubicBezTo>
                  <a:cubicBezTo>
                    <a:pt x="774" y="620"/>
                    <a:pt x="810" y="602"/>
                    <a:pt x="832" y="584"/>
                  </a:cubicBezTo>
                  <a:cubicBezTo>
                    <a:pt x="869" y="507"/>
                    <a:pt x="869" y="412"/>
                    <a:pt x="792" y="358"/>
                  </a:cubicBezTo>
                  <a:cubicBezTo>
                    <a:pt x="624" y="244"/>
                    <a:pt x="434" y="149"/>
                    <a:pt x="244" y="36"/>
                  </a:cubicBezTo>
                  <a:cubicBezTo>
                    <a:pt x="208" y="0"/>
                    <a:pt x="172" y="0"/>
                    <a:pt x="1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13"/>
            <p:cNvSpPr/>
            <p:nvPr/>
          </p:nvSpPr>
          <p:spPr>
            <a:xfrm>
              <a:off x="2741525" y="602475"/>
              <a:ext cx="20725" cy="16550"/>
            </a:xfrm>
            <a:custGeom>
              <a:avLst/>
              <a:gdLst/>
              <a:ahLst/>
              <a:cxnLst/>
              <a:rect l="l" t="t" r="r" b="b"/>
              <a:pathLst>
                <a:path w="829" h="662" extrusionOk="0">
                  <a:moveTo>
                    <a:pt x="166" y="1"/>
                  </a:moveTo>
                  <a:cubicBezTo>
                    <a:pt x="120" y="1"/>
                    <a:pt x="73" y="26"/>
                    <a:pt x="37" y="73"/>
                  </a:cubicBezTo>
                  <a:cubicBezTo>
                    <a:pt x="1" y="127"/>
                    <a:pt x="1" y="222"/>
                    <a:pt x="73" y="281"/>
                  </a:cubicBezTo>
                  <a:cubicBezTo>
                    <a:pt x="227" y="394"/>
                    <a:pt x="394" y="525"/>
                    <a:pt x="566" y="638"/>
                  </a:cubicBezTo>
                  <a:cubicBezTo>
                    <a:pt x="595" y="653"/>
                    <a:pt x="629" y="662"/>
                    <a:pt x="662" y="662"/>
                  </a:cubicBezTo>
                  <a:cubicBezTo>
                    <a:pt x="710" y="662"/>
                    <a:pt x="757" y="643"/>
                    <a:pt x="792" y="597"/>
                  </a:cubicBezTo>
                  <a:cubicBezTo>
                    <a:pt x="828" y="543"/>
                    <a:pt x="828" y="448"/>
                    <a:pt x="752" y="394"/>
                  </a:cubicBezTo>
                  <a:cubicBezTo>
                    <a:pt x="584" y="281"/>
                    <a:pt x="412" y="145"/>
                    <a:pt x="245" y="32"/>
                  </a:cubicBezTo>
                  <a:cubicBezTo>
                    <a:pt x="222" y="11"/>
                    <a:pt x="194" y="1"/>
                    <a:pt x="1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13"/>
            <p:cNvSpPr/>
            <p:nvPr/>
          </p:nvSpPr>
          <p:spPr>
            <a:xfrm>
              <a:off x="2634550" y="475000"/>
              <a:ext cx="27375" cy="20075"/>
            </a:xfrm>
            <a:custGeom>
              <a:avLst/>
              <a:gdLst/>
              <a:ahLst/>
              <a:cxnLst/>
              <a:rect l="l" t="t" r="r" b="b"/>
              <a:pathLst>
                <a:path w="1095" h="803" extrusionOk="0">
                  <a:moveTo>
                    <a:pt x="167" y="0"/>
                  </a:moveTo>
                  <a:cubicBezTo>
                    <a:pt x="119" y="0"/>
                    <a:pt x="71" y="19"/>
                    <a:pt x="36" y="64"/>
                  </a:cubicBezTo>
                  <a:cubicBezTo>
                    <a:pt x="0" y="119"/>
                    <a:pt x="0" y="232"/>
                    <a:pt x="77" y="268"/>
                  </a:cubicBezTo>
                  <a:cubicBezTo>
                    <a:pt x="321" y="440"/>
                    <a:pt x="584" y="607"/>
                    <a:pt x="828" y="779"/>
                  </a:cubicBezTo>
                  <a:cubicBezTo>
                    <a:pt x="860" y="794"/>
                    <a:pt x="895" y="803"/>
                    <a:pt x="927" y="803"/>
                  </a:cubicBezTo>
                  <a:cubicBezTo>
                    <a:pt x="973" y="803"/>
                    <a:pt x="1015" y="785"/>
                    <a:pt x="1036" y="743"/>
                  </a:cubicBezTo>
                  <a:cubicBezTo>
                    <a:pt x="1095" y="684"/>
                    <a:pt x="1095" y="571"/>
                    <a:pt x="1018" y="535"/>
                  </a:cubicBezTo>
                  <a:cubicBezTo>
                    <a:pt x="756" y="363"/>
                    <a:pt x="507" y="196"/>
                    <a:pt x="262" y="24"/>
                  </a:cubicBezTo>
                  <a:cubicBezTo>
                    <a:pt x="233" y="9"/>
                    <a:pt x="200" y="0"/>
                    <a:pt x="1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13"/>
            <p:cNvSpPr/>
            <p:nvPr/>
          </p:nvSpPr>
          <p:spPr>
            <a:xfrm>
              <a:off x="2677400" y="583350"/>
              <a:ext cx="24125" cy="17325"/>
            </a:xfrm>
            <a:custGeom>
              <a:avLst/>
              <a:gdLst/>
              <a:ahLst/>
              <a:cxnLst/>
              <a:rect l="l" t="t" r="r" b="b"/>
              <a:pathLst>
                <a:path w="965" h="693" extrusionOk="0">
                  <a:moveTo>
                    <a:pt x="164" y="1"/>
                  </a:moveTo>
                  <a:cubicBezTo>
                    <a:pt x="117" y="1"/>
                    <a:pt x="71" y="20"/>
                    <a:pt x="37" y="64"/>
                  </a:cubicBezTo>
                  <a:cubicBezTo>
                    <a:pt x="1" y="118"/>
                    <a:pt x="1" y="232"/>
                    <a:pt x="77" y="272"/>
                  </a:cubicBezTo>
                  <a:cubicBezTo>
                    <a:pt x="286" y="403"/>
                    <a:pt x="489" y="535"/>
                    <a:pt x="697" y="666"/>
                  </a:cubicBezTo>
                  <a:cubicBezTo>
                    <a:pt x="730" y="683"/>
                    <a:pt x="765" y="693"/>
                    <a:pt x="798" y="693"/>
                  </a:cubicBezTo>
                  <a:cubicBezTo>
                    <a:pt x="844" y="693"/>
                    <a:pt x="884" y="674"/>
                    <a:pt x="905" y="630"/>
                  </a:cubicBezTo>
                  <a:cubicBezTo>
                    <a:pt x="964" y="571"/>
                    <a:pt x="964" y="458"/>
                    <a:pt x="887" y="422"/>
                  </a:cubicBezTo>
                  <a:cubicBezTo>
                    <a:pt x="679" y="290"/>
                    <a:pt x="471" y="159"/>
                    <a:pt x="263" y="28"/>
                  </a:cubicBezTo>
                  <a:cubicBezTo>
                    <a:pt x="232" y="11"/>
                    <a:pt x="198" y="1"/>
                    <a:pt x="1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13"/>
            <p:cNvSpPr/>
            <p:nvPr/>
          </p:nvSpPr>
          <p:spPr>
            <a:xfrm>
              <a:off x="2634075" y="534850"/>
              <a:ext cx="28300" cy="18475"/>
            </a:xfrm>
            <a:custGeom>
              <a:avLst/>
              <a:gdLst/>
              <a:ahLst/>
              <a:cxnLst/>
              <a:rect l="l" t="t" r="r" b="b"/>
              <a:pathLst>
                <a:path w="1132" h="739" extrusionOk="0">
                  <a:moveTo>
                    <a:pt x="168" y="1"/>
                  </a:moveTo>
                  <a:cubicBezTo>
                    <a:pt x="112" y="1"/>
                    <a:pt x="50" y="44"/>
                    <a:pt x="37" y="100"/>
                  </a:cubicBezTo>
                  <a:cubicBezTo>
                    <a:pt x="1" y="195"/>
                    <a:pt x="37" y="249"/>
                    <a:pt x="114" y="308"/>
                  </a:cubicBezTo>
                  <a:cubicBezTo>
                    <a:pt x="376" y="439"/>
                    <a:pt x="639" y="588"/>
                    <a:pt x="906" y="724"/>
                  </a:cubicBezTo>
                  <a:cubicBezTo>
                    <a:pt x="920" y="734"/>
                    <a:pt x="939" y="738"/>
                    <a:pt x="958" y="738"/>
                  </a:cubicBezTo>
                  <a:cubicBezTo>
                    <a:pt x="1013" y="738"/>
                    <a:pt x="1078" y="704"/>
                    <a:pt x="1091" y="647"/>
                  </a:cubicBezTo>
                  <a:cubicBezTo>
                    <a:pt x="1132" y="552"/>
                    <a:pt x="1091" y="475"/>
                    <a:pt x="1019" y="439"/>
                  </a:cubicBezTo>
                  <a:cubicBezTo>
                    <a:pt x="752" y="308"/>
                    <a:pt x="490" y="158"/>
                    <a:pt x="227" y="23"/>
                  </a:cubicBezTo>
                  <a:cubicBezTo>
                    <a:pt x="211" y="7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3">
    <p:spTree>
      <p:nvGrpSpPr>
        <p:cNvPr id="1" name="Shape 20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7" name="Google Shape;2097;p14"/>
          <p:cNvSpPr txBox="1">
            <a:spLocks noGrp="1"/>
          </p:cNvSpPr>
          <p:nvPr>
            <p:ph type="title"/>
          </p:nvPr>
        </p:nvSpPr>
        <p:spPr>
          <a:xfrm>
            <a:off x="1266900" y="1477000"/>
            <a:ext cx="6610200" cy="197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098" name="Google Shape;2098;p14"/>
          <p:cNvSpPr txBox="1">
            <a:spLocks noGrp="1"/>
          </p:cNvSpPr>
          <p:nvPr>
            <p:ph type="title" idx="2"/>
          </p:nvPr>
        </p:nvSpPr>
        <p:spPr>
          <a:xfrm>
            <a:off x="3160600" y="3296750"/>
            <a:ext cx="2822700" cy="3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 b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2099" name="Google Shape;2099;p14"/>
          <p:cNvSpPr/>
          <p:nvPr/>
        </p:nvSpPr>
        <p:spPr>
          <a:xfrm rot="9234458">
            <a:off x="-367420" y="-294943"/>
            <a:ext cx="2065233" cy="1105851"/>
          </a:xfrm>
          <a:custGeom>
            <a:avLst/>
            <a:gdLst/>
            <a:ahLst/>
            <a:cxnLst/>
            <a:rect l="l" t="t" r="r" b="b"/>
            <a:pathLst>
              <a:path w="11971" h="6410" extrusionOk="0">
                <a:moveTo>
                  <a:pt x="6067" y="1"/>
                </a:moveTo>
                <a:cubicBezTo>
                  <a:pt x="5760" y="1"/>
                  <a:pt x="5454" y="90"/>
                  <a:pt x="5203" y="264"/>
                </a:cubicBezTo>
                <a:cubicBezTo>
                  <a:pt x="4864" y="509"/>
                  <a:pt x="4638" y="884"/>
                  <a:pt x="4335" y="1169"/>
                </a:cubicBezTo>
                <a:cubicBezTo>
                  <a:pt x="4122" y="1366"/>
                  <a:pt x="3826" y="1528"/>
                  <a:pt x="3539" y="1528"/>
                </a:cubicBezTo>
                <a:cubicBezTo>
                  <a:pt x="3417" y="1528"/>
                  <a:pt x="3297" y="1499"/>
                  <a:pt x="3185" y="1431"/>
                </a:cubicBezTo>
                <a:cubicBezTo>
                  <a:pt x="2882" y="1264"/>
                  <a:pt x="2769" y="884"/>
                  <a:pt x="2525" y="640"/>
                </a:cubicBezTo>
                <a:cubicBezTo>
                  <a:pt x="2356" y="489"/>
                  <a:pt x="2148" y="424"/>
                  <a:pt x="1928" y="424"/>
                </a:cubicBezTo>
                <a:cubicBezTo>
                  <a:pt x="1488" y="424"/>
                  <a:pt x="1005" y="685"/>
                  <a:pt x="715" y="1038"/>
                </a:cubicBezTo>
                <a:cubicBezTo>
                  <a:pt x="114" y="1789"/>
                  <a:pt x="1" y="2938"/>
                  <a:pt x="471" y="3788"/>
                </a:cubicBezTo>
                <a:cubicBezTo>
                  <a:pt x="1172" y="5025"/>
                  <a:pt x="6163" y="6409"/>
                  <a:pt x="7926" y="6409"/>
                </a:cubicBezTo>
                <a:cubicBezTo>
                  <a:pt x="7962" y="6409"/>
                  <a:pt x="7997" y="6409"/>
                  <a:pt x="8030" y="6408"/>
                </a:cubicBezTo>
                <a:cubicBezTo>
                  <a:pt x="9763" y="6353"/>
                  <a:pt x="11591" y="5259"/>
                  <a:pt x="11876" y="3544"/>
                </a:cubicBezTo>
                <a:cubicBezTo>
                  <a:pt x="11971" y="3033"/>
                  <a:pt x="11894" y="2467"/>
                  <a:pt x="11591" y="2056"/>
                </a:cubicBezTo>
                <a:cubicBezTo>
                  <a:pt x="11357" y="1715"/>
                  <a:pt x="10944" y="1491"/>
                  <a:pt x="10542" y="1491"/>
                </a:cubicBezTo>
                <a:cubicBezTo>
                  <a:pt x="10431" y="1491"/>
                  <a:pt x="10321" y="1508"/>
                  <a:pt x="10215" y="1545"/>
                </a:cubicBezTo>
                <a:cubicBezTo>
                  <a:pt x="9840" y="1658"/>
                  <a:pt x="9555" y="1997"/>
                  <a:pt x="9311" y="2318"/>
                </a:cubicBezTo>
                <a:cubicBezTo>
                  <a:pt x="9066" y="2639"/>
                  <a:pt x="8822" y="2979"/>
                  <a:pt x="8465" y="3146"/>
                </a:cubicBezTo>
                <a:cubicBezTo>
                  <a:pt x="8338" y="3203"/>
                  <a:pt x="8197" y="3233"/>
                  <a:pt x="8058" y="3233"/>
                </a:cubicBezTo>
                <a:cubicBezTo>
                  <a:pt x="7783" y="3233"/>
                  <a:pt x="7521" y="3115"/>
                  <a:pt x="7406" y="2866"/>
                </a:cubicBezTo>
                <a:cubicBezTo>
                  <a:pt x="7257" y="2526"/>
                  <a:pt x="7465" y="2146"/>
                  <a:pt x="7537" y="1789"/>
                </a:cubicBezTo>
                <a:cubicBezTo>
                  <a:pt x="7650" y="1205"/>
                  <a:pt x="7388" y="563"/>
                  <a:pt x="6900" y="246"/>
                </a:cubicBezTo>
                <a:cubicBezTo>
                  <a:pt x="6651" y="81"/>
                  <a:pt x="6358" y="1"/>
                  <a:pt x="606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00" name="Google Shape;2100;p14"/>
          <p:cNvGrpSpPr/>
          <p:nvPr/>
        </p:nvGrpSpPr>
        <p:grpSpPr>
          <a:xfrm rot="8820624">
            <a:off x="7872127" y="-217232"/>
            <a:ext cx="2052321" cy="1362055"/>
            <a:chOff x="508625" y="1276225"/>
            <a:chExt cx="388750" cy="258000"/>
          </a:xfrm>
        </p:grpSpPr>
        <p:sp>
          <p:nvSpPr>
            <p:cNvPr id="2101" name="Google Shape;2101;p14"/>
            <p:cNvSpPr/>
            <p:nvPr/>
          </p:nvSpPr>
          <p:spPr>
            <a:xfrm>
              <a:off x="508625" y="1276225"/>
              <a:ext cx="323725" cy="258000"/>
            </a:xfrm>
            <a:custGeom>
              <a:avLst/>
              <a:gdLst/>
              <a:ahLst/>
              <a:cxnLst/>
              <a:rect l="l" t="t" r="r" b="b"/>
              <a:pathLst>
                <a:path w="12949" h="10320" extrusionOk="0">
                  <a:moveTo>
                    <a:pt x="5030" y="0"/>
                  </a:moveTo>
                  <a:cubicBezTo>
                    <a:pt x="4569" y="0"/>
                    <a:pt x="4094" y="82"/>
                    <a:pt x="3620" y="273"/>
                  </a:cubicBezTo>
                  <a:cubicBezTo>
                    <a:pt x="1" y="1761"/>
                    <a:pt x="2204" y="7343"/>
                    <a:pt x="3466" y="8434"/>
                  </a:cubicBezTo>
                  <a:cubicBezTo>
                    <a:pt x="4280" y="9135"/>
                    <a:pt x="5185" y="9755"/>
                    <a:pt x="6294" y="10094"/>
                  </a:cubicBezTo>
                  <a:cubicBezTo>
                    <a:pt x="6796" y="10237"/>
                    <a:pt x="7348" y="10319"/>
                    <a:pt x="7918" y="10319"/>
                  </a:cubicBezTo>
                  <a:cubicBezTo>
                    <a:pt x="8631" y="10319"/>
                    <a:pt x="9373" y="10190"/>
                    <a:pt x="10084" y="9886"/>
                  </a:cubicBezTo>
                  <a:cubicBezTo>
                    <a:pt x="11383" y="9361"/>
                    <a:pt x="12536" y="8248"/>
                    <a:pt x="12763" y="7099"/>
                  </a:cubicBezTo>
                  <a:cubicBezTo>
                    <a:pt x="12948" y="6212"/>
                    <a:pt x="12573" y="5439"/>
                    <a:pt x="12043" y="4837"/>
                  </a:cubicBezTo>
                  <a:cubicBezTo>
                    <a:pt x="11496" y="4249"/>
                    <a:pt x="10799" y="3797"/>
                    <a:pt x="10179" y="3254"/>
                  </a:cubicBezTo>
                  <a:cubicBezTo>
                    <a:pt x="9275" y="2462"/>
                    <a:pt x="8578" y="1499"/>
                    <a:pt x="7560" y="820"/>
                  </a:cubicBezTo>
                  <a:cubicBezTo>
                    <a:pt x="6874" y="351"/>
                    <a:pt x="5983" y="0"/>
                    <a:pt x="50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14"/>
            <p:cNvSpPr/>
            <p:nvPr/>
          </p:nvSpPr>
          <p:spPr>
            <a:xfrm>
              <a:off x="732450" y="1423900"/>
              <a:ext cx="38700" cy="10475"/>
            </a:xfrm>
            <a:custGeom>
              <a:avLst/>
              <a:gdLst/>
              <a:ahLst/>
              <a:cxnLst/>
              <a:rect l="l" t="t" r="r" b="b"/>
              <a:pathLst>
                <a:path w="1548" h="419" extrusionOk="0">
                  <a:moveTo>
                    <a:pt x="127" y="0"/>
                  </a:moveTo>
                  <a:cubicBezTo>
                    <a:pt x="46" y="0"/>
                    <a:pt x="1" y="85"/>
                    <a:pt x="1" y="152"/>
                  </a:cubicBezTo>
                  <a:cubicBezTo>
                    <a:pt x="1" y="247"/>
                    <a:pt x="55" y="305"/>
                    <a:pt x="150" y="305"/>
                  </a:cubicBezTo>
                  <a:cubicBezTo>
                    <a:pt x="566" y="342"/>
                    <a:pt x="982" y="378"/>
                    <a:pt x="1394" y="419"/>
                  </a:cubicBezTo>
                  <a:cubicBezTo>
                    <a:pt x="1471" y="419"/>
                    <a:pt x="1548" y="342"/>
                    <a:pt x="1548" y="265"/>
                  </a:cubicBezTo>
                  <a:cubicBezTo>
                    <a:pt x="1548" y="174"/>
                    <a:pt x="1471" y="115"/>
                    <a:pt x="1394" y="115"/>
                  </a:cubicBezTo>
                  <a:cubicBezTo>
                    <a:pt x="982" y="79"/>
                    <a:pt x="566" y="39"/>
                    <a:pt x="150" y="2"/>
                  </a:cubicBezTo>
                  <a:cubicBezTo>
                    <a:pt x="142" y="1"/>
                    <a:pt x="134" y="0"/>
                    <a:pt x="1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14"/>
            <p:cNvSpPr/>
            <p:nvPr/>
          </p:nvSpPr>
          <p:spPr>
            <a:xfrm>
              <a:off x="774400" y="1415925"/>
              <a:ext cx="32050" cy="9975"/>
            </a:xfrm>
            <a:custGeom>
              <a:avLst/>
              <a:gdLst/>
              <a:ahLst/>
              <a:cxnLst/>
              <a:rect l="l" t="t" r="r" b="b"/>
              <a:pathLst>
                <a:path w="1282" h="399" extrusionOk="0">
                  <a:moveTo>
                    <a:pt x="150" y="0"/>
                  </a:moveTo>
                  <a:cubicBezTo>
                    <a:pt x="73" y="0"/>
                    <a:pt x="1" y="77"/>
                    <a:pt x="1" y="154"/>
                  </a:cubicBezTo>
                  <a:cubicBezTo>
                    <a:pt x="1" y="244"/>
                    <a:pt x="73" y="303"/>
                    <a:pt x="150" y="303"/>
                  </a:cubicBezTo>
                  <a:cubicBezTo>
                    <a:pt x="471" y="339"/>
                    <a:pt x="811" y="358"/>
                    <a:pt x="1132" y="398"/>
                  </a:cubicBezTo>
                  <a:cubicBezTo>
                    <a:pt x="1204" y="398"/>
                    <a:pt x="1281" y="321"/>
                    <a:pt x="1281" y="244"/>
                  </a:cubicBezTo>
                  <a:cubicBezTo>
                    <a:pt x="1281" y="154"/>
                    <a:pt x="1204" y="95"/>
                    <a:pt x="1132" y="95"/>
                  </a:cubicBezTo>
                  <a:cubicBezTo>
                    <a:pt x="811" y="59"/>
                    <a:pt x="471" y="41"/>
                    <a:pt x="1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14"/>
            <p:cNvSpPr/>
            <p:nvPr/>
          </p:nvSpPr>
          <p:spPr>
            <a:xfrm>
              <a:off x="772475" y="1448025"/>
              <a:ext cx="29225" cy="9425"/>
            </a:xfrm>
            <a:custGeom>
              <a:avLst/>
              <a:gdLst/>
              <a:ahLst/>
              <a:cxnLst/>
              <a:rect l="l" t="t" r="r" b="b"/>
              <a:pathLst>
                <a:path w="1169" h="377" extrusionOk="0">
                  <a:moveTo>
                    <a:pt x="209" y="1"/>
                  </a:moveTo>
                  <a:cubicBezTo>
                    <a:pt x="132" y="1"/>
                    <a:pt x="37" y="37"/>
                    <a:pt x="19" y="114"/>
                  </a:cubicBezTo>
                  <a:cubicBezTo>
                    <a:pt x="1" y="186"/>
                    <a:pt x="37" y="281"/>
                    <a:pt x="132" y="300"/>
                  </a:cubicBezTo>
                  <a:cubicBezTo>
                    <a:pt x="323" y="351"/>
                    <a:pt x="521" y="376"/>
                    <a:pt x="722" y="376"/>
                  </a:cubicBezTo>
                  <a:cubicBezTo>
                    <a:pt x="820" y="376"/>
                    <a:pt x="919" y="370"/>
                    <a:pt x="1019" y="358"/>
                  </a:cubicBezTo>
                  <a:cubicBezTo>
                    <a:pt x="1096" y="358"/>
                    <a:pt x="1168" y="300"/>
                    <a:pt x="1168" y="205"/>
                  </a:cubicBezTo>
                  <a:cubicBezTo>
                    <a:pt x="1168" y="138"/>
                    <a:pt x="1107" y="53"/>
                    <a:pt x="1038" y="53"/>
                  </a:cubicBezTo>
                  <a:cubicBezTo>
                    <a:pt x="1032" y="53"/>
                    <a:pt x="1025" y="54"/>
                    <a:pt x="1019" y="55"/>
                  </a:cubicBezTo>
                  <a:cubicBezTo>
                    <a:pt x="944" y="64"/>
                    <a:pt x="874" y="69"/>
                    <a:pt x="806" y="69"/>
                  </a:cubicBezTo>
                  <a:cubicBezTo>
                    <a:pt x="737" y="69"/>
                    <a:pt x="670" y="64"/>
                    <a:pt x="603" y="55"/>
                  </a:cubicBezTo>
                  <a:lnTo>
                    <a:pt x="417" y="55"/>
                  </a:lnTo>
                  <a:cubicBezTo>
                    <a:pt x="340" y="37"/>
                    <a:pt x="286" y="19"/>
                    <a:pt x="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14"/>
            <p:cNvSpPr/>
            <p:nvPr/>
          </p:nvSpPr>
          <p:spPr>
            <a:xfrm>
              <a:off x="800750" y="1436725"/>
              <a:ext cx="29225" cy="9425"/>
            </a:xfrm>
            <a:custGeom>
              <a:avLst/>
              <a:gdLst/>
              <a:ahLst/>
              <a:cxnLst/>
              <a:rect l="l" t="t" r="r" b="b"/>
              <a:pathLst>
                <a:path w="1169" h="377" extrusionOk="0">
                  <a:moveTo>
                    <a:pt x="173" y="1"/>
                  </a:moveTo>
                  <a:cubicBezTo>
                    <a:pt x="78" y="1"/>
                    <a:pt x="1" y="73"/>
                    <a:pt x="19" y="168"/>
                  </a:cubicBezTo>
                  <a:cubicBezTo>
                    <a:pt x="19" y="245"/>
                    <a:pt x="78" y="299"/>
                    <a:pt x="173" y="317"/>
                  </a:cubicBezTo>
                  <a:cubicBezTo>
                    <a:pt x="453" y="340"/>
                    <a:pt x="738" y="358"/>
                    <a:pt x="1001" y="376"/>
                  </a:cubicBezTo>
                  <a:cubicBezTo>
                    <a:pt x="1096" y="376"/>
                    <a:pt x="1168" y="299"/>
                    <a:pt x="1168" y="227"/>
                  </a:cubicBezTo>
                  <a:cubicBezTo>
                    <a:pt x="1150" y="132"/>
                    <a:pt x="1096" y="73"/>
                    <a:pt x="1001" y="73"/>
                  </a:cubicBezTo>
                  <a:cubicBezTo>
                    <a:pt x="738" y="55"/>
                    <a:pt x="453" y="37"/>
                    <a:pt x="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14"/>
            <p:cNvSpPr/>
            <p:nvPr/>
          </p:nvSpPr>
          <p:spPr>
            <a:xfrm>
              <a:off x="789900" y="1398400"/>
              <a:ext cx="36325" cy="12500"/>
            </a:xfrm>
            <a:custGeom>
              <a:avLst/>
              <a:gdLst/>
              <a:ahLst/>
              <a:cxnLst/>
              <a:rect l="l" t="t" r="r" b="b"/>
              <a:pathLst>
                <a:path w="1453" h="500" extrusionOk="0">
                  <a:moveTo>
                    <a:pt x="163" y="0"/>
                  </a:moveTo>
                  <a:cubicBezTo>
                    <a:pt x="91" y="0"/>
                    <a:pt x="38" y="38"/>
                    <a:pt x="19" y="118"/>
                  </a:cubicBezTo>
                  <a:cubicBezTo>
                    <a:pt x="1" y="195"/>
                    <a:pt x="41" y="290"/>
                    <a:pt x="114" y="308"/>
                  </a:cubicBezTo>
                  <a:cubicBezTo>
                    <a:pt x="494" y="362"/>
                    <a:pt x="869" y="421"/>
                    <a:pt x="1245" y="493"/>
                  </a:cubicBezTo>
                  <a:cubicBezTo>
                    <a:pt x="1259" y="497"/>
                    <a:pt x="1273" y="499"/>
                    <a:pt x="1288" y="499"/>
                  </a:cubicBezTo>
                  <a:cubicBezTo>
                    <a:pt x="1353" y="499"/>
                    <a:pt x="1420" y="458"/>
                    <a:pt x="1435" y="380"/>
                  </a:cubicBezTo>
                  <a:cubicBezTo>
                    <a:pt x="1453" y="308"/>
                    <a:pt x="1417" y="213"/>
                    <a:pt x="1322" y="195"/>
                  </a:cubicBezTo>
                  <a:cubicBezTo>
                    <a:pt x="946" y="136"/>
                    <a:pt x="584" y="63"/>
                    <a:pt x="209" y="5"/>
                  </a:cubicBezTo>
                  <a:cubicBezTo>
                    <a:pt x="193" y="2"/>
                    <a:pt x="178" y="0"/>
                    <a:pt x="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14"/>
            <p:cNvSpPr/>
            <p:nvPr/>
          </p:nvSpPr>
          <p:spPr>
            <a:xfrm>
              <a:off x="853125" y="1419600"/>
              <a:ext cx="26375" cy="12075"/>
            </a:xfrm>
            <a:custGeom>
              <a:avLst/>
              <a:gdLst/>
              <a:ahLst/>
              <a:cxnLst/>
              <a:rect l="l" t="t" r="r" b="b"/>
              <a:pathLst>
                <a:path w="1055" h="483" extrusionOk="0">
                  <a:moveTo>
                    <a:pt x="156" y="1"/>
                  </a:moveTo>
                  <a:cubicBezTo>
                    <a:pt x="88" y="1"/>
                    <a:pt x="33" y="42"/>
                    <a:pt x="18" y="120"/>
                  </a:cubicBezTo>
                  <a:cubicBezTo>
                    <a:pt x="0" y="192"/>
                    <a:pt x="37" y="287"/>
                    <a:pt x="113" y="306"/>
                  </a:cubicBezTo>
                  <a:lnTo>
                    <a:pt x="846" y="477"/>
                  </a:lnTo>
                  <a:cubicBezTo>
                    <a:pt x="859" y="481"/>
                    <a:pt x="873" y="482"/>
                    <a:pt x="887" y="482"/>
                  </a:cubicBezTo>
                  <a:cubicBezTo>
                    <a:pt x="953" y="482"/>
                    <a:pt x="1021" y="446"/>
                    <a:pt x="1036" y="382"/>
                  </a:cubicBezTo>
                  <a:cubicBezTo>
                    <a:pt x="1054" y="287"/>
                    <a:pt x="1018" y="211"/>
                    <a:pt x="923" y="192"/>
                  </a:cubicBezTo>
                  <a:cubicBezTo>
                    <a:pt x="679" y="120"/>
                    <a:pt x="430" y="61"/>
                    <a:pt x="204" y="7"/>
                  </a:cubicBezTo>
                  <a:cubicBezTo>
                    <a:pt x="188" y="3"/>
                    <a:pt x="172" y="1"/>
                    <a:pt x="1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14"/>
            <p:cNvSpPr/>
            <p:nvPr/>
          </p:nvSpPr>
          <p:spPr>
            <a:xfrm>
              <a:off x="831850" y="1465825"/>
              <a:ext cx="24575" cy="9400"/>
            </a:xfrm>
            <a:custGeom>
              <a:avLst/>
              <a:gdLst/>
              <a:ahLst/>
              <a:cxnLst/>
              <a:rect l="l" t="t" r="r" b="b"/>
              <a:pathLst>
                <a:path w="983" h="376" extrusionOk="0">
                  <a:moveTo>
                    <a:pt x="178" y="0"/>
                  </a:moveTo>
                  <a:cubicBezTo>
                    <a:pt x="109" y="0"/>
                    <a:pt x="35" y="50"/>
                    <a:pt x="19" y="117"/>
                  </a:cubicBezTo>
                  <a:cubicBezTo>
                    <a:pt x="1" y="194"/>
                    <a:pt x="37" y="266"/>
                    <a:pt x="132" y="307"/>
                  </a:cubicBezTo>
                  <a:cubicBezTo>
                    <a:pt x="295" y="346"/>
                    <a:pt x="458" y="376"/>
                    <a:pt x="628" y="376"/>
                  </a:cubicBezTo>
                  <a:cubicBezTo>
                    <a:pt x="694" y="376"/>
                    <a:pt x="761" y="371"/>
                    <a:pt x="829" y="361"/>
                  </a:cubicBezTo>
                  <a:cubicBezTo>
                    <a:pt x="869" y="361"/>
                    <a:pt x="906" y="361"/>
                    <a:pt x="942" y="325"/>
                  </a:cubicBezTo>
                  <a:cubicBezTo>
                    <a:pt x="964" y="307"/>
                    <a:pt x="983" y="248"/>
                    <a:pt x="983" y="212"/>
                  </a:cubicBezTo>
                  <a:cubicBezTo>
                    <a:pt x="983" y="135"/>
                    <a:pt x="906" y="58"/>
                    <a:pt x="829" y="58"/>
                  </a:cubicBezTo>
                  <a:cubicBezTo>
                    <a:pt x="772" y="69"/>
                    <a:pt x="716" y="75"/>
                    <a:pt x="662" y="75"/>
                  </a:cubicBezTo>
                  <a:cubicBezTo>
                    <a:pt x="608" y="75"/>
                    <a:pt x="557" y="69"/>
                    <a:pt x="512" y="58"/>
                  </a:cubicBezTo>
                  <a:lnTo>
                    <a:pt x="453" y="58"/>
                  </a:lnTo>
                  <a:cubicBezTo>
                    <a:pt x="417" y="58"/>
                    <a:pt x="399" y="58"/>
                    <a:pt x="376" y="40"/>
                  </a:cubicBezTo>
                  <a:cubicBezTo>
                    <a:pt x="322" y="40"/>
                    <a:pt x="263" y="22"/>
                    <a:pt x="209" y="4"/>
                  </a:cubicBezTo>
                  <a:cubicBezTo>
                    <a:pt x="199" y="1"/>
                    <a:pt x="189" y="0"/>
                    <a:pt x="1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14"/>
            <p:cNvSpPr/>
            <p:nvPr/>
          </p:nvSpPr>
          <p:spPr>
            <a:xfrm>
              <a:off x="874275" y="1443175"/>
              <a:ext cx="23100" cy="10650"/>
            </a:xfrm>
            <a:custGeom>
              <a:avLst/>
              <a:gdLst/>
              <a:ahLst/>
              <a:cxnLst/>
              <a:rect l="l" t="t" r="r" b="b"/>
              <a:pathLst>
                <a:path w="924" h="426" extrusionOk="0">
                  <a:moveTo>
                    <a:pt x="169" y="0"/>
                  </a:moveTo>
                  <a:cubicBezTo>
                    <a:pt x="102" y="0"/>
                    <a:pt x="34" y="39"/>
                    <a:pt x="18" y="118"/>
                  </a:cubicBezTo>
                  <a:cubicBezTo>
                    <a:pt x="0" y="195"/>
                    <a:pt x="37" y="285"/>
                    <a:pt x="113" y="308"/>
                  </a:cubicBezTo>
                  <a:cubicBezTo>
                    <a:pt x="322" y="344"/>
                    <a:pt x="512" y="380"/>
                    <a:pt x="715" y="421"/>
                  </a:cubicBezTo>
                  <a:cubicBezTo>
                    <a:pt x="727" y="424"/>
                    <a:pt x="740" y="425"/>
                    <a:pt x="753" y="425"/>
                  </a:cubicBezTo>
                  <a:cubicBezTo>
                    <a:pt x="820" y="425"/>
                    <a:pt x="890" y="387"/>
                    <a:pt x="905" y="326"/>
                  </a:cubicBezTo>
                  <a:cubicBezTo>
                    <a:pt x="923" y="249"/>
                    <a:pt x="887" y="154"/>
                    <a:pt x="792" y="136"/>
                  </a:cubicBezTo>
                  <a:cubicBezTo>
                    <a:pt x="602" y="100"/>
                    <a:pt x="398" y="41"/>
                    <a:pt x="208" y="5"/>
                  </a:cubicBezTo>
                  <a:cubicBezTo>
                    <a:pt x="196" y="2"/>
                    <a:pt x="182" y="0"/>
                    <a:pt x="1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14"/>
            <p:cNvSpPr/>
            <p:nvPr/>
          </p:nvSpPr>
          <p:spPr>
            <a:xfrm>
              <a:off x="757900" y="1486475"/>
              <a:ext cx="27850" cy="10550"/>
            </a:xfrm>
            <a:custGeom>
              <a:avLst/>
              <a:gdLst/>
              <a:ahLst/>
              <a:cxnLst/>
              <a:rect l="l" t="t" r="r" b="b"/>
              <a:pathLst>
                <a:path w="1114" h="422" extrusionOk="0">
                  <a:moveTo>
                    <a:pt x="162" y="1"/>
                  </a:moveTo>
                  <a:cubicBezTo>
                    <a:pt x="89" y="1"/>
                    <a:pt x="33" y="37"/>
                    <a:pt x="18" y="101"/>
                  </a:cubicBezTo>
                  <a:cubicBezTo>
                    <a:pt x="0" y="177"/>
                    <a:pt x="37" y="291"/>
                    <a:pt x="113" y="291"/>
                  </a:cubicBezTo>
                  <a:cubicBezTo>
                    <a:pt x="376" y="345"/>
                    <a:pt x="643" y="386"/>
                    <a:pt x="905" y="422"/>
                  </a:cubicBezTo>
                  <a:cubicBezTo>
                    <a:pt x="982" y="422"/>
                    <a:pt x="1072" y="404"/>
                    <a:pt x="1095" y="309"/>
                  </a:cubicBezTo>
                  <a:cubicBezTo>
                    <a:pt x="1113" y="232"/>
                    <a:pt x="1072" y="137"/>
                    <a:pt x="982" y="119"/>
                  </a:cubicBezTo>
                  <a:cubicBezTo>
                    <a:pt x="715" y="82"/>
                    <a:pt x="453" y="46"/>
                    <a:pt x="208" y="6"/>
                  </a:cubicBezTo>
                  <a:cubicBezTo>
                    <a:pt x="192" y="2"/>
                    <a:pt x="177" y="1"/>
                    <a:pt x="1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14"/>
            <p:cNvSpPr/>
            <p:nvPr/>
          </p:nvSpPr>
          <p:spPr>
            <a:xfrm>
              <a:off x="709375" y="1462625"/>
              <a:ext cx="30100" cy="10875"/>
            </a:xfrm>
            <a:custGeom>
              <a:avLst/>
              <a:gdLst/>
              <a:ahLst/>
              <a:cxnLst/>
              <a:rect l="l" t="t" r="r" b="b"/>
              <a:pathLst>
                <a:path w="1204" h="435" extrusionOk="0">
                  <a:moveTo>
                    <a:pt x="209" y="1"/>
                  </a:moveTo>
                  <a:cubicBezTo>
                    <a:pt x="132" y="1"/>
                    <a:pt x="37" y="19"/>
                    <a:pt x="19" y="114"/>
                  </a:cubicBezTo>
                  <a:cubicBezTo>
                    <a:pt x="1" y="186"/>
                    <a:pt x="37" y="281"/>
                    <a:pt x="132" y="299"/>
                  </a:cubicBezTo>
                  <a:cubicBezTo>
                    <a:pt x="412" y="340"/>
                    <a:pt x="697" y="376"/>
                    <a:pt x="1000" y="435"/>
                  </a:cubicBezTo>
                  <a:cubicBezTo>
                    <a:pt x="1073" y="435"/>
                    <a:pt x="1168" y="412"/>
                    <a:pt x="1186" y="322"/>
                  </a:cubicBezTo>
                  <a:cubicBezTo>
                    <a:pt x="1204" y="245"/>
                    <a:pt x="1168" y="150"/>
                    <a:pt x="1073" y="132"/>
                  </a:cubicBezTo>
                  <a:cubicBezTo>
                    <a:pt x="792" y="96"/>
                    <a:pt x="489" y="55"/>
                    <a:pt x="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14"/>
            <p:cNvSpPr/>
            <p:nvPr/>
          </p:nvSpPr>
          <p:spPr>
            <a:xfrm>
              <a:off x="797475" y="1482300"/>
              <a:ext cx="29650" cy="12925"/>
            </a:xfrm>
            <a:custGeom>
              <a:avLst/>
              <a:gdLst/>
              <a:ahLst/>
              <a:cxnLst/>
              <a:rect l="l" t="t" r="r" b="b"/>
              <a:pathLst>
                <a:path w="1186" h="517" extrusionOk="0">
                  <a:moveTo>
                    <a:pt x="168" y="1"/>
                  </a:moveTo>
                  <a:cubicBezTo>
                    <a:pt x="102" y="1"/>
                    <a:pt x="34" y="36"/>
                    <a:pt x="19" y="100"/>
                  </a:cubicBezTo>
                  <a:cubicBezTo>
                    <a:pt x="1" y="191"/>
                    <a:pt x="55" y="268"/>
                    <a:pt x="132" y="286"/>
                  </a:cubicBezTo>
                  <a:cubicBezTo>
                    <a:pt x="417" y="363"/>
                    <a:pt x="697" y="439"/>
                    <a:pt x="982" y="512"/>
                  </a:cubicBezTo>
                  <a:cubicBezTo>
                    <a:pt x="994" y="515"/>
                    <a:pt x="1007" y="516"/>
                    <a:pt x="1020" y="516"/>
                  </a:cubicBezTo>
                  <a:cubicBezTo>
                    <a:pt x="1084" y="516"/>
                    <a:pt x="1153" y="478"/>
                    <a:pt x="1168" y="399"/>
                  </a:cubicBezTo>
                  <a:cubicBezTo>
                    <a:pt x="1186" y="326"/>
                    <a:pt x="1132" y="249"/>
                    <a:pt x="1055" y="213"/>
                  </a:cubicBezTo>
                  <a:cubicBezTo>
                    <a:pt x="774" y="136"/>
                    <a:pt x="489" y="78"/>
                    <a:pt x="209" y="5"/>
                  </a:cubicBezTo>
                  <a:cubicBezTo>
                    <a:pt x="196" y="2"/>
                    <a:pt x="182" y="1"/>
                    <a:pt x="1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14"/>
            <p:cNvSpPr/>
            <p:nvPr/>
          </p:nvSpPr>
          <p:spPr>
            <a:xfrm>
              <a:off x="862500" y="1486275"/>
              <a:ext cx="24000" cy="10300"/>
            </a:xfrm>
            <a:custGeom>
              <a:avLst/>
              <a:gdLst/>
              <a:ahLst/>
              <a:cxnLst/>
              <a:rect l="l" t="t" r="r" b="b"/>
              <a:pathLst>
                <a:path w="960" h="412" extrusionOk="0">
                  <a:moveTo>
                    <a:pt x="151" y="0"/>
                  </a:moveTo>
                  <a:cubicBezTo>
                    <a:pt x="132" y="0"/>
                    <a:pt x="114" y="5"/>
                    <a:pt x="96" y="14"/>
                  </a:cubicBezTo>
                  <a:cubicBezTo>
                    <a:pt x="55" y="32"/>
                    <a:pt x="19" y="72"/>
                    <a:pt x="19" y="109"/>
                  </a:cubicBezTo>
                  <a:cubicBezTo>
                    <a:pt x="1" y="185"/>
                    <a:pt x="37" y="280"/>
                    <a:pt x="114" y="299"/>
                  </a:cubicBezTo>
                  <a:cubicBezTo>
                    <a:pt x="340" y="335"/>
                    <a:pt x="548" y="371"/>
                    <a:pt x="756" y="412"/>
                  </a:cubicBezTo>
                  <a:cubicBezTo>
                    <a:pt x="793" y="412"/>
                    <a:pt x="829" y="412"/>
                    <a:pt x="869" y="394"/>
                  </a:cubicBezTo>
                  <a:cubicBezTo>
                    <a:pt x="906" y="371"/>
                    <a:pt x="924" y="335"/>
                    <a:pt x="942" y="299"/>
                  </a:cubicBezTo>
                  <a:cubicBezTo>
                    <a:pt x="960" y="222"/>
                    <a:pt x="924" y="127"/>
                    <a:pt x="829" y="109"/>
                  </a:cubicBezTo>
                  <a:cubicBezTo>
                    <a:pt x="621" y="72"/>
                    <a:pt x="417" y="32"/>
                    <a:pt x="209" y="14"/>
                  </a:cubicBezTo>
                  <a:cubicBezTo>
                    <a:pt x="189" y="5"/>
                    <a:pt x="169" y="0"/>
                    <a:pt x="1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14"/>
            <p:cNvSpPr/>
            <p:nvPr/>
          </p:nvSpPr>
          <p:spPr>
            <a:xfrm>
              <a:off x="725900" y="1389450"/>
              <a:ext cx="31575" cy="12975"/>
            </a:xfrm>
            <a:custGeom>
              <a:avLst/>
              <a:gdLst/>
              <a:ahLst/>
              <a:cxnLst/>
              <a:rect l="l" t="t" r="r" b="b"/>
              <a:pathLst>
                <a:path w="1263" h="519" extrusionOk="0">
                  <a:moveTo>
                    <a:pt x="159" y="1"/>
                  </a:moveTo>
                  <a:cubicBezTo>
                    <a:pt x="89" y="1"/>
                    <a:pt x="33" y="36"/>
                    <a:pt x="18" y="100"/>
                  </a:cubicBezTo>
                  <a:cubicBezTo>
                    <a:pt x="0" y="195"/>
                    <a:pt x="36" y="268"/>
                    <a:pt x="113" y="286"/>
                  </a:cubicBezTo>
                  <a:cubicBezTo>
                    <a:pt x="430" y="363"/>
                    <a:pt x="751" y="439"/>
                    <a:pt x="1054" y="512"/>
                  </a:cubicBezTo>
                  <a:cubicBezTo>
                    <a:pt x="1069" y="516"/>
                    <a:pt x="1083" y="518"/>
                    <a:pt x="1098" y="518"/>
                  </a:cubicBezTo>
                  <a:cubicBezTo>
                    <a:pt x="1163" y="518"/>
                    <a:pt x="1226" y="480"/>
                    <a:pt x="1244" y="421"/>
                  </a:cubicBezTo>
                  <a:cubicBezTo>
                    <a:pt x="1262" y="326"/>
                    <a:pt x="1222" y="249"/>
                    <a:pt x="1149" y="231"/>
                  </a:cubicBezTo>
                  <a:cubicBezTo>
                    <a:pt x="828" y="154"/>
                    <a:pt x="507" y="82"/>
                    <a:pt x="204" y="5"/>
                  </a:cubicBezTo>
                  <a:cubicBezTo>
                    <a:pt x="188" y="2"/>
                    <a:pt x="173" y="1"/>
                    <a:pt x="1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14"/>
            <p:cNvSpPr/>
            <p:nvPr/>
          </p:nvSpPr>
          <p:spPr>
            <a:xfrm>
              <a:off x="832775" y="1514325"/>
              <a:ext cx="23200" cy="11525"/>
            </a:xfrm>
            <a:custGeom>
              <a:avLst/>
              <a:gdLst/>
              <a:ahLst/>
              <a:cxnLst/>
              <a:rect l="l" t="t" r="r" b="b"/>
              <a:pathLst>
                <a:path w="928" h="461" extrusionOk="0">
                  <a:moveTo>
                    <a:pt x="179" y="1"/>
                  </a:moveTo>
                  <a:cubicBezTo>
                    <a:pt x="112" y="1"/>
                    <a:pt x="38" y="51"/>
                    <a:pt x="23" y="118"/>
                  </a:cubicBezTo>
                  <a:cubicBezTo>
                    <a:pt x="0" y="194"/>
                    <a:pt x="41" y="289"/>
                    <a:pt x="113" y="308"/>
                  </a:cubicBezTo>
                  <a:cubicBezTo>
                    <a:pt x="321" y="362"/>
                    <a:pt x="511" y="403"/>
                    <a:pt x="719" y="457"/>
                  </a:cubicBezTo>
                  <a:cubicBezTo>
                    <a:pt x="729" y="459"/>
                    <a:pt x="739" y="460"/>
                    <a:pt x="749" y="460"/>
                  </a:cubicBezTo>
                  <a:cubicBezTo>
                    <a:pt x="815" y="460"/>
                    <a:pt x="889" y="411"/>
                    <a:pt x="905" y="344"/>
                  </a:cubicBezTo>
                  <a:cubicBezTo>
                    <a:pt x="927" y="267"/>
                    <a:pt x="887" y="176"/>
                    <a:pt x="792" y="154"/>
                  </a:cubicBezTo>
                  <a:cubicBezTo>
                    <a:pt x="606" y="118"/>
                    <a:pt x="398" y="63"/>
                    <a:pt x="208" y="4"/>
                  </a:cubicBezTo>
                  <a:cubicBezTo>
                    <a:pt x="199" y="2"/>
                    <a:pt x="189" y="1"/>
                    <a:pt x="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14"/>
            <p:cNvSpPr/>
            <p:nvPr/>
          </p:nvSpPr>
          <p:spPr>
            <a:xfrm>
              <a:off x="686750" y="1435600"/>
              <a:ext cx="30125" cy="12050"/>
            </a:xfrm>
            <a:custGeom>
              <a:avLst/>
              <a:gdLst/>
              <a:ahLst/>
              <a:cxnLst/>
              <a:rect l="l" t="t" r="r" b="b"/>
              <a:pathLst>
                <a:path w="1205" h="482" extrusionOk="0">
                  <a:moveTo>
                    <a:pt x="163" y="0"/>
                  </a:moveTo>
                  <a:cubicBezTo>
                    <a:pt x="90" y="0"/>
                    <a:pt x="34" y="39"/>
                    <a:pt x="19" y="118"/>
                  </a:cubicBezTo>
                  <a:cubicBezTo>
                    <a:pt x="1" y="195"/>
                    <a:pt x="37" y="290"/>
                    <a:pt x="114" y="308"/>
                  </a:cubicBezTo>
                  <a:cubicBezTo>
                    <a:pt x="413" y="362"/>
                    <a:pt x="698" y="421"/>
                    <a:pt x="1001" y="475"/>
                  </a:cubicBezTo>
                  <a:cubicBezTo>
                    <a:pt x="1014" y="480"/>
                    <a:pt x="1029" y="482"/>
                    <a:pt x="1043" y="482"/>
                  </a:cubicBezTo>
                  <a:cubicBezTo>
                    <a:pt x="1106" y="482"/>
                    <a:pt x="1171" y="444"/>
                    <a:pt x="1186" y="385"/>
                  </a:cubicBezTo>
                  <a:cubicBezTo>
                    <a:pt x="1204" y="308"/>
                    <a:pt x="1168" y="213"/>
                    <a:pt x="1073" y="195"/>
                  </a:cubicBezTo>
                  <a:cubicBezTo>
                    <a:pt x="793" y="136"/>
                    <a:pt x="489" y="64"/>
                    <a:pt x="209" y="5"/>
                  </a:cubicBezTo>
                  <a:cubicBezTo>
                    <a:pt x="193" y="2"/>
                    <a:pt x="178" y="0"/>
                    <a:pt x="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14"/>
            <p:cNvSpPr/>
            <p:nvPr/>
          </p:nvSpPr>
          <p:spPr>
            <a:xfrm>
              <a:off x="766375" y="1520425"/>
              <a:ext cx="26375" cy="10650"/>
            </a:xfrm>
            <a:custGeom>
              <a:avLst/>
              <a:gdLst/>
              <a:ahLst/>
              <a:cxnLst/>
              <a:rect l="l" t="t" r="r" b="b"/>
              <a:pathLst>
                <a:path w="1055" h="426" extrusionOk="0">
                  <a:moveTo>
                    <a:pt x="169" y="0"/>
                  </a:moveTo>
                  <a:cubicBezTo>
                    <a:pt x="102" y="0"/>
                    <a:pt x="34" y="39"/>
                    <a:pt x="19" y="118"/>
                  </a:cubicBezTo>
                  <a:cubicBezTo>
                    <a:pt x="1" y="195"/>
                    <a:pt x="37" y="290"/>
                    <a:pt x="132" y="308"/>
                  </a:cubicBezTo>
                  <a:cubicBezTo>
                    <a:pt x="358" y="344"/>
                    <a:pt x="602" y="385"/>
                    <a:pt x="847" y="421"/>
                  </a:cubicBezTo>
                  <a:cubicBezTo>
                    <a:pt x="859" y="424"/>
                    <a:pt x="873" y="425"/>
                    <a:pt x="886" y="425"/>
                  </a:cubicBezTo>
                  <a:cubicBezTo>
                    <a:pt x="953" y="425"/>
                    <a:pt x="1021" y="387"/>
                    <a:pt x="1037" y="308"/>
                  </a:cubicBezTo>
                  <a:cubicBezTo>
                    <a:pt x="1055" y="231"/>
                    <a:pt x="1018" y="136"/>
                    <a:pt x="923" y="118"/>
                  </a:cubicBezTo>
                  <a:cubicBezTo>
                    <a:pt x="679" y="82"/>
                    <a:pt x="453" y="45"/>
                    <a:pt x="209" y="5"/>
                  </a:cubicBezTo>
                  <a:cubicBezTo>
                    <a:pt x="196" y="2"/>
                    <a:pt x="183" y="0"/>
                    <a:pt x="1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14"/>
            <p:cNvSpPr/>
            <p:nvPr/>
          </p:nvSpPr>
          <p:spPr>
            <a:xfrm>
              <a:off x="708925" y="1491350"/>
              <a:ext cx="29650" cy="10475"/>
            </a:xfrm>
            <a:custGeom>
              <a:avLst/>
              <a:gdLst/>
              <a:ahLst/>
              <a:cxnLst/>
              <a:rect l="l" t="t" r="r" b="b"/>
              <a:pathLst>
                <a:path w="1186" h="419" extrusionOk="0">
                  <a:moveTo>
                    <a:pt x="150" y="1"/>
                  </a:moveTo>
                  <a:cubicBezTo>
                    <a:pt x="73" y="1"/>
                    <a:pt x="1" y="77"/>
                    <a:pt x="1" y="150"/>
                  </a:cubicBezTo>
                  <a:cubicBezTo>
                    <a:pt x="1" y="245"/>
                    <a:pt x="55" y="304"/>
                    <a:pt x="150" y="304"/>
                  </a:cubicBezTo>
                  <a:cubicBezTo>
                    <a:pt x="453" y="340"/>
                    <a:pt x="733" y="376"/>
                    <a:pt x="1037" y="417"/>
                  </a:cubicBezTo>
                  <a:cubicBezTo>
                    <a:pt x="1043" y="418"/>
                    <a:pt x="1049" y="419"/>
                    <a:pt x="1055" y="419"/>
                  </a:cubicBezTo>
                  <a:cubicBezTo>
                    <a:pt x="1121" y="419"/>
                    <a:pt x="1186" y="333"/>
                    <a:pt x="1186" y="263"/>
                  </a:cubicBezTo>
                  <a:cubicBezTo>
                    <a:pt x="1168" y="168"/>
                    <a:pt x="1109" y="132"/>
                    <a:pt x="1037" y="114"/>
                  </a:cubicBezTo>
                  <a:cubicBezTo>
                    <a:pt x="733" y="77"/>
                    <a:pt x="453" y="37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19" name="Google Shape;2119;p14"/>
          <p:cNvSpPr/>
          <p:nvPr/>
        </p:nvSpPr>
        <p:spPr>
          <a:xfrm>
            <a:off x="8080477" y="3916602"/>
            <a:ext cx="1634561" cy="1506200"/>
          </a:xfrm>
          <a:custGeom>
            <a:avLst/>
            <a:gdLst/>
            <a:ahLst/>
            <a:cxnLst/>
            <a:rect l="l" t="t" r="r" b="b"/>
            <a:pathLst>
              <a:path w="11346" h="10455" extrusionOk="0">
                <a:moveTo>
                  <a:pt x="6236" y="0"/>
                </a:moveTo>
                <a:cubicBezTo>
                  <a:pt x="5085" y="0"/>
                  <a:pt x="3963" y="469"/>
                  <a:pt x="3429" y="1465"/>
                </a:cubicBezTo>
                <a:cubicBezTo>
                  <a:pt x="2696" y="2822"/>
                  <a:pt x="3149" y="4744"/>
                  <a:pt x="2018" y="5762"/>
                </a:cubicBezTo>
                <a:cubicBezTo>
                  <a:pt x="1602" y="6101"/>
                  <a:pt x="1072" y="6287"/>
                  <a:pt x="715" y="6685"/>
                </a:cubicBezTo>
                <a:cubicBezTo>
                  <a:pt x="0" y="7477"/>
                  <a:pt x="376" y="8816"/>
                  <a:pt x="1204" y="9476"/>
                </a:cubicBezTo>
                <a:cubicBezTo>
                  <a:pt x="2013" y="10136"/>
                  <a:pt x="3067" y="10454"/>
                  <a:pt x="4099" y="10454"/>
                </a:cubicBezTo>
                <a:cubicBezTo>
                  <a:pt x="4128" y="10454"/>
                  <a:pt x="4156" y="10454"/>
                  <a:pt x="4185" y="10453"/>
                </a:cubicBezTo>
                <a:cubicBezTo>
                  <a:pt x="6447" y="10453"/>
                  <a:pt x="9781" y="8775"/>
                  <a:pt x="10572" y="6477"/>
                </a:cubicBezTo>
                <a:cubicBezTo>
                  <a:pt x="11346" y="4179"/>
                  <a:pt x="10161" y="1388"/>
                  <a:pt x="7971" y="370"/>
                </a:cubicBezTo>
                <a:cubicBezTo>
                  <a:pt x="7437" y="126"/>
                  <a:pt x="6833" y="0"/>
                  <a:pt x="623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20" name="Google Shape;2120;p14"/>
          <p:cNvGrpSpPr/>
          <p:nvPr/>
        </p:nvGrpSpPr>
        <p:grpSpPr>
          <a:xfrm>
            <a:off x="7958346" y="3529986"/>
            <a:ext cx="890665" cy="960198"/>
            <a:chOff x="7769968" y="3326773"/>
            <a:chExt cx="1079332" cy="1163594"/>
          </a:xfrm>
        </p:grpSpPr>
        <p:sp>
          <p:nvSpPr>
            <p:cNvPr id="2121" name="Google Shape;2121;p14"/>
            <p:cNvSpPr/>
            <p:nvPr/>
          </p:nvSpPr>
          <p:spPr>
            <a:xfrm>
              <a:off x="7769968" y="3842816"/>
              <a:ext cx="177694" cy="133976"/>
            </a:xfrm>
            <a:custGeom>
              <a:avLst/>
              <a:gdLst/>
              <a:ahLst/>
              <a:cxnLst/>
              <a:rect l="l" t="t" r="r" b="b"/>
              <a:pathLst>
                <a:path w="1512" h="1140" extrusionOk="0">
                  <a:moveTo>
                    <a:pt x="835" y="1"/>
                  </a:moveTo>
                  <a:cubicBezTo>
                    <a:pt x="674" y="1"/>
                    <a:pt x="509" y="85"/>
                    <a:pt x="321" y="210"/>
                  </a:cubicBezTo>
                  <a:cubicBezTo>
                    <a:pt x="190" y="287"/>
                    <a:pt x="77" y="400"/>
                    <a:pt x="41" y="550"/>
                  </a:cubicBezTo>
                  <a:cubicBezTo>
                    <a:pt x="0" y="721"/>
                    <a:pt x="77" y="907"/>
                    <a:pt x="208" y="1020"/>
                  </a:cubicBezTo>
                  <a:cubicBezTo>
                    <a:pt x="334" y="1098"/>
                    <a:pt x="469" y="1139"/>
                    <a:pt x="609" y="1139"/>
                  </a:cubicBezTo>
                  <a:cubicBezTo>
                    <a:pt x="639" y="1139"/>
                    <a:pt x="670" y="1137"/>
                    <a:pt x="701" y="1133"/>
                  </a:cubicBezTo>
                  <a:cubicBezTo>
                    <a:pt x="887" y="1115"/>
                    <a:pt x="1041" y="1043"/>
                    <a:pt x="1190" y="966"/>
                  </a:cubicBezTo>
                  <a:cubicBezTo>
                    <a:pt x="1303" y="907"/>
                    <a:pt x="1416" y="835"/>
                    <a:pt x="1452" y="721"/>
                  </a:cubicBezTo>
                  <a:cubicBezTo>
                    <a:pt x="1511" y="531"/>
                    <a:pt x="1380" y="341"/>
                    <a:pt x="1226" y="192"/>
                  </a:cubicBezTo>
                  <a:cubicBezTo>
                    <a:pt x="1092" y="56"/>
                    <a:pt x="965" y="1"/>
                    <a:pt x="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2" name="Google Shape;2122;p14"/>
            <p:cNvSpPr/>
            <p:nvPr/>
          </p:nvSpPr>
          <p:spPr>
            <a:xfrm>
              <a:off x="7946723" y="4115117"/>
              <a:ext cx="195440" cy="156422"/>
            </a:xfrm>
            <a:custGeom>
              <a:avLst/>
              <a:gdLst/>
              <a:ahLst/>
              <a:cxnLst/>
              <a:rect l="l" t="t" r="r" b="b"/>
              <a:pathLst>
                <a:path w="1663" h="1331" extrusionOk="0">
                  <a:moveTo>
                    <a:pt x="849" y="0"/>
                  </a:moveTo>
                  <a:cubicBezTo>
                    <a:pt x="432" y="0"/>
                    <a:pt x="0" y="237"/>
                    <a:pt x="25" y="684"/>
                  </a:cubicBezTo>
                  <a:cubicBezTo>
                    <a:pt x="43" y="988"/>
                    <a:pt x="288" y="1250"/>
                    <a:pt x="591" y="1304"/>
                  </a:cubicBezTo>
                  <a:cubicBezTo>
                    <a:pt x="656" y="1322"/>
                    <a:pt x="724" y="1331"/>
                    <a:pt x="792" y="1331"/>
                  </a:cubicBezTo>
                  <a:cubicBezTo>
                    <a:pt x="1015" y="1331"/>
                    <a:pt x="1241" y="1238"/>
                    <a:pt x="1401" y="1078"/>
                  </a:cubicBezTo>
                  <a:cubicBezTo>
                    <a:pt x="1550" y="929"/>
                    <a:pt x="1663" y="721"/>
                    <a:pt x="1627" y="535"/>
                  </a:cubicBezTo>
                  <a:cubicBezTo>
                    <a:pt x="1591" y="363"/>
                    <a:pt x="1477" y="232"/>
                    <a:pt x="1346" y="137"/>
                  </a:cubicBezTo>
                  <a:cubicBezTo>
                    <a:pt x="1209" y="45"/>
                    <a:pt x="1030" y="0"/>
                    <a:pt x="8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3" name="Google Shape;2123;p14"/>
            <p:cNvSpPr/>
            <p:nvPr/>
          </p:nvSpPr>
          <p:spPr>
            <a:xfrm>
              <a:off x="8179889" y="4303624"/>
              <a:ext cx="217534" cy="186743"/>
            </a:xfrm>
            <a:custGeom>
              <a:avLst/>
              <a:gdLst/>
              <a:ahLst/>
              <a:cxnLst/>
              <a:rect l="l" t="t" r="r" b="b"/>
              <a:pathLst>
                <a:path w="1851" h="1589" extrusionOk="0">
                  <a:moveTo>
                    <a:pt x="995" y="1"/>
                  </a:moveTo>
                  <a:cubicBezTo>
                    <a:pt x="547" y="1"/>
                    <a:pt x="92" y="330"/>
                    <a:pt x="41" y="813"/>
                  </a:cubicBezTo>
                  <a:cubicBezTo>
                    <a:pt x="0" y="1170"/>
                    <a:pt x="285" y="1550"/>
                    <a:pt x="624" y="1587"/>
                  </a:cubicBezTo>
                  <a:cubicBezTo>
                    <a:pt x="643" y="1588"/>
                    <a:pt x="662" y="1589"/>
                    <a:pt x="681" y="1589"/>
                  </a:cubicBezTo>
                  <a:cubicBezTo>
                    <a:pt x="885" y="1589"/>
                    <a:pt x="1074" y="1502"/>
                    <a:pt x="1244" y="1419"/>
                  </a:cubicBezTo>
                  <a:cubicBezTo>
                    <a:pt x="1470" y="1284"/>
                    <a:pt x="1697" y="1116"/>
                    <a:pt x="1773" y="872"/>
                  </a:cubicBezTo>
                  <a:cubicBezTo>
                    <a:pt x="1850" y="605"/>
                    <a:pt x="1715" y="324"/>
                    <a:pt x="1511" y="175"/>
                  </a:cubicBezTo>
                  <a:cubicBezTo>
                    <a:pt x="1358" y="55"/>
                    <a:pt x="1177" y="1"/>
                    <a:pt x="9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4" name="Google Shape;2124;p14"/>
            <p:cNvSpPr/>
            <p:nvPr/>
          </p:nvSpPr>
          <p:spPr>
            <a:xfrm>
              <a:off x="8461475" y="3897347"/>
              <a:ext cx="241626" cy="178282"/>
            </a:xfrm>
            <a:custGeom>
              <a:avLst/>
              <a:gdLst/>
              <a:ahLst/>
              <a:cxnLst/>
              <a:rect l="l" t="t" r="r" b="b"/>
              <a:pathLst>
                <a:path w="2056" h="1517" extrusionOk="0">
                  <a:moveTo>
                    <a:pt x="1196" y="0"/>
                  </a:moveTo>
                  <a:cubicBezTo>
                    <a:pt x="670" y="0"/>
                    <a:pt x="0" y="402"/>
                    <a:pt x="133" y="972"/>
                  </a:cubicBezTo>
                  <a:cubicBezTo>
                    <a:pt x="205" y="1257"/>
                    <a:pt x="472" y="1461"/>
                    <a:pt x="753" y="1502"/>
                  </a:cubicBezTo>
                  <a:cubicBezTo>
                    <a:pt x="808" y="1512"/>
                    <a:pt x="863" y="1517"/>
                    <a:pt x="918" y="1517"/>
                  </a:cubicBezTo>
                  <a:cubicBezTo>
                    <a:pt x="1145" y="1517"/>
                    <a:pt x="1365" y="1432"/>
                    <a:pt x="1562" y="1312"/>
                  </a:cubicBezTo>
                  <a:cubicBezTo>
                    <a:pt x="1734" y="1198"/>
                    <a:pt x="1902" y="1049"/>
                    <a:pt x="1961" y="841"/>
                  </a:cubicBezTo>
                  <a:cubicBezTo>
                    <a:pt x="2056" y="502"/>
                    <a:pt x="1771" y="126"/>
                    <a:pt x="1431" y="31"/>
                  </a:cubicBezTo>
                  <a:cubicBezTo>
                    <a:pt x="1359" y="10"/>
                    <a:pt x="1279" y="0"/>
                    <a:pt x="11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5" name="Google Shape;2125;p14"/>
            <p:cNvSpPr/>
            <p:nvPr/>
          </p:nvSpPr>
          <p:spPr>
            <a:xfrm>
              <a:off x="8175541" y="3783115"/>
              <a:ext cx="223998" cy="199906"/>
            </a:xfrm>
            <a:custGeom>
              <a:avLst/>
              <a:gdLst/>
              <a:ahLst/>
              <a:cxnLst/>
              <a:rect l="l" t="t" r="r" b="b"/>
              <a:pathLst>
                <a:path w="1906" h="1701" extrusionOk="0">
                  <a:moveTo>
                    <a:pt x="1115" y="0"/>
                  </a:moveTo>
                  <a:cubicBezTo>
                    <a:pt x="751" y="0"/>
                    <a:pt x="408" y="288"/>
                    <a:pt x="191" y="551"/>
                  </a:cubicBezTo>
                  <a:cubicBezTo>
                    <a:pt x="78" y="700"/>
                    <a:pt x="1" y="872"/>
                    <a:pt x="19" y="1039"/>
                  </a:cubicBezTo>
                  <a:cubicBezTo>
                    <a:pt x="37" y="1248"/>
                    <a:pt x="191" y="1438"/>
                    <a:pt x="358" y="1528"/>
                  </a:cubicBezTo>
                  <a:cubicBezTo>
                    <a:pt x="530" y="1642"/>
                    <a:pt x="727" y="1701"/>
                    <a:pt x="923" y="1701"/>
                  </a:cubicBezTo>
                  <a:cubicBezTo>
                    <a:pt x="1052" y="1701"/>
                    <a:pt x="1180" y="1675"/>
                    <a:pt x="1299" y="1623"/>
                  </a:cubicBezTo>
                  <a:cubicBezTo>
                    <a:pt x="1602" y="1510"/>
                    <a:pt x="1829" y="1211"/>
                    <a:pt x="1865" y="890"/>
                  </a:cubicBezTo>
                  <a:cubicBezTo>
                    <a:pt x="1905" y="569"/>
                    <a:pt x="1715" y="230"/>
                    <a:pt x="1435" y="80"/>
                  </a:cubicBezTo>
                  <a:cubicBezTo>
                    <a:pt x="1328" y="25"/>
                    <a:pt x="1221" y="0"/>
                    <a:pt x="11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6" name="Google Shape;2126;p14"/>
            <p:cNvSpPr/>
            <p:nvPr/>
          </p:nvSpPr>
          <p:spPr>
            <a:xfrm>
              <a:off x="8630003" y="4213131"/>
              <a:ext cx="219297" cy="208132"/>
            </a:xfrm>
            <a:custGeom>
              <a:avLst/>
              <a:gdLst/>
              <a:ahLst/>
              <a:cxnLst/>
              <a:rect l="l" t="t" r="r" b="b"/>
              <a:pathLst>
                <a:path w="1866" h="1771" extrusionOk="0">
                  <a:moveTo>
                    <a:pt x="1059" y="0"/>
                  </a:moveTo>
                  <a:cubicBezTo>
                    <a:pt x="525" y="0"/>
                    <a:pt x="0" y="610"/>
                    <a:pt x="15" y="1113"/>
                  </a:cubicBezTo>
                  <a:cubicBezTo>
                    <a:pt x="15" y="1398"/>
                    <a:pt x="205" y="1678"/>
                    <a:pt x="486" y="1755"/>
                  </a:cubicBezTo>
                  <a:cubicBezTo>
                    <a:pt x="531" y="1766"/>
                    <a:pt x="576" y="1771"/>
                    <a:pt x="621" y="1771"/>
                  </a:cubicBezTo>
                  <a:cubicBezTo>
                    <a:pt x="801" y="1771"/>
                    <a:pt x="980" y="1692"/>
                    <a:pt x="1146" y="1601"/>
                  </a:cubicBezTo>
                  <a:cubicBezTo>
                    <a:pt x="1391" y="1470"/>
                    <a:pt x="1639" y="1284"/>
                    <a:pt x="1730" y="1018"/>
                  </a:cubicBezTo>
                  <a:cubicBezTo>
                    <a:pt x="1866" y="660"/>
                    <a:pt x="1694" y="244"/>
                    <a:pt x="1372" y="77"/>
                  </a:cubicBezTo>
                  <a:cubicBezTo>
                    <a:pt x="1270" y="24"/>
                    <a:pt x="1165" y="0"/>
                    <a:pt x="10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7" name="Google Shape;2127;p14"/>
            <p:cNvSpPr/>
            <p:nvPr/>
          </p:nvSpPr>
          <p:spPr>
            <a:xfrm>
              <a:off x="7996436" y="3540900"/>
              <a:ext cx="130332" cy="111059"/>
            </a:xfrm>
            <a:custGeom>
              <a:avLst/>
              <a:gdLst/>
              <a:ahLst/>
              <a:cxnLst/>
              <a:rect l="l" t="t" r="r" b="b"/>
              <a:pathLst>
                <a:path w="1109" h="945" extrusionOk="0">
                  <a:moveTo>
                    <a:pt x="452" y="1"/>
                  </a:moveTo>
                  <a:cubicBezTo>
                    <a:pt x="220" y="1"/>
                    <a:pt x="1" y="193"/>
                    <a:pt x="37" y="445"/>
                  </a:cubicBezTo>
                  <a:cubicBezTo>
                    <a:pt x="55" y="594"/>
                    <a:pt x="168" y="725"/>
                    <a:pt x="281" y="802"/>
                  </a:cubicBezTo>
                  <a:cubicBezTo>
                    <a:pt x="385" y="892"/>
                    <a:pt x="526" y="945"/>
                    <a:pt x="672" y="945"/>
                  </a:cubicBezTo>
                  <a:cubicBezTo>
                    <a:pt x="710" y="945"/>
                    <a:pt x="749" y="941"/>
                    <a:pt x="788" y="934"/>
                  </a:cubicBezTo>
                  <a:cubicBezTo>
                    <a:pt x="959" y="875"/>
                    <a:pt x="1109" y="725"/>
                    <a:pt x="1091" y="535"/>
                  </a:cubicBezTo>
                  <a:cubicBezTo>
                    <a:pt x="1091" y="386"/>
                    <a:pt x="959" y="255"/>
                    <a:pt x="828" y="160"/>
                  </a:cubicBezTo>
                  <a:cubicBezTo>
                    <a:pt x="751" y="83"/>
                    <a:pt x="656" y="29"/>
                    <a:pt x="543" y="11"/>
                  </a:cubicBezTo>
                  <a:cubicBezTo>
                    <a:pt x="513" y="4"/>
                    <a:pt x="483" y="1"/>
                    <a:pt x="4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2128;p14"/>
            <p:cNvSpPr/>
            <p:nvPr/>
          </p:nvSpPr>
          <p:spPr>
            <a:xfrm>
              <a:off x="8188939" y="3326773"/>
              <a:ext cx="265836" cy="194382"/>
            </a:xfrm>
            <a:custGeom>
              <a:avLst/>
              <a:gdLst/>
              <a:ahLst/>
              <a:cxnLst/>
              <a:rect l="l" t="t" r="r" b="b"/>
              <a:pathLst>
                <a:path w="2262" h="1654" extrusionOk="0">
                  <a:moveTo>
                    <a:pt x="1473" y="1"/>
                  </a:moveTo>
                  <a:cubicBezTo>
                    <a:pt x="1446" y="1"/>
                    <a:pt x="1419" y="2"/>
                    <a:pt x="1393" y="5"/>
                  </a:cubicBezTo>
                  <a:cubicBezTo>
                    <a:pt x="774" y="78"/>
                    <a:pt x="0" y="851"/>
                    <a:pt x="602" y="1435"/>
                  </a:cubicBezTo>
                  <a:cubicBezTo>
                    <a:pt x="741" y="1588"/>
                    <a:pt x="951" y="1653"/>
                    <a:pt x="1167" y="1653"/>
                  </a:cubicBezTo>
                  <a:cubicBezTo>
                    <a:pt x="1219" y="1653"/>
                    <a:pt x="1270" y="1650"/>
                    <a:pt x="1321" y="1643"/>
                  </a:cubicBezTo>
                  <a:cubicBezTo>
                    <a:pt x="1565" y="1588"/>
                    <a:pt x="1810" y="1435"/>
                    <a:pt x="1977" y="1249"/>
                  </a:cubicBezTo>
                  <a:cubicBezTo>
                    <a:pt x="2131" y="1059"/>
                    <a:pt x="2262" y="815"/>
                    <a:pt x="2226" y="571"/>
                  </a:cubicBezTo>
                  <a:cubicBezTo>
                    <a:pt x="2188" y="235"/>
                    <a:pt x="1812" y="1"/>
                    <a:pt x="14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2129;p14"/>
            <p:cNvSpPr/>
            <p:nvPr/>
          </p:nvSpPr>
          <p:spPr>
            <a:xfrm>
              <a:off x="8428098" y="4228409"/>
              <a:ext cx="97426" cy="79915"/>
            </a:xfrm>
            <a:custGeom>
              <a:avLst/>
              <a:gdLst/>
              <a:ahLst/>
              <a:cxnLst/>
              <a:rect l="l" t="t" r="r" b="b"/>
              <a:pathLst>
                <a:path w="829" h="680" extrusionOk="0">
                  <a:moveTo>
                    <a:pt x="417" y="1"/>
                  </a:moveTo>
                  <a:cubicBezTo>
                    <a:pt x="358" y="1"/>
                    <a:pt x="304" y="1"/>
                    <a:pt x="227" y="42"/>
                  </a:cubicBezTo>
                  <a:cubicBezTo>
                    <a:pt x="78" y="114"/>
                    <a:pt x="1" y="363"/>
                    <a:pt x="96" y="512"/>
                  </a:cubicBezTo>
                  <a:cubicBezTo>
                    <a:pt x="150" y="607"/>
                    <a:pt x="263" y="661"/>
                    <a:pt x="376" y="679"/>
                  </a:cubicBezTo>
                  <a:cubicBezTo>
                    <a:pt x="489" y="679"/>
                    <a:pt x="602" y="625"/>
                    <a:pt x="679" y="548"/>
                  </a:cubicBezTo>
                  <a:cubicBezTo>
                    <a:pt x="774" y="453"/>
                    <a:pt x="829" y="340"/>
                    <a:pt x="792" y="209"/>
                  </a:cubicBezTo>
                  <a:cubicBezTo>
                    <a:pt x="756" y="60"/>
                    <a:pt x="584" y="1"/>
                    <a:pt x="4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14"/>
            <p:cNvSpPr/>
            <p:nvPr/>
          </p:nvSpPr>
          <p:spPr>
            <a:xfrm>
              <a:off x="8536572" y="3552887"/>
              <a:ext cx="153249" cy="104830"/>
            </a:xfrm>
            <a:custGeom>
              <a:avLst/>
              <a:gdLst/>
              <a:ahLst/>
              <a:cxnLst/>
              <a:rect l="l" t="t" r="r" b="b"/>
              <a:pathLst>
                <a:path w="1304" h="892" extrusionOk="0">
                  <a:moveTo>
                    <a:pt x="776" y="0"/>
                  </a:moveTo>
                  <a:cubicBezTo>
                    <a:pt x="756" y="0"/>
                    <a:pt x="736" y="2"/>
                    <a:pt x="715" y="4"/>
                  </a:cubicBezTo>
                  <a:cubicBezTo>
                    <a:pt x="566" y="22"/>
                    <a:pt x="417" y="76"/>
                    <a:pt x="304" y="189"/>
                  </a:cubicBezTo>
                  <a:cubicBezTo>
                    <a:pt x="1" y="510"/>
                    <a:pt x="263" y="832"/>
                    <a:pt x="643" y="886"/>
                  </a:cubicBezTo>
                  <a:cubicBezTo>
                    <a:pt x="672" y="890"/>
                    <a:pt x="701" y="892"/>
                    <a:pt x="731" y="892"/>
                  </a:cubicBezTo>
                  <a:cubicBezTo>
                    <a:pt x="874" y="892"/>
                    <a:pt x="1023" y="845"/>
                    <a:pt x="1132" y="737"/>
                  </a:cubicBezTo>
                  <a:cubicBezTo>
                    <a:pt x="1245" y="623"/>
                    <a:pt x="1303" y="415"/>
                    <a:pt x="1227" y="248"/>
                  </a:cubicBezTo>
                  <a:cubicBezTo>
                    <a:pt x="1141" y="93"/>
                    <a:pt x="963" y="0"/>
                    <a:pt x="7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31" name="Google Shape;2131;p14"/>
          <p:cNvSpPr/>
          <p:nvPr/>
        </p:nvSpPr>
        <p:spPr>
          <a:xfrm>
            <a:off x="-1874319" y="4005519"/>
            <a:ext cx="3227084" cy="1328350"/>
          </a:xfrm>
          <a:custGeom>
            <a:avLst/>
            <a:gdLst/>
            <a:ahLst/>
            <a:cxnLst/>
            <a:rect l="l" t="t" r="r" b="b"/>
            <a:pathLst>
              <a:path w="16911" h="6961" extrusionOk="0">
                <a:moveTo>
                  <a:pt x="9306" y="0"/>
                </a:moveTo>
                <a:cubicBezTo>
                  <a:pt x="9111" y="0"/>
                  <a:pt x="8916" y="29"/>
                  <a:pt x="8727" y="88"/>
                </a:cubicBezTo>
                <a:cubicBezTo>
                  <a:pt x="7506" y="468"/>
                  <a:pt x="6524" y="1843"/>
                  <a:pt x="5881" y="3462"/>
                </a:cubicBezTo>
                <a:cubicBezTo>
                  <a:pt x="5359" y="2585"/>
                  <a:pt x="4588" y="2102"/>
                  <a:pt x="3816" y="2102"/>
                </a:cubicBezTo>
                <a:cubicBezTo>
                  <a:pt x="3446" y="2102"/>
                  <a:pt x="3076" y="2213"/>
                  <a:pt x="2733" y="2445"/>
                </a:cubicBezTo>
                <a:cubicBezTo>
                  <a:pt x="1679" y="3164"/>
                  <a:pt x="1" y="6498"/>
                  <a:pt x="1150" y="6688"/>
                </a:cubicBezTo>
                <a:cubicBezTo>
                  <a:pt x="2175" y="6870"/>
                  <a:pt x="4434" y="6960"/>
                  <a:pt x="6935" y="6960"/>
                </a:cubicBezTo>
                <a:cubicBezTo>
                  <a:pt x="10646" y="6960"/>
                  <a:pt x="14888" y="6761"/>
                  <a:pt x="16417" y="6367"/>
                </a:cubicBezTo>
                <a:cubicBezTo>
                  <a:pt x="16911" y="6236"/>
                  <a:pt x="15929" y="3105"/>
                  <a:pt x="15327" y="2445"/>
                </a:cubicBezTo>
                <a:cubicBezTo>
                  <a:pt x="14799" y="1857"/>
                  <a:pt x="14145" y="1559"/>
                  <a:pt x="13493" y="1559"/>
                </a:cubicBezTo>
                <a:cubicBezTo>
                  <a:pt x="12910" y="1559"/>
                  <a:pt x="12328" y="1797"/>
                  <a:pt x="11839" y="2277"/>
                </a:cubicBezTo>
                <a:cubicBezTo>
                  <a:pt x="11427" y="831"/>
                  <a:pt x="10356" y="0"/>
                  <a:pt x="930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32" name="Google Shape;2132;p14"/>
          <p:cNvGrpSpPr/>
          <p:nvPr/>
        </p:nvGrpSpPr>
        <p:grpSpPr>
          <a:xfrm>
            <a:off x="617775" y="4381922"/>
            <a:ext cx="1217971" cy="575552"/>
            <a:chOff x="617775" y="4327922"/>
            <a:chExt cx="1217971" cy="575552"/>
          </a:xfrm>
        </p:grpSpPr>
        <p:sp>
          <p:nvSpPr>
            <p:cNvPr id="2133" name="Google Shape;2133;p14"/>
            <p:cNvSpPr/>
            <p:nvPr/>
          </p:nvSpPr>
          <p:spPr>
            <a:xfrm>
              <a:off x="617775" y="4657765"/>
              <a:ext cx="1217971" cy="245709"/>
            </a:xfrm>
            <a:custGeom>
              <a:avLst/>
              <a:gdLst/>
              <a:ahLst/>
              <a:cxnLst/>
              <a:rect l="l" t="t" r="r" b="b"/>
              <a:pathLst>
                <a:path w="13984" h="2821" extrusionOk="0">
                  <a:moveTo>
                    <a:pt x="2093" y="0"/>
                  </a:moveTo>
                  <a:cubicBezTo>
                    <a:pt x="1914" y="0"/>
                    <a:pt x="1732" y="38"/>
                    <a:pt x="1561" y="108"/>
                  </a:cubicBezTo>
                  <a:cubicBezTo>
                    <a:pt x="1239" y="221"/>
                    <a:pt x="959" y="429"/>
                    <a:pt x="733" y="714"/>
                  </a:cubicBezTo>
                  <a:cubicBezTo>
                    <a:pt x="507" y="1013"/>
                    <a:pt x="335" y="1352"/>
                    <a:pt x="204" y="1691"/>
                  </a:cubicBezTo>
                  <a:cubicBezTo>
                    <a:pt x="149" y="1863"/>
                    <a:pt x="90" y="2053"/>
                    <a:pt x="36" y="2221"/>
                  </a:cubicBezTo>
                  <a:cubicBezTo>
                    <a:pt x="1" y="2335"/>
                    <a:pt x="97" y="2415"/>
                    <a:pt x="190" y="2415"/>
                  </a:cubicBezTo>
                  <a:cubicBezTo>
                    <a:pt x="252" y="2415"/>
                    <a:pt x="313" y="2380"/>
                    <a:pt x="335" y="2297"/>
                  </a:cubicBezTo>
                  <a:cubicBezTo>
                    <a:pt x="543" y="1673"/>
                    <a:pt x="769" y="940"/>
                    <a:pt x="1375" y="542"/>
                  </a:cubicBezTo>
                  <a:cubicBezTo>
                    <a:pt x="1577" y="419"/>
                    <a:pt x="1816" y="320"/>
                    <a:pt x="2064" y="320"/>
                  </a:cubicBezTo>
                  <a:cubicBezTo>
                    <a:pt x="2116" y="320"/>
                    <a:pt x="2168" y="325"/>
                    <a:pt x="2221" y="334"/>
                  </a:cubicBezTo>
                  <a:cubicBezTo>
                    <a:pt x="2484" y="375"/>
                    <a:pt x="2692" y="524"/>
                    <a:pt x="2864" y="714"/>
                  </a:cubicBezTo>
                  <a:cubicBezTo>
                    <a:pt x="3203" y="1072"/>
                    <a:pt x="3465" y="1578"/>
                    <a:pt x="3918" y="1827"/>
                  </a:cubicBezTo>
                  <a:cubicBezTo>
                    <a:pt x="4062" y="1899"/>
                    <a:pt x="4221" y="1940"/>
                    <a:pt x="4383" y="1940"/>
                  </a:cubicBezTo>
                  <a:cubicBezTo>
                    <a:pt x="4474" y="1940"/>
                    <a:pt x="4565" y="1927"/>
                    <a:pt x="4655" y="1899"/>
                  </a:cubicBezTo>
                  <a:cubicBezTo>
                    <a:pt x="4881" y="1845"/>
                    <a:pt x="5085" y="1714"/>
                    <a:pt x="5257" y="1560"/>
                  </a:cubicBezTo>
                  <a:cubicBezTo>
                    <a:pt x="5447" y="1393"/>
                    <a:pt x="5614" y="1221"/>
                    <a:pt x="5763" y="1053"/>
                  </a:cubicBezTo>
                  <a:cubicBezTo>
                    <a:pt x="5935" y="882"/>
                    <a:pt x="6084" y="732"/>
                    <a:pt x="6274" y="619"/>
                  </a:cubicBezTo>
                  <a:cubicBezTo>
                    <a:pt x="6399" y="548"/>
                    <a:pt x="6536" y="510"/>
                    <a:pt x="6676" y="510"/>
                  </a:cubicBezTo>
                  <a:cubicBezTo>
                    <a:pt x="6725" y="510"/>
                    <a:pt x="6773" y="515"/>
                    <a:pt x="6822" y="524"/>
                  </a:cubicBezTo>
                  <a:cubicBezTo>
                    <a:pt x="6935" y="542"/>
                    <a:pt x="7007" y="583"/>
                    <a:pt x="7102" y="655"/>
                  </a:cubicBezTo>
                  <a:cubicBezTo>
                    <a:pt x="7179" y="714"/>
                    <a:pt x="7274" y="787"/>
                    <a:pt x="7347" y="863"/>
                  </a:cubicBezTo>
                  <a:cubicBezTo>
                    <a:pt x="7668" y="1221"/>
                    <a:pt x="7912" y="1673"/>
                    <a:pt x="8328" y="1940"/>
                  </a:cubicBezTo>
                  <a:cubicBezTo>
                    <a:pt x="8509" y="2037"/>
                    <a:pt x="8702" y="2092"/>
                    <a:pt x="8904" y="2092"/>
                  </a:cubicBezTo>
                  <a:cubicBezTo>
                    <a:pt x="8975" y="2092"/>
                    <a:pt x="9047" y="2085"/>
                    <a:pt x="9120" y="2071"/>
                  </a:cubicBezTo>
                  <a:cubicBezTo>
                    <a:pt x="9423" y="2012"/>
                    <a:pt x="9685" y="1827"/>
                    <a:pt x="9912" y="1655"/>
                  </a:cubicBezTo>
                  <a:cubicBezTo>
                    <a:pt x="10156" y="1465"/>
                    <a:pt x="10400" y="1280"/>
                    <a:pt x="10685" y="1148"/>
                  </a:cubicBezTo>
                  <a:cubicBezTo>
                    <a:pt x="10868" y="1067"/>
                    <a:pt x="11064" y="1034"/>
                    <a:pt x="11256" y="1034"/>
                  </a:cubicBezTo>
                  <a:cubicBezTo>
                    <a:pt x="11383" y="1034"/>
                    <a:pt x="11508" y="1048"/>
                    <a:pt x="11626" y="1072"/>
                  </a:cubicBezTo>
                  <a:cubicBezTo>
                    <a:pt x="12345" y="1239"/>
                    <a:pt x="12888" y="1768"/>
                    <a:pt x="13341" y="2334"/>
                  </a:cubicBezTo>
                  <a:cubicBezTo>
                    <a:pt x="13436" y="2465"/>
                    <a:pt x="13549" y="2596"/>
                    <a:pt x="13662" y="2750"/>
                  </a:cubicBezTo>
                  <a:cubicBezTo>
                    <a:pt x="13691" y="2789"/>
                    <a:pt x="13746" y="2821"/>
                    <a:pt x="13803" y="2821"/>
                  </a:cubicBezTo>
                  <a:cubicBezTo>
                    <a:pt x="13825" y="2821"/>
                    <a:pt x="13848" y="2816"/>
                    <a:pt x="13870" y="2804"/>
                  </a:cubicBezTo>
                  <a:cubicBezTo>
                    <a:pt x="13947" y="2750"/>
                    <a:pt x="13983" y="2655"/>
                    <a:pt x="13929" y="2578"/>
                  </a:cubicBezTo>
                  <a:cubicBezTo>
                    <a:pt x="13476" y="1976"/>
                    <a:pt x="12983" y="1352"/>
                    <a:pt x="12305" y="995"/>
                  </a:cubicBezTo>
                  <a:cubicBezTo>
                    <a:pt x="11983" y="827"/>
                    <a:pt x="11608" y="714"/>
                    <a:pt x="11251" y="714"/>
                  </a:cubicBezTo>
                  <a:cubicBezTo>
                    <a:pt x="10893" y="714"/>
                    <a:pt x="10572" y="827"/>
                    <a:pt x="10269" y="1013"/>
                  </a:cubicBezTo>
                  <a:cubicBezTo>
                    <a:pt x="10007" y="1185"/>
                    <a:pt x="9762" y="1393"/>
                    <a:pt x="9495" y="1560"/>
                  </a:cubicBezTo>
                  <a:cubicBezTo>
                    <a:pt x="9325" y="1670"/>
                    <a:pt x="9111" y="1782"/>
                    <a:pt x="8893" y="1782"/>
                  </a:cubicBezTo>
                  <a:cubicBezTo>
                    <a:pt x="8849" y="1782"/>
                    <a:pt x="8806" y="1778"/>
                    <a:pt x="8763" y="1768"/>
                  </a:cubicBezTo>
                  <a:cubicBezTo>
                    <a:pt x="8536" y="1732"/>
                    <a:pt x="8364" y="1601"/>
                    <a:pt x="8215" y="1429"/>
                  </a:cubicBezTo>
                  <a:cubicBezTo>
                    <a:pt x="8048" y="1239"/>
                    <a:pt x="7894" y="1035"/>
                    <a:pt x="7745" y="845"/>
                  </a:cubicBezTo>
                  <a:cubicBezTo>
                    <a:pt x="7573" y="655"/>
                    <a:pt x="7405" y="470"/>
                    <a:pt x="7197" y="334"/>
                  </a:cubicBezTo>
                  <a:cubicBezTo>
                    <a:pt x="7026" y="235"/>
                    <a:pt x="6844" y="190"/>
                    <a:pt x="6659" y="190"/>
                  </a:cubicBezTo>
                  <a:cubicBezTo>
                    <a:pt x="6600" y="190"/>
                    <a:pt x="6541" y="194"/>
                    <a:pt x="6483" y="203"/>
                  </a:cubicBezTo>
                  <a:cubicBezTo>
                    <a:pt x="5989" y="298"/>
                    <a:pt x="5650" y="714"/>
                    <a:pt x="5334" y="1053"/>
                  </a:cubicBezTo>
                  <a:cubicBezTo>
                    <a:pt x="5162" y="1221"/>
                    <a:pt x="5012" y="1393"/>
                    <a:pt x="4822" y="1506"/>
                  </a:cubicBezTo>
                  <a:cubicBezTo>
                    <a:pt x="4709" y="1560"/>
                    <a:pt x="4655" y="1578"/>
                    <a:pt x="4542" y="1619"/>
                  </a:cubicBezTo>
                  <a:lnTo>
                    <a:pt x="4406" y="1619"/>
                  </a:lnTo>
                  <a:cubicBezTo>
                    <a:pt x="4334" y="1619"/>
                    <a:pt x="4293" y="1619"/>
                    <a:pt x="4239" y="1601"/>
                  </a:cubicBezTo>
                  <a:cubicBezTo>
                    <a:pt x="4126" y="1578"/>
                    <a:pt x="4049" y="1542"/>
                    <a:pt x="3936" y="1465"/>
                  </a:cubicBezTo>
                  <a:cubicBezTo>
                    <a:pt x="3863" y="1411"/>
                    <a:pt x="3768" y="1298"/>
                    <a:pt x="3691" y="1221"/>
                  </a:cubicBezTo>
                  <a:cubicBezTo>
                    <a:pt x="3501" y="1013"/>
                    <a:pt x="3352" y="809"/>
                    <a:pt x="3185" y="601"/>
                  </a:cubicBezTo>
                  <a:cubicBezTo>
                    <a:pt x="3013" y="393"/>
                    <a:pt x="2805" y="203"/>
                    <a:pt x="2542" y="90"/>
                  </a:cubicBezTo>
                  <a:cubicBezTo>
                    <a:pt x="2401" y="29"/>
                    <a:pt x="2248" y="0"/>
                    <a:pt x="20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14"/>
            <p:cNvSpPr/>
            <p:nvPr/>
          </p:nvSpPr>
          <p:spPr>
            <a:xfrm>
              <a:off x="617862" y="4495239"/>
              <a:ext cx="1217884" cy="245186"/>
            </a:xfrm>
            <a:custGeom>
              <a:avLst/>
              <a:gdLst/>
              <a:ahLst/>
              <a:cxnLst/>
              <a:rect l="l" t="t" r="r" b="b"/>
              <a:pathLst>
                <a:path w="13983" h="2815" extrusionOk="0">
                  <a:moveTo>
                    <a:pt x="2076" y="0"/>
                  </a:moveTo>
                  <a:cubicBezTo>
                    <a:pt x="1902" y="0"/>
                    <a:pt x="1726" y="33"/>
                    <a:pt x="1560" y="92"/>
                  </a:cubicBezTo>
                  <a:cubicBezTo>
                    <a:pt x="1238" y="223"/>
                    <a:pt x="958" y="431"/>
                    <a:pt x="732" y="712"/>
                  </a:cubicBezTo>
                  <a:cubicBezTo>
                    <a:pt x="506" y="997"/>
                    <a:pt x="334" y="1354"/>
                    <a:pt x="203" y="1693"/>
                  </a:cubicBezTo>
                  <a:cubicBezTo>
                    <a:pt x="148" y="1861"/>
                    <a:pt x="89" y="2051"/>
                    <a:pt x="35" y="2223"/>
                  </a:cubicBezTo>
                  <a:cubicBezTo>
                    <a:pt x="0" y="2333"/>
                    <a:pt x="93" y="2405"/>
                    <a:pt x="186" y="2405"/>
                  </a:cubicBezTo>
                  <a:cubicBezTo>
                    <a:pt x="249" y="2405"/>
                    <a:pt x="312" y="2372"/>
                    <a:pt x="334" y="2295"/>
                  </a:cubicBezTo>
                  <a:cubicBezTo>
                    <a:pt x="542" y="1675"/>
                    <a:pt x="768" y="920"/>
                    <a:pt x="1374" y="544"/>
                  </a:cubicBezTo>
                  <a:cubicBezTo>
                    <a:pt x="1584" y="412"/>
                    <a:pt x="1835" y="310"/>
                    <a:pt x="2094" y="310"/>
                  </a:cubicBezTo>
                  <a:cubicBezTo>
                    <a:pt x="2136" y="310"/>
                    <a:pt x="2178" y="313"/>
                    <a:pt x="2220" y="318"/>
                  </a:cubicBezTo>
                  <a:cubicBezTo>
                    <a:pt x="2483" y="373"/>
                    <a:pt x="2691" y="526"/>
                    <a:pt x="2863" y="694"/>
                  </a:cubicBezTo>
                  <a:cubicBezTo>
                    <a:pt x="3202" y="1069"/>
                    <a:pt x="3464" y="1580"/>
                    <a:pt x="3917" y="1807"/>
                  </a:cubicBezTo>
                  <a:cubicBezTo>
                    <a:pt x="4065" y="1893"/>
                    <a:pt x="4230" y="1930"/>
                    <a:pt x="4396" y="1930"/>
                  </a:cubicBezTo>
                  <a:cubicBezTo>
                    <a:pt x="4482" y="1930"/>
                    <a:pt x="4569" y="1920"/>
                    <a:pt x="4654" y="1902"/>
                  </a:cubicBezTo>
                  <a:cubicBezTo>
                    <a:pt x="4880" y="1843"/>
                    <a:pt x="5084" y="1712"/>
                    <a:pt x="5256" y="1562"/>
                  </a:cubicBezTo>
                  <a:cubicBezTo>
                    <a:pt x="5446" y="1390"/>
                    <a:pt x="5613" y="1223"/>
                    <a:pt x="5762" y="1033"/>
                  </a:cubicBezTo>
                  <a:cubicBezTo>
                    <a:pt x="5934" y="884"/>
                    <a:pt x="6083" y="730"/>
                    <a:pt x="6273" y="617"/>
                  </a:cubicBezTo>
                  <a:cubicBezTo>
                    <a:pt x="6394" y="552"/>
                    <a:pt x="6527" y="503"/>
                    <a:pt x="6663" y="503"/>
                  </a:cubicBezTo>
                  <a:cubicBezTo>
                    <a:pt x="6715" y="503"/>
                    <a:pt x="6768" y="510"/>
                    <a:pt x="6821" y="526"/>
                  </a:cubicBezTo>
                  <a:cubicBezTo>
                    <a:pt x="6934" y="544"/>
                    <a:pt x="7006" y="581"/>
                    <a:pt x="7101" y="658"/>
                  </a:cubicBezTo>
                  <a:cubicBezTo>
                    <a:pt x="7178" y="694"/>
                    <a:pt x="7273" y="789"/>
                    <a:pt x="7346" y="866"/>
                  </a:cubicBezTo>
                  <a:cubicBezTo>
                    <a:pt x="7667" y="1223"/>
                    <a:pt x="7911" y="1675"/>
                    <a:pt x="8327" y="1938"/>
                  </a:cubicBezTo>
                  <a:cubicBezTo>
                    <a:pt x="8507" y="2034"/>
                    <a:pt x="8699" y="2092"/>
                    <a:pt x="8900" y="2092"/>
                  </a:cubicBezTo>
                  <a:cubicBezTo>
                    <a:pt x="8972" y="2092"/>
                    <a:pt x="9045" y="2084"/>
                    <a:pt x="9119" y="2069"/>
                  </a:cubicBezTo>
                  <a:cubicBezTo>
                    <a:pt x="9422" y="2015"/>
                    <a:pt x="9684" y="1825"/>
                    <a:pt x="9911" y="1657"/>
                  </a:cubicBezTo>
                  <a:cubicBezTo>
                    <a:pt x="10155" y="1467"/>
                    <a:pt x="10399" y="1259"/>
                    <a:pt x="10684" y="1146"/>
                  </a:cubicBezTo>
                  <a:cubicBezTo>
                    <a:pt x="10872" y="1065"/>
                    <a:pt x="11073" y="1027"/>
                    <a:pt x="11270" y="1027"/>
                  </a:cubicBezTo>
                  <a:cubicBezTo>
                    <a:pt x="11391" y="1027"/>
                    <a:pt x="11511" y="1042"/>
                    <a:pt x="11625" y="1069"/>
                  </a:cubicBezTo>
                  <a:cubicBezTo>
                    <a:pt x="12344" y="1241"/>
                    <a:pt x="12887" y="1770"/>
                    <a:pt x="13340" y="2313"/>
                  </a:cubicBezTo>
                  <a:cubicBezTo>
                    <a:pt x="13435" y="2467"/>
                    <a:pt x="13548" y="2598"/>
                    <a:pt x="13661" y="2729"/>
                  </a:cubicBezTo>
                  <a:cubicBezTo>
                    <a:pt x="13688" y="2781"/>
                    <a:pt x="13738" y="2814"/>
                    <a:pt x="13791" y="2814"/>
                  </a:cubicBezTo>
                  <a:cubicBezTo>
                    <a:pt x="13817" y="2814"/>
                    <a:pt x="13844" y="2806"/>
                    <a:pt x="13869" y="2788"/>
                  </a:cubicBezTo>
                  <a:cubicBezTo>
                    <a:pt x="13946" y="2748"/>
                    <a:pt x="13982" y="2653"/>
                    <a:pt x="13928" y="2580"/>
                  </a:cubicBezTo>
                  <a:cubicBezTo>
                    <a:pt x="13475" y="1974"/>
                    <a:pt x="12982" y="1354"/>
                    <a:pt x="12304" y="997"/>
                  </a:cubicBezTo>
                  <a:cubicBezTo>
                    <a:pt x="11982" y="825"/>
                    <a:pt x="11607" y="712"/>
                    <a:pt x="11250" y="712"/>
                  </a:cubicBezTo>
                  <a:cubicBezTo>
                    <a:pt x="10892" y="712"/>
                    <a:pt x="10571" y="825"/>
                    <a:pt x="10268" y="1015"/>
                  </a:cubicBezTo>
                  <a:cubicBezTo>
                    <a:pt x="10006" y="1182"/>
                    <a:pt x="9761" y="1390"/>
                    <a:pt x="9494" y="1562"/>
                  </a:cubicBezTo>
                  <a:cubicBezTo>
                    <a:pt x="9323" y="1673"/>
                    <a:pt x="9107" y="1783"/>
                    <a:pt x="8887" y="1783"/>
                  </a:cubicBezTo>
                  <a:cubicBezTo>
                    <a:pt x="8845" y="1783"/>
                    <a:pt x="8803" y="1779"/>
                    <a:pt x="8762" y="1770"/>
                  </a:cubicBezTo>
                  <a:cubicBezTo>
                    <a:pt x="8535" y="1712"/>
                    <a:pt x="8363" y="1598"/>
                    <a:pt x="8214" y="1431"/>
                  </a:cubicBezTo>
                  <a:cubicBezTo>
                    <a:pt x="8047" y="1241"/>
                    <a:pt x="7893" y="1033"/>
                    <a:pt x="7744" y="843"/>
                  </a:cubicBezTo>
                  <a:cubicBezTo>
                    <a:pt x="7572" y="658"/>
                    <a:pt x="7404" y="468"/>
                    <a:pt x="7196" y="336"/>
                  </a:cubicBezTo>
                  <a:cubicBezTo>
                    <a:pt x="7026" y="238"/>
                    <a:pt x="6845" y="190"/>
                    <a:pt x="6662" y="190"/>
                  </a:cubicBezTo>
                  <a:cubicBezTo>
                    <a:pt x="6602" y="190"/>
                    <a:pt x="6542" y="195"/>
                    <a:pt x="6482" y="205"/>
                  </a:cubicBezTo>
                  <a:cubicBezTo>
                    <a:pt x="5988" y="300"/>
                    <a:pt x="5649" y="712"/>
                    <a:pt x="5333" y="1051"/>
                  </a:cubicBezTo>
                  <a:cubicBezTo>
                    <a:pt x="5161" y="1223"/>
                    <a:pt x="5011" y="1372"/>
                    <a:pt x="4821" y="1503"/>
                  </a:cubicBezTo>
                  <a:cubicBezTo>
                    <a:pt x="4708" y="1562"/>
                    <a:pt x="4654" y="1580"/>
                    <a:pt x="4541" y="1598"/>
                  </a:cubicBezTo>
                  <a:cubicBezTo>
                    <a:pt x="4518" y="1617"/>
                    <a:pt x="4500" y="1617"/>
                    <a:pt x="4482" y="1617"/>
                  </a:cubicBezTo>
                  <a:lnTo>
                    <a:pt x="4405" y="1617"/>
                  </a:lnTo>
                  <a:cubicBezTo>
                    <a:pt x="4333" y="1617"/>
                    <a:pt x="4292" y="1617"/>
                    <a:pt x="4238" y="1598"/>
                  </a:cubicBezTo>
                  <a:cubicBezTo>
                    <a:pt x="4125" y="1580"/>
                    <a:pt x="4048" y="1544"/>
                    <a:pt x="3935" y="1467"/>
                  </a:cubicBezTo>
                  <a:cubicBezTo>
                    <a:pt x="3862" y="1408"/>
                    <a:pt x="3767" y="1295"/>
                    <a:pt x="3690" y="1223"/>
                  </a:cubicBezTo>
                  <a:cubicBezTo>
                    <a:pt x="3500" y="1015"/>
                    <a:pt x="3351" y="789"/>
                    <a:pt x="3184" y="599"/>
                  </a:cubicBezTo>
                  <a:cubicBezTo>
                    <a:pt x="3012" y="391"/>
                    <a:pt x="2804" y="205"/>
                    <a:pt x="2541" y="92"/>
                  </a:cubicBezTo>
                  <a:cubicBezTo>
                    <a:pt x="2395" y="29"/>
                    <a:pt x="2237" y="0"/>
                    <a:pt x="20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14"/>
            <p:cNvSpPr/>
            <p:nvPr/>
          </p:nvSpPr>
          <p:spPr>
            <a:xfrm>
              <a:off x="617775" y="4327922"/>
              <a:ext cx="1217971" cy="245622"/>
            </a:xfrm>
            <a:custGeom>
              <a:avLst/>
              <a:gdLst/>
              <a:ahLst/>
              <a:cxnLst/>
              <a:rect l="l" t="t" r="r" b="b"/>
              <a:pathLst>
                <a:path w="13984" h="2820" extrusionOk="0">
                  <a:moveTo>
                    <a:pt x="2093" y="1"/>
                  </a:moveTo>
                  <a:cubicBezTo>
                    <a:pt x="1914" y="1"/>
                    <a:pt x="1732" y="38"/>
                    <a:pt x="1561" y="109"/>
                  </a:cubicBezTo>
                  <a:cubicBezTo>
                    <a:pt x="1239" y="222"/>
                    <a:pt x="959" y="430"/>
                    <a:pt x="733" y="710"/>
                  </a:cubicBezTo>
                  <a:cubicBezTo>
                    <a:pt x="507" y="1013"/>
                    <a:pt x="335" y="1353"/>
                    <a:pt x="204" y="1692"/>
                  </a:cubicBezTo>
                  <a:cubicBezTo>
                    <a:pt x="149" y="1882"/>
                    <a:pt x="90" y="2049"/>
                    <a:pt x="36" y="2221"/>
                  </a:cubicBezTo>
                  <a:cubicBezTo>
                    <a:pt x="1" y="2333"/>
                    <a:pt x="96" y="2411"/>
                    <a:pt x="190" y="2411"/>
                  </a:cubicBezTo>
                  <a:cubicBezTo>
                    <a:pt x="252" y="2411"/>
                    <a:pt x="313" y="2377"/>
                    <a:pt x="335" y="2294"/>
                  </a:cubicBezTo>
                  <a:cubicBezTo>
                    <a:pt x="543" y="1674"/>
                    <a:pt x="769" y="936"/>
                    <a:pt x="1375" y="543"/>
                  </a:cubicBezTo>
                  <a:cubicBezTo>
                    <a:pt x="1575" y="417"/>
                    <a:pt x="1810" y="319"/>
                    <a:pt x="2055" y="319"/>
                  </a:cubicBezTo>
                  <a:cubicBezTo>
                    <a:pt x="2110" y="319"/>
                    <a:pt x="2165" y="324"/>
                    <a:pt x="2221" y="335"/>
                  </a:cubicBezTo>
                  <a:cubicBezTo>
                    <a:pt x="2484" y="371"/>
                    <a:pt x="2692" y="525"/>
                    <a:pt x="2864" y="710"/>
                  </a:cubicBezTo>
                  <a:cubicBezTo>
                    <a:pt x="3203" y="1068"/>
                    <a:pt x="3465" y="1579"/>
                    <a:pt x="3918" y="1823"/>
                  </a:cubicBezTo>
                  <a:cubicBezTo>
                    <a:pt x="4064" y="1896"/>
                    <a:pt x="4226" y="1937"/>
                    <a:pt x="4390" y="1937"/>
                  </a:cubicBezTo>
                  <a:cubicBezTo>
                    <a:pt x="4478" y="1937"/>
                    <a:pt x="4568" y="1925"/>
                    <a:pt x="4655" y="1900"/>
                  </a:cubicBezTo>
                  <a:cubicBezTo>
                    <a:pt x="4881" y="1841"/>
                    <a:pt x="5085" y="1710"/>
                    <a:pt x="5257" y="1561"/>
                  </a:cubicBezTo>
                  <a:cubicBezTo>
                    <a:pt x="5447" y="1389"/>
                    <a:pt x="5614" y="1221"/>
                    <a:pt x="5763" y="1050"/>
                  </a:cubicBezTo>
                  <a:cubicBezTo>
                    <a:pt x="5935" y="882"/>
                    <a:pt x="6084" y="728"/>
                    <a:pt x="6274" y="615"/>
                  </a:cubicBezTo>
                  <a:cubicBezTo>
                    <a:pt x="6398" y="549"/>
                    <a:pt x="6533" y="509"/>
                    <a:pt x="6672" y="509"/>
                  </a:cubicBezTo>
                  <a:cubicBezTo>
                    <a:pt x="6722" y="509"/>
                    <a:pt x="6772" y="514"/>
                    <a:pt x="6822" y="525"/>
                  </a:cubicBezTo>
                  <a:cubicBezTo>
                    <a:pt x="6935" y="543"/>
                    <a:pt x="7007" y="579"/>
                    <a:pt x="7102" y="656"/>
                  </a:cubicBezTo>
                  <a:cubicBezTo>
                    <a:pt x="7179" y="710"/>
                    <a:pt x="7274" y="787"/>
                    <a:pt x="7347" y="864"/>
                  </a:cubicBezTo>
                  <a:cubicBezTo>
                    <a:pt x="7668" y="1221"/>
                    <a:pt x="7912" y="1674"/>
                    <a:pt x="8328" y="1936"/>
                  </a:cubicBezTo>
                  <a:cubicBezTo>
                    <a:pt x="8508" y="2033"/>
                    <a:pt x="8700" y="2090"/>
                    <a:pt x="8901" y="2090"/>
                  </a:cubicBezTo>
                  <a:cubicBezTo>
                    <a:pt x="8973" y="2090"/>
                    <a:pt x="9046" y="2083"/>
                    <a:pt x="9120" y="2067"/>
                  </a:cubicBezTo>
                  <a:cubicBezTo>
                    <a:pt x="9423" y="2013"/>
                    <a:pt x="9685" y="1823"/>
                    <a:pt x="9912" y="1656"/>
                  </a:cubicBezTo>
                  <a:cubicBezTo>
                    <a:pt x="10156" y="1466"/>
                    <a:pt x="10400" y="1276"/>
                    <a:pt x="10685" y="1145"/>
                  </a:cubicBezTo>
                  <a:cubicBezTo>
                    <a:pt x="10857" y="1070"/>
                    <a:pt x="11040" y="1038"/>
                    <a:pt x="11221" y="1038"/>
                  </a:cubicBezTo>
                  <a:cubicBezTo>
                    <a:pt x="11360" y="1038"/>
                    <a:pt x="11497" y="1057"/>
                    <a:pt x="11626" y="1090"/>
                  </a:cubicBezTo>
                  <a:cubicBezTo>
                    <a:pt x="12345" y="1240"/>
                    <a:pt x="12888" y="1769"/>
                    <a:pt x="13341" y="2334"/>
                  </a:cubicBezTo>
                  <a:cubicBezTo>
                    <a:pt x="13436" y="2465"/>
                    <a:pt x="13549" y="2597"/>
                    <a:pt x="13662" y="2746"/>
                  </a:cubicBezTo>
                  <a:cubicBezTo>
                    <a:pt x="13691" y="2788"/>
                    <a:pt x="13747" y="2819"/>
                    <a:pt x="13804" y="2819"/>
                  </a:cubicBezTo>
                  <a:cubicBezTo>
                    <a:pt x="13826" y="2819"/>
                    <a:pt x="13849" y="2815"/>
                    <a:pt x="13870" y="2805"/>
                  </a:cubicBezTo>
                  <a:cubicBezTo>
                    <a:pt x="13947" y="2764"/>
                    <a:pt x="13983" y="2651"/>
                    <a:pt x="13929" y="2579"/>
                  </a:cubicBezTo>
                  <a:cubicBezTo>
                    <a:pt x="13476" y="1972"/>
                    <a:pt x="12983" y="1353"/>
                    <a:pt x="12305" y="995"/>
                  </a:cubicBezTo>
                  <a:cubicBezTo>
                    <a:pt x="11983" y="823"/>
                    <a:pt x="11608" y="728"/>
                    <a:pt x="11251" y="710"/>
                  </a:cubicBezTo>
                  <a:cubicBezTo>
                    <a:pt x="10893" y="710"/>
                    <a:pt x="10572" y="823"/>
                    <a:pt x="10269" y="1013"/>
                  </a:cubicBezTo>
                  <a:cubicBezTo>
                    <a:pt x="10007" y="1181"/>
                    <a:pt x="9762" y="1389"/>
                    <a:pt x="9495" y="1561"/>
                  </a:cubicBezTo>
                  <a:cubicBezTo>
                    <a:pt x="9324" y="1671"/>
                    <a:pt x="9108" y="1781"/>
                    <a:pt x="8888" y="1781"/>
                  </a:cubicBezTo>
                  <a:cubicBezTo>
                    <a:pt x="8846" y="1781"/>
                    <a:pt x="8804" y="1777"/>
                    <a:pt x="8763" y="1769"/>
                  </a:cubicBezTo>
                  <a:cubicBezTo>
                    <a:pt x="8536" y="1728"/>
                    <a:pt x="8364" y="1597"/>
                    <a:pt x="8215" y="1430"/>
                  </a:cubicBezTo>
                  <a:cubicBezTo>
                    <a:pt x="8048" y="1240"/>
                    <a:pt x="7894" y="1031"/>
                    <a:pt x="7745" y="841"/>
                  </a:cubicBezTo>
                  <a:cubicBezTo>
                    <a:pt x="7573" y="656"/>
                    <a:pt x="7405" y="466"/>
                    <a:pt x="7197" y="335"/>
                  </a:cubicBezTo>
                  <a:cubicBezTo>
                    <a:pt x="7027" y="236"/>
                    <a:pt x="6846" y="188"/>
                    <a:pt x="6663" y="188"/>
                  </a:cubicBezTo>
                  <a:cubicBezTo>
                    <a:pt x="6603" y="188"/>
                    <a:pt x="6543" y="194"/>
                    <a:pt x="6483" y="204"/>
                  </a:cubicBezTo>
                  <a:cubicBezTo>
                    <a:pt x="5989" y="299"/>
                    <a:pt x="5650" y="710"/>
                    <a:pt x="5334" y="1050"/>
                  </a:cubicBezTo>
                  <a:cubicBezTo>
                    <a:pt x="5162" y="1221"/>
                    <a:pt x="5012" y="1389"/>
                    <a:pt x="4822" y="1502"/>
                  </a:cubicBezTo>
                  <a:cubicBezTo>
                    <a:pt x="4709" y="1561"/>
                    <a:pt x="4655" y="1579"/>
                    <a:pt x="4542" y="1615"/>
                  </a:cubicBezTo>
                  <a:lnTo>
                    <a:pt x="4239" y="1615"/>
                  </a:lnTo>
                  <a:cubicBezTo>
                    <a:pt x="4126" y="1579"/>
                    <a:pt x="4049" y="1543"/>
                    <a:pt x="3936" y="1466"/>
                  </a:cubicBezTo>
                  <a:cubicBezTo>
                    <a:pt x="3863" y="1407"/>
                    <a:pt x="3768" y="1316"/>
                    <a:pt x="3691" y="1221"/>
                  </a:cubicBezTo>
                  <a:cubicBezTo>
                    <a:pt x="3501" y="1013"/>
                    <a:pt x="3352" y="805"/>
                    <a:pt x="3185" y="597"/>
                  </a:cubicBezTo>
                  <a:cubicBezTo>
                    <a:pt x="3013" y="389"/>
                    <a:pt x="2805" y="204"/>
                    <a:pt x="2542" y="90"/>
                  </a:cubicBezTo>
                  <a:cubicBezTo>
                    <a:pt x="2401" y="29"/>
                    <a:pt x="2248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10">
    <p:spTree>
      <p:nvGrpSpPr>
        <p:cNvPr id="1" name="Shape 2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7" name="Google Shape;2137;p15"/>
          <p:cNvSpPr txBox="1">
            <a:spLocks noGrp="1"/>
          </p:cNvSpPr>
          <p:nvPr>
            <p:ph type="subTitle" idx="1"/>
          </p:nvPr>
        </p:nvSpPr>
        <p:spPr>
          <a:xfrm>
            <a:off x="1804625" y="3754803"/>
            <a:ext cx="2767500" cy="8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138" name="Google Shape;2138;p15"/>
          <p:cNvSpPr txBox="1">
            <a:spLocks noGrp="1"/>
          </p:cNvSpPr>
          <p:nvPr>
            <p:ph type="title"/>
          </p:nvPr>
        </p:nvSpPr>
        <p:spPr>
          <a:xfrm>
            <a:off x="1804625" y="2502800"/>
            <a:ext cx="2767500" cy="134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grpSp>
        <p:nvGrpSpPr>
          <p:cNvPr id="2139" name="Google Shape;2139;p15"/>
          <p:cNvGrpSpPr/>
          <p:nvPr/>
        </p:nvGrpSpPr>
        <p:grpSpPr>
          <a:xfrm>
            <a:off x="447681" y="1934782"/>
            <a:ext cx="1033840" cy="2668714"/>
            <a:chOff x="2014958" y="1510123"/>
            <a:chExt cx="797101" cy="2057605"/>
          </a:xfrm>
        </p:grpSpPr>
        <p:sp>
          <p:nvSpPr>
            <p:cNvPr id="2140" name="Google Shape;2140;p15"/>
            <p:cNvSpPr/>
            <p:nvPr/>
          </p:nvSpPr>
          <p:spPr>
            <a:xfrm>
              <a:off x="2118623" y="3300466"/>
              <a:ext cx="672333" cy="267263"/>
            </a:xfrm>
            <a:custGeom>
              <a:avLst/>
              <a:gdLst/>
              <a:ahLst/>
              <a:cxnLst/>
              <a:rect l="l" t="t" r="r" b="b"/>
              <a:pathLst>
                <a:path w="37435" h="14881" extrusionOk="0">
                  <a:moveTo>
                    <a:pt x="34842" y="1"/>
                  </a:moveTo>
                  <a:cubicBezTo>
                    <a:pt x="34428" y="139"/>
                    <a:pt x="33978" y="416"/>
                    <a:pt x="33702" y="865"/>
                  </a:cubicBezTo>
                  <a:cubicBezTo>
                    <a:pt x="33702" y="1003"/>
                    <a:pt x="33702" y="1141"/>
                    <a:pt x="33563" y="1418"/>
                  </a:cubicBezTo>
                  <a:cubicBezTo>
                    <a:pt x="33425" y="1729"/>
                    <a:pt x="33425" y="2006"/>
                    <a:pt x="33563" y="2282"/>
                  </a:cubicBezTo>
                  <a:lnTo>
                    <a:pt x="33563" y="4010"/>
                  </a:lnTo>
                  <a:cubicBezTo>
                    <a:pt x="33563" y="4460"/>
                    <a:pt x="33425" y="4874"/>
                    <a:pt x="33252" y="5324"/>
                  </a:cubicBezTo>
                  <a:cubicBezTo>
                    <a:pt x="32976" y="5600"/>
                    <a:pt x="32838" y="6050"/>
                    <a:pt x="32561" y="6326"/>
                  </a:cubicBezTo>
                  <a:cubicBezTo>
                    <a:pt x="32250" y="6741"/>
                    <a:pt x="31835" y="7190"/>
                    <a:pt x="31386" y="7467"/>
                  </a:cubicBezTo>
                  <a:cubicBezTo>
                    <a:pt x="30522" y="8193"/>
                    <a:pt x="29658" y="8642"/>
                    <a:pt x="28655" y="9057"/>
                  </a:cubicBezTo>
                  <a:cubicBezTo>
                    <a:pt x="26650" y="9921"/>
                    <a:pt x="24473" y="10509"/>
                    <a:pt x="22330" y="10785"/>
                  </a:cubicBezTo>
                  <a:cubicBezTo>
                    <a:pt x="20878" y="10923"/>
                    <a:pt x="19426" y="11062"/>
                    <a:pt x="18009" y="11062"/>
                  </a:cubicBezTo>
                  <a:lnTo>
                    <a:pt x="18009" y="10785"/>
                  </a:lnTo>
                  <a:cubicBezTo>
                    <a:pt x="18147" y="10370"/>
                    <a:pt x="18147" y="9783"/>
                    <a:pt x="17871" y="9333"/>
                  </a:cubicBezTo>
                  <a:cubicBezTo>
                    <a:pt x="17698" y="8919"/>
                    <a:pt x="17145" y="8469"/>
                    <a:pt x="16696" y="8469"/>
                  </a:cubicBezTo>
                  <a:cubicBezTo>
                    <a:pt x="15831" y="8331"/>
                    <a:pt x="15106" y="8054"/>
                    <a:pt x="14241" y="7778"/>
                  </a:cubicBezTo>
                  <a:lnTo>
                    <a:pt x="14103" y="7778"/>
                  </a:lnTo>
                  <a:cubicBezTo>
                    <a:pt x="13239" y="6914"/>
                    <a:pt x="12098" y="6326"/>
                    <a:pt x="11096" y="5600"/>
                  </a:cubicBezTo>
                  <a:cubicBezTo>
                    <a:pt x="10785" y="5324"/>
                    <a:pt x="10508" y="5324"/>
                    <a:pt x="10094" y="5324"/>
                  </a:cubicBezTo>
                  <a:cubicBezTo>
                    <a:pt x="9644" y="4460"/>
                    <a:pt x="8780" y="3734"/>
                    <a:pt x="8054" y="3146"/>
                  </a:cubicBezTo>
                  <a:lnTo>
                    <a:pt x="8054" y="2282"/>
                  </a:lnTo>
                  <a:cubicBezTo>
                    <a:pt x="7810" y="1397"/>
                    <a:pt x="6892" y="835"/>
                    <a:pt x="6085" y="835"/>
                  </a:cubicBezTo>
                  <a:cubicBezTo>
                    <a:pt x="5979" y="835"/>
                    <a:pt x="5874" y="845"/>
                    <a:pt x="5773" y="865"/>
                  </a:cubicBezTo>
                  <a:cubicBezTo>
                    <a:pt x="3734" y="1418"/>
                    <a:pt x="1452" y="2420"/>
                    <a:pt x="415" y="4321"/>
                  </a:cubicBezTo>
                  <a:cubicBezTo>
                    <a:pt x="277" y="4736"/>
                    <a:pt x="139" y="5186"/>
                    <a:pt x="139" y="5600"/>
                  </a:cubicBezTo>
                  <a:cubicBezTo>
                    <a:pt x="1" y="6188"/>
                    <a:pt x="1" y="6603"/>
                    <a:pt x="139" y="7190"/>
                  </a:cubicBezTo>
                  <a:cubicBezTo>
                    <a:pt x="277" y="8054"/>
                    <a:pt x="727" y="8919"/>
                    <a:pt x="1280" y="9644"/>
                  </a:cubicBezTo>
                  <a:cubicBezTo>
                    <a:pt x="2593" y="11373"/>
                    <a:pt x="4598" y="12375"/>
                    <a:pt x="6637" y="13101"/>
                  </a:cubicBezTo>
                  <a:cubicBezTo>
                    <a:pt x="9057" y="13965"/>
                    <a:pt x="11822" y="14380"/>
                    <a:pt x="14414" y="14691"/>
                  </a:cubicBezTo>
                  <a:cubicBezTo>
                    <a:pt x="15554" y="14812"/>
                    <a:pt x="16720" y="14881"/>
                    <a:pt x="17890" y="14881"/>
                  </a:cubicBezTo>
                  <a:cubicBezTo>
                    <a:pt x="19381" y="14881"/>
                    <a:pt x="20877" y="14770"/>
                    <a:pt x="22330" y="14518"/>
                  </a:cubicBezTo>
                  <a:cubicBezTo>
                    <a:pt x="24611" y="14242"/>
                    <a:pt x="26927" y="13827"/>
                    <a:pt x="29104" y="12963"/>
                  </a:cubicBezTo>
                  <a:cubicBezTo>
                    <a:pt x="31109" y="12237"/>
                    <a:pt x="32976" y="11234"/>
                    <a:pt x="34566" y="9783"/>
                  </a:cubicBezTo>
                  <a:cubicBezTo>
                    <a:pt x="35292" y="9195"/>
                    <a:pt x="35845" y="8331"/>
                    <a:pt x="36294" y="7605"/>
                  </a:cubicBezTo>
                  <a:cubicBezTo>
                    <a:pt x="36882" y="6603"/>
                    <a:pt x="37296" y="5462"/>
                    <a:pt x="37296" y="4149"/>
                  </a:cubicBezTo>
                  <a:cubicBezTo>
                    <a:pt x="37435" y="3284"/>
                    <a:pt x="37435" y="2282"/>
                    <a:pt x="37296" y="1418"/>
                  </a:cubicBezTo>
                  <a:cubicBezTo>
                    <a:pt x="37158" y="865"/>
                    <a:pt x="36709" y="416"/>
                    <a:pt x="36432" y="277"/>
                  </a:cubicBezTo>
                  <a:cubicBezTo>
                    <a:pt x="36156" y="1"/>
                    <a:pt x="35706" y="1"/>
                    <a:pt x="354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1" name="Google Shape;2141;p15"/>
            <p:cNvSpPr/>
            <p:nvPr/>
          </p:nvSpPr>
          <p:spPr>
            <a:xfrm>
              <a:off x="2191253" y="2622566"/>
              <a:ext cx="46588" cy="62106"/>
            </a:xfrm>
            <a:custGeom>
              <a:avLst/>
              <a:gdLst/>
              <a:ahLst/>
              <a:cxnLst/>
              <a:rect l="l" t="t" r="r" b="b"/>
              <a:pathLst>
                <a:path w="2594" h="3458" extrusionOk="0">
                  <a:moveTo>
                    <a:pt x="2420" y="1"/>
                  </a:moveTo>
                  <a:cubicBezTo>
                    <a:pt x="2282" y="139"/>
                    <a:pt x="2144" y="277"/>
                    <a:pt x="1867" y="588"/>
                  </a:cubicBezTo>
                  <a:cubicBezTo>
                    <a:pt x="1602" y="824"/>
                    <a:pt x="1363" y="1059"/>
                    <a:pt x="1126" y="1402"/>
                  </a:cubicBezTo>
                  <a:lnTo>
                    <a:pt x="1126" y="1402"/>
                  </a:lnTo>
                  <a:cubicBezTo>
                    <a:pt x="1504" y="977"/>
                    <a:pt x="1949" y="638"/>
                    <a:pt x="2282" y="277"/>
                  </a:cubicBezTo>
                  <a:cubicBezTo>
                    <a:pt x="2420" y="139"/>
                    <a:pt x="2420" y="139"/>
                    <a:pt x="2593" y="139"/>
                  </a:cubicBezTo>
                  <a:cubicBezTo>
                    <a:pt x="2593" y="1"/>
                    <a:pt x="2593" y="1"/>
                    <a:pt x="2420" y="1"/>
                  </a:cubicBezTo>
                  <a:close/>
                  <a:moveTo>
                    <a:pt x="1126" y="1402"/>
                  </a:moveTo>
                  <a:cubicBezTo>
                    <a:pt x="1034" y="1505"/>
                    <a:pt x="946" y="1614"/>
                    <a:pt x="865" y="1729"/>
                  </a:cubicBezTo>
                  <a:cubicBezTo>
                    <a:pt x="846" y="1765"/>
                    <a:pt x="826" y="1802"/>
                    <a:pt x="807" y="1838"/>
                  </a:cubicBezTo>
                  <a:lnTo>
                    <a:pt x="807" y="1838"/>
                  </a:lnTo>
                  <a:cubicBezTo>
                    <a:pt x="871" y="1755"/>
                    <a:pt x="937" y="1672"/>
                    <a:pt x="1003" y="1591"/>
                  </a:cubicBezTo>
                  <a:cubicBezTo>
                    <a:pt x="1044" y="1524"/>
                    <a:pt x="1085" y="1461"/>
                    <a:pt x="1126" y="1402"/>
                  </a:cubicBezTo>
                  <a:close/>
                  <a:moveTo>
                    <a:pt x="807" y="1838"/>
                  </a:moveTo>
                  <a:lnTo>
                    <a:pt x="807" y="1838"/>
                  </a:lnTo>
                  <a:cubicBezTo>
                    <a:pt x="437" y="2320"/>
                    <a:pt x="119" y="2838"/>
                    <a:pt x="1" y="3457"/>
                  </a:cubicBezTo>
                  <a:cubicBezTo>
                    <a:pt x="260" y="2906"/>
                    <a:pt x="519" y="2385"/>
                    <a:pt x="807" y="1838"/>
                  </a:cubicBezTo>
                  <a:close/>
                </a:path>
              </a:pathLst>
            </a:custGeom>
            <a:solidFill>
              <a:srgbClr val="EB9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2" name="Google Shape;2142;p15"/>
            <p:cNvSpPr/>
            <p:nvPr/>
          </p:nvSpPr>
          <p:spPr>
            <a:xfrm>
              <a:off x="2700312" y="2620087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39"/>
                  </a:moveTo>
                  <a:lnTo>
                    <a:pt x="0" y="13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B9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3" name="Google Shape;2143;p15"/>
            <p:cNvSpPr/>
            <p:nvPr/>
          </p:nvSpPr>
          <p:spPr>
            <a:xfrm>
              <a:off x="2700312" y="2607048"/>
              <a:ext cx="23599" cy="85077"/>
            </a:xfrm>
            <a:custGeom>
              <a:avLst/>
              <a:gdLst/>
              <a:ahLst/>
              <a:cxnLst/>
              <a:rect l="l" t="t" r="r" b="b"/>
              <a:pathLst>
                <a:path w="1314" h="4737" extrusionOk="0">
                  <a:moveTo>
                    <a:pt x="0" y="1"/>
                  </a:moveTo>
                  <a:lnTo>
                    <a:pt x="0" y="865"/>
                  </a:lnTo>
                  <a:cubicBezTo>
                    <a:pt x="173" y="2144"/>
                    <a:pt x="450" y="3457"/>
                    <a:pt x="864" y="4736"/>
                  </a:cubicBezTo>
                  <a:cubicBezTo>
                    <a:pt x="1037" y="4598"/>
                    <a:pt x="1175" y="4460"/>
                    <a:pt x="1314" y="4460"/>
                  </a:cubicBezTo>
                  <a:lnTo>
                    <a:pt x="1175" y="4321"/>
                  </a:lnTo>
                  <a:cubicBezTo>
                    <a:pt x="864" y="3008"/>
                    <a:pt x="588" y="1729"/>
                    <a:pt x="450" y="415"/>
                  </a:cubicBezTo>
                  <a:lnTo>
                    <a:pt x="450" y="277"/>
                  </a:lnTo>
                  <a:cubicBezTo>
                    <a:pt x="311" y="139"/>
                    <a:pt x="173" y="139"/>
                    <a:pt x="0" y="1"/>
                  </a:cubicBezTo>
                  <a:close/>
                </a:path>
              </a:pathLst>
            </a:custGeom>
            <a:solidFill>
              <a:srgbClr val="EB9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4" name="Google Shape;2144;p15"/>
            <p:cNvSpPr/>
            <p:nvPr/>
          </p:nvSpPr>
          <p:spPr>
            <a:xfrm>
              <a:off x="2672366" y="2596506"/>
              <a:ext cx="27964" cy="98708"/>
            </a:xfrm>
            <a:custGeom>
              <a:avLst/>
              <a:gdLst/>
              <a:ahLst/>
              <a:cxnLst/>
              <a:rect l="l" t="t" r="r" b="b"/>
              <a:pathLst>
                <a:path w="1557" h="5496" extrusionOk="0">
                  <a:moveTo>
                    <a:pt x="277" y="0"/>
                  </a:moveTo>
                  <a:cubicBezTo>
                    <a:pt x="139" y="449"/>
                    <a:pt x="139" y="864"/>
                    <a:pt x="1" y="1314"/>
                  </a:cubicBezTo>
                  <a:cubicBezTo>
                    <a:pt x="139" y="1314"/>
                    <a:pt x="277" y="1452"/>
                    <a:pt x="277" y="1590"/>
                  </a:cubicBezTo>
                  <a:cubicBezTo>
                    <a:pt x="416" y="2592"/>
                    <a:pt x="554" y="3768"/>
                    <a:pt x="1003" y="4632"/>
                  </a:cubicBezTo>
                  <a:lnTo>
                    <a:pt x="1003" y="4908"/>
                  </a:lnTo>
                  <a:lnTo>
                    <a:pt x="1141" y="4908"/>
                  </a:lnTo>
                  <a:lnTo>
                    <a:pt x="1141" y="5047"/>
                  </a:lnTo>
                  <a:cubicBezTo>
                    <a:pt x="1280" y="5185"/>
                    <a:pt x="1418" y="5323"/>
                    <a:pt x="1556" y="5496"/>
                  </a:cubicBezTo>
                  <a:cubicBezTo>
                    <a:pt x="1141" y="3768"/>
                    <a:pt x="692" y="2039"/>
                    <a:pt x="554" y="311"/>
                  </a:cubicBezTo>
                  <a:lnTo>
                    <a:pt x="554" y="138"/>
                  </a:lnTo>
                  <a:lnTo>
                    <a:pt x="416" y="138"/>
                  </a:lnTo>
                  <a:cubicBezTo>
                    <a:pt x="277" y="138"/>
                    <a:pt x="277" y="138"/>
                    <a:pt x="277" y="0"/>
                  </a:cubicBezTo>
                  <a:close/>
                </a:path>
              </a:pathLst>
            </a:custGeom>
            <a:solidFill>
              <a:srgbClr val="EB9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5" name="Google Shape;2145;p15"/>
            <p:cNvSpPr/>
            <p:nvPr/>
          </p:nvSpPr>
          <p:spPr>
            <a:xfrm>
              <a:off x="2462539" y="2562974"/>
              <a:ext cx="8100" cy="80102"/>
            </a:xfrm>
            <a:custGeom>
              <a:avLst/>
              <a:gdLst/>
              <a:ahLst/>
              <a:cxnLst/>
              <a:rect l="l" t="t" r="r" b="b"/>
              <a:pathLst>
                <a:path w="451" h="4460" extrusionOk="0">
                  <a:moveTo>
                    <a:pt x="1" y="1"/>
                  </a:moveTo>
                  <a:cubicBezTo>
                    <a:pt x="139" y="1452"/>
                    <a:pt x="277" y="2869"/>
                    <a:pt x="450" y="4459"/>
                  </a:cubicBezTo>
                  <a:cubicBezTo>
                    <a:pt x="277" y="2869"/>
                    <a:pt x="139" y="1452"/>
                    <a:pt x="139" y="1"/>
                  </a:cubicBezTo>
                  <a:close/>
                </a:path>
              </a:pathLst>
            </a:custGeom>
            <a:solidFill>
              <a:srgbClr val="EB9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6" name="Google Shape;2146;p15"/>
            <p:cNvSpPr/>
            <p:nvPr/>
          </p:nvSpPr>
          <p:spPr>
            <a:xfrm>
              <a:off x="2726372" y="2630019"/>
              <a:ext cx="15553" cy="44092"/>
            </a:xfrm>
            <a:custGeom>
              <a:avLst/>
              <a:gdLst/>
              <a:ahLst/>
              <a:cxnLst/>
              <a:rect l="l" t="t" r="r" b="b"/>
              <a:pathLst>
                <a:path w="866" h="2455" extrusionOk="0">
                  <a:moveTo>
                    <a:pt x="1" y="1"/>
                  </a:moveTo>
                  <a:lnTo>
                    <a:pt x="1" y="1"/>
                  </a:lnTo>
                  <a:cubicBezTo>
                    <a:pt x="139" y="865"/>
                    <a:pt x="277" y="1591"/>
                    <a:pt x="450" y="2455"/>
                  </a:cubicBezTo>
                  <a:cubicBezTo>
                    <a:pt x="589" y="2316"/>
                    <a:pt x="727" y="2178"/>
                    <a:pt x="727" y="2040"/>
                  </a:cubicBezTo>
                  <a:cubicBezTo>
                    <a:pt x="727" y="2040"/>
                    <a:pt x="865" y="2040"/>
                    <a:pt x="865" y="1902"/>
                  </a:cubicBezTo>
                  <a:cubicBezTo>
                    <a:pt x="865" y="1729"/>
                    <a:pt x="865" y="1591"/>
                    <a:pt x="727" y="1314"/>
                  </a:cubicBezTo>
                  <a:cubicBezTo>
                    <a:pt x="727" y="1176"/>
                    <a:pt x="589" y="865"/>
                    <a:pt x="450" y="588"/>
                  </a:cubicBezTo>
                  <a:cubicBezTo>
                    <a:pt x="277" y="450"/>
                    <a:pt x="139" y="173"/>
                    <a:pt x="1" y="1"/>
                  </a:cubicBezTo>
                  <a:close/>
                </a:path>
              </a:pathLst>
            </a:custGeom>
            <a:solidFill>
              <a:srgbClr val="EB9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7" name="Google Shape;2147;p15"/>
            <p:cNvSpPr/>
            <p:nvPr/>
          </p:nvSpPr>
          <p:spPr>
            <a:xfrm>
              <a:off x="2198707" y="2705128"/>
              <a:ext cx="2496" cy="2514"/>
            </a:xfrm>
            <a:custGeom>
              <a:avLst/>
              <a:gdLst/>
              <a:ahLst/>
              <a:cxnLst/>
              <a:rect l="l" t="t" r="r" b="b"/>
              <a:pathLst>
                <a:path w="139" h="140" extrusionOk="0">
                  <a:moveTo>
                    <a:pt x="1" y="1"/>
                  </a:moveTo>
                  <a:lnTo>
                    <a:pt x="1" y="139"/>
                  </a:lnTo>
                  <a:lnTo>
                    <a:pt x="139" y="139"/>
                  </a:lnTo>
                  <a:cubicBezTo>
                    <a:pt x="139" y="139"/>
                    <a:pt x="1" y="139"/>
                    <a:pt x="1" y="1"/>
                  </a:cubicBezTo>
                  <a:close/>
                </a:path>
              </a:pathLst>
            </a:custGeom>
            <a:solidFill>
              <a:srgbClr val="EB9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8" name="Google Shape;2148;p15"/>
            <p:cNvSpPr/>
            <p:nvPr/>
          </p:nvSpPr>
          <p:spPr>
            <a:xfrm>
              <a:off x="2219199" y="2658576"/>
              <a:ext cx="31053" cy="52156"/>
            </a:xfrm>
            <a:custGeom>
              <a:avLst/>
              <a:gdLst/>
              <a:ahLst/>
              <a:cxnLst/>
              <a:rect l="l" t="t" r="r" b="b"/>
              <a:pathLst>
                <a:path w="1729" h="2904" extrusionOk="0">
                  <a:moveTo>
                    <a:pt x="311" y="1"/>
                  </a:moveTo>
                  <a:cubicBezTo>
                    <a:pt x="311" y="139"/>
                    <a:pt x="173" y="312"/>
                    <a:pt x="0" y="450"/>
                  </a:cubicBezTo>
                  <a:cubicBezTo>
                    <a:pt x="588" y="1176"/>
                    <a:pt x="864" y="2040"/>
                    <a:pt x="1175" y="2904"/>
                  </a:cubicBezTo>
                  <a:cubicBezTo>
                    <a:pt x="1314" y="2593"/>
                    <a:pt x="1590" y="2455"/>
                    <a:pt x="1728" y="2316"/>
                  </a:cubicBezTo>
                  <a:lnTo>
                    <a:pt x="864" y="1003"/>
                  </a:lnTo>
                  <a:cubicBezTo>
                    <a:pt x="726" y="726"/>
                    <a:pt x="450" y="312"/>
                    <a:pt x="311" y="1"/>
                  </a:cubicBezTo>
                  <a:close/>
                </a:path>
              </a:pathLst>
            </a:custGeom>
            <a:solidFill>
              <a:srgbClr val="EB9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9" name="Google Shape;2149;p15"/>
            <p:cNvSpPr/>
            <p:nvPr/>
          </p:nvSpPr>
          <p:spPr>
            <a:xfrm>
              <a:off x="2700312" y="2622566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B9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0" name="Google Shape;2150;p15"/>
            <p:cNvSpPr/>
            <p:nvPr/>
          </p:nvSpPr>
          <p:spPr>
            <a:xfrm>
              <a:off x="2661823" y="2648644"/>
              <a:ext cx="7453" cy="15535"/>
            </a:xfrm>
            <a:custGeom>
              <a:avLst/>
              <a:gdLst/>
              <a:ahLst/>
              <a:cxnLst/>
              <a:rect l="l" t="t" r="r" b="b"/>
              <a:pathLst>
                <a:path w="415" h="865" extrusionOk="0">
                  <a:moveTo>
                    <a:pt x="138" y="0"/>
                  </a:moveTo>
                  <a:cubicBezTo>
                    <a:pt x="138" y="139"/>
                    <a:pt x="138" y="415"/>
                    <a:pt x="0" y="554"/>
                  </a:cubicBezTo>
                  <a:lnTo>
                    <a:pt x="0" y="692"/>
                  </a:lnTo>
                  <a:cubicBezTo>
                    <a:pt x="138" y="692"/>
                    <a:pt x="277" y="865"/>
                    <a:pt x="415" y="865"/>
                  </a:cubicBezTo>
                  <a:cubicBezTo>
                    <a:pt x="277" y="554"/>
                    <a:pt x="277" y="277"/>
                    <a:pt x="138" y="0"/>
                  </a:cubicBezTo>
                  <a:close/>
                </a:path>
              </a:pathLst>
            </a:custGeom>
            <a:solidFill>
              <a:srgbClr val="EB9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1" name="Google Shape;2151;p15"/>
            <p:cNvSpPr/>
            <p:nvPr/>
          </p:nvSpPr>
          <p:spPr>
            <a:xfrm>
              <a:off x="2351421" y="2586556"/>
              <a:ext cx="20510" cy="43481"/>
            </a:xfrm>
            <a:custGeom>
              <a:avLst/>
              <a:gdLst/>
              <a:ahLst/>
              <a:cxnLst/>
              <a:rect l="l" t="t" r="r" b="b"/>
              <a:pathLst>
                <a:path w="1142" h="2421" extrusionOk="0">
                  <a:moveTo>
                    <a:pt x="865" y="1"/>
                  </a:moveTo>
                  <a:lnTo>
                    <a:pt x="588" y="139"/>
                  </a:lnTo>
                  <a:lnTo>
                    <a:pt x="1" y="139"/>
                  </a:lnTo>
                  <a:cubicBezTo>
                    <a:pt x="415" y="1003"/>
                    <a:pt x="726" y="1729"/>
                    <a:pt x="1141" y="2421"/>
                  </a:cubicBezTo>
                  <a:cubicBezTo>
                    <a:pt x="1141" y="2006"/>
                    <a:pt x="1003" y="1556"/>
                    <a:pt x="1003" y="1142"/>
                  </a:cubicBezTo>
                  <a:lnTo>
                    <a:pt x="1003" y="416"/>
                  </a:lnTo>
                  <a:lnTo>
                    <a:pt x="1003" y="278"/>
                  </a:lnTo>
                  <a:lnTo>
                    <a:pt x="865" y="1"/>
                  </a:lnTo>
                  <a:close/>
                </a:path>
              </a:pathLst>
            </a:custGeom>
            <a:solidFill>
              <a:srgbClr val="EB9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2" name="Google Shape;2152;p15"/>
            <p:cNvSpPr/>
            <p:nvPr/>
          </p:nvSpPr>
          <p:spPr>
            <a:xfrm>
              <a:off x="2203682" y="2682175"/>
              <a:ext cx="18642" cy="22971"/>
            </a:xfrm>
            <a:custGeom>
              <a:avLst/>
              <a:gdLst/>
              <a:ahLst/>
              <a:cxnLst/>
              <a:rect l="l" t="t" r="r" b="b"/>
              <a:pathLst>
                <a:path w="1038" h="1279" extrusionOk="0">
                  <a:moveTo>
                    <a:pt x="311" y="0"/>
                  </a:moveTo>
                  <a:cubicBezTo>
                    <a:pt x="311" y="0"/>
                    <a:pt x="173" y="138"/>
                    <a:pt x="173" y="277"/>
                  </a:cubicBezTo>
                  <a:lnTo>
                    <a:pt x="0" y="415"/>
                  </a:lnTo>
                  <a:lnTo>
                    <a:pt x="173" y="415"/>
                  </a:lnTo>
                  <a:cubicBezTo>
                    <a:pt x="311" y="726"/>
                    <a:pt x="588" y="1002"/>
                    <a:pt x="864" y="1141"/>
                  </a:cubicBezTo>
                  <a:cubicBezTo>
                    <a:pt x="864" y="1279"/>
                    <a:pt x="1037" y="1279"/>
                    <a:pt x="1037" y="1279"/>
                  </a:cubicBezTo>
                  <a:cubicBezTo>
                    <a:pt x="726" y="864"/>
                    <a:pt x="588" y="415"/>
                    <a:pt x="311" y="0"/>
                  </a:cubicBezTo>
                  <a:close/>
                </a:path>
              </a:pathLst>
            </a:custGeom>
            <a:solidFill>
              <a:srgbClr val="EB9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3" name="Google Shape;2153;p15"/>
            <p:cNvSpPr/>
            <p:nvPr/>
          </p:nvSpPr>
          <p:spPr>
            <a:xfrm>
              <a:off x="2237824" y="2638083"/>
              <a:ext cx="27946" cy="54042"/>
            </a:xfrm>
            <a:custGeom>
              <a:avLst/>
              <a:gdLst/>
              <a:ahLst/>
              <a:cxnLst/>
              <a:rect l="l" t="t" r="r" b="b"/>
              <a:pathLst>
                <a:path w="1556" h="3009" extrusionOk="0">
                  <a:moveTo>
                    <a:pt x="277" y="1"/>
                  </a:moveTo>
                  <a:cubicBezTo>
                    <a:pt x="277" y="139"/>
                    <a:pt x="138" y="277"/>
                    <a:pt x="0" y="416"/>
                  </a:cubicBezTo>
                  <a:lnTo>
                    <a:pt x="0" y="588"/>
                  </a:lnTo>
                  <a:lnTo>
                    <a:pt x="138" y="727"/>
                  </a:lnTo>
                  <a:cubicBezTo>
                    <a:pt x="415" y="1453"/>
                    <a:pt x="864" y="2144"/>
                    <a:pt x="1279" y="2732"/>
                  </a:cubicBezTo>
                  <a:cubicBezTo>
                    <a:pt x="1279" y="2732"/>
                    <a:pt x="1279" y="2870"/>
                    <a:pt x="1417" y="2870"/>
                  </a:cubicBezTo>
                  <a:lnTo>
                    <a:pt x="1417" y="3008"/>
                  </a:lnTo>
                  <a:cubicBezTo>
                    <a:pt x="1417" y="2870"/>
                    <a:pt x="1556" y="2870"/>
                    <a:pt x="1556" y="2870"/>
                  </a:cubicBezTo>
                  <a:cubicBezTo>
                    <a:pt x="1417" y="2593"/>
                    <a:pt x="1417" y="2455"/>
                    <a:pt x="1279" y="2144"/>
                  </a:cubicBezTo>
                  <a:cubicBezTo>
                    <a:pt x="1003" y="1453"/>
                    <a:pt x="553" y="727"/>
                    <a:pt x="277" y="1"/>
                  </a:cubicBezTo>
                  <a:close/>
                </a:path>
              </a:pathLst>
            </a:custGeom>
            <a:solidFill>
              <a:srgbClr val="EB9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4" name="Google Shape;2154;p15"/>
            <p:cNvSpPr/>
            <p:nvPr/>
          </p:nvSpPr>
          <p:spPr>
            <a:xfrm>
              <a:off x="2470621" y="2648644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0"/>
                  </a:moveTo>
                  <a:lnTo>
                    <a:pt x="0" y="139"/>
                  </a:lnTo>
                  <a:lnTo>
                    <a:pt x="0" y="1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91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5" name="Google Shape;2155;p15"/>
            <p:cNvSpPr/>
            <p:nvPr/>
          </p:nvSpPr>
          <p:spPr>
            <a:xfrm>
              <a:off x="2659327" y="2692107"/>
              <a:ext cx="33549" cy="36638"/>
            </a:xfrm>
            <a:custGeom>
              <a:avLst/>
              <a:gdLst/>
              <a:ahLst/>
              <a:cxnLst/>
              <a:rect l="l" t="t" r="r" b="b"/>
              <a:pathLst>
                <a:path w="1868" h="2040" extrusionOk="0">
                  <a:moveTo>
                    <a:pt x="1003" y="0"/>
                  </a:moveTo>
                  <a:cubicBezTo>
                    <a:pt x="727" y="726"/>
                    <a:pt x="416" y="1314"/>
                    <a:pt x="1" y="2039"/>
                  </a:cubicBezTo>
                  <a:cubicBezTo>
                    <a:pt x="727" y="1728"/>
                    <a:pt x="1280" y="1314"/>
                    <a:pt x="1867" y="1037"/>
                  </a:cubicBezTo>
                  <a:cubicBezTo>
                    <a:pt x="1729" y="1037"/>
                    <a:pt x="1729" y="1037"/>
                    <a:pt x="1729" y="864"/>
                  </a:cubicBezTo>
                  <a:cubicBezTo>
                    <a:pt x="1591" y="726"/>
                    <a:pt x="1418" y="449"/>
                    <a:pt x="1142" y="311"/>
                  </a:cubicBezTo>
                  <a:cubicBezTo>
                    <a:pt x="1142" y="173"/>
                    <a:pt x="1003" y="173"/>
                    <a:pt x="1003" y="0"/>
                  </a:cubicBezTo>
                  <a:close/>
                </a:path>
              </a:pathLst>
            </a:custGeom>
            <a:solidFill>
              <a:srgbClr val="DF91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6" name="Google Shape;2156;p15"/>
            <p:cNvSpPr/>
            <p:nvPr/>
          </p:nvSpPr>
          <p:spPr>
            <a:xfrm>
              <a:off x="2387431" y="2772801"/>
              <a:ext cx="2496" cy="2496"/>
            </a:xfrm>
            <a:custGeom>
              <a:avLst/>
              <a:gdLst/>
              <a:ahLst/>
              <a:cxnLst/>
              <a:rect l="l" t="t" r="r" b="b"/>
              <a:pathLst>
                <a:path w="139" h="139" extrusionOk="0">
                  <a:moveTo>
                    <a:pt x="0" y="0"/>
                  </a:moveTo>
                  <a:lnTo>
                    <a:pt x="0" y="139"/>
                  </a:lnTo>
                  <a:lnTo>
                    <a:pt x="139" y="139"/>
                  </a:lnTo>
                  <a:cubicBezTo>
                    <a:pt x="139" y="139"/>
                    <a:pt x="0" y="139"/>
                    <a:pt x="0" y="0"/>
                  </a:cubicBezTo>
                  <a:close/>
                </a:path>
              </a:pathLst>
            </a:custGeom>
            <a:solidFill>
              <a:srgbClr val="DF91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7" name="Google Shape;2157;p15"/>
            <p:cNvSpPr/>
            <p:nvPr/>
          </p:nvSpPr>
          <p:spPr>
            <a:xfrm>
              <a:off x="2648784" y="2676571"/>
              <a:ext cx="15535" cy="36656"/>
            </a:xfrm>
            <a:custGeom>
              <a:avLst/>
              <a:gdLst/>
              <a:ahLst/>
              <a:cxnLst/>
              <a:rect l="l" t="t" r="r" b="b"/>
              <a:pathLst>
                <a:path w="865" h="2041" extrusionOk="0">
                  <a:moveTo>
                    <a:pt x="588" y="1"/>
                  </a:moveTo>
                  <a:lnTo>
                    <a:pt x="139" y="1729"/>
                  </a:lnTo>
                  <a:cubicBezTo>
                    <a:pt x="139" y="1737"/>
                    <a:pt x="139" y="1745"/>
                    <a:pt x="139" y="1752"/>
                  </a:cubicBezTo>
                  <a:lnTo>
                    <a:pt x="139" y="1752"/>
                  </a:lnTo>
                  <a:cubicBezTo>
                    <a:pt x="378" y="1261"/>
                    <a:pt x="633" y="775"/>
                    <a:pt x="864" y="312"/>
                  </a:cubicBezTo>
                  <a:lnTo>
                    <a:pt x="864" y="174"/>
                  </a:lnTo>
                  <a:cubicBezTo>
                    <a:pt x="864" y="174"/>
                    <a:pt x="726" y="174"/>
                    <a:pt x="588" y="1"/>
                  </a:cubicBezTo>
                  <a:close/>
                  <a:moveTo>
                    <a:pt x="139" y="1752"/>
                  </a:moveTo>
                  <a:lnTo>
                    <a:pt x="139" y="1752"/>
                  </a:lnTo>
                  <a:cubicBezTo>
                    <a:pt x="92" y="1848"/>
                    <a:pt x="46" y="1944"/>
                    <a:pt x="0" y="2040"/>
                  </a:cubicBezTo>
                  <a:cubicBezTo>
                    <a:pt x="132" y="1908"/>
                    <a:pt x="138" y="1902"/>
                    <a:pt x="139" y="1752"/>
                  </a:cubicBezTo>
                  <a:close/>
                </a:path>
              </a:pathLst>
            </a:custGeom>
            <a:solidFill>
              <a:srgbClr val="DF91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8" name="Google Shape;2158;p15"/>
            <p:cNvSpPr/>
            <p:nvPr/>
          </p:nvSpPr>
          <p:spPr>
            <a:xfrm>
              <a:off x="2470621" y="2656097"/>
              <a:ext cx="7453" cy="121697"/>
            </a:xfrm>
            <a:custGeom>
              <a:avLst/>
              <a:gdLst/>
              <a:ahLst/>
              <a:cxnLst/>
              <a:rect l="l" t="t" r="r" b="b"/>
              <a:pathLst>
                <a:path w="415" h="6776" extrusionOk="0">
                  <a:moveTo>
                    <a:pt x="277" y="4770"/>
                  </a:moveTo>
                  <a:lnTo>
                    <a:pt x="277" y="5185"/>
                  </a:lnTo>
                  <a:lnTo>
                    <a:pt x="277" y="5634"/>
                  </a:lnTo>
                  <a:lnTo>
                    <a:pt x="415" y="6775"/>
                  </a:lnTo>
                  <a:lnTo>
                    <a:pt x="415" y="6775"/>
                  </a:lnTo>
                  <a:lnTo>
                    <a:pt x="415" y="6775"/>
                  </a:lnTo>
                  <a:lnTo>
                    <a:pt x="277" y="5634"/>
                  </a:lnTo>
                  <a:lnTo>
                    <a:pt x="277" y="5185"/>
                  </a:lnTo>
                  <a:lnTo>
                    <a:pt x="277" y="4770"/>
                  </a:lnTo>
                  <a:cubicBezTo>
                    <a:pt x="277" y="4183"/>
                    <a:pt x="138" y="3595"/>
                    <a:pt x="138" y="3042"/>
                  </a:cubicBezTo>
                  <a:cubicBezTo>
                    <a:pt x="138" y="2005"/>
                    <a:pt x="0" y="1003"/>
                    <a:pt x="0" y="0"/>
                  </a:cubicBezTo>
                  <a:lnTo>
                    <a:pt x="0" y="0"/>
                  </a:lnTo>
                  <a:cubicBezTo>
                    <a:pt x="0" y="1003"/>
                    <a:pt x="138" y="2005"/>
                    <a:pt x="138" y="3042"/>
                  </a:cubicBezTo>
                  <a:cubicBezTo>
                    <a:pt x="138" y="3595"/>
                    <a:pt x="277" y="4183"/>
                    <a:pt x="277" y="4770"/>
                  </a:cubicBezTo>
                  <a:close/>
                </a:path>
              </a:pathLst>
            </a:custGeom>
            <a:solidFill>
              <a:srgbClr val="DF91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9" name="Google Shape;2159;p15"/>
            <p:cNvSpPr/>
            <p:nvPr/>
          </p:nvSpPr>
          <p:spPr>
            <a:xfrm>
              <a:off x="2247756" y="2707624"/>
              <a:ext cx="21121" cy="26078"/>
            </a:xfrm>
            <a:custGeom>
              <a:avLst/>
              <a:gdLst/>
              <a:ahLst/>
              <a:cxnLst/>
              <a:rect l="l" t="t" r="r" b="b"/>
              <a:pathLst>
                <a:path w="1176" h="1452" extrusionOk="0">
                  <a:moveTo>
                    <a:pt x="1175" y="0"/>
                  </a:moveTo>
                  <a:lnTo>
                    <a:pt x="1175" y="0"/>
                  </a:lnTo>
                  <a:cubicBezTo>
                    <a:pt x="864" y="173"/>
                    <a:pt x="588" y="450"/>
                    <a:pt x="450" y="588"/>
                  </a:cubicBezTo>
                  <a:cubicBezTo>
                    <a:pt x="311" y="726"/>
                    <a:pt x="138" y="864"/>
                    <a:pt x="0" y="1037"/>
                  </a:cubicBezTo>
                  <a:cubicBezTo>
                    <a:pt x="311" y="1175"/>
                    <a:pt x="588" y="1314"/>
                    <a:pt x="864" y="1452"/>
                  </a:cubicBezTo>
                  <a:cubicBezTo>
                    <a:pt x="864" y="1037"/>
                    <a:pt x="1003" y="450"/>
                    <a:pt x="1175" y="0"/>
                  </a:cubicBezTo>
                  <a:close/>
                </a:path>
              </a:pathLst>
            </a:custGeom>
            <a:solidFill>
              <a:srgbClr val="DF91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0" name="Google Shape;2160;p15"/>
            <p:cNvSpPr/>
            <p:nvPr/>
          </p:nvSpPr>
          <p:spPr>
            <a:xfrm>
              <a:off x="2276312" y="2720663"/>
              <a:ext cx="20492" cy="31053"/>
            </a:xfrm>
            <a:custGeom>
              <a:avLst/>
              <a:gdLst/>
              <a:ahLst/>
              <a:cxnLst/>
              <a:rect l="l" t="t" r="r" b="b"/>
              <a:pathLst>
                <a:path w="1141" h="1729" extrusionOk="0">
                  <a:moveTo>
                    <a:pt x="277" y="0"/>
                  </a:moveTo>
                  <a:cubicBezTo>
                    <a:pt x="138" y="449"/>
                    <a:pt x="138" y="726"/>
                    <a:pt x="0" y="1175"/>
                  </a:cubicBezTo>
                  <a:cubicBezTo>
                    <a:pt x="450" y="1314"/>
                    <a:pt x="726" y="1590"/>
                    <a:pt x="1141" y="1728"/>
                  </a:cubicBezTo>
                  <a:lnTo>
                    <a:pt x="726" y="864"/>
                  </a:lnTo>
                  <a:lnTo>
                    <a:pt x="588" y="588"/>
                  </a:lnTo>
                  <a:cubicBezTo>
                    <a:pt x="450" y="311"/>
                    <a:pt x="450" y="138"/>
                    <a:pt x="277" y="0"/>
                  </a:cubicBezTo>
                  <a:close/>
                </a:path>
              </a:pathLst>
            </a:custGeom>
            <a:solidFill>
              <a:srgbClr val="DF91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1" name="Google Shape;2161;p15"/>
            <p:cNvSpPr/>
            <p:nvPr/>
          </p:nvSpPr>
          <p:spPr>
            <a:xfrm>
              <a:off x="2759903" y="220601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2" name="Google Shape;2162;p15"/>
            <p:cNvSpPr/>
            <p:nvPr/>
          </p:nvSpPr>
          <p:spPr>
            <a:xfrm>
              <a:off x="2759903" y="2128432"/>
              <a:ext cx="13057" cy="106162"/>
            </a:xfrm>
            <a:custGeom>
              <a:avLst/>
              <a:gdLst/>
              <a:ahLst/>
              <a:cxnLst/>
              <a:rect l="l" t="t" r="r" b="b"/>
              <a:pathLst>
                <a:path w="727" h="5911" extrusionOk="0">
                  <a:moveTo>
                    <a:pt x="312" y="0"/>
                  </a:moveTo>
                  <a:cubicBezTo>
                    <a:pt x="312" y="1452"/>
                    <a:pt x="139" y="2869"/>
                    <a:pt x="0" y="4321"/>
                  </a:cubicBezTo>
                  <a:lnTo>
                    <a:pt x="0" y="5634"/>
                  </a:lnTo>
                  <a:cubicBezTo>
                    <a:pt x="139" y="5772"/>
                    <a:pt x="312" y="5772"/>
                    <a:pt x="588" y="5911"/>
                  </a:cubicBezTo>
                  <a:cubicBezTo>
                    <a:pt x="588" y="4044"/>
                    <a:pt x="726" y="2178"/>
                    <a:pt x="726" y="277"/>
                  </a:cubicBezTo>
                  <a:lnTo>
                    <a:pt x="72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3" name="Google Shape;2163;p15"/>
            <p:cNvSpPr/>
            <p:nvPr/>
          </p:nvSpPr>
          <p:spPr>
            <a:xfrm>
              <a:off x="2759903" y="2203541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0"/>
                  </a:moveTo>
                  <a:lnTo>
                    <a:pt x="0" y="139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4" name="Google Shape;2164;p15"/>
            <p:cNvSpPr/>
            <p:nvPr/>
          </p:nvSpPr>
          <p:spPr>
            <a:xfrm>
              <a:off x="2781006" y="2133389"/>
              <a:ext cx="15535" cy="108658"/>
            </a:xfrm>
            <a:custGeom>
              <a:avLst/>
              <a:gdLst/>
              <a:ahLst/>
              <a:cxnLst/>
              <a:rect l="l" t="t" r="r" b="b"/>
              <a:pathLst>
                <a:path w="865" h="6050" extrusionOk="0">
                  <a:moveTo>
                    <a:pt x="139" y="1"/>
                  </a:moveTo>
                  <a:cubicBezTo>
                    <a:pt x="139" y="2040"/>
                    <a:pt x="1" y="3906"/>
                    <a:pt x="1" y="5911"/>
                  </a:cubicBezTo>
                  <a:cubicBezTo>
                    <a:pt x="1" y="5911"/>
                    <a:pt x="139" y="5911"/>
                    <a:pt x="139" y="6049"/>
                  </a:cubicBezTo>
                  <a:cubicBezTo>
                    <a:pt x="415" y="5185"/>
                    <a:pt x="554" y="4494"/>
                    <a:pt x="692" y="3768"/>
                  </a:cubicBezTo>
                  <a:cubicBezTo>
                    <a:pt x="692" y="3042"/>
                    <a:pt x="865" y="2316"/>
                    <a:pt x="692" y="1452"/>
                  </a:cubicBezTo>
                  <a:cubicBezTo>
                    <a:pt x="692" y="1176"/>
                    <a:pt x="692" y="865"/>
                    <a:pt x="554" y="588"/>
                  </a:cubicBezTo>
                  <a:lnTo>
                    <a:pt x="277" y="312"/>
                  </a:lnTo>
                  <a:cubicBezTo>
                    <a:pt x="277" y="173"/>
                    <a:pt x="139" y="173"/>
                    <a:pt x="1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5" name="Google Shape;2165;p15"/>
            <p:cNvSpPr/>
            <p:nvPr/>
          </p:nvSpPr>
          <p:spPr>
            <a:xfrm>
              <a:off x="2721415" y="2177463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6" name="Google Shape;2166;p15"/>
            <p:cNvSpPr/>
            <p:nvPr/>
          </p:nvSpPr>
          <p:spPr>
            <a:xfrm>
              <a:off x="2721415" y="2177463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39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7" name="Google Shape;2167;p15"/>
            <p:cNvSpPr/>
            <p:nvPr/>
          </p:nvSpPr>
          <p:spPr>
            <a:xfrm>
              <a:off x="2754928" y="2164424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8" name="Google Shape;2168;p15"/>
            <p:cNvSpPr/>
            <p:nvPr/>
          </p:nvSpPr>
          <p:spPr>
            <a:xfrm>
              <a:off x="2695337" y="2174985"/>
              <a:ext cx="15535" cy="39117"/>
            </a:xfrm>
            <a:custGeom>
              <a:avLst/>
              <a:gdLst/>
              <a:ahLst/>
              <a:cxnLst/>
              <a:rect l="l" t="t" r="r" b="b"/>
              <a:pathLst>
                <a:path w="865" h="2178" extrusionOk="0">
                  <a:moveTo>
                    <a:pt x="865" y="0"/>
                  </a:moveTo>
                  <a:lnTo>
                    <a:pt x="865" y="0"/>
                  </a:lnTo>
                  <a:cubicBezTo>
                    <a:pt x="727" y="139"/>
                    <a:pt x="727" y="277"/>
                    <a:pt x="588" y="450"/>
                  </a:cubicBezTo>
                  <a:cubicBezTo>
                    <a:pt x="450" y="865"/>
                    <a:pt x="277" y="1452"/>
                    <a:pt x="139" y="1867"/>
                  </a:cubicBezTo>
                  <a:lnTo>
                    <a:pt x="1" y="1867"/>
                  </a:lnTo>
                  <a:cubicBezTo>
                    <a:pt x="277" y="2005"/>
                    <a:pt x="588" y="2005"/>
                    <a:pt x="727" y="2178"/>
                  </a:cubicBezTo>
                  <a:cubicBezTo>
                    <a:pt x="727" y="1452"/>
                    <a:pt x="727" y="726"/>
                    <a:pt x="8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9" name="Google Shape;2169;p15"/>
            <p:cNvSpPr/>
            <p:nvPr/>
          </p:nvSpPr>
          <p:spPr>
            <a:xfrm>
              <a:off x="2754928" y="2161946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1" y="1"/>
                  </a:moveTo>
                  <a:lnTo>
                    <a:pt x="1" y="1"/>
                  </a:lnTo>
                  <a:lnTo>
                    <a:pt x="1" y="13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0" name="Google Shape;2170;p15"/>
            <p:cNvSpPr/>
            <p:nvPr/>
          </p:nvSpPr>
          <p:spPr>
            <a:xfrm>
              <a:off x="2736932" y="2130911"/>
              <a:ext cx="18014" cy="95619"/>
            </a:xfrm>
            <a:custGeom>
              <a:avLst/>
              <a:gdLst/>
              <a:ahLst/>
              <a:cxnLst/>
              <a:rect l="l" t="t" r="r" b="b"/>
              <a:pathLst>
                <a:path w="1003" h="5324" extrusionOk="0">
                  <a:moveTo>
                    <a:pt x="554" y="0"/>
                  </a:moveTo>
                  <a:lnTo>
                    <a:pt x="277" y="311"/>
                  </a:lnTo>
                  <a:cubicBezTo>
                    <a:pt x="415" y="311"/>
                    <a:pt x="415" y="450"/>
                    <a:pt x="277" y="588"/>
                  </a:cubicBezTo>
                  <a:cubicBezTo>
                    <a:pt x="277" y="1590"/>
                    <a:pt x="139" y="2731"/>
                    <a:pt x="1" y="3906"/>
                  </a:cubicBezTo>
                  <a:lnTo>
                    <a:pt x="1" y="5047"/>
                  </a:lnTo>
                  <a:cubicBezTo>
                    <a:pt x="277" y="5185"/>
                    <a:pt x="415" y="5185"/>
                    <a:pt x="726" y="5323"/>
                  </a:cubicBezTo>
                  <a:cubicBezTo>
                    <a:pt x="726" y="4183"/>
                    <a:pt x="865" y="3042"/>
                    <a:pt x="1003" y="1867"/>
                  </a:cubicBezTo>
                  <a:lnTo>
                    <a:pt x="1003" y="1729"/>
                  </a:lnTo>
                  <a:lnTo>
                    <a:pt x="10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1" name="Google Shape;2171;p15"/>
            <p:cNvSpPr/>
            <p:nvPr/>
          </p:nvSpPr>
          <p:spPr>
            <a:xfrm>
              <a:off x="2718936" y="2143950"/>
              <a:ext cx="12428" cy="75127"/>
            </a:xfrm>
            <a:custGeom>
              <a:avLst/>
              <a:gdLst/>
              <a:ahLst/>
              <a:cxnLst/>
              <a:rect l="l" t="t" r="r" b="b"/>
              <a:pathLst>
                <a:path w="692" h="4183" extrusionOk="0">
                  <a:moveTo>
                    <a:pt x="691" y="0"/>
                  </a:moveTo>
                  <a:lnTo>
                    <a:pt x="277" y="449"/>
                  </a:lnTo>
                  <a:cubicBezTo>
                    <a:pt x="277" y="449"/>
                    <a:pt x="277" y="588"/>
                    <a:pt x="138" y="588"/>
                  </a:cubicBezTo>
                  <a:cubicBezTo>
                    <a:pt x="277" y="588"/>
                    <a:pt x="277" y="588"/>
                    <a:pt x="277" y="726"/>
                  </a:cubicBezTo>
                  <a:cubicBezTo>
                    <a:pt x="138" y="1141"/>
                    <a:pt x="138" y="1452"/>
                    <a:pt x="138" y="1867"/>
                  </a:cubicBezTo>
                  <a:cubicBezTo>
                    <a:pt x="0" y="2593"/>
                    <a:pt x="0" y="3318"/>
                    <a:pt x="0" y="4044"/>
                  </a:cubicBezTo>
                  <a:cubicBezTo>
                    <a:pt x="138" y="4044"/>
                    <a:pt x="277" y="4183"/>
                    <a:pt x="415" y="4183"/>
                  </a:cubicBezTo>
                  <a:cubicBezTo>
                    <a:pt x="415" y="2731"/>
                    <a:pt x="553" y="1314"/>
                    <a:pt x="6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2" name="Google Shape;2172;p15"/>
            <p:cNvSpPr/>
            <p:nvPr/>
          </p:nvSpPr>
          <p:spPr>
            <a:xfrm>
              <a:off x="2576154" y="2296664"/>
              <a:ext cx="165771" cy="465595"/>
            </a:xfrm>
            <a:custGeom>
              <a:avLst/>
              <a:gdLst/>
              <a:ahLst/>
              <a:cxnLst/>
              <a:rect l="l" t="t" r="r" b="b"/>
              <a:pathLst>
                <a:path w="9230" h="25924" extrusionOk="0">
                  <a:moveTo>
                    <a:pt x="8503" y="0"/>
                  </a:moveTo>
                  <a:cubicBezTo>
                    <a:pt x="8088" y="1590"/>
                    <a:pt x="7501" y="2731"/>
                    <a:pt x="6775" y="4321"/>
                  </a:cubicBezTo>
                  <a:cubicBezTo>
                    <a:pt x="6049" y="6326"/>
                    <a:pt x="5358" y="8365"/>
                    <a:pt x="4770" y="10508"/>
                  </a:cubicBezTo>
                  <a:cubicBezTo>
                    <a:pt x="4183" y="12685"/>
                    <a:pt x="3457" y="14829"/>
                    <a:pt x="2904" y="17006"/>
                  </a:cubicBezTo>
                  <a:cubicBezTo>
                    <a:pt x="1590" y="20877"/>
                    <a:pt x="1037" y="22191"/>
                    <a:pt x="0" y="25924"/>
                  </a:cubicBezTo>
                  <a:cubicBezTo>
                    <a:pt x="311" y="25786"/>
                    <a:pt x="588" y="25786"/>
                    <a:pt x="864" y="25647"/>
                  </a:cubicBezTo>
                  <a:cubicBezTo>
                    <a:pt x="1037" y="25647"/>
                    <a:pt x="1175" y="25475"/>
                    <a:pt x="1314" y="25475"/>
                  </a:cubicBezTo>
                  <a:cubicBezTo>
                    <a:pt x="1901" y="23332"/>
                    <a:pt x="2593" y="21154"/>
                    <a:pt x="3180" y="19011"/>
                  </a:cubicBezTo>
                  <a:cubicBezTo>
                    <a:pt x="3457" y="17870"/>
                    <a:pt x="3906" y="16695"/>
                    <a:pt x="4183" y="15554"/>
                  </a:cubicBezTo>
                  <a:lnTo>
                    <a:pt x="5047" y="12098"/>
                  </a:lnTo>
                  <a:cubicBezTo>
                    <a:pt x="6049" y="8054"/>
                    <a:pt x="8088" y="4321"/>
                    <a:pt x="9229" y="138"/>
                  </a:cubicBezTo>
                  <a:cubicBezTo>
                    <a:pt x="8953" y="138"/>
                    <a:pt x="8814" y="0"/>
                    <a:pt x="8503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3" name="Google Shape;2173;p15"/>
            <p:cNvSpPr/>
            <p:nvPr/>
          </p:nvSpPr>
          <p:spPr>
            <a:xfrm>
              <a:off x="2514067" y="2273064"/>
              <a:ext cx="189352" cy="504730"/>
            </a:xfrm>
            <a:custGeom>
              <a:avLst/>
              <a:gdLst/>
              <a:ahLst/>
              <a:cxnLst/>
              <a:rect l="l" t="t" r="r" b="b"/>
              <a:pathLst>
                <a:path w="10543" h="28103" extrusionOk="0">
                  <a:moveTo>
                    <a:pt x="8815" y="1"/>
                  </a:moveTo>
                  <a:cubicBezTo>
                    <a:pt x="8815" y="450"/>
                    <a:pt x="8642" y="727"/>
                    <a:pt x="8504" y="1038"/>
                  </a:cubicBezTo>
                  <a:cubicBezTo>
                    <a:pt x="7778" y="3319"/>
                    <a:pt x="7086" y="5773"/>
                    <a:pt x="6499" y="7501"/>
                  </a:cubicBezTo>
                  <a:cubicBezTo>
                    <a:pt x="5911" y="9230"/>
                    <a:pt x="5496" y="10958"/>
                    <a:pt x="4909" y="12686"/>
                  </a:cubicBezTo>
                  <a:lnTo>
                    <a:pt x="4321" y="14691"/>
                  </a:lnTo>
                  <a:cubicBezTo>
                    <a:pt x="4045" y="15866"/>
                    <a:pt x="3768" y="17007"/>
                    <a:pt x="3319" y="18147"/>
                  </a:cubicBezTo>
                  <a:cubicBezTo>
                    <a:pt x="2455" y="21051"/>
                    <a:pt x="1314" y="24646"/>
                    <a:pt x="1" y="28102"/>
                  </a:cubicBezTo>
                  <a:cubicBezTo>
                    <a:pt x="450" y="27964"/>
                    <a:pt x="865" y="27964"/>
                    <a:pt x="1176" y="27825"/>
                  </a:cubicBezTo>
                  <a:cubicBezTo>
                    <a:pt x="1452" y="27825"/>
                    <a:pt x="1591" y="27653"/>
                    <a:pt x="1902" y="27653"/>
                  </a:cubicBezTo>
                  <a:cubicBezTo>
                    <a:pt x="1902" y="27514"/>
                    <a:pt x="2040" y="27238"/>
                    <a:pt x="2040" y="27100"/>
                  </a:cubicBezTo>
                  <a:cubicBezTo>
                    <a:pt x="3319" y="22468"/>
                    <a:pt x="3906" y="21051"/>
                    <a:pt x="5358" y="16419"/>
                  </a:cubicBezTo>
                  <a:cubicBezTo>
                    <a:pt x="6050" y="14276"/>
                    <a:pt x="6637" y="11960"/>
                    <a:pt x="7363" y="9679"/>
                  </a:cubicBezTo>
                  <a:cubicBezTo>
                    <a:pt x="7640" y="8504"/>
                    <a:pt x="8089" y="7363"/>
                    <a:pt x="8504" y="6361"/>
                  </a:cubicBezTo>
                  <a:cubicBezTo>
                    <a:pt x="8815" y="5358"/>
                    <a:pt x="9230" y="4321"/>
                    <a:pt x="9679" y="3319"/>
                  </a:cubicBezTo>
                  <a:cubicBezTo>
                    <a:pt x="10094" y="2455"/>
                    <a:pt x="10370" y="1729"/>
                    <a:pt x="10543" y="727"/>
                  </a:cubicBezTo>
                  <a:cubicBezTo>
                    <a:pt x="10543" y="727"/>
                    <a:pt x="10370" y="727"/>
                    <a:pt x="10370" y="588"/>
                  </a:cubicBezTo>
                  <a:lnTo>
                    <a:pt x="9817" y="450"/>
                  </a:lnTo>
                  <a:cubicBezTo>
                    <a:pt x="9506" y="312"/>
                    <a:pt x="9230" y="173"/>
                    <a:pt x="8815" y="1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4" name="Google Shape;2174;p15"/>
            <p:cNvSpPr/>
            <p:nvPr/>
          </p:nvSpPr>
          <p:spPr>
            <a:xfrm>
              <a:off x="2599736" y="2299142"/>
              <a:ext cx="162664" cy="455053"/>
            </a:xfrm>
            <a:custGeom>
              <a:avLst/>
              <a:gdLst/>
              <a:ahLst/>
              <a:cxnLst/>
              <a:rect l="l" t="t" r="r" b="b"/>
              <a:pathLst>
                <a:path w="9057" h="25337" extrusionOk="0">
                  <a:moveTo>
                    <a:pt x="7916" y="0"/>
                  </a:moveTo>
                  <a:cubicBezTo>
                    <a:pt x="6775" y="4183"/>
                    <a:pt x="4736" y="7916"/>
                    <a:pt x="3734" y="11960"/>
                  </a:cubicBezTo>
                  <a:lnTo>
                    <a:pt x="2870" y="15416"/>
                  </a:lnTo>
                  <a:cubicBezTo>
                    <a:pt x="2593" y="16557"/>
                    <a:pt x="2144" y="17732"/>
                    <a:pt x="1867" y="18873"/>
                  </a:cubicBezTo>
                  <a:cubicBezTo>
                    <a:pt x="1280" y="21016"/>
                    <a:pt x="588" y="23194"/>
                    <a:pt x="1" y="25337"/>
                  </a:cubicBezTo>
                  <a:cubicBezTo>
                    <a:pt x="415" y="25198"/>
                    <a:pt x="726" y="25060"/>
                    <a:pt x="1141" y="24922"/>
                  </a:cubicBezTo>
                  <a:lnTo>
                    <a:pt x="1141" y="24784"/>
                  </a:lnTo>
                  <a:cubicBezTo>
                    <a:pt x="1280" y="24472"/>
                    <a:pt x="1452" y="24334"/>
                    <a:pt x="1452" y="24058"/>
                  </a:cubicBezTo>
                  <a:cubicBezTo>
                    <a:pt x="1729" y="23332"/>
                    <a:pt x="2005" y="22606"/>
                    <a:pt x="2144" y="21604"/>
                  </a:cubicBezTo>
                  <a:cubicBezTo>
                    <a:pt x="2316" y="21327"/>
                    <a:pt x="2455" y="20878"/>
                    <a:pt x="2455" y="20601"/>
                  </a:cubicBezTo>
                  <a:lnTo>
                    <a:pt x="2455" y="20325"/>
                  </a:lnTo>
                  <a:cubicBezTo>
                    <a:pt x="2593" y="19875"/>
                    <a:pt x="2731" y="19460"/>
                    <a:pt x="2731" y="19011"/>
                  </a:cubicBezTo>
                  <a:cubicBezTo>
                    <a:pt x="3181" y="17283"/>
                    <a:pt x="3734" y="15555"/>
                    <a:pt x="4183" y="13826"/>
                  </a:cubicBezTo>
                  <a:cubicBezTo>
                    <a:pt x="4736" y="12098"/>
                    <a:pt x="5324" y="10232"/>
                    <a:pt x="5911" y="8365"/>
                  </a:cubicBezTo>
                  <a:lnTo>
                    <a:pt x="5911" y="8227"/>
                  </a:lnTo>
                  <a:cubicBezTo>
                    <a:pt x="6188" y="7501"/>
                    <a:pt x="6464" y="6637"/>
                    <a:pt x="6775" y="5911"/>
                  </a:cubicBezTo>
                  <a:cubicBezTo>
                    <a:pt x="7052" y="5185"/>
                    <a:pt x="7328" y="4321"/>
                    <a:pt x="7640" y="3733"/>
                  </a:cubicBezTo>
                  <a:lnTo>
                    <a:pt x="8054" y="2869"/>
                  </a:lnTo>
                  <a:lnTo>
                    <a:pt x="8193" y="2593"/>
                  </a:lnTo>
                  <a:cubicBezTo>
                    <a:pt x="8504" y="1867"/>
                    <a:pt x="8780" y="1141"/>
                    <a:pt x="9057" y="450"/>
                  </a:cubicBezTo>
                  <a:cubicBezTo>
                    <a:pt x="8642" y="277"/>
                    <a:pt x="8193" y="139"/>
                    <a:pt x="7916" y="0"/>
                  </a:cubicBezTo>
                  <a:close/>
                </a:path>
              </a:pathLst>
            </a:custGeom>
            <a:solidFill>
              <a:srgbClr val="E6C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5" name="Google Shape;2175;p15"/>
            <p:cNvSpPr/>
            <p:nvPr/>
          </p:nvSpPr>
          <p:spPr>
            <a:xfrm>
              <a:off x="2548208" y="2286103"/>
              <a:ext cx="180678" cy="483609"/>
            </a:xfrm>
            <a:custGeom>
              <a:avLst/>
              <a:gdLst/>
              <a:ahLst/>
              <a:cxnLst/>
              <a:rect l="l" t="t" r="r" b="b"/>
              <a:pathLst>
                <a:path w="10060" h="26927" extrusionOk="0">
                  <a:moveTo>
                    <a:pt x="8642" y="1"/>
                  </a:moveTo>
                  <a:cubicBezTo>
                    <a:pt x="8469" y="1003"/>
                    <a:pt x="8193" y="1729"/>
                    <a:pt x="7778" y="2593"/>
                  </a:cubicBezTo>
                  <a:cubicBezTo>
                    <a:pt x="7329" y="3595"/>
                    <a:pt x="6914" y="4632"/>
                    <a:pt x="6603" y="5635"/>
                  </a:cubicBezTo>
                  <a:cubicBezTo>
                    <a:pt x="6188" y="6637"/>
                    <a:pt x="5739" y="7778"/>
                    <a:pt x="5462" y="8953"/>
                  </a:cubicBezTo>
                  <a:cubicBezTo>
                    <a:pt x="4736" y="11234"/>
                    <a:pt x="4149" y="13550"/>
                    <a:pt x="3457" y="15693"/>
                  </a:cubicBezTo>
                  <a:cubicBezTo>
                    <a:pt x="2005" y="20325"/>
                    <a:pt x="1418" y="21742"/>
                    <a:pt x="139" y="26374"/>
                  </a:cubicBezTo>
                  <a:cubicBezTo>
                    <a:pt x="139" y="26512"/>
                    <a:pt x="1" y="26788"/>
                    <a:pt x="1" y="26927"/>
                  </a:cubicBezTo>
                  <a:cubicBezTo>
                    <a:pt x="554" y="26788"/>
                    <a:pt x="1141" y="26650"/>
                    <a:pt x="1556" y="26512"/>
                  </a:cubicBezTo>
                  <a:cubicBezTo>
                    <a:pt x="2593" y="22779"/>
                    <a:pt x="3146" y="21465"/>
                    <a:pt x="4460" y="17594"/>
                  </a:cubicBezTo>
                  <a:cubicBezTo>
                    <a:pt x="5013" y="15417"/>
                    <a:pt x="5739" y="13273"/>
                    <a:pt x="6326" y="11096"/>
                  </a:cubicBezTo>
                  <a:cubicBezTo>
                    <a:pt x="6914" y="8953"/>
                    <a:pt x="7605" y="6914"/>
                    <a:pt x="8331" y="4909"/>
                  </a:cubicBezTo>
                  <a:cubicBezTo>
                    <a:pt x="9057" y="3319"/>
                    <a:pt x="9644" y="2178"/>
                    <a:pt x="10059" y="588"/>
                  </a:cubicBezTo>
                  <a:cubicBezTo>
                    <a:pt x="9644" y="450"/>
                    <a:pt x="9195" y="139"/>
                    <a:pt x="86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6" name="Google Shape;2176;p15"/>
            <p:cNvSpPr/>
            <p:nvPr/>
          </p:nvSpPr>
          <p:spPr>
            <a:xfrm>
              <a:off x="2389909" y="1525641"/>
              <a:ext cx="183767" cy="1254632"/>
            </a:xfrm>
            <a:custGeom>
              <a:avLst/>
              <a:gdLst/>
              <a:ahLst/>
              <a:cxnLst/>
              <a:rect l="l" t="t" r="r" b="b"/>
              <a:pathLst>
                <a:path w="10232" h="69857" extrusionOk="0">
                  <a:moveTo>
                    <a:pt x="4909" y="1729"/>
                  </a:moveTo>
                  <a:cubicBezTo>
                    <a:pt x="5496" y="1867"/>
                    <a:pt x="6050" y="2178"/>
                    <a:pt x="6361" y="2731"/>
                  </a:cubicBezTo>
                  <a:cubicBezTo>
                    <a:pt x="6361" y="3042"/>
                    <a:pt x="6499" y="3180"/>
                    <a:pt x="6499" y="3457"/>
                  </a:cubicBezTo>
                  <a:cubicBezTo>
                    <a:pt x="6499" y="3768"/>
                    <a:pt x="6499" y="3906"/>
                    <a:pt x="6361" y="4044"/>
                  </a:cubicBezTo>
                  <a:cubicBezTo>
                    <a:pt x="6222" y="4459"/>
                    <a:pt x="5911" y="4770"/>
                    <a:pt x="5635" y="4770"/>
                  </a:cubicBezTo>
                  <a:cubicBezTo>
                    <a:pt x="5185" y="4909"/>
                    <a:pt x="4909" y="4909"/>
                    <a:pt x="4494" y="4909"/>
                  </a:cubicBezTo>
                  <a:lnTo>
                    <a:pt x="3630" y="4459"/>
                  </a:lnTo>
                  <a:cubicBezTo>
                    <a:pt x="3319" y="4183"/>
                    <a:pt x="3042" y="3906"/>
                    <a:pt x="3042" y="3457"/>
                  </a:cubicBezTo>
                  <a:cubicBezTo>
                    <a:pt x="3042" y="3180"/>
                    <a:pt x="3181" y="2731"/>
                    <a:pt x="3319" y="2455"/>
                  </a:cubicBezTo>
                  <a:cubicBezTo>
                    <a:pt x="3457" y="2455"/>
                    <a:pt x="3457" y="2316"/>
                    <a:pt x="3630" y="2316"/>
                  </a:cubicBezTo>
                  <a:cubicBezTo>
                    <a:pt x="3630" y="2178"/>
                    <a:pt x="3768" y="2178"/>
                    <a:pt x="3768" y="2178"/>
                  </a:cubicBezTo>
                  <a:cubicBezTo>
                    <a:pt x="3906" y="2040"/>
                    <a:pt x="4045" y="1867"/>
                    <a:pt x="4183" y="1867"/>
                  </a:cubicBezTo>
                  <a:cubicBezTo>
                    <a:pt x="4321" y="1867"/>
                    <a:pt x="4494" y="1729"/>
                    <a:pt x="4771" y="1729"/>
                  </a:cubicBezTo>
                  <a:close/>
                  <a:moveTo>
                    <a:pt x="4321" y="0"/>
                  </a:moveTo>
                  <a:cubicBezTo>
                    <a:pt x="3768" y="0"/>
                    <a:pt x="3181" y="0"/>
                    <a:pt x="2593" y="139"/>
                  </a:cubicBezTo>
                  <a:cubicBezTo>
                    <a:pt x="1729" y="139"/>
                    <a:pt x="865" y="311"/>
                    <a:pt x="1" y="450"/>
                  </a:cubicBezTo>
                  <a:lnTo>
                    <a:pt x="1" y="3180"/>
                  </a:lnTo>
                  <a:cubicBezTo>
                    <a:pt x="1" y="5323"/>
                    <a:pt x="173" y="7501"/>
                    <a:pt x="312" y="9506"/>
                  </a:cubicBezTo>
                  <a:cubicBezTo>
                    <a:pt x="450" y="10819"/>
                    <a:pt x="450" y="12098"/>
                    <a:pt x="588" y="13412"/>
                  </a:cubicBezTo>
                  <a:cubicBezTo>
                    <a:pt x="726" y="14691"/>
                    <a:pt x="865" y="16142"/>
                    <a:pt x="1038" y="17421"/>
                  </a:cubicBezTo>
                  <a:lnTo>
                    <a:pt x="1176" y="20014"/>
                  </a:lnTo>
                  <a:cubicBezTo>
                    <a:pt x="1314" y="22191"/>
                    <a:pt x="1591" y="24196"/>
                    <a:pt x="1729" y="26373"/>
                  </a:cubicBezTo>
                  <a:lnTo>
                    <a:pt x="1729" y="26788"/>
                  </a:lnTo>
                  <a:cubicBezTo>
                    <a:pt x="1902" y="29519"/>
                    <a:pt x="2178" y="32111"/>
                    <a:pt x="2316" y="34704"/>
                  </a:cubicBezTo>
                  <a:cubicBezTo>
                    <a:pt x="2455" y="34704"/>
                    <a:pt x="2593" y="34876"/>
                    <a:pt x="2593" y="35153"/>
                  </a:cubicBezTo>
                  <a:cubicBezTo>
                    <a:pt x="2593" y="35291"/>
                    <a:pt x="2455" y="35430"/>
                    <a:pt x="2455" y="35430"/>
                  </a:cubicBezTo>
                  <a:cubicBezTo>
                    <a:pt x="2455" y="37020"/>
                    <a:pt x="2593" y="38333"/>
                    <a:pt x="2766" y="39612"/>
                  </a:cubicBezTo>
                  <a:lnTo>
                    <a:pt x="2766" y="40476"/>
                  </a:lnTo>
                  <a:lnTo>
                    <a:pt x="2904" y="40925"/>
                  </a:lnTo>
                  <a:cubicBezTo>
                    <a:pt x="3181" y="45246"/>
                    <a:pt x="3630" y="49843"/>
                    <a:pt x="3906" y="54579"/>
                  </a:cubicBezTo>
                  <a:cubicBezTo>
                    <a:pt x="4045" y="55615"/>
                    <a:pt x="4045" y="56618"/>
                    <a:pt x="4183" y="57759"/>
                  </a:cubicBezTo>
                  <a:cubicBezTo>
                    <a:pt x="4183" y="59210"/>
                    <a:pt x="4321" y="60627"/>
                    <a:pt x="4494" y="62217"/>
                  </a:cubicBezTo>
                  <a:lnTo>
                    <a:pt x="4494" y="62528"/>
                  </a:lnTo>
                  <a:lnTo>
                    <a:pt x="4494" y="62667"/>
                  </a:lnTo>
                  <a:lnTo>
                    <a:pt x="4494" y="62805"/>
                  </a:lnTo>
                  <a:lnTo>
                    <a:pt x="4494" y="62943"/>
                  </a:lnTo>
                  <a:cubicBezTo>
                    <a:pt x="4494" y="63946"/>
                    <a:pt x="4632" y="64948"/>
                    <a:pt x="4632" y="65985"/>
                  </a:cubicBezTo>
                  <a:cubicBezTo>
                    <a:pt x="4632" y="66538"/>
                    <a:pt x="4771" y="67126"/>
                    <a:pt x="4771" y="67713"/>
                  </a:cubicBezTo>
                  <a:lnTo>
                    <a:pt x="4771" y="68128"/>
                  </a:lnTo>
                  <a:lnTo>
                    <a:pt x="4771" y="68577"/>
                  </a:lnTo>
                  <a:lnTo>
                    <a:pt x="4909" y="69718"/>
                  </a:lnTo>
                  <a:lnTo>
                    <a:pt x="4909" y="69856"/>
                  </a:lnTo>
                  <a:lnTo>
                    <a:pt x="5911" y="69856"/>
                  </a:lnTo>
                  <a:cubicBezTo>
                    <a:pt x="6775" y="67852"/>
                    <a:pt x="7501" y="65536"/>
                    <a:pt x="8365" y="62943"/>
                  </a:cubicBezTo>
                  <a:cubicBezTo>
                    <a:pt x="8365" y="62805"/>
                    <a:pt x="8365" y="62805"/>
                    <a:pt x="8504" y="62667"/>
                  </a:cubicBezTo>
                  <a:lnTo>
                    <a:pt x="8504" y="62528"/>
                  </a:lnTo>
                  <a:cubicBezTo>
                    <a:pt x="8504" y="62356"/>
                    <a:pt x="8504" y="62217"/>
                    <a:pt x="8642" y="62079"/>
                  </a:cubicBezTo>
                  <a:cubicBezTo>
                    <a:pt x="8815" y="61492"/>
                    <a:pt x="8953" y="61077"/>
                    <a:pt x="9091" y="60489"/>
                  </a:cubicBezTo>
                  <a:cubicBezTo>
                    <a:pt x="9368" y="59763"/>
                    <a:pt x="9506" y="59072"/>
                    <a:pt x="9817" y="58346"/>
                  </a:cubicBezTo>
                  <a:lnTo>
                    <a:pt x="9817" y="58035"/>
                  </a:lnTo>
                  <a:lnTo>
                    <a:pt x="9955" y="57759"/>
                  </a:lnTo>
                  <a:lnTo>
                    <a:pt x="9955" y="57620"/>
                  </a:lnTo>
                  <a:lnTo>
                    <a:pt x="9955" y="57482"/>
                  </a:lnTo>
                  <a:lnTo>
                    <a:pt x="10094" y="57171"/>
                  </a:lnTo>
                  <a:lnTo>
                    <a:pt x="10232" y="56894"/>
                  </a:lnTo>
                  <a:cubicBezTo>
                    <a:pt x="10094" y="56756"/>
                    <a:pt x="10094" y="56756"/>
                    <a:pt x="10094" y="56618"/>
                  </a:cubicBezTo>
                  <a:cubicBezTo>
                    <a:pt x="10232" y="55166"/>
                    <a:pt x="10094" y="53438"/>
                    <a:pt x="10094" y="51710"/>
                  </a:cubicBezTo>
                  <a:cubicBezTo>
                    <a:pt x="10094" y="49843"/>
                    <a:pt x="9955" y="48115"/>
                    <a:pt x="9817" y="46663"/>
                  </a:cubicBezTo>
                  <a:cubicBezTo>
                    <a:pt x="9506" y="43656"/>
                    <a:pt x="9368" y="40614"/>
                    <a:pt x="9091" y="37607"/>
                  </a:cubicBezTo>
                  <a:lnTo>
                    <a:pt x="9091" y="37296"/>
                  </a:lnTo>
                  <a:cubicBezTo>
                    <a:pt x="8642" y="32975"/>
                    <a:pt x="8365" y="28102"/>
                    <a:pt x="8089" y="23470"/>
                  </a:cubicBezTo>
                  <a:cubicBezTo>
                    <a:pt x="7951" y="21189"/>
                    <a:pt x="7778" y="18873"/>
                    <a:pt x="7640" y="16730"/>
                  </a:cubicBezTo>
                  <a:lnTo>
                    <a:pt x="7640" y="16281"/>
                  </a:lnTo>
                  <a:cubicBezTo>
                    <a:pt x="7501" y="14691"/>
                    <a:pt x="7501" y="13273"/>
                    <a:pt x="7363" y="11822"/>
                  </a:cubicBezTo>
                  <a:cubicBezTo>
                    <a:pt x="7225" y="7363"/>
                    <a:pt x="6914" y="3768"/>
                    <a:pt x="6637" y="588"/>
                  </a:cubicBezTo>
                  <a:lnTo>
                    <a:pt x="6637" y="450"/>
                  </a:lnTo>
                  <a:lnTo>
                    <a:pt x="6499" y="311"/>
                  </a:lnTo>
                  <a:lnTo>
                    <a:pt x="6361" y="311"/>
                  </a:lnTo>
                  <a:cubicBezTo>
                    <a:pt x="6222" y="139"/>
                    <a:pt x="6050" y="139"/>
                    <a:pt x="5773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7" name="Google Shape;2177;p15"/>
            <p:cNvSpPr/>
            <p:nvPr/>
          </p:nvSpPr>
          <p:spPr>
            <a:xfrm>
              <a:off x="2286855" y="1533705"/>
              <a:ext cx="144668" cy="623284"/>
            </a:xfrm>
            <a:custGeom>
              <a:avLst/>
              <a:gdLst/>
              <a:ahLst/>
              <a:cxnLst/>
              <a:rect l="l" t="t" r="r" b="b"/>
              <a:pathLst>
                <a:path w="8055" h="34704" extrusionOk="0">
                  <a:moveTo>
                    <a:pt x="5739" y="1"/>
                  </a:moveTo>
                  <a:cubicBezTo>
                    <a:pt x="5324" y="1"/>
                    <a:pt x="4736" y="139"/>
                    <a:pt x="4321" y="139"/>
                  </a:cubicBezTo>
                  <a:lnTo>
                    <a:pt x="4010" y="277"/>
                  </a:lnTo>
                  <a:cubicBezTo>
                    <a:pt x="3944" y="277"/>
                    <a:pt x="3877" y="285"/>
                    <a:pt x="3813" y="297"/>
                  </a:cubicBezTo>
                  <a:lnTo>
                    <a:pt x="3813" y="297"/>
                  </a:lnTo>
                  <a:cubicBezTo>
                    <a:pt x="3783" y="285"/>
                    <a:pt x="3756" y="277"/>
                    <a:pt x="3734" y="277"/>
                  </a:cubicBezTo>
                  <a:lnTo>
                    <a:pt x="3319" y="416"/>
                  </a:lnTo>
                  <a:cubicBezTo>
                    <a:pt x="3424" y="416"/>
                    <a:pt x="3609" y="336"/>
                    <a:pt x="3813" y="297"/>
                  </a:cubicBezTo>
                  <a:lnTo>
                    <a:pt x="3813" y="297"/>
                  </a:lnTo>
                  <a:cubicBezTo>
                    <a:pt x="3965" y="364"/>
                    <a:pt x="4183" y="582"/>
                    <a:pt x="4183" y="727"/>
                  </a:cubicBezTo>
                  <a:cubicBezTo>
                    <a:pt x="4183" y="1003"/>
                    <a:pt x="4010" y="1280"/>
                    <a:pt x="3734" y="1280"/>
                  </a:cubicBezTo>
                  <a:lnTo>
                    <a:pt x="3319" y="1280"/>
                  </a:lnTo>
                  <a:cubicBezTo>
                    <a:pt x="2455" y="1418"/>
                    <a:pt x="1418" y="1418"/>
                    <a:pt x="554" y="1418"/>
                  </a:cubicBezTo>
                  <a:lnTo>
                    <a:pt x="416" y="1729"/>
                  </a:lnTo>
                  <a:lnTo>
                    <a:pt x="416" y="2144"/>
                  </a:lnTo>
                  <a:lnTo>
                    <a:pt x="1003" y="2144"/>
                  </a:lnTo>
                  <a:cubicBezTo>
                    <a:pt x="1141" y="2144"/>
                    <a:pt x="1418" y="2282"/>
                    <a:pt x="1418" y="2593"/>
                  </a:cubicBezTo>
                  <a:cubicBezTo>
                    <a:pt x="1418" y="2593"/>
                    <a:pt x="1418" y="2731"/>
                    <a:pt x="1280" y="2870"/>
                  </a:cubicBezTo>
                  <a:cubicBezTo>
                    <a:pt x="1141" y="3008"/>
                    <a:pt x="1141" y="3008"/>
                    <a:pt x="1003" y="3008"/>
                  </a:cubicBezTo>
                  <a:lnTo>
                    <a:pt x="277" y="3008"/>
                  </a:lnTo>
                  <a:lnTo>
                    <a:pt x="139" y="3457"/>
                  </a:lnTo>
                  <a:lnTo>
                    <a:pt x="139" y="3734"/>
                  </a:lnTo>
                  <a:lnTo>
                    <a:pt x="416" y="3595"/>
                  </a:lnTo>
                  <a:lnTo>
                    <a:pt x="1141" y="3595"/>
                  </a:lnTo>
                  <a:cubicBezTo>
                    <a:pt x="1280" y="3734"/>
                    <a:pt x="1280" y="3872"/>
                    <a:pt x="1418" y="4010"/>
                  </a:cubicBezTo>
                  <a:cubicBezTo>
                    <a:pt x="1418" y="4010"/>
                    <a:pt x="1280" y="4183"/>
                    <a:pt x="1280" y="4321"/>
                  </a:cubicBezTo>
                  <a:cubicBezTo>
                    <a:pt x="1141" y="4460"/>
                    <a:pt x="1141" y="4460"/>
                    <a:pt x="1003" y="4460"/>
                  </a:cubicBezTo>
                  <a:cubicBezTo>
                    <a:pt x="727" y="4460"/>
                    <a:pt x="416" y="4598"/>
                    <a:pt x="139" y="4598"/>
                  </a:cubicBezTo>
                  <a:lnTo>
                    <a:pt x="1" y="5185"/>
                  </a:lnTo>
                  <a:lnTo>
                    <a:pt x="1418" y="5185"/>
                  </a:lnTo>
                  <a:cubicBezTo>
                    <a:pt x="1591" y="5324"/>
                    <a:pt x="1591" y="5462"/>
                    <a:pt x="1591" y="5600"/>
                  </a:cubicBezTo>
                  <a:cubicBezTo>
                    <a:pt x="1591" y="5600"/>
                    <a:pt x="1591" y="5739"/>
                    <a:pt x="1418" y="5911"/>
                  </a:cubicBezTo>
                  <a:cubicBezTo>
                    <a:pt x="1418" y="6050"/>
                    <a:pt x="1280" y="6050"/>
                    <a:pt x="1141" y="6050"/>
                  </a:cubicBezTo>
                  <a:cubicBezTo>
                    <a:pt x="865" y="6050"/>
                    <a:pt x="416" y="6188"/>
                    <a:pt x="139" y="6188"/>
                  </a:cubicBezTo>
                  <a:lnTo>
                    <a:pt x="1" y="6188"/>
                  </a:lnTo>
                  <a:lnTo>
                    <a:pt x="1" y="6775"/>
                  </a:lnTo>
                  <a:lnTo>
                    <a:pt x="1" y="7190"/>
                  </a:lnTo>
                  <a:cubicBezTo>
                    <a:pt x="277" y="7052"/>
                    <a:pt x="727" y="7052"/>
                    <a:pt x="1003" y="7052"/>
                  </a:cubicBezTo>
                  <a:cubicBezTo>
                    <a:pt x="1280" y="7052"/>
                    <a:pt x="1418" y="7190"/>
                    <a:pt x="1418" y="7329"/>
                  </a:cubicBezTo>
                  <a:cubicBezTo>
                    <a:pt x="1418" y="7467"/>
                    <a:pt x="1418" y="7640"/>
                    <a:pt x="1280" y="7778"/>
                  </a:cubicBezTo>
                  <a:cubicBezTo>
                    <a:pt x="1280" y="7778"/>
                    <a:pt x="1141" y="7916"/>
                    <a:pt x="1003" y="7916"/>
                  </a:cubicBezTo>
                  <a:lnTo>
                    <a:pt x="554" y="7916"/>
                  </a:lnTo>
                  <a:cubicBezTo>
                    <a:pt x="416" y="8054"/>
                    <a:pt x="277" y="8054"/>
                    <a:pt x="139" y="8054"/>
                  </a:cubicBezTo>
                  <a:lnTo>
                    <a:pt x="139" y="9057"/>
                  </a:lnTo>
                  <a:lnTo>
                    <a:pt x="139" y="9506"/>
                  </a:lnTo>
                  <a:cubicBezTo>
                    <a:pt x="727" y="9368"/>
                    <a:pt x="1141" y="9368"/>
                    <a:pt x="1867" y="9195"/>
                  </a:cubicBezTo>
                  <a:lnTo>
                    <a:pt x="2282" y="9195"/>
                  </a:lnTo>
                  <a:cubicBezTo>
                    <a:pt x="2870" y="9057"/>
                    <a:pt x="3457" y="9057"/>
                    <a:pt x="4010" y="8919"/>
                  </a:cubicBezTo>
                  <a:cubicBezTo>
                    <a:pt x="4183" y="8919"/>
                    <a:pt x="4460" y="9195"/>
                    <a:pt x="4460" y="9368"/>
                  </a:cubicBezTo>
                  <a:cubicBezTo>
                    <a:pt x="4460" y="9506"/>
                    <a:pt x="4460" y="9644"/>
                    <a:pt x="4321" y="9783"/>
                  </a:cubicBezTo>
                  <a:cubicBezTo>
                    <a:pt x="4321" y="9783"/>
                    <a:pt x="4183" y="9921"/>
                    <a:pt x="4010" y="9921"/>
                  </a:cubicBezTo>
                  <a:cubicBezTo>
                    <a:pt x="3457" y="9921"/>
                    <a:pt x="3008" y="10059"/>
                    <a:pt x="2455" y="10059"/>
                  </a:cubicBezTo>
                  <a:cubicBezTo>
                    <a:pt x="1867" y="10059"/>
                    <a:pt x="1280" y="10232"/>
                    <a:pt x="554" y="10370"/>
                  </a:cubicBezTo>
                  <a:lnTo>
                    <a:pt x="277" y="10370"/>
                  </a:lnTo>
                  <a:cubicBezTo>
                    <a:pt x="277" y="10923"/>
                    <a:pt x="416" y="11373"/>
                    <a:pt x="416" y="11787"/>
                  </a:cubicBezTo>
                  <a:lnTo>
                    <a:pt x="1003" y="11787"/>
                  </a:lnTo>
                  <a:cubicBezTo>
                    <a:pt x="1141" y="11787"/>
                    <a:pt x="1418" y="11960"/>
                    <a:pt x="1418" y="12237"/>
                  </a:cubicBezTo>
                  <a:cubicBezTo>
                    <a:pt x="1418" y="12237"/>
                    <a:pt x="1418" y="12375"/>
                    <a:pt x="1280" y="12513"/>
                  </a:cubicBezTo>
                  <a:cubicBezTo>
                    <a:pt x="1280" y="12652"/>
                    <a:pt x="1141" y="12652"/>
                    <a:pt x="1003" y="12652"/>
                  </a:cubicBezTo>
                  <a:lnTo>
                    <a:pt x="554" y="12652"/>
                  </a:lnTo>
                  <a:lnTo>
                    <a:pt x="554" y="13101"/>
                  </a:lnTo>
                  <a:lnTo>
                    <a:pt x="554" y="13239"/>
                  </a:lnTo>
                  <a:lnTo>
                    <a:pt x="727" y="13516"/>
                  </a:lnTo>
                  <a:cubicBezTo>
                    <a:pt x="865" y="13516"/>
                    <a:pt x="1141" y="13516"/>
                    <a:pt x="1591" y="13377"/>
                  </a:cubicBezTo>
                  <a:cubicBezTo>
                    <a:pt x="1729" y="13377"/>
                    <a:pt x="1729" y="13516"/>
                    <a:pt x="1867" y="13516"/>
                  </a:cubicBezTo>
                  <a:cubicBezTo>
                    <a:pt x="1867" y="13516"/>
                    <a:pt x="2006" y="13688"/>
                    <a:pt x="2006" y="13827"/>
                  </a:cubicBezTo>
                  <a:cubicBezTo>
                    <a:pt x="2006" y="13965"/>
                    <a:pt x="2006" y="14103"/>
                    <a:pt x="1867" y="14103"/>
                  </a:cubicBezTo>
                  <a:cubicBezTo>
                    <a:pt x="1729" y="14242"/>
                    <a:pt x="1729" y="14242"/>
                    <a:pt x="1591" y="14242"/>
                  </a:cubicBezTo>
                  <a:cubicBezTo>
                    <a:pt x="1280" y="14380"/>
                    <a:pt x="1141" y="14380"/>
                    <a:pt x="865" y="14380"/>
                  </a:cubicBezTo>
                  <a:lnTo>
                    <a:pt x="865" y="14553"/>
                  </a:lnTo>
                  <a:lnTo>
                    <a:pt x="865" y="14691"/>
                  </a:lnTo>
                  <a:lnTo>
                    <a:pt x="865" y="14967"/>
                  </a:lnTo>
                  <a:lnTo>
                    <a:pt x="865" y="15106"/>
                  </a:lnTo>
                  <a:cubicBezTo>
                    <a:pt x="1141" y="14967"/>
                    <a:pt x="1591" y="14829"/>
                    <a:pt x="1867" y="14829"/>
                  </a:cubicBezTo>
                  <a:cubicBezTo>
                    <a:pt x="2006" y="14829"/>
                    <a:pt x="2144" y="14829"/>
                    <a:pt x="2144" y="14967"/>
                  </a:cubicBezTo>
                  <a:cubicBezTo>
                    <a:pt x="2282" y="14967"/>
                    <a:pt x="2282" y="15106"/>
                    <a:pt x="2282" y="15244"/>
                  </a:cubicBezTo>
                  <a:lnTo>
                    <a:pt x="2282" y="15555"/>
                  </a:lnTo>
                  <a:cubicBezTo>
                    <a:pt x="2144" y="15693"/>
                    <a:pt x="2006" y="15693"/>
                    <a:pt x="2006" y="15693"/>
                  </a:cubicBezTo>
                  <a:lnTo>
                    <a:pt x="1867" y="15693"/>
                  </a:lnTo>
                  <a:cubicBezTo>
                    <a:pt x="1591" y="15832"/>
                    <a:pt x="1280" y="15832"/>
                    <a:pt x="1003" y="15970"/>
                  </a:cubicBezTo>
                  <a:lnTo>
                    <a:pt x="1141" y="16108"/>
                  </a:lnTo>
                  <a:cubicBezTo>
                    <a:pt x="1418" y="16108"/>
                    <a:pt x="1867" y="15970"/>
                    <a:pt x="2282" y="15970"/>
                  </a:cubicBezTo>
                  <a:cubicBezTo>
                    <a:pt x="2593" y="15970"/>
                    <a:pt x="2731" y="16108"/>
                    <a:pt x="2731" y="16419"/>
                  </a:cubicBezTo>
                  <a:cubicBezTo>
                    <a:pt x="2731" y="16557"/>
                    <a:pt x="2731" y="16696"/>
                    <a:pt x="2593" y="16696"/>
                  </a:cubicBezTo>
                  <a:cubicBezTo>
                    <a:pt x="2593" y="16834"/>
                    <a:pt x="2455" y="16834"/>
                    <a:pt x="2282" y="16834"/>
                  </a:cubicBezTo>
                  <a:cubicBezTo>
                    <a:pt x="2006" y="16972"/>
                    <a:pt x="1729" y="16972"/>
                    <a:pt x="1280" y="16972"/>
                  </a:cubicBezTo>
                  <a:lnTo>
                    <a:pt x="1280" y="17283"/>
                  </a:lnTo>
                  <a:lnTo>
                    <a:pt x="1280" y="17560"/>
                  </a:lnTo>
                  <a:cubicBezTo>
                    <a:pt x="2006" y="17421"/>
                    <a:pt x="2870" y="17283"/>
                    <a:pt x="3596" y="17283"/>
                  </a:cubicBezTo>
                  <a:cubicBezTo>
                    <a:pt x="4010" y="17283"/>
                    <a:pt x="4460" y="17283"/>
                    <a:pt x="4874" y="17145"/>
                  </a:cubicBezTo>
                  <a:cubicBezTo>
                    <a:pt x="5186" y="17145"/>
                    <a:pt x="5324" y="17421"/>
                    <a:pt x="5324" y="17560"/>
                  </a:cubicBezTo>
                  <a:cubicBezTo>
                    <a:pt x="5462" y="17836"/>
                    <a:pt x="5186" y="18009"/>
                    <a:pt x="5047" y="18147"/>
                  </a:cubicBezTo>
                  <a:lnTo>
                    <a:pt x="3596" y="18147"/>
                  </a:lnTo>
                  <a:cubicBezTo>
                    <a:pt x="3008" y="18286"/>
                    <a:pt x="2144" y="18286"/>
                    <a:pt x="1418" y="18424"/>
                  </a:cubicBezTo>
                  <a:lnTo>
                    <a:pt x="1591" y="18700"/>
                  </a:lnTo>
                  <a:lnTo>
                    <a:pt x="1591" y="19011"/>
                  </a:lnTo>
                  <a:lnTo>
                    <a:pt x="2593" y="19011"/>
                  </a:lnTo>
                  <a:cubicBezTo>
                    <a:pt x="2870" y="19011"/>
                    <a:pt x="3008" y="19150"/>
                    <a:pt x="3008" y="19288"/>
                  </a:cubicBezTo>
                  <a:lnTo>
                    <a:pt x="3008" y="19737"/>
                  </a:lnTo>
                  <a:cubicBezTo>
                    <a:pt x="2870" y="19737"/>
                    <a:pt x="2731" y="19876"/>
                    <a:pt x="2593" y="19876"/>
                  </a:cubicBezTo>
                  <a:lnTo>
                    <a:pt x="1729" y="19876"/>
                  </a:lnTo>
                  <a:cubicBezTo>
                    <a:pt x="1729" y="20014"/>
                    <a:pt x="1867" y="20290"/>
                    <a:pt x="1867" y="20429"/>
                  </a:cubicBezTo>
                  <a:lnTo>
                    <a:pt x="2870" y="20429"/>
                  </a:lnTo>
                  <a:cubicBezTo>
                    <a:pt x="3008" y="20429"/>
                    <a:pt x="3319" y="20601"/>
                    <a:pt x="3319" y="20740"/>
                  </a:cubicBezTo>
                  <a:cubicBezTo>
                    <a:pt x="3319" y="20878"/>
                    <a:pt x="3319" y="21016"/>
                    <a:pt x="3146" y="21155"/>
                  </a:cubicBezTo>
                  <a:cubicBezTo>
                    <a:pt x="3146" y="21155"/>
                    <a:pt x="3008" y="21293"/>
                    <a:pt x="2870" y="21293"/>
                  </a:cubicBezTo>
                  <a:lnTo>
                    <a:pt x="2006" y="21293"/>
                  </a:lnTo>
                  <a:lnTo>
                    <a:pt x="2006" y="21742"/>
                  </a:lnTo>
                  <a:lnTo>
                    <a:pt x="2006" y="22019"/>
                  </a:lnTo>
                  <a:cubicBezTo>
                    <a:pt x="2282" y="22019"/>
                    <a:pt x="2731" y="21880"/>
                    <a:pt x="3008" y="21880"/>
                  </a:cubicBezTo>
                  <a:cubicBezTo>
                    <a:pt x="3146" y="21880"/>
                    <a:pt x="3319" y="21880"/>
                    <a:pt x="3319" y="22019"/>
                  </a:cubicBezTo>
                  <a:cubicBezTo>
                    <a:pt x="3457" y="22019"/>
                    <a:pt x="3457" y="22157"/>
                    <a:pt x="3457" y="22330"/>
                  </a:cubicBezTo>
                  <a:cubicBezTo>
                    <a:pt x="3457" y="22468"/>
                    <a:pt x="3457" y="22606"/>
                    <a:pt x="3319" y="22606"/>
                  </a:cubicBezTo>
                  <a:cubicBezTo>
                    <a:pt x="3319" y="22745"/>
                    <a:pt x="3146" y="22745"/>
                    <a:pt x="3008" y="22745"/>
                  </a:cubicBezTo>
                  <a:cubicBezTo>
                    <a:pt x="2731" y="22883"/>
                    <a:pt x="2455" y="22883"/>
                    <a:pt x="2144" y="22883"/>
                  </a:cubicBezTo>
                  <a:cubicBezTo>
                    <a:pt x="2144" y="23194"/>
                    <a:pt x="2144" y="23470"/>
                    <a:pt x="2282" y="23747"/>
                  </a:cubicBezTo>
                  <a:cubicBezTo>
                    <a:pt x="2593" y="23609"/>
                    <a:pt x="3008" y="23609"/>
                    <a:pt x="3457" y="23609"/>
                  </a:cubicBezTo>
                  <a:cubicBezTo>
                    <a:pt x="3734" y="23609"/>
                    <a:pt x="3872" y="23747"/>
                    <a:pt x="3872" y="24058"/>
                  </a:cubicBezTo>
                  <a:cubicBezTo>
                    <a:pt x="3872" y="24196"/>
                    <a:pt x="3872" y="24334"/>
                    <a:pt x="3734" y="24473"/>
                  </a:cubicBezTo>
                  <a:cubicBezTo>
                    <a:pt x="3734" y="24473"/>
                    <a:pt x="3596" y="24473"/>
                    <a:pt x="3457" y="24611"/>
                  </a:cubicBezTo>
                  <a:lnTo>
                    <a:pt x="2282" y="24611"/>
                  </a:lnTo>
                  <a:cubicBezTo>
                    <a:pt x="2455" y="24922"/>
                    <a:pt x="2455" y="25199"/>
                    <a:pt x="2455" y="25475"/>
                  </a:cubicBezTo>
                  <a:lnTo>
                    <a:pt x="3457" y="25475"/>
                  </a:lnTo>
                  <a:cubicBezTo>
                    <a:pt x="4010" y="25475"/>
                    <a:pt x="4598" y="25337"/>
                    <a:pt x="5324" y="25337"/>
                  </a:cubicBezTo>
                  <a:cubicBezTo>
                    <a:pt x="5462" y="25199"/>
                    <a:pt x="5462" y="25199"/>
                    <a:pt x="5600" y="25199"/>
                  </a:cubicBezTo>
                  <a:lnTo>
                    <a:pt x="5739" y="25199"/>
                  </a:lnTo>
                  <a:cubicBezTo>
                    <a:pt x="6050" y="25199"/>
                    <a:pt x="6188" y="25337"/>
                    <a:pt x="6188" y="25475"/>
                  </a:cubicBezTo>
                  <a:cubicBezTo>
                    <a:pt x="6326" y="25613"/>
                    <a:pt x="6326" y="25786"/>
                    <a:pt x="6188" y="25786"/>
                  </a:cubicBezTo>
                  <a:cubicBezTo>
                    <a:pt x="6188" y="25924"/>
                    <a:pt x="6050" y="26063"/>
                    <a:pt x="5911" y="26063"/>
                  </a:cubicBezTo>
                  <a:cubicBezTo>
                    <a:pt x="5462" y="26201"/>
                    <a:pt x="4736" y="26339"/>
                    <a:pt x="4010" y="26339"/>
                  </a:cubicBezTo>
                  <a:lnTo>
                    <a:pt x="2593" y="26339"/>
                  </a:lnTo>
                  <a:lnTo>
                    <a:pt x="2593" y="27342"/>
                  </a:lnTo>
                  <a:cubicBezTo>
                    <a:pt x="2593" y="27514"/>
                    <a:pt x="2731" y="27653"/>
                    <a:pt x="2731" y="27791"/>
                  </a:cubicBezTo>
                  <a:cubicBezTo>
                    <a:pt x="2870" y="27653"/>
                    <a:pt x="3146" y="27653"/>
                    <a:pt x="3457" y="27653"/>
                  </a:cubicBezTo>
                  <a:cubicBezTo>
                    <a:pt x="3596" y="27653"/>
                    <a:pt x="3872" y="27791"/>
                    <a:pt x="3872" y="28068"/>
                  </a:cubicBezTo>
                  <a:cubicBezTo>
                    <a:pt x="3872" y="28206"/>
                    <a:pt x="3734" y="28517"/>
                    <a:pt x="3457" y="28517"/>
                  </a:cubicBezTo>
                  <a:cubicBezTo>
                    <a:pt x="3146" y="28517"/>
                    <a:pt x="3008" y="28655"/>
                    <a:pt x="2731" y="28655"/>
                  </a:cubicBezTo>
                  <a:lnTo>
                    <a:pt x="2870" y="29519"/>
                  </a:lnTo>
                  <a:cubicBezTo>
                    <a:pt x="3008" y="29381"/>
                    <a:pt x="3319" y="29381"/>
                    <a:pt x="3596" y="29381"/>
                  </a:cubicBezTo>
                  <a:cubicBezTo>
                    <a:pt x="3872" y="29381"/>
                    <a:pt x="4010" y="29519"/>
                    <a:pt x="4010" y="29796"/>
                  </a:cubicBezTo>
                  <a:cubicBezTo>
                    <a:pt x="4183" y="29934"/>
                    <a:pt x="3872" y="30245"/>
                    <a:pt x="3734" y="30245"/>
                  </a:cubicBezTo>
                  <a:lnTo>
                    <a:pt x="3457" y="30245"/>
                  </a:lnTo>
                  <a:cubicBezTo>
                    <a:pt x="3146" y="30383"/>
                    <a:pt x="3008" y="30383"/>
                    <a:pt x="2870" y="30383"/>
                  </a:cubicBezTo>
                  <a:lnTo>
                    <a:pt x="2870" y="30971"/>
                  </a:lnTo>
                  <a:cubicBezTo>
                    <a:pt x="3146" y="30798"/>
                    <a:pt x="3457" y="30798"/>
                    <a:pt x="3872" y="30798"/>
                  </a:cubicBezTo>
                  <a:cubicBezTo>
                    <a:pt x="4010" y="30798"/>
                    <a:pt x="4321" y="30971"/>
                    <a:pt x="4321" y="31248"/>
                  </a:cubicBezTo>
                  <a:cubicBezTo>
                    <a:pt x="4321" y="31386"/>
                    <a:pt x="4183" y="31662"/>
                    <a:pt x="3872" y="31662"/>
                  </a:cubicBezTo>
                  <a:cubicBezTo>
                    <a:pt x="3596" y="31662"/>
                    <a:pt x="3319" y="31835"/>
                    <a:pt x="3008" y="31835"/>
                  </a:cubicBezTo>
                  <a:lnTo>
                    <a:pt x="3008" y="32388"/>
                  </a:lnTo>
                  <a:lnTo>
                    <a:pt x="3008" y="32976"/>
                  </a:lnTo>
                  <a:lnTo>
                    <a:pt x="3596" y="32837"/>
                  </a:lnTo>
                  <a:cubicBezTo>
                    <a:pt x="3734" y="32837"/>
                    <a:pt x="4010" y="32837"/>
                    <a:pt x="4321" y="32699"/>
                  </a:cubicBezTo>
                  <a:cubicBezTo>
                    <a:pt x="4598" y="32699"/>
                    <a:pt x="4736" y="32976"/>
                    <a:pt x="4736" y="33114"/>
                  </a:cubicBezTo>
                  <a:cubicBezTo>
                    <a:pt x="4874" y="33252"/>
                    <a:pt x="4736" y="33391"/>
                    <a:pt x="4736" y="33391"/>
                  </a:cubicBezTo>
                  <a:lnTo>
                    <a:pt x="4460" y="33702"/>
                  </a:lnTo>
                  <a:cubicBezTo>
                    <a:pt x="4183" y="33702"/>
                    <a:pt x="3872" y="33702"/>
                    <a:pt x="3596" y="33840"/>
                  </a:cubicBezTo>
                  <a:lnTo>
                    <a:pt x="3146" y="33840"/>
                  </a:lnTo>
                  <a:lnTo>
                    <a:pt x="3146" y="34255"/>
                  </a:lnTo>
                  <a:lnTo>
                    <a:pt x="3146" y="34704"/>
                  </a:lnTo>
                  <a:cubicBezTo>
                    <a:pt x="4183" y="34566"/>
                    <a:pt x="5186" y="34427"/>
                    <a:pt x="6188" y="34427"/>
                  </a:cubicBezTo>
                  <a:cubicBezTo>
                    <a:pt x="6603" y="34427"/>
                    <a:pt x="7190" y="34255"/>
                    <a:pt x="7916" y="34255"/>
                  </a:cubicBezTo>
                  <a:lnTo>
                    <a:pt x="8054" y="34255"/>
                  </a:lnTo>
                  <a:cubicBezTo>
                    <a:pt x="7916" y="31662"/>
                    <a:pt x="7640" y="29070"/>
                    <a:pt x="7467" y="26339"/>
                  </a:cubicBezTo>
                  <a:lnTo>
                    <a:pt x="7467" y="25924"/>
                  </a:lnTo>
                  <a:cubicBezTo>
                    <a:pt x="7329" y="23747"/>
                    <a:pt x="7052" y="21742"/>
                    <a:pt x="6914" y="19565"/>
                  </a:cubicBezTo>
                  <a:lnTo>
                    <a:pt x="6776" y="16972"/>
                  </a:lnTo>
                  <a:cubicBezTo>
                    <a:pt x="6603" y="15693"/>
                    <a:pt x="6464" y="14242"/>
                    <a:pt x="6326" y="12963"/>
                  </a:cubicBezTo>
                  <a:cubicBezTo>
                    <a:pt x="6188" y="11649"/>
                    <a:pt x="6188" y="10370"/>
                    <a:pt x="6050" y="9057"/>
                  </a:cubicBezTo>
                  <a:cubicBezTo>
                    <a:pt x="5911" y="7052"/>
                    <a:pt x="5739" y="4874"/>
                    <a:pt x="5739" y="2731"/>
                  </a:cubicBezTo>
                  <a:lnTo>
                    <a:pt x="5739" y="1"/>
                  </a:lnTo>
                  <a:close/>
                </a:path>
              </a:pathLst>
            </a:custGeom>
            <a:solidFill>
              <a:srgbClr val="FF9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8" name="Google Shape;2178;p15"/>
            <p:cNvSpPr/>
            <p:nvPr/>
          </p:nvSpPr>
          <p:spPr>
            <a:xfrm>
              <a:off x="2312304" y="1978197"/>
              <a:ext cx="10578" cy="116722"/>
            </a:xfrm>
            <a:custGeom>
              <a:avLst/>
              <a:gdLst/>
              <a:ahLst/>
              <a:cxnLst/>
              <a:rect l="l" t="t" r="r" b="b"/>
              <a:pathLst>
                <a:path w="589" h="6499" extrusionOk="0">
                  <a:moveTo>
                    <a:pt x="1" y="0"/>
                  </a:moveTo>
                  <a:lnTo>
                    <a:pt x="1" y="0"/>
                  </a:lnTo>
                  <a:cubicBezTo>
                    <a:pt x="65" y="481"/>
                    <a:pt x="123" y="955"/>
                    <a:pt x="174" y="1423"/>
                  </a:cubicBezTo>
                  <a:lnTo>
                    <a:pt x="174" y="1423"/>
                  </a:lnTo>
                  <a:cubicBezTo>
                    <a:pt x="174" y="1016"/>
                    <a:pt x="170" y="574"/>
                    <a:pt x="1" y="0"/>
                  </a:cubicBezTo>
                  <a:close/>
                  <a:moveTo>
                    <a:pt x="174" y="1423"/>
                  </a:moveTo>
                  <a:cubicBezTo>
                    <a:pt x="174" y="1433"/>
                    <a:pt x="174" y="1442"/>
                    <a:pt x="174" y="1452"/>
                  </a:cubicBezTo>
                  <a:cubicBezTo>
                    <a:pt x="312" y="3042"/>
                    <a:pt x="450" y="4770"/>
                    <a:pt x="589" y="6499"/>
                  </a:cubicBezTo>
                  <a:cubicBezTo>
                    <a:pt x="479" y="4910"/>
                    <a:pt x="369" y="3212"/>
                    <a:pt x="174" y="1423"/>
                  </a:cubicBezTo>
                  <a:close/>
                </a:path>
              </a:pathLst>
            </a:custGeom>
            <a:solidFill>
              <a:srgbClr val="FF9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9" name="Google Shape;2179;p15"/>
            <p:cNvSpPr/>
            <p:nvPr/>
          </p:nvSpPr>
          <p:spPr>
            <a:xfrm>
              <a:off x="2346464" y="2161946"/>
              <a:ext cx="124175" cy="491691"/>
            </a:xfrm>
            <a:custGeom>
              <a:avLst/>
              <a:gdLst/>
              <a:ahLst/>
              <a:cxnLst/>
              <a:rect l="l" t="t" r="r" b="b"/>
              <a:pathLst>
                <a:path w="6914" h="27377" extrusionOk="0">
                  <a:moveTo>
                    <a:pt x="4874" y="1"/>
                  </a:moveTo>
                  <a:cubicBezTo>
                    <a:pt x="4735" y="139"/>
                    <a:pt x="4735" y="139"/>
                    <a:pt x="4597" y="139"/>
                  </a:cubicBezTo>
                  <a:cubicBezTo>
                    <a:pt x="4010" y="139"/>
                    <a:pt x="3457" y="312"/>
                    <a:pt x="2869" y="312"/>
                  </a:cubicBezTo>
                  <a:cubicBezTo>
                    <a:pt x="2005" y="312"/>
                    <a:pt x="1279" y="450"/>
                    <a:pt x="553" y="588"/>
                  </a:cubicBezTo>
                  <a:lnTo>
                    <a:pt x="415" y="588"/>
                  </a:lnTo>
                  <a:cubicBezTo>
                    <a:pt x="277" y="588"/>
                    <a:pt x="138" y="588"/>
                    <a:pt x="0" y="726"/>
                  </a:cubicBezTo>
                  <a:lnTo>
                    <a:pt x="0" y="865"/>
                  </a:lnTo>
                  <a:lnTo>
                    <a:pt x="0" y="1867"/>
                  </a:lnTo>
                  <a:cubicBezTo>
                    <a:pt x="277" y="1867"/>
                    <a:pt x="691" y="1867"/>
                    <a:pt x="1002" y="1729"/>
                  </a:cubicBezTo>
                  <a:cubicBezTo>
                    <a:pt x="1279" y="1729"/>
                    <a:pt x="1417" y="1867"/>
                    <a:pt x="1417" y="2178"/>
                  </a:cubicBezTo>
                  <a:cubicBezTo>
                    <a:pt x="1417" y="2455"/>
                    <a:pt x="1279" y="2593"/>
                    <a:pt x="1002" y="2593"/>
                  </a:cubicBezTo>
                  <a:cubicBezTo>
                    <a:pt x="691" y="2731"/>
                    <a:pt x="415" y="2731"/>
                    <a:pt x="138" y="2731"/>
                  </a:cubicBezTo>
                  <a:lnTo>
                    <a:pt x="138" y="3595"/>
                  </a:lnTo>
                  <a:cubicBezTo>
                    <a:pt x="277" y="3595"/>
                    <a:pt x="415" y="3595"/>
                    <a:pt x="691" y="3457"/>
                  </a:cubicBezTo>
                  <a:lnTo>
                    <a:pt x="1002" y="3457"/>
                  </a:lnTo>
                  <a:cubicBezTo>
                    <a:pt x="1141" y="3595"/>
                    <a:pt x="1141" y="3768"/>
                    <a:pt x="1279" y="3768"/>
                  </a:cubicBezTo>
                  <a:lnTo>
                    <a:pt x="1279" y="4183"/>
                  </a:lnTo>
                  <a:cubicBezTo>
                    <a:pt x="1141" y="4183"/>
                    <a:pt x="1141" y="4321"/>
                    <a:pt x="1002" y="4321"/>
                  </a:cubicBezTo>
                  <a:cubicBezTo>
                    <a:pt x="691" y="4459"/>
                    <a:pt x="415" y="4459"/>
                    <a:pt x="277" y="4459"/>
                  </a:cubicBezTo>
                  <a:lnTo>
                    <a:pt x="277" y="4770"/>
                  </a:lnTo>
                  <a:lnTo>
                    <a:pt x="277" y="5185"/>
                  </a:lnTo>
                  <a:lnTo>
                    <a:pt x="415" y="5185"/>
                  </a:lnTo>
                  <a:cubicBezTo>
                    <a:pt x="691" y="5047"/>
                    <a:pt x="1002" y="5047"/>
                    <a:pt x="1279" y="5047"/>
                  </a:cubicBezTo>
                  <a:cubicBezTo>
                    <a:pt x="1417" y="5047"/>
                    <a:pt x="1555" y="5047"/>
                    <a:pt x="1555" y="5185"/>
                  </a:cubicBezTo>
                  <a:cubicBezTo>
                    <a:pt x="1728" y="5185"/>
                    <a:pt x="1728" y="5324"/>
                    <a:pt x="1728" y="5496"/>
                  </a:cubicBezTo>
                  <a:cubicBezTo>
                    <a:pt x="1728" y="5496"/>
                    <a:pt x="1728" y="5635"/>
                    <a:pt x="1555" y="5773"/>
                  </a:cubicBezTo>
                  <a:cubicBezTo>
                    <a:pt x="1555" y="5911"/>
                    <a:pt x="1417" y="5911"/>
                    <a:pt x="1279" y="5911"/>
                  </a:cubicBezTo>
                  <a:cubicBezTo>
                    <a:pt x="1141" y="5911"/>
                    <a:pt x="864" y="6049"/>
                    <a:pt x="553" y="6049"/>
                  </a:cubicBezTo>
                  <a:lnTo>
                    <a:pt x="277" y="6049"/>
                  </a:lnTo>
                  <a:lnTo>
                    <a:pt x="415" y="6360"/>
                  </a:lnTo>
                  <a:lnTo>
                    <a:pt x="415" y="6637"/>
                  </a:lnTo>
                  <a:cubicBezTo>
                    <a:pt x="864" y="6637"/>
                    <a:pt x="1141" y="6637"/>
                    <a:pt x="1555" y="6499"/>
                  </a:cubicBezTo>
                  <a:cubicBezTo>
                    <a:pt x="1867" y="6499"/>
                    <a:pt x="2005" y="6775"/>
                    <a:pt x="2005" y="6914"/>
                  </a:cubicBezTo>
                  <a:cubicBezTo>
                    <a:pt x="2005" y="7225"/>
                    <a:pt x="1867" y="7363"/>
                    <a:pt x="1555" y="7501"/>
                  </a:cubicBezTo>
                  <a:lnTo>
                    <a:pt x="415" y="7501"/>
                  </a:lnTo>
                  <a:lnTo>
                    <a:pt x="553" y="7916"/>
                  </a:lnTo>
                  <a:lnTo>
                    <a:pt x="553" y="8365"/>
                  </a:lnTo>
                  <a:cubicBezTo>
                    <a:pt x="1417" y="8227"/>
                    <a:pt x="2420" y="8089"/>
                    <a:pt x="3145" y="7916"/>
                  </a:cubicBezTo>
                  <a:lnTo>
                    <a:pt x="3457" y="7916"/>
                  </a:lnTo>
                  <a:cubicBezTo>
                    <a:pt x="3871" y="7916"/>
                    <a:pt x="4459" y="7778"/>
                    <a:pt x="5012" y="7778"/>
                  </a:cubicBezTo>
                  <a:cubicBezTo>
                    <a:pt x="5185" y="7778"/>
                    <a:pt x="5461" y="7916"/>
                    <a:pt x="5461" y="8227"/>
                  </a:cubicBezTo>
                  <a:cubicBezTo>
                    <a:pt x="5461" y="8504"/>
                    <a:pt x="5323" y="8642"/>
                    <a:pt x="5012" y="8642"/>
                  </a:cubicBezTo>
                  <a:cubicBezTo>
                    <a:pt x="4459" y="8780"/>
                    <a:pt x="3871" y="8780"/>
                    <a:pt x="3145" y="8953"/>
                  </a:cubicBezTo>
                  <a:cubicBezTo>
                    <a:pt x="2420" y="8953"/>
                    <a:pt x="1555" y="9091"/>
                    <a:pt x="553" y="9229"/>
                  </a:cubicBezTo>
                  <a:cubicBezTo>
                    <a:pt x="691" y="9506"/>
                    <a:pt x="691" y="9955"/>
                    <a:pt x="691" y="10370"/>
                  </a:cubicBezTo>
                  <a:lnTo>
                    <a:pt x="691" y="10508"/>
                  </a:lnTo>
                  <a:lnTo>
                    <a:pt x="691" y="10681"/>
                  </a:lnTo>
                  <a:cubicBezTo>
                    <a:pt x="1002" y="10508"/>
                    <a:pt x="1141" y="10508"/>
                    <a:pt x="1417" y="10370"/>
                  </a:cubicBezTo>
                  <a:lnTo>
                    <a:pt x="1867" y="10370"/>
                  </a:lnTo>
                  <a:cubicBezTo>
                    <a:pt x="2005" y="10508"/>
                    <a:pt x="2005" y="10508"/>
                    <a:pt x="2005" y="10681"/>
                  </a:cubicBezTo>
                  <a:cubicBezTo>
                    <a:pt x="2143" y="10819"/>
                    <a:pt x="2143" y="10958"/>
                    <a:pt x="2005" y="11096"/>
                  </a:cubicBezTo>
                  <a:lnTo>
                    <a:pt x="1867" y="11234"/>
                  </a:lnTo>
                  <a:cubicBezTo>
                    <a:pt x="1417" y="11372"/>
                    <a:pt x="1141" y="11372"/>
                    <a:pt x="864" y="11545"/>
                  </a:cubicBezTo>
                  <a:lnTo>
                    <a:pt x="1002" y="12237"/>
                  </a:lnTo>
                  <a:cubicBezTo>
                    <a:pt x="1141" y="12237"/>
                    <a:pt x="1279" y="12237"/>
                    <a:pt x="1417" y="12098"/>
                  </a:cubicBezTo>
                  <a:lnTo>
                    <a:pt x="2005" y="12098"/>
                  </a:lnTo>
                  <a:cubicBezTo>
                    <a:pt x="2143" y="12098"/>
                    <a:pt x="2143" y="12237"/>
                    <a:pt x="2281" y="12409"/>
                  </a:cubicBezTo>
                  <a:cubicBezTo>
                    <a:pt x="2281" y="12548"/>
                    <a:pt x="2281" y="12548"/>
                    <a:pt x="2143" y="12686"/>
                  </a:cubicBezTo>
                  <a:cubicBezTo>
                    <a:pt x="2143" y="12824"/>
                    <a:pt x="2005" y="12962"/>
                    <a:pt x="2005" y="12962"/>
                  </a:cubicBezTo>
                  <a:cubicBezTo>
                    <a:pt x="1555" y="12962"/>
                    <a:pt x="1279" y="13101"/>
                    <a:pt x="1002" y="13101"/>
                  </a:cubicBezTo>
                  <a:lnTo>
                    <a:pt x="1141" y="13965"/>
                  </a:lnTo>
                  <a:cubicBezTo>
                    <a:pt x="1279" y="13965"/>
                    <a:pt x="1555" y="13827"/>
                    <a:pt x="1728" y="13827"/>
                  </a:cubicBezTo>
                  <a:cubicBezTo>
                    <a:pt x="1867" y="13827"/>
                    <a:pt x="2005" y="13827"/>
                    <a:pt x="2143" y="13688"/>
                  </a:cubicBezTo>
                  <a:lnTo>
                    <a:pt x="2281" y="13688"/>
                  </a:lnTo>
                  <a:cubicBezTo>
                    <a:pt x="2592" y="13688"/>
                    <a:pt x="2731" y="13827"/>
                    <a:pt x="2731" y="13965"/>
                  </a:cubicBezTo>
                  <a:cubicBezTo>
                    <a:pt x="2869" y="14138"/>
                    <a:pt x="2869" y="14276"/>
                    <a:pt x="2731" y="14414"/>
                  </a:cubicBezTo>
                  <a:cubicBezTo>
                    <a:pt x="2731" y="14414"/>
                    <a:pt x="2592" y="14552"/>
                    <a:pt x="2420" y="14552"/>
                  </a:cubicBezTo>
                  <a:cubicBezTo>
                    <a:pt x="2005" y="14691"/>
                    <a:pt x="1555" y="14829"/>
                    <a:pt x="1279" y="14829"/>
                  </a:cubicBezTo>
                  <a:lnTo>
                    <a:pt x="1279" y="15278"/>
                  </a:lnTo>
                  <a:lnTo>
                    <a:pt x="1279" y="15866"/>
                  </a:lnTo>
                  <a:cubicBezTo>
                    <a:pt x="1555" y="15866"/>
                    <a:pt x="2005" y="15693"/>
                    <a:pt x="2420" y="15693"/>
                  </a:cubicBezTo>
                  <a:cubicBezTo>
                    <a:pt x="2592" y="15693"/>
                    <a:pt x="2869" y="15866"/>
                    <a:pt x="2869" y="16142"/>
                  </a:cubicBezTo>
                  <a:cubicBezTo>
                    <a:pt x="2869" y="16281"/>
                    <a:pt x="2869" y="16419"/>
                    <a:pt x="2731" y="16419"/>
                  </a:cubicBezTo>
                  <a:cubicBezTo>
                    <a:pt x="2592" y="16557"/>
                    <a:pt x="2592" y="16557"/>
                    <a:pt x="2420" y="16557"/>
                  </a:cubicBezTo>
                  <a:cubicBezTo>
                    <a:pt x="2143" y="16730"/>
                    <a:pt x="1867" y="16730"/>
                    <a:pt x="1417" y="16730"/>
                  </a:cubicBezTo>
                  <a:cubicBezTo>
                    <a:pt x="1417" y="17145"/>
                    <a:pt x="1555" y="17594"/>
                    <a:pt x="1555" y="17871"/>
                  </a:cubicBezTo>
                  <a:cubicBezTo>
                    <a:pt x="2005" y="17871"/>
                    <a:pt x="2592" y="17732"/>
                    <a:pt x="3145" y="17732"/>
                  </a:cubicBezTo>
                  <a:lnTo>
                    <a:pt x="3733" y="17732"/>
                  </a:lnTo>
                  <a:cubicBezTo>
                    <a:pt x="4148" y="17594"/>
                    <a:pt x="4735" y="17594"/>
                    <a:pt x="5323" y="17594"/>
                  </a:cubicBezTo>
                  <a:cubicBezTo>
                    <a:pt x="5461" y="17594"/>
                    <a:pt x="5738" y="17732"/>
                    <a:pt x="5738" y="18009"/>
                  </a:cubicBezTo>
                  <a:cubicBezTo>
                    <a:pt x="5738" y="18147"/>
                    <a:pt x="5600" y="18458"/>
                    <a:pt x="5323" y="18458"/>
                  </a:cubicBezTo>
                  <a:cubicBezTo>
                    <a:pt x="4735" y="18596"/>
                    <a:pt x="4321" y="18596"/>
                    <a:pt x="3871" y="18596"/>
                  </a:cubicBezTo>
                  <a:cubicBezTo>
                    <a:pt x="3145" y="18596"/>
                    <a:pt x="2420" y="18596"/>
                    <a:pt x="1728" y="18735"/>
                  </a:cubicBezTo>
                  <a:lnTo>
                    <a:pt x="1555" y="18873"/>
                  </a:lnTo>
                  <a:lnTo>
                    <a:pt x="1728" y="18873"/>
                  </a:lnTo>
                  <a:lnTo>
                    <a:pt x="1728" y="19011"/>
                  </a:lnTo>
                  <a:lnTo>
                    <a:pt x="1728" y="19875"/>
                  </a:lnTo>
                  <a:lnTo>
                    <a:pt x="2592" y="19875"/>
                  </a:lnTo>
                  <a:cubicBezTo>
                    <a:pt x="2869" y="19875"/>
                    <a:pt x="3007" y="20014"/>
                    <a:pt x="3007" y="20325"/>
                  </a:cubicBezTo>
                  <a:cubicBezTo>
                    <a:pt x="3007" y="20463"/>
                    <a:pt x="2869" y="20740"/>
                    <a:pt x="2592" y="20740"/>
                  </a:cubicBezTo>
                  <a:cubicBezTo>
                    <a:pt x="2281" y="20740"/>
                    <a:pt x="2143" y="20740"/>
                    <a:pt x="1867" y="20878"/>
                  </a:cubicBezTo>
                  <a:lnTo>
                    <a:pt x="1867" y="21742"/>
                  </a:lnTo>
                  <a:lnTo>
                    <a:pt x="3007" y="21742"/>
                  </a:lnTo>
                  <a:cubicBezTo>
                    <a:pt x="3145" y="21742"/>
                    <a:pt x="3457" y="21915"/>
                    <a:pt x="3457" y="22191"/>
                  </a:cubicBezTo>
                  <a:cubicBezTo>
                    <a:pt x="3457" y="22330"/>
                    <a:pt x="3457" y="22330"/>
                    <a:pt x="3284" y="22468"/>
                  </a:cubicBezTo>
                  <a:cubicBezTo>
                    <a:pt x="3284" y="22606"/>
                    <a:pt x="3145" y="22606"/>
                    <a:pt x="3007" y="22606"/>
                  </a:cubicBezTo>
                  <a:lnTo>
                    <a:pt x="2869" y="22606"/>
                  </a:lnTo>
                  <a:cubicBezTo>
                    <a:pt x="2592" y="22606"/>
                    <a:pt x="2281" y="22779"/>
                    <a:pt x="2005" y="22779"/>
                  </a:cubicBezTo>
                  <a:lnTo>
                    <a:pt x="2005" y="23055"/>
                  </a:lnTo>
                  <a:lnTo>
                    <a:pt x="2005" y="23194"/>
                  </a:lnTo>
                  <a:cubicBezTo>
                    <a:pt x="2005" y="23332"/>
                    <a:pt x="2143" y="23332"/>
                    <a:pt x="2143" y="23470"/>
                  </a:cubicBezTo>
                  <a:lnTo>
                    <a:pt x="2143" y="23643"/>
                  </a:lnTo>
                  <a:lnTo>
                    <a:pt x="2869" y="23643"/>
                  </a:lnTo>
                  <a:lnTo>
                    <a:pt x="3007" y="23470"/>
                  </a:lnTo>
                  <a:cubicBezTo>
                    <a:pt x="3284" y="23470"/>
                    <a:pt x="3457" y="23781"/>
                    <a:pt x="3457" y="23920"/>
                  </a:cubicBezTo>
                  <a:cubicBezTo>
                    <a:pt x="3595" y="24196"/>
                    <a:pt x="3284" y="24334"/>
                    <a:pt x="3145" y="24507"/>
                  </a:cubicBezTo>
                  <a:lnTo>
                    <a:pt x="2143" y="24507"/>
                  </a:lnTo>
                  <a:cubicBezTo>
                    <a:pt x="2143" y="24922"/>
                    <a:pt x="2281" y="25198"/>
                    <a:pt x="2281" y="25510"/>
                  </a:cubicBezTo>
                  <a:lnTo>
                    <a:pt x="2281" y="25648"/>
                  </a:lnTo>
                  <a:cubicBezTo>
                    <a:pt x="2592" y="25648"/>
                    <a:pt x="2869" y="25510"/>
                    <a:pt x="3284" y="25510"/>
                  </a:cubicBezTo>
                  <a:cubicBezTo>
                    <a:pt x="3457" y="25510"/>
                    <a:pt x="3733" y="25648"/>
                    <a:pt x="3733" y="25924"/>
                  </a:cubicBezTo>
                  <a:cubicBezTo>
                    <a:pt x="3733" y="26235"/>
                    <a:pt x="3595" y="26374"/>
                    <a:pt x="3284" y="26374"/>
                  </a:cubicBezTo>
                  <a:cubicBezTo>
                    <a:pt x="3007" y="26512"/>
                    <a:pt x="2592" y="26512"/>
                    <a:pt x="2281" y="26512"/>
                  </a:cubicBezTo>
                  <a:lnTo>
                    <a:pt x="2281" y="27376"/>
                  </a:lnTo>
                  <a:cubicBezTo>
                    <a:pt x="3595" y="27376"/>
                    <a:pt x="5012" y="27238"/>
                    <a:pt x="6464" y="26927"/>
                  </a:cubicBezTo>
                  <a:cubicBezTo>
                    <a:pt x="6602" y="26927"/>
                    <a:pt x="6740" y="27099"/>
                    <a:pt x="6913" y="27238"/>
                  </a:cubicBezTo>
                  <a:lnTo>
                    <a:pt x="6913" y="27099"/>
                  </a:lnTo>
                  <a:lnTo>
                    <a:pt x="6913" y="26788"/>
                  </a:lnTo>
                  <a:cubicBezTo>
                    <a:pt x="6740" y="25198"/>
                    <a:pt x="6602" y="23781"/>
                    <a:pt x="6464" y="22330"/>
                  </a:cubicBezTo>
                  <a:cubicBezTo>
                    <a:pt x="6464" y="21189"/>
                    <a:pt x="6464" y="20186"/>
                    <a:pt x="6325" y="19150"/>
                  </a:cubicBezTo>
                  <a:cubicBezTo>
                    <a:pt x="6049" y="14414"/>
                    <a:pt x="5600" y="9817"/>
                    <a:pt x="5323" y="5496"/>
                  </a:cubicBezTo>
                  <a:lnTo>
                    <a:pt x="5185" y="5047"/>
                  </a:lnTo>
                  <a:lnTo>
                    <a:pt x="5185" y="4183"/>
                  </a:lnTo>
                  <a:cubicBezTo>
                    <a:pt x="5012" y="2904"/>
                    <a:pt x="4874" y="1591"/>
                    <a:pt x="4874" y="1"/>
                  </a:cubicBezTo>
                  <a:close/>
                </a:path>
              </a:pathLst>
            </a:custGeom>
            <a:solidFill>
              <a:srgbClr val="FF9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0" name="Google Shape;2180;p15"/>
            <p:cNvSpPr/>
            <p:nvPr/>
          </p:nvSpPr>
          <p:spPr>
            <a:xfrm>
              <a:off x="2393016" y="2656097"/>
              <a:ext cx="85059" cy="126654"/>
            </a:xfrm>
            <a:custGeom>
              <a:avLst/>
              <a:gdLst/>
              <a:ahLst/>
              <a:cxnLst/>
              <a:rect l="l" t="t" r="r" b="b"/>
              <a:pathLst>
                <a:path w="4736" h="7052" extrusionOk="0">
                  <a:moveTo>
                    <a:pt x="4321" y="0"/>
                  </a:moveTo>
                  <a:cubicBezTo>
                    <a:pt x="4321" y="0"/>
                    <a:pt x="4321" y="139"/>
                    <a:pt x="4148" y="139"/>
                  </a:cubicBezTo>
                  <a:cubicBezTo>
                    <a:pt x="4148" y="277"/>
                    <a:pt x="4010" y="277"/>
                    <a:pt x="3872" y="277"/>
                  </a:cubicBezTo>
                  <a:cubicBezTo>
                    <a:pt x="2420" y="588"/>
                    <a:pt x="1141" y="726"/>
                    <a:pt x="0" y="726"/>
                  </a:cubicBezTo>
                  <a:cubicBezTo>
                    <a:pt x="0" y="1314"/>
                    <a:pt x="0" y="1729"/>
                    <a:pt x="139" y="2178"/>
                  </a:cubicBezTo>
                  <a:lnTo>
                    <a:pt x="139" y="2454"/>
                  </a:lnTo>
                  <a:lnTo>
                    <a:pt x="139" y="2593"/>
                  </a:lnTo>
                  <a:lnTo>
                    <a:pt x="1418" y="2593"/>
                  </a:lnTo>
                  <a:cubicBezTo>
                    <a:pt x="1729" y="2593"/>
                    <a:pt x="1867" y="2731"/>
                    <a:pt x="1867" y="3042"/>
                  </a:cubicBezTo>
                  <a:cubicBezTo>
                    <a:pt x="2005" y="3180"/>
                    <a:pt x="1729" y="3457"/>
                    <a:pt x="1556" y="3457"/>
                  </a:cubicBezTo>
                  <a:cubicBezTo>
                    <a:pt x="1141" y="3457"/>
                    <a:pt x="692" y="3595"/>
                    <a:pt x="277" y="3595"/>
                  </a:cubicBezTo>
                  <a:lnTo>
                    <a:pt x="415" y="4183"/>
                  </a:lnTo>
                  <a:lnTo>
                    <a:pt x="415" y="4770"/>
                  </a:lnTo>
                  <a:lnTo>
                    <a:pt x="1729" y="4770"/>
                  </a:lnTo>
                  <a:cubicBezTo>
                    <a:pt x="1867" y="4770"/>
                    <a:pt x="1867" y="4770"/>
                    <a:pt x="2005" y="4909"/>
                  </a:cubicBezTo>
                  <a:lnTo>
                    <a:pt x="2005" y="5323"/>
                  </a:lnTo>
                  <a:cubicBezTo>
                    <a:pt x="2005" y="5462"/>
                    <a:pt x="1867" y="5634"/>
                    <a:pt x="1556" y="5634"/>
                  </a:cubicBezTo>
                  <a:lnTo>
                    <a:pt x="553" y="5634"/>
                  </a:lnTo>
                  <a:lnTo>
                    <a:pt x="553" y="5773"/>
                  </a:lnTo>
                  <a:cubicBezTo>
                    <a:pt x="692" y="6049"/>
                    <a:pt x="865" y="6498"/>
                    <a:pt x="1141" y="6775"/>
                  </a:cubicBezTo>
                  <a:lnTo>
                    <a:pt x="1141" y="6913"/>
                  </a:lnTo>
                  <a:cubicBezTo>
                    <a:pt x="2005" y="6913"/>
                    <a:pt x="2731" y="7052"/>
                    <a:pt x="3595" y="7052"/>
                  </a:cubicBezTo>
                  <a:cubicBezTo>
                    <a:pt x="4010" y="7052"/>
                    <a:pt x="4459" y="6913"/>
                    <a:pt x="4736" y="6913"/>
                  </a:cubicBezTo>
                  <a:lnTo>
                    <a:pt x="4736" y="6775"/>
                  </a:lnTo>
                  <a:lnTo>
                    <a:pt x="4598" y="5634"/>
                  </a:lnTo>
                  <a:lnTo>
                    <a:pt x="4598" y="5185"/>
                  </a:lnTo>
                  <a:lnTo>
                    <a:pt x="4598" y="4770"/>
                  </a:lnTo>
                  <a:cubicBezTo>
                    <a:pt x="4598" y="4183"/>
                    <a:pt x="4459" y="3595"/>
                    <a:pt x="4459" y="3042"/>
                  </a:cubicBezTo>
                  <a:cubicBezTo>
                    <a:pt x="4459" y="2005"/>
                    <a:pt x="4321" y="1003"/>
                    <a:pt x="4321" y="0"/>
                  </a:cubicBezTo>
                  <a:close/>
                </a:path>
              </a:pathLst>
            </a:custGeom>
            <a:solidFill>
              <a:srgbClr val="FF9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1" name="Google Shape;2181;p15"/>
            <p:cNvSpPr/>
            <p:nvPr/>
          </p:nvSpPr>
          <p:spPr>
            <a:xfrm>
              <a:off x="2677341" y="2224033"/>
              <a:ext cx="103683" cy="67673"/>
            </a:xfrm>
            <a:custGeom>
              <a:avLst/>
              <a:gdLst/>
              <a:ahLst/>
              <a:cxnLst/>
              <a:rect l="l" t="t" r="r" b="b"/>
              <a:pathLst>
                <a:path w="5773" h="3768" extrusionOk="0">
                  <a:moveTo>
                    <a:pt x="726" y="0"/>
                  </a:moveTo>
                  <a:cubicBezTo>
                    <a:pt x="726" y="138"/>
                    <a:pt x="588" y="449"/>
                    <a:pt x="588" y="588"/>
                  </a:cubicBezTo>
                  <a:lnTo>
                    <a:pt x="415" y="1002"/>
                  </a:lnTo>
                  <a:lnTo>
                    <a:pt x="0" y="2039"/>
                  </a:lnTo>
                  <a:cubicBezTo>
                    <a:pt x="588" y="2178"/>
                    <a:pt x="1003" y="2316"/>
                    <a:pt x="1452" y="2454"/>
                  </a:cubicBezTo>
                  <a:cubicBezTo>
                    <a:pt x="2593" y="3042"/>
                    <a:pt x="3872" y="3457"/>
                    <a:pt x="5047" y="3768"/>
                  </a:cubicBezTo>
                  <a:lnTo>
                    <a:pt x="5185" y="3457"/>
                  </a:lnTo>
                  <a:lnTo>
                    <a:pt x="5185" y="3318"/>
                  </a:lnTo>
                  <a:cubicBezTo>
                    <a:pt x="5323" y="2731"/>
                    <a:pt x="5600" y="2316"/>
                    <a:pt x="5773" y="1728"/>
                  </a:cubicBezTo>
                  <a:lnTo>
                    <a:pt x="5600" y="1728"/>
                  </a:lnTo>
                  <a:lnTo>
                    <a:pt x="4736" y="1313"/>
                  </a:lnTo>
                  <a:cubicBezTo>
                    <a:pt x="4044" y="1175"/>
                    <a:pt x="3319" y="864"/>
                    <a:pt x="2593" y="588"/>
                  </a:cubicBezTo>
                  <a:cubicBezTo>
                    <a:pt x="2005" y="449"/>
                    <a:pt x="1279" y="311"/>
                    <a:pt x="7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2" name="Google Shape;2182;p15"/>
            <p:cNvSpPr/>
            <p:nvPr/>
          </p:nvSpPr>
          <p:spPr>
            <a:xfrm>
              <a:off x="2191253" y="2392265"/>
              <a:ext cx="196195" cy="383033"/>
            </a:xfrm>
            <a:custGeom>
              <a:avLst/>
              <a:gdLst/>
              <a:ahLst/>
              <a:cxnLst/>
              <a:rect l="l" t="t" r="r" b="b"/>
              <a:pathLst>
                <a:path w="10924" h="21327" extrusionOk="0">
                  <a:moveTo>
                    <a:pt x="1141" y="0"/>
                  </a:moveTo>
                  <a:cubicBezTo>
                    <a:pt x="865" y="138"/>
                    <a:pt x="692" y="138"/>
                    <a:pt x="416" y="277"/>
                  </a:cubicBezTo>
                  <a:cubicBezTo>
                    <a:pt x="277" y="449"/>
                    <a:pt x="139" y="449"/>
                    <a:pt x="1" y="588"/>
                  </a:cubicBezTo>
                  <a:cubicBezTo>
                    <a:pt x="277" y="1003"/>
                    <a:pt x="416" y="1314"/>
                    <a:pt x="554" y="1728"/>
                  </a:cubicBezTo>
                  <a:cubicBezTo>
                    <a:pt x="3596" y="8227"/>
                    <a:pt x="6326" y="14829"/>
                    <a:pt x="9644" y="21188"/>
                  </a:cubicBezTo>
                  <a:lnTo>
                    <a:pt x="9921" y="21188"/>
                  </a:lnTo>
                  <a:cubicBezTo>
                    <a:pt x="10197" y="21327"/>
                    <a:pt x="10647" y="21327"/>
                    <a:pt x="10923" y="21327"/>
                  </a:cubicBezTo>
                  <a:lnTo>
                    <a:pt x="10923" y="21188"/>
                  </a:lnTo>
                  <a:lnTo>
                    <a:pt x="10923" y="20739"/>
                  </a:lnTo>
                  <a:cubicBezTo>
                    <a:pt x="10370" y="19599"/>
                    <a:pt x="9783" y="18596"/>
                    <a:pt x="9195" y="17421"/>
                  </a:cubicBezTo>
                  <a:cubicBezTo>
                    <a:pt x="8331" y="15831"/>
                    <a:pt x="7467" y="14103"/>
                    <a:pt x="6603" y="12374"/>
                  </a:cubicBezTo>
                  <a:cubicBezTo>
                    <a:pt x="6188" y="11510"/>
                    <a:pt x="5877" y="10819"/>
                    <a:pt x="5600" y="9955"/>
                  </a:cubicBezTo>
                  <a:cubicBezTo>
                    <a:pt x="5186" y="9229"/>
                    <a:pt x="4874" y="8503"/>
                    <a:pt x="4598" y="7639"/>
                  </a:cubicBezTo>
                  <a:cubicBezTo>
                    <a:pt x="3596" y="5047"/>
                    <a:pt x="2420" y="2454"/>
                    <a:pt x="1141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3" name="Google Shape;2183;p15"/>
            <p:cNvSpPr/>
            <p:nvPr/>
          </p:nvSpPr>
          <p:spPr>
            <a:xfrm>
              <a:off x="2224785" y="2379226"/>
              <a:ext cx="157689" cy="341456"/>
            </a:xfrm>
            <a:custGeom>
              <a:avLst/>
              <a:gdLst/>
              <a:ahLst/>
              <a:cxnLst/>
              <a:rect l="l" t="t" r="r" b="b"/>
              <a:pathLst>
                <a:path w="8780" h="19012" extrusionOk="0">
                  <a:moveTo>
                    <a:pt x="864" y="0"/>
                  </a:moveTo>
                  <a:lnTo>
                    <a:pt x="415" y="139"/>
                  </a:lnTo>
                  <a:lnTo>
                    <a:pt x="277" y="311"/>
                  </a:lnTo>
                  <a:lnTo>
                    <a:pt x="0" y="311"/>
                  </a:lnTo>
                  <a:cubicBezTo>
                    <a:pt x="415" y="1175"/>
                    <a:pt x="864" y="1867"/>
                    <a:pt x="1279" y="2731"/>
                  </a:cubicBezTo>
                  <a:cubicBezTo>
                    <a:pt x="2731" y="5773"/>
                    <a:pt x="3733" y="8953"/>
                    <a:pt x="5185" y="12098"/>
                  </a:cubicBezTo>
                  <a:cubicBezTo>
                    <a:pt x="6326" y="14414"/>
                    <a:pt x="7466" y="16730"/>
                    <a:pt x="8780" y="19011"/>
                  </a:cubicBezTo>
                  <a:cubicBezTo>
                    <a:pt x="8642" y="18458"/>
                    <a:pt x="8642" y="17870"/>
                    <a:pt x="8503" y="17283"/>
                  </a:cubicBezTo>
                  <a:lnTo>
                    <a:pt x="8503" y="16868"/>
                  </a:lnTo>
                  <a:lnTo>
                    <a:pt x="8503" y="16419"/>
                  </a:lnTo>
                  <a:lnTo>
                    <a:pt x="8330" y="16280"/>
                  </a:lnTo>
                  <a:lnTo>
                    <a:pt x="8330" y="16142"/>
                  </a:lnTo>
                  <a:cubicBezTo>
                    <a:pt x="8330" y="16142"/>
                    <a:pt x="8330" y="16004"/>
                    <a:pt x="8192" y="16004"/>
                  </a:cubicBezTo>
                  <a:cubicBezTo>
                    <a:pt x="8192" y="15866"/>
                    <a:pt x="8192" y="15693"/>
                    <a:pt x="8054" y="15555"/>
                  </a:cubicBezTo>
                  <a:cubicBezTo>
                    <a:pt x="8054" y="15555"/>
                    <a:pt x="7916" y="15416"/>
                    <a:pt x="7916" y="15278"/>
                  </a:cubicBezTo>
                  <a:cubicBezTo>
                    <a:pt x="7328" y="14276"/>
                    <a:pt x="6775" y="13273"/>
                    <a:pt x="6326" y="12409"/>
                  </a:cubicBezTo>
                  <a:lnTo>
                    <a:pt x="6326" y="12236"/>
                  </a:lnTo>
                  <a:cubicBezTo>
                    <a:pt x="6187" y="11822"/>
                    <a:pt x="5911" y="11372"/>
                    <a:pt x="5738" y="11096"/>
                  </a:cubicBezTo>
                  <a:cubicBezTo>
                    <a:pt x="3872" y="7224"/>
                    <a:pt x="2282" y="3595"/>
                    <a:pt x="864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4" name="Google Shape;2184;p15"/>
            <p:cNvSpPr/>
            <p:nvPr/>
          </p:nvSpPr>
          <p:spPr>
            <a:xfrm>
              <a:off x="2162697" y="2410261"/>
              <a:ext cx="183785" cy="356973"/>
            </a:xfrm>
            <a:custGeom>
              <a:avLst/>
              <a:gdLst/>
              <a:ahLst/>
              <a:cxnLst/>
              <a:rect l="l" t="t" r="r" b="b"/>
              <a:pathLst>
                <a:path w="10233" h="19876" extrusionOk="0">
                  <a:moveTo>
                    <a:pt x="865" y="1"/>
                  </a:moveTo>
                  <a:lnTo>
                    <a:pt x="865" y="139"/>
                  </a:lnTo>
                  <a:lnTo>
                    <a:pt x="727" y="139"/>
                  </a:lnTo>
                  <a:cubicBezTo>
                    <a:pt x="416" y="312"/>
                    <a:pt x="139" y="450"/>
                    <a:pt x="1" y="588"/>
                  </a:cubicBezTo>
                  <a:cubicBezTo>
                    <a:pt x="1591" y="3595"/>
                    <a:pt x="2870" y="6914"/>
                    <a:pt x="4183" y="9817"/>
                  </a:cubicBezTo>
                  <a:lnTo>
                    <a:pt x="4736" y="10958"/>
                  </a:lnTo>
                  <a:lnTo>
                    <a:pt x="4736" y="11096"/>
                  </a:lnTo>
                  <a:cubicBezTo>
                    <a:pt x="4874" y="11545"/>
                    <a:pt x="5047" y="11822"/>
                    <a:pt x="5186" y="12237"/>
                  </a:cubicBezTo>
                  <a:cubicBezTo>
                    <a:pt x="5600" y="12962"/>
                    <a:pt x="5911" y="13827"/>
                    <a:pt x="6326" y="14552"/>
                  </a:cubicBezTo>
                  <a:lnTo>
                    <a:pt x="6464" y="15002"/>
                  </a:lnTo>
                  <a:lnTo>
                    <a:pt x="6603" y="15140"/>
                  </a:lnTo>
                  <a:cubicBezTo>
                    <a:pt x="6776" y="15417"/>
                    <a:pt x="6914" y="15866"/>
                    <a:pt x="7052" y="16142"/>
                  </a:cubicBezTo>
                  <a:cubicBezTo>
                    <a:pt x="7190" y="16557"/>
                    <a:pt x="7467" y="16868"/>
                    <a:pt x="7640" y="17145"/>
                  </a:cubicBezTo>
                  <a:lnTo>
                    <a:pt x="7778" y="17421"/>
                  </a:lnTo>
                  <a:cubicBezTo>
                    <a:pt x="8054" y="18009"/>
                    <a:pt x="8331" y="18597"/>
                    <a:pt x="8642" y="19150"/>
                  </a:cubicBezTo>
                  <a:lnTo>
                    <a:pt x="8642" y="19461"/>
                  </a:lnTo>
                  <a:cubicBezTo>
                    <a:pt x="9057" y="19599"/>
                    <a:pt x="9644" y="19737"/>
                    <a:pt x="10232" y="19875"/>
                  </a:cubicBezTo>
                  <a:cubicBezTo>
                    <a:pt x="10059" y="19599"/>
                    <a:pt x="9921" y="19322"/>
                    <a:pt x="9783" y="19150"/>
                  </a:cubicBezTo>
                  <a:cubicBezTo>
                    <a:pt x="6464" y="12962"/>
                    <a:pt x="3872" y="6360"/>
                    <a:pt x="865" y="1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5" name="Google Shape;2185;p15"/>
            <p:cNvSpPr/>
            <p:nvPr/>
          </p:nvSpPr>
          <p:spPr>
            <a:xfrm>
              <a:off x="2395495" y="2700171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1" y="0"/>
                  </a:moveTo>
                  <a:lnTo>
                    <a:pt x="1" y="139"/>
                  </a:lnTo>
                  <a:lnTo>
                    <a:pt x="1" y="139"/>
                  </a:lnTo>
                  <a:close/>
                </a:path>
              </a:pathLst>
            </a:custGeom>
            <a:solidFill>
              <a:srgbClr val="9C9B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6" name="Google Shape;2186;p15"/>
            <p:cNvSpPr/>
            <p:nvPr/>
          </p:nvSpPr>
          <p:spPr>
            <a:xfrm>
              <a:off x="2178215" y="2402807"/>
              <a:ext cx="186263" cy="370012"/>
            </a:xfrm>
            <a:custGeom>
              <a:avLst/>
              <a:gdLst/>
              <a:ahLst/>
              <a:cxnLst/>
              <a:rect l="l" t="t" r="r" b="b"/>
              <a:pathLst>
                <a:path w="10371" h="20602" extrusionOk="0">
                  <a:moveTo>
                    <a:pt x="727" y="1"/>
                  </a:moveTo>
                  <a:cubicBezTo>
                    <a:pt x="416" y="139"/>
                    <a:pt x="277" y="277"/>
                    <a:pt x="1" y="416"/>
                  </a:cubicBezTo>
                  <a:cubicBezTo>
                    <a:pt x="3008" y="6775"/>
                    <a:pt x="5600" y="13377"/>
                    <a:pt x="8919" y="19565"/>
                  </a:cubicBezTo>
                  <a:cubicBezTo>
                    <a:pt x="9057" y="19737"/>
                    <a:pt x="9195" y="20014"/>
                    <a:pt x="9368" y="20290"/>
                  </a:cubicBezTo>
                  <a:cubicBezTo>
                    <a:pt x="9645" y="20429"/>
                    <a:pt x="10059" y="20429"/>
                    <a:pt x="10370" y="20601"/>
                  </a:cubicBezTo>
                  <a:cubicBezTo>
                    <a:pt x="7052" y="14242"/>
                    <a:pt x="4322" y="7640"/>
                    <a:pt x="1280" y="1141"/>
                  </a:cubicBezTo>
                  <a:cubicBezTo>
                    <a:pt x="1142" y="727"/>
                    <a:pt x="1003" y="416"/>
                    <a:pt x="7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7" name="Google Shape;2187;p15"/>
            <p:cNvSpPr/>
            <p:nvPr/>
          </p:nvSpPr>
          <p:spPr>
            <a:xfrm>
              <a:off x="2402948" y="2759762"/>
              <a:ext cx="10578" cy="20510"/>
            </a:xfrm>
            <a:custGeom>
              <a:avLst/>
              <a:gdLst/>
              <a:ahLst/>
              <a:cxnLst/>
              <a:rect l="l" t="t" r="r" b="b"/>
              <a:pathLst>
                <a:path w="589" h="1142" extrusionOk="0">
                  <a:moveTo>
                    <a:pt x="0" y="1"/>
                  </a:moveTo>
                  <a:lnTo>
                    <a:pt x="0" y="415"/>
                  </a:lnTo>
                  <a:lnTo>
                    <a:pt x="139" y="1003"/>
                  </a:lnTo>
                  <a:cubicBezTo>
                    <a:pt x="312" y="1003"/>
                    <a:pt x="450" y="1141"/>
                    <a:pt x="588" y="1141"/>
                  </a:cubicBezTo>
                  <a:lnTo>
                    <a:pt x="588" y="1003"/>
                  </a:lnTo>
                  <a:cubicBezTo>
                    <a:pt x="312" y="726"/>
                    <a:pt x="139" y="277"/>
                    <a:pt x="0" y="1"/>
                  </a:cubicBezTo>
                  <a:close/>
                </a:path>
              </a:pathLst>
            </a:custGeom>
            <a:solidFill>
              <a:srgbClr val="BEBC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8" name="Google Shape;2188;p15"/>
            <p:cNvSpPr/>
            <p:nvPr/>
          </p:nvSpPr>
          <p:spPr>
            <a:xfrm>
              <a:off x="2211746" y="2384811"/>
              <a:ext cx="175703" cy="379944"/>
            </a:xfrm>
            <a:custGeom>
              <a:avLst/>
              <a:gdLst/>
              <a:ahLst/>
              <a:cxnLst/>
              <a:rect l="l" t="t" r="r" b="b"/>
              <a:pathLst>
                <a:path w="9783" h="21155" extrusionOk="0">
                  <a:moveTo>
                    <a:pt x="726" y="0"/>
                  </a:moveTo>
                  <a:lnTo>
                    <a:pt x="726" y="139"/>
                  </a:lnTo>
                  <a:cubicBezTo>
                    <a:pt x="415" y="139"/>
                    <a:pt x="139" y="277"/>
                    <a:pt x="0" y="415"/>
                  </a:cubicBezTo>
                  <a:cubicBezTo>
                    <a:pt x="1279" y="2869"/>
                    <a:pt x="2455" y="5462"/>
                    <a:pt x="3457" y="8054"/>
                  </a:cubicBezTo>
                  <a:cubicBezTo>
                    <a:pt x="3733" y="8918"/>
                    <a:pt x="4045" y="9644"/>
                    <a:pt x="4459" y="10370"/>
                  </a:cubicBezTo>
                  <a:cubicBezTo>
                    <a:pt x="4736" y="11234"/>
                    <a:pt x="5047" y="11925"/>
                    <a:pt x="5462" y="12789"/>
                  </a:cubicBezTo>
                  <a:cubicBezTo>
                    <a:pt x="6326" y="14518"/>
                    <a:pt x="7190" y="16246"/>
                    <a:pt x="8054" y="17836"/>
                  </a:cubicBezTo>
                  <a:cubicBezTo>
                    <a:pt x="8642" y="19011"/>
                    <a:pt x="9229" y="20014"/>
                    <a:pt x="9782" y="21154"/>
                  </a:cubicBezTo>
                  <a:cubicBezTo>
                    <a:pt x="9644" y="20290"/>
                    <a:pt x="9506" y="19426"/>
                    <a:pt x="9506" y="18700"/>
                  </a:cubicBezTo>
                  <a:cubicBezTo>
                    <a:pt x="8192" y="16419"/>
                    <a:pt x="7052" y="14103"/>
                    <a:pt x="5911" y="11787"/>
                  </a:cubicBezTo>
                  <a:cubicBezTo>
                    <a:pt x="4459" y="8642"/>
                    <a:pt x="3457" y="5462"/>
                    <a:pt x="2005" y="2420"/>
                  </a:cubicBezTo>
                  <a:cubicBezTo>
                    <a:pt x="1590" y="1556"/>
                    <a:pt x="1141" y="864"/>
                    <a:pt x="7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9" name="Google Shape;2189;p15"/>
            <p:cNvSpPr/>
            <p:nvPr/>
          </p:nvSpPr>
          <p:spPr>
            <a:xfrm>
              <a:off x="2426529" y="3499121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0" name="Google Shape;2190;p15"/>
            <p:cNvSpPr/>
            <p:nvPr/>
          </p:nvSpPr>
          <p:spPr>
            <a:xfrm>
              <a:off x="2271337" y="3447594"/>
              <a:ext cx="13057" cy="8082"/>
            </a:xfrm>
            <a:custGeom>
              <a:avLst/>
              <a:gdLst/>
              <a:ahLst/>
              <a:cxnLst/>
              <a:rect l="l" t="t" r="r" b="b"/>
              <a:pathLst>
                <a:path w="727" h="450" extrusionOk="0">
                  <a:moveTo>
                    <a:pt x="727" y="450"/>
                  </a:moveTo>
                  <a:cubicBezTo>
                    <a:pt x="415" y="277"/>
                    <a:pt x="277" y="139"/>
                    <a:pt x="1" y="1"/>
                  </a:cubicBezTo>
                  <a:cubicBezTo>
                    <a:pt x="277" y="139"/>
                    <a:pt x="415" y="277"/>
                    <a:pt x="727" y="45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1" name="Google Shape;2191;p15"/>
            <p:cNvSpPr/>
            <p:nvPr/>
          </p:nvSpPr>
          <p:spPr>
            <a:xfrm>
              <a:off x="2258298" y="3437052"/>
              <a:ext cx="13057" cy="10560"/>
            </a:xfrm>
            <a:custGeom>
              <a:avLst/>
              <a:gdLst/>
              <a:ahLst/>
              <a:cxnLst/>
              <a:rect l="l" t="t" r="r" b="b"/>
              <a:pathLst>
                <a:path w="727" h="588" extrusionOk="0">
                  <a:moveTo>
                    <a:pt x="727" y="588"/>
                  </a:moveTo>
                  <a:cubicBezTo>
                    <a:pt x="416" y="449"/>
                    <a:pt x="277" y="173"/>
                    <a:pt x="1" y="0"/>
                  </a:cubicBezTo>
                  <a:cubicBezTo>
                    <a:pt x="277" y="173"/>
                    <a:pt x="416" y="449"/>
                    <a:pt x="727" y="58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2" name="Google Shape;2192;p15"/>
            <p:cNvSpPr/>
            <p:nvPr/>
          </p:nvSpPr>
          <p:spPr>
            <a:xfrm>
              <a:off x="2183189" y="2684653"/>
              <a:ext cx="579210" cy="820072"/>
            </a:xfrm>
            <a:custGeom>
              <a:avLst/>
              <a:gdLst/>
              <a:ahLst/>
              <a:cxnLst/>
              <a:rect l="l" t="t" r="r" b="b"/>
              <a:pathLst>
                <a:path w="32250" h="45661" extrusionOk="0">
                  <a:moveTo>
                    <a:pt x="31386" y="0"/>
                  </a:moveTo>
                  <a:cubicBezTo>
                    <a:pt x="31109" y="277"/>
                    <a:pt x="30833" y="588"/>
                    <a:pt x="30521" y="864"/>
                  </a:cubicBezTo>
                  <a:cubicBezTo>
                    <a:pt x="29657" y="1729"/>
                    <a:pt x="28517" y="2454"/>
                    <a:pt x="27065" y="3180"/>
                  </a:cubicBezTo>
                  <a:cubicBezTo>
                    <a:pt x="25786" y="3872"/>
                    <a:pt x="24473" y="4321"/>
                    <a:pt x="23055" y="4908"/>
                  </a:cubicBezTo>
                  <a:cubicBezTo>
                    <a:pt x="22329" y="5047"/>
                    <a:pt x="21742" y="5323"/>
                    <a:pt x="21189" y="5462"/>
                  </a:cubicBezTo>
                  <a:cubicBezTo>
                    <a:pt x="20601" y="5600"/>
                    <a:pt x="20014" y="5773"/>
                    <a:pt x="19288" y="5911"/>
                  </a:cubicBezTo>
                  <a:cubicBezTo>
                    <a:pt x="18147" y="6187"/>
                    <a:pt x="16868" y="6326"/>
                    <a:pt x="15416" y="6326"/>
                  </a:cubicBezTo>
                  <a:lnTo>
                    <a:pt x="15278" y="6326"/>
                  </a:lnTo>
                  <a:cubicBezTo>
                    <a:pt x="13965" y="6326"/>
                    <a:pt x="12686" y="6187"/>
                    <a:pt x="11372" y="6049"/>
                  </a:cubicBezTo>
                  <a:cubicBezTo>
                    <a:pt x="9955" y="5773"/>
                    <a:pt x="8503" y="5462"/>
                    <a:pt x="7190" y="5047"/>
                  </a:cubicBezTo>
                  <a:cubicBezTo>
                    <a:pt x="4598" y="4183"/>
                    <a:pt x="2593" y="2869"/>
                    <a:pt x="1003" y="1279"/>
                  </a:cubicBezTo>
                  <a:lnTo>
                    <a:pt x="865" y="1452"/>
                  </a:lnTo>
                  <a:cubicBezTo>
                    <a:pt x="726" y="1729"/>
                    <a:pt x="726" y="2005"/>
                    <a:pt x="588" y="2454"/>
                  </a:cubicBezTo>
                  <a:cubicBezTo>
                    <a:pt x="450" y="3733"/>
                    <a:pt x="450" y="5047"/>
                    <a:pt x="588" y="6049"/>
                  </a:cubicBezTo>
                  <a:lnTo>
                    <a:pt x="588" y="7190"/>
                  </a:lnTo>
                  <a:cubicBezTo>
                    <a:pt x="726" y="7916"/>
                    <a:pt x="726" y="8780"/>
                    <a:pt x="726" y="9644"/>
                  </a:cubicBezTo>
                  <a:lnTo>
                    <a:pt x="726" y="10957"/>
                  </a:lnTo>
                  <a:lnTo>
                    <a:pt x="726" y="11234"/>
                  </a:lnTo>
                  <a:lnTo>
                    <a:pt x="726" y="11821"/>
                  </a:lnTo>
                  <a:lnTo>
                    <a:pt x="726" y="12513"/>
                  </a:lnTo>
                  <a:lnTo>
                    <a:pt x="726" y="14103"/>
                  </a:lnTo>
                  <a:cubicBezTo>
                    <a:pt x="726" y="15416"/>
                    <a:pt x="726" y="17145"/>
                    <a:pt x="865" y="18734"/>
                  </a:cubicBezTo>
                  <a:cubicBezTo>
                    <a:pt x="865" y="18873"/>
                    <a:pt x="865" y="19011"/>
                    <a:pt x="726" y="19149"/>
                  </a:cubicBezTo>
                  <a:cubicBezTo>
                    <a:pt x="588" y="19149"/>
                    <a:pt x="588" y="19288"/>
                    <a:pt x="450" y="19288"/>
                  </a:cubicBezTo>
                  <a:cubicBezTo>
                    <a:pt x="277" y="19288"/>
                    <a:pt x="139" y="19149"/>
                    <a:pt x="0" y="19011"/>
                  </a:cubicBezTo>
                  <a:lnTo>
                    <a:pt x="0" y="19011"/>
                  </a:lnTo>
                  <a:cubicBezTo>
                    <a:pt x="0" y="19426"/>
                    <a:pt x="0" y="19737"/>
                    <a:pt x="139" y="20152"/>
                  </a:cubicBezTo>
                  <a:cubicBezTo>
                    <a:pt x="139" y="20013"/>
                    <a:pt x="277" y="19875"/>
                    <a:pt x="450" y="19875"/>
                  </a:cubicBezTo>
                  <a:cubicBezTo>
                    <a:pt x="726" y="19875"/>
                    <a:pt x="865" y="20152"/>
                    <a:pt x="865" y="20290"/>
                  </a:cubicBezTo>
                  <a:cubicBezTo>
                    <a:pt x="865" y="22606"/>
                    <a:pt x="1141" y="24783"/>
                    <a:pt x="1141" y="26926"/>
                  </a:cubicBezTo>
                  <a:cubicBezTo>
                    <a:pt x="1141" y="27203"/>
                    <a:pt x="1003" y="27514"/>
                    <a:pt x="726" y="27514"/>
                  </a:cubicBezTo>
                  <a:cubicBezTo>
                    <a:pt x="588" y="27514"/>
                    <a:pt x="277" y="27203"/>
                    <a:pt x="277" y="27065"/>
                  </a:cubicBezTo>
                  <a:lnTo>
                    <a:pt x="277" y="27065"/>
                  </a:lnTo>
                  <a:cubicBezTo>
                    <a:pt x="277" y="27652"/>
                    <a:pt x="450" y="28378"/>
                    <a:pt x="450" y="28931"/>
                  </a:cubicBezTo>
                  <a:cubicBezTo>
                    <a:pt x="450" y="28793"/>
                    <a:pt x="588" y="28793"/>
                    <a:pt x="726" y="28793"/>
                  </a:cubicBezTo>
                  <a:cubicBezTo>
                    <a:pt x="1003" y="28793"/>
                    <a:pt x="1141" y="28931"/>
                    <a:pt x="1141" y="29242"/>
                  </a:cubicBezTo>
                  <a:cubicBezTo>
                    <a:pt x="1314" y="32111"/>
                    <a:pt x="1141" y="34980"/>
                    <a:pt x="1452" y="37884"/>
                  </a:cubicBezTo>
                  <a:cubicBezTo>
                    <a:pt x="2005" y="38748"/>
                    <a:pt x="2869" y="39612"/>
                    <a:pt x="3733" y="40338"/>
                  </a:cubicBezTo>
                  <a:cubicBezTo>
                    <a:pt x="5047" y="41617"/>
                    <a:pt x="6637" y="42619"/>
                    <a:pt x="8365" y="43483"/>
                  </a:cubicBezTo>
                  <a:lnTo>
                    <a:pt x="8365" y="43621"/>
                  </a:lnTo>
                  <a:cubicBezTo>
                    <a:pt x="9955" y="44347"/>
                    <a:pt x="11683" y="44935"/>
                    <a:pt x="13412" y="45350"/>
                  </a:cubicBezTo>
                  <a:lnTo>
                    <a:pt x="13550" y="45350"/>
                  </a:lnTo>
                  <a:cubicBezTo>
                    <a:pt x="14276" y="45522"/>
                    <a:pt x="15140" y="45661"/>
                    <a:pt x="15831" y="45661"/>
                  </a:cubicBezTo>
                  <a:lnTo>
                    <a:pt x="18285" y="45661"/>
                  </a:lnTo>
                  <a:cubicBezTo>
                    <a:pt x="19011" y="45661"/>
                    <a:pt x="19737" y="45522"/>
                    <a:pt x="20325" y="45350"/>
                  </a:cubicBezTo>
                  <a:cubicBezTo>
                    <a:pt x="20601" y="45350"/>
                    <a:pt x="20878" y="45522"/>
                    <a:pt x="20878" y="45661"/>
                  </a:cubicBezTo>
                  <a:cubicBezTo>
                    <a:pt x="21189" y="45661"/>
                    <a:pt x="21465" y="45661"/>
                    <a:pt x="21604" y="45522"/>
                  </a:cubicBezTo>
                  <a:cubicBezTo>
                    <a:pt x="21604" y="45350"/>
                    <a:pt x="21742" y="45211"/>
                    <a:pt x="21880" y="45211"/>
                  </a:cubicBezTo>
                  <a:cubicBezTo>
                    <a:pt x="22744" y="44797"/>
                    <a:pt x="23470" y="44347"/>
                    <a:pt x="24473" y="43932"/>
                  </a:cubicBezTo>
                  <a:cubicBezTo>
                    <a:pt x="25786" y="43345"/>
                    <a:pt x="27238" y="42757"/>
                    <a:pt x="28517" y="41893"/>
                  </a:cubicBezTo>
                  <a:cubicBezTo>
                    <a:pt x="29381" y="41340"/>
                    <a:pt x="30107" y="40752"/>
                    <a:pt x="30521" y="40165"/>
                  </a:cubicBezTo>
                  <a:cubicBezTo>
                    <a:pt x="30971" y="39750"/>
                    <a:pt x="31386" y="39162"/>
                    <a:pt x="31697" y="38609"/>
                  </a:cubicBezTo>
                  <a:lnTo>
                    <a:pt x="32111" y="37296"/>
                  </a:lnTo>
                  <a:lnTo>
                    <a:pt x="32111" y="37158"/>
                  </a:lnTo>
                  <a:lnTo>
                    <a:pt x="32250" y="37019"/>
                  </a:lnTo>
                  <a:lnTo>
                    <a:pt x="32250" y="36881"/>
                  </a:lnTo>
                  <a:cubicBezTo>
                    <a:pt x="32111" y="35291"/>
                    <a:pt x="32250" y="33701"/>
                    <a:pt x="32250" y="32249"/>
                  </a:cubicBezTo>
                  <a:lnTo>
                    <a:pt x="32250" y="29657"/>
                  </a:lnTo>
                  <a:lnTo>
                    <a:pt x="32250" y="22191"/>
                  </a:lnTo>
                  <a:cubicBezTo>
                    <a:pt x="32111" y="20152"/>
                    <a:pt x="32111" y="18285"/>
                    <a:pt x="31973" y="16419"/>
                  </a:cubicBezTo>
                  <a:cubicBezTo>
                    <a:pt x="31973" y="15969"/>
                    <a:pt x="31835" y="15416"/>
                    <a:pt x="31835" y="14967"/>
                  </a:cubicBezTo>
                  <a:lnTo>
                    <a:pt x="31835" y="13688"/>
                  </a:lnTo>
                  <a:cubicBezTo>
                    <a:pt x="31697" y="12686"/>
                    <a:pt x="31697" y="11821"/>
                    <a:pt x="31697" y="10785"/>
                  </a:cubicBezTo>
                  <a:lnTo>
                    <a:pt x="31697" y="8054"/>
                  </a:lnTo>
                  <a:lnTo>
                    <a:pt x="31697" y="7916"/>
                  </a:lnTo>
                  <a:cubicBezTo>
                    <a:pt x="31697" y="5323"/>
                    <a:pt x="31558" y="2731"/>
                    <a:pt x="313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3" name="Google Shape;2193;p15"/>
            <p:cNvSpPr/>
            <p:nvPr/>
          </p:nvSpPr>
          <p:spPr>
            <a:xfrm>
              <a:off x="2759903" y="2674093"/>
              <a:ext cx="2496" cy="13057"/>
            </a:xfrm>
            <a:custGeom>
              <a:avLst/>
              <a:gdLst/>
              <a:ahLst/>
              <a:cxnLst/>
              <a:rect l="l" t="t" r="r" b="b"/>
              <a:pathLst>
                <a:path w="139" h="727" extrusionOk="0">
                  <a:moveTo>
                    <a:pt x="0" y="1"/>
                  </a:moveTo>
                  <a:cubicBezTo>
                    <a:pt x="0" y="312"/>
                    <a:pt x="139" y="588"/>
                    <a:pt x="139" y="727"/>
                  </a:cubicBezTo>
                  <a:lnTo>
                    <a:pt x="139" y="312"/>
                  </a:lnTo>
                  <a:cubicBezTo>
                    <a:pt x="139" y="312"/>
                    <a:pt x="139" y="139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4" name="Google Shape;2194;p15"/>
            <p:cNvSpPr/>
            <p:nvPr/>
          </p:nvSpPr>
          <p:spPr>
            <a:xfrm>
              <a:off x="2333425" y="3468087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5" name="Google Shape;2195;p15"/>
            <p:cNvSpPr/>
            <p:nvPr/>
          </p:nvSpPr>
          <p:spPr>
            <a:xfrm>
              <a:off x="2333425" y="3465608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38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6" name="Google Shape;2196;p15"/>
            <p:cNvSpPr/>
            <p:nvPr/>
          </p:nvSpPr>
          <p:spPr>
            <a:xfrm>
              <a:off x="2424051" y="3499121"/>
              <a:ext cx="2496" cy="18"/>
            </a:xfrm>
            <a:custGeom>
              <a:avLst/>
              <a:gdLst/>
              <a:ahLst/>
              <a:cxnLst/>
              <a:rect l="l" t="t" r="r" b="b"/>
              <a:pathLst>
                <a:path w="139" h="1" extrusionOk="0">
                  <a:moveTo>
                    <a:pt x="139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7" name="Google Shape;2197;p15"/>
            <p:cNvSpPr/>
            <p:nvPr/>
          </p:nvSpPr>
          <p:spPr>
            <a:xfrm>
              <a:off x="2183189" y="3041608"/>
              <a:ext cx="20510" cy="137214"/>
            </a:xfrm>
            <a:custGeom>
              <a:avLst/>
              <a:gdLst/>
              <a:ahLst/>
              <a:cxnLst/>
              <a:rect l="l" t="t" r="r" b="b"/>
              <a:pathLst>
                <a:path w="1142" h="7640" extrusionOk="0">
                  <a:moveTo>
                    <a:pt x="450" y="0"/>
                  </a:moveTo>
                  <a:cubicBezTo>
                    <a:pt x="277" y="0"/>
                    <a:pt x="139" y="138"/>
                    <a:pt x="139" y="277"/>
                  </a:cubicBezTo>
                  <a:cubicBezTo>
                    <a:pt x="0" y="277"/>
                    <a:pt x="0" y="415"/>
                    <a:pt x="0" y="415"/>
                  </a:cubicBezTo>
                  <a:cubicBezTo>
                    <a:pt x="0" y="2731"/>
                    <a:pt x="277" y="4908"/>
                    <a:pt x="277" y="7051"/>
                  </a:cubicBezTo>
                  <a:lnTo>
                    <a:pt x="277" y="7190"/>
                  </a:lnTo>
                  <a:cubicBezTo>
                    <a:pt x="277" y="7328"/>
                    <a:pt x="588" y="7639"/>
                    <a:pt x="726" y="7639"/>
                  </a:cubicBezTo>
                  <a:cubicBezTo>
                    <a:pt x="1003" y="7639"/>
                    <a:pt x="1141" y="7328"/>
                    <a:pt x="1141" y="7051"/>
                  </a:cubicBezTo>
                  <a:cubicBezTo>
                    <a:pt x="1141" y="4908"/>
                    <a:pt x="865" y="2731"/>
                    <a:pt x="865" y="415"/>
                  </a:cubicBezTo>
                  <a:cubicBezTo>
                    <a:pt x="865" y="277"/>
                    <a:pt x="726" y="0"/>
                    <a:pt x="4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8" name="Google Shape;2198;p15"/>
            <p:cNvSpPr/>
            <p:nvPr/>
          </p:nvSpPr>
          <p:spPr>
            <a:xfrm>
              <a:off x="2188146" y="3201758"/>
              <a:ext cx="21139" cy="168267"/>
            </a:xfrm>
            <a:custGeom>
              <a:avLst/>
              <a:gdLst/>
              <a:ahLst/>
              <a:cxnLst/>
              <a:rect l="l" t="t" r="r" b="b"/>
              <a:pathLst>
                <a:path w="1177" h="9369" extrusionOk="0">
                  <a:moveTo>
                    <a:pt x="450" y="1"/>
                  </a:moveTo>
                  <a:cubicBezTo>
                    <a:pt x="312" y="1"/>
                    <a:pt x="174" y="1"/>
                    <a:pt x="174" y="139"/>
                  </a:cubicBezTo>
                  <a:cubicBezTo>
                    <a:pt x="1" y="139"/>
                    <a:pt x="1" y="312"/>
                    <a:pt x="1" y="450"/>
                  </a:cubicBezTo>
                  <a:cubicBezTo>
                    <a:pt x="174" y="3319"/>
                    <a:pt x="1" y="6188"/>
                    <a:pt x="174" y="9092"/>
                  </a:cubicBezTo>
                  <a:cubicBezTo>
                    <a:pt x="174" y="9230"/>
                    <a:pt x="312" y="9230"/>
                    <a:pt x="312" y="9368"/>
                  </a:cubicBezTo>
                  <a:cubicBezTo>
                    <a:pt x="312" y="9230"/>
                    <a:pt x="450" y="9092"/>
                    <a:pt x="450" y="9092"/>
                  </a:cubicBezTo>
                  <a:cubicBezTo>
                    <a:pt x="589" y="8953"/>
                    <a:pt x="727" y="8953"/>
                    <a:pt x="727" y="8953"/>
                  </a:cubicBezTo>
                  <a:cubicBezTo>
                    <a:pt x="865" y="8953"/>
                    <a:pt x="1038" y="8953"/>
                    <a:pt x="1038" y="9092"/>
                  </a:cubicBezTo>
                  <a:lnTo>
                    <a:pt x="1176" y="9092"/>
                  </a:lnTo>
                  <a:cubicBezTo>
                    <a:pt x="865" y="6188"/>
                    <a:pt x="1038" y="3319"/>
                    <a:pt x="865" y="450"/>
                  </a:cubicBezTo>
                  <a:cubicBezTo>
                    <a:pt x="865" y="139"/>
                    <a:pt x="727" y="1"/>
                    <a:pt x="4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9" name="Google Shape;2199;p15"/>
            <p:cNvSpPr/>
            <p:nvPr/>
          </p:nvSpPr>
          <p:spPr>
            <a:xfrm>
              <a:off x="2333425" y="3465608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38"/>
                  </a:moveTo>
                  <a:lnTo>
                    <a:pt x="0" y="0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0" name="Google Shape;2200;p15"/>
            <p:cNvSpPr/>
            <p:nvPr/>
          </p:nvSpPr>
          <p:spPr>
            <a:xfrm>
              <a:off x="2424051" y="3499121"/>
              <a:ext cx="2496" cy="18"/>
            </a:xfrm>
            <a:custGeom>
              <a:avLst/>
              <a:gdLst/>
              <a:ahLst/>
              <a:cxnLst/>
              <a:rect l="l" t="t" r="r" b="b"/>
              <a:pathLst>
                <a:path w="139" h="1" extrusionOk="0">
                  <a:moveTo>
                    <a:pt x="139" y="1"/>
                  </a:moveTo>
                  <a:lnTo>
                    <a:pt x="1" y="1"/>
                  </a:lnTo>
                  <a:lnTo>
                    <a:pt x="13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1" name="Google Shape;2201;p15"/>
            <p:cNvSpPr/>
            <p:nvPr/>
          </p:nvSpPr>
          <p:spPr>
            <a:xfrm>
              <a:off x="2193750" y="3362554"/>
              <a:ext cx="364408" cy="157689"/>
            </a:xfrm>
            <a:custGeom>
              <a:avLst/>
              <a:gdLst/>
              <a:ahLst/>
              <a:cxnLst/>
              <a:rect l="l" t="t" r="r" b="b"/>
              <a:pathLst>
                <a:path w="20290" h="8780" extrusionOk="0">
                  <a:moveTo>
                    <a:pt x="415" y="0"/>
                  </a:moveTo>
                  <a:cubicBezTo>
                    <a:pt x="415" y="0"/>
                    <a:pt x="277" y="0"/>
                    <a:pt x="138" y="139"/>
                  </a:cubicBezTo>
                  <a:cubicBezTo>
                    <a:pt x="138" y="139"/>
                    <a:pt x="0" y="277"/>
                    <a:pt x="0" y="415"/>
                  </a:cubicBezTo>
                  <a:cubicBezTo>
                    <a:pt x="0" y="553"/>
                    <a:pt x="0" y="692"/>
                    <a:pt x="138" y="692"/>
                  </a:cubicBezTo>
                  <a:cubicBezTo>
                    <a:pt x="1141" y="2005"/>
                    <a:pt x="2281" y="3146"/>
                    <a:pt x="3595" y="4148"/>
                  </a:cubicBezTo>
                  <a:cubicBezTo>
                    <a:pt x="3871" y="4321"/>
                    <a:pt x="4010" y="4597"/>
                    <a:pt x="4321" y="4736"/>
                  </a:cubicBezTo>
                  <a:cubicBezTo>
                    <a:pt x="4597" y="4874"/>
                    <a:pt x="4735" y="5012"/>
                    <a:pt x="5047" y="5185"/>
                  </a:cubicBezTo>
                  <a:cubicBezTo>
                    <a:pt x="5738" y="5738"/>
                    <a:pt x="6464" y="6187"/>
                    <a:pt x="7190" y="6464"/>
                  </a:cubicBezTo>
                  <a:cubicBezTo>
                    <a:pt x="9920" y="7916"/>
                    <a:pt x="12962" y="8780"/>
                    <a:pt x="16107" y="8780"/>
                  </a:cubicBezTo>
                  <a:lnTo>
                    <a:pt x="18008" y="8780"/>
                  </a:lnTo>
                  <a:cubicBezTo>
                    <a:pt x="18562" y="8780"/>
                    <a:pt x="19287" y="8642"/>
                    <a:pt x="20013" y="8469"/>
                  </a:cubicBezTo>
                  <a:cubicBezTo>
                    <a:pt x="20151" y="8469"/>
                    <a:pt x="20290" y="8192"/>
                    <a:pt x="20290" y="7916"/>
                  </a:cubicBezTo>
                  <a:cubicBezTo>
                    <a:pt x="20290" y="7777"/>
                    <a:pt x="20013" y="7605"/>
                    <a:pt x="19737" y="7605"/>
                  </a:cubicBezTo>
                  <a:cubicBezTo>
                    <a:pt x="19149" y="7777"/>
                    <a:pt x="18423" y="7916"/>
                    <a:pt x="17697" y="7916"/>
                  </a:cubicBezTo>
                  <a:lnTo>
                    <a:pt x="15243" y="7916"/>
                  </a:lnTo>
                  <a:cubicBezTo>
                    <a:pt x="14552" y="7916"/>
                    <a:pt x="13688" y="7777"/>
                    <a:pt x="12962" y="7605"/>
                  </a:cubicBezTo>
                  <a:lnTo>
                    <a:pt x="12824" y="7605"/>
                  </a:lnTo>
                  <a:cubicBezTo>
                    <a:pt x="11095" y="7190"/>
                    <a:pt x="9367" y="6602"/>
                    <a:pt x="7777" y="5876"/>
                  </a:cubicBezTo>
                  <a:lnTo>
                    <a:pt x="7777" y="5738"/>
                  </a:lnTo>
                  <a:cubicBezTo>
                    <a:pt x="6049" y="4874"/>
                    <a:pt x="4459" y="3872"/>
                    <a:pt x="3145" y="2593"/>
                  </a:cubicBezTo>
                  <a:cubicBezTo>
                    <a:pt x="2281" y="1867"/>
                    <a:pt x="1417" y="1003"/>
                    <a:pt x="864" y="139"/>
                  </a:cubicBezTo>
                  <a:lnTo>
                    <a:pt x="726" y="139"/>
                  </a:lnTo>
                  <a:cubicBezTo>
                    <a:pt x="726" y="0"/>
                    <a:pt x="553" y="0"/>
                    <a:pt x="4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2" name="Google Shape;2202;p15"/>
            <p:cNvSpPr/>
            <p:nvPr/>
          </p:nvSpPr>
          <p:spPr>
            <a:xfrm>
              <a:off x="2307347" y="1929148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fill="none" extrusionOk="0">
                  <a:moveTo>
                    <a:pt x="0" y="139"/>
                  </a:moveTo>
                  <a:lnTo>
                    <a:pt x="0" y="1"/>
                  </a:lnTo>
                </a:path>
              </a:pathLst>
            </a:custGeom>
            <a:noFill/>
            <a:ln w="3450" cap="rnd" cmpd="sng">
              <a:solidFill>
                <a:srgbClr val="0C2B3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3" name="Google Shape;2203;p15"/>
            <p:cNvSpPr/>
            <p:nvPr/>
          </p:nvSpPr>
          <p:spPr>
            <a:xfrm>
              <a:off x="2444543" y="1556676"/>
              <a:ext cx="62088" cy="57131"/>
            </a:xfrm>
            <a:custGeom>
              <a:avLst/>
              <a:gdLst/>
              <a:ahLst/>
              <a:cxnLst/>
              <a:rect l="l" t="t" r="r" b="b"/>
              <a:pathLst>
                <a:path w="3457" h="3181" extrusionOk="0">
                  <a:moveTo>
                    <a:pt x="1729" y="865"/>
                  </a:moveTo>
                  <a:cubicBezTo>
                    <a:pt x="1867" y="865"/>
                    <a:pt x="1867" y="1003"/>
                    <a:pt x="2005" y="1003"/>
                  </a:cubicBezTo>
                  <a:cubicBezTo>
                    <a:pt x="2005" y="1003"/>
                    <a:pt x="2143" y="1003"/>
                    <a:pt x="2143" y="1176"/>
                  </a:cubicBezTo>
                  <a:cubicBezTo>
                    <a:pt x="2316" y="1176"/>
                    <a:pt x="2316" y="1176"/>
                    <a:pt x="2316" y="1314"/>
                  </a:cubicBezTo>
                  <a:lnTo>
                    <a:pt x="2454" y="1314"/>
                  </a:lnTo>
                  <a:lnTo>
                    <a:pt x="2454" y="1452"/>
                  </a:lnTo>
                  <a:cubicBezTo>
                    <a:pt x="2593" y="1591"/>
                    <a:pt x="2593" y="1729"/>
                    <a:pt x="2593" y="1867"/>
                  </a:cubicBezTo>
                  <a:lnTo>
                    <a:pt x="2454" y="2040"/>
                  </a:lnTo>
                  <a:lnTo>
                    <a:pt x="2454" y="2178"/>
                  </a:lnTo>
                  <a:cubicBezTo>
                    <a:pt x="2316" y="2178"/>
                    <a:pt x="2316" y="2178"/>
                    <a:pt x="2316" y="2316"/>
                  </a:cubicBezTo>
                  <a:lnTo>
                    <a:pt x="1590" y="2316"/>
                  </a:lnTo>
                  <a:cubicBezTo>
                    <a:pt x="1452" y="2178"/>
                    <a:pt x="1279" y="2178"/>
                    <a:pt x="1141" y="2040"/>
                  </a:cubicBezTo>
                  <a:cubicBezTo>
                    <a:pt x="1141" y="2040"/>
                    <a:pt x="1003" y="2040"/>
                    <a:pt x="1003" y="1867"/>
                  </a:cubicBezTo>
                  <a:lnTo>
                    <a:pt x="864" y="1867"/>
                  </a:lnTo>
                  <a:lnTo>
                    <a:pt x="864" y="1729"/>
                  </a:lnTo>
                  <a:lnTo>
                    <a:pt x="864" y="1591"/>
                  </a:lnTo>
                  <a:lnTo>
                    <a:pt x="864" y="1452"/>
                  </a:lnTo>
                  <a:lnTo>
                    <a:pt x="1003" y="1452"/>
                  </a:lnTo>
                  <a:cubicBezTo>
                    <a:pt x="1003" y="1314"/>
                    <a:pt x="1141" y="1314"/>
                    <a:pt x="1141" y="1176"/>
                  </a:cubicBezTo>
                  <a:lnTo>
                    <a:pt x="1279" y="1176"/>
                  </a:lnTo>
                  <a:lnTo>
                    <a:pt x="1279" y="1003"/>
                  </a:lnTo>
                  <a:lnTo>
                    <a:pt x="1590" y="1003"/>
                  </a:lnTo>
                  <a:cubicBezTo>
                    <a:pt x="1590" y="865"/>
                    <a:pt x="1729" y="865"/>
                    <a:pt x="1729" y="865"/>
                  </a:cubicBezTo>
                  <a:close/>
                  <a:moveTo>
                    <a:pt x="1729" y="1"/>
                  </a:moveTo>
                  <a:cubicBezTo>
                    <a:pt x="1452" y="1"/>
                    <a:pt x="1279" y="139"/>
                    <a:pt x="1141" y="139"/>
                  </a:cubicBezTo>
                  <a:cubicBezTo>
                    <a:pt x="1003" y="139"/>
                    <a:pt x="864" y="312"/>
                    <a:pt x="726" y="450"/>
                  </a:cubicBezTo>
                  <a:cubicBezTo>
                    <a:pt x="726" y="450"/>
                    <a:pt x="588" y="450"/>
                    <a:pt x="588" y="588"/>
                  </a:cubicBezTo>
                  <a:cubicBezTo>
                    <a:pt x="415" y="588"/>
                    <a:pt x="415" y="727"/>
                    <a:pt x="277" y="727"/>
                  </a:cubicBezTo>
                  <a:cubicBezTo>
                    <a:pt x="139" y="1003"/>
                    <a:pt x="0" y="1452"/>
                    <a:pt x="0" y="1729"/>
                  </a:cubicBezTo>
                  <a:cubicBezTo>
                    <a:pt x="0" y="2178"/>
                    <a:pt x="277" y="2455"/>
                    <a:pt x="588" y="2731"/>
                  </a:cubicBezTo>
                  <a:lnTo>
                    <a:pt x="1452" y="3181"/>
                  </a:lnTo>
                  <a:cubicBezTo>
                    <a:pt x="1867" y="3181"/>
                    <a:pt x="2143" y="3181"/>
                    <a:pt x="2593" y="3042"/>
                  </a:cubicBezTo>
                  <a:cubicBezTo>
                    <a:pt x="2869" y="3042"/>
                    <a:pt x="3180" y="2731"/>
                    <a:pt x="3319" y="2316"/>
                  </a:cubicBezTo>
                  <a:cubicBezTo>
                    <a:pt x="3457" y="2178"/>
                    <a:pt x="3457" y="2040"/>
                    <a:pt x="3457" y="1729"/>
                  </a:cubicBezTo>
                  <a:cubicBezTo>
                    <a:pt x="3457" y="1452"/>
                    <a:pt x="3319" y="1314"/>
                    <a:pt x="3319" y="1003"/>
                  </a:cubicBezTo>
                  <a:cubicBezTo>
                    <a:pt x="3008" y="450"/>
                    <a:pt x="2454" y="139"/>
                    <a:pt x="18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2204;p15"/>
            <p:cNvSpPr/>
            <p:nvPr/>
          </p:nvSpPr>
          <p:spPr>
            <a:xfrm>
              <a:off x="2014958" y="1510123"/>
              <a:ext cx="797101" cy="1999577"/>
            </a:xfrm>
            <a:custGeom>
              <a:avLst/>
              <a:gdLst/>
              <a:ahLst/>
              <a:cxnLst/>
              <a:rect l="l" t="t" r="r" b="b"/>
              <a:pathLst>
                <a:path w="44382" h="111335" extrusionOk="0">
                  <a:moveTo>
                    <a:pt x="41478" y="34012"/>
                  </a:moveTo>
                  <a:cubicBezTo>
                    <a:pt x="41617" y="34012"/>
                    <a:pt x="41790" y="34150"/>
                    <a:pt x="41790" y="34289"/>
                  </a:cubicBezTo>
                  <a:lnTo>
                    <a:pt x="41790" y="34427"/>
                  </a:lnTo>
                  <a:lnTo>
                    <a:pt x="42204" y="34427"/>
                  </a:lnTo>
                  <a:lnTo>
                    <a:pt x="42343" y="34289"/>
                  </a:lnTo>
                  <a:lnTo>
                    <a:pt x="42481" y="34289"/>
                  </a:lnTo>
                  <a:cubicBezTo>
                    <a:pt x="42654" y="34289"/>
                    <a:pt x="42792" y="34427"/>
                    <a:pt x="42792" y="34565"/>
                  </a:cubicBezTo>
                  <a:lnTo>
                    <a:pt x="42792" y="34704"/>
                  </a:lnTo>
                  <a:cubicBezTo>
                    <a:pt x="42792" y="34876"/>
                    <a:pt x="42930" y="34876"/>
                    <a:pt x="42930" y="35015"/>
                  </a:cubicBezTo>
                  <a:lnTo>
                    <a:pt x="43207" y="35291"/>
                  </a:lnTo>
                  <a:cubicBezTo>
                    <a:pt x="43345" y="35568"/>
                    <a:pt x="43345" y="35879"/>
                    <a:pt x="43345" y="36155"/>
                  </a:cubicBezTo>
                  <a:cubicBezTo>
                    <a:pt x="43518" y="37019"/>
                    <a:pt x="43345" y="37745"/>
                    <a:pt x="43345" y="38471"/>
                  </a:cubicBezTo>
                  <a:cubicBezTo>
                    <a:pt x="43207" y="39197"/>
                    <a:pt x="43068" y="39888"/>
                    <a:pt x="42792" y="40752"/>
                  </a:cubicBezTo>
                  <a:cubicBezTo>
                    <a:pt x="42792" y="40614"/>
                    <a:pt x="42654" y="40614"/>
                    <a:pt x="42654" y="40614"/>
                  </a:cubicBezTo>
                  <a:lnTo>
                    <a:pt x="42654" y="40752"/>
                  </a:lnTo>
                  <a:cubicBezTo>
                    <a:pt x="42654" y="40752"/>
                    <a:pt x="42654" y="40925"/>
                    <a:pt x="42481" y="40925"/>
                  </a:cubicBezTo>
                  <a:cubicBezTo>
                    <a:pt x="42481" y="41063"/>
                    <a:pt x="42343" y="41063"/>
                    <a:pt x="42343" y="41063"/>
                  </a:cubicBezTo>
                  <a:cubicBezTo>
                    <a:pt x="42204" y="41063"/>
                    <a:pt x="42066" y="40925"/>
                    <a:pt x="42066" y="40752"/>
                  </a:cubicBezTo>
                  <a:lnTo>
                    <a:pt x="42066" y="40338"/>
                  </a:lnTo>
                  <a:cubicBezTo>
                    <a:pt x="41790" y="40199"/>
                    <a:pt x="41617" y="40199"/>
                    <a:pt x="41478" y="40061"/>
                  </a:cubicBezTo>
                  <a:lnTo>
                    <a:pt x="41478" y="40199"/>
                  </a:lnTo>
                  <a:lnTo>
                    <a:pt x="41478" y="40338"/>
                  </a:lnTo>
                  <a:cubicBezTo>
                    <a:pt x="41340" y="40476"/>
                    <a:pt x="41340" y="40476"/>
                    <a:pt x="41202" y="40476"/>
                  </a:cubicBezTo>
                  <a:cubicBezTo>
                    <a:pt x="41064" y="40476"/>
                    <a:pt x="40925" y="40338"/>
                    <a:pt x="40925" y="40199"/>
                  </a:cubicBezTo>
                  <a:lnTo>
                    <a:pt x="40925" y="39888"/>
                  </a:lnTo>
                  <a:cubicBezTo>
                    <a:pt x="40614" y="39750"/>
                    <a:pt x="40476" y="39750"/>
                    <a:pt x="40200" y="39612"/>
                  </a:cubicBezTo>
                  <a:lnTo>
                    <a:pt x="40200" y="40061"/>
                  </a:lnTo>
                  <a:cubicBezTo>
                    <a:pt x="40200" y="40199"/>
                    <a:pt x="40061" y="40338"/>
                    <a:pt x="39888" y="40338"/>
                  </a:cubicBezTo>
                  <a:cubicBezTo>
                    <a:pt x="39750" y="40338"/>
                    <a:pt x="39612" y="40199"/>
                    <a:pt x="39612" y="40061"/>
                  </a:cubicBezTo>
                  <a:lnTo>
                    <a:pt x="39612" y="39474"/>
                  </a:lnTo>
                  <a:cubicBezTo>
                    <a:pt x="39474" y="39474"/>
                    <a:pt x="39335" y="39335"/>
                    <a:pt x="39197" y="39335"/>
                  </a:cubicBezTo>
                  <a:cubicBezTo>
                    <a:pt x="39197" y="39474"/>
                    <a:pt x="39197" y="39612"/>
                    <a:pt x="38886" y="39612"/>
                  </a:cubicBezTo>
                  <a:cubicBezTo>
                    <a:pt x="38748" y="39612"/>
                    <a:pt x="38610" y="39474"/>
                    <a:pt x="38610" y="39335"/>
                  </a:cubicBezTo>
                  <a:lnTo>
                    <a:pt x="38610" y="39197"/>
                  </a:lnTo>
                  <a:cubicBezTo>
                    <a:pt x="38471" y="39024"/>
                    <a:pt x="38160" y="39024"/>
                    <a:pt x="37884" y="38886"/>
                  </a:cubicBezTo>
                  <a:lnTo>
                    <a:pt x="38022" y="38886"/>
                  </a:lnTo>
                  <a:cubicBezTo>
                    <a:pt x="38160" y="38471"/>
                    <a:pt x="38333" y="37884"/>
                    <a:pt x="38471" y="37469"/>
                  </a:cubicBezTo>
                  <a:cubicBezTo>
                    <a:pt x="38610" y="37296"/>
                    <a:pt x="38610" y="37158"/>
                    <a:pt x="38748" y="37019"/>
                  </a:cubicBezTo>
                  <a:cubicBezTo>
                    <a:pt x="38748" y="36605"/>
                    <a:pt x="38748" y="36294"/>
                    <a:pt x="38886" y="35879"/>
                  </a:cubicBezTo>
                  <a:cubicBezTo>
                    <a:pt x="38886" y="35740"/>
                    <a:pt x="39024" y="35568"/>
                    <a:pt x="39197" y="35568"/>
                  </a:cubicBezTo>
                  <a:cubicBezTo>
                    <a:pt x="39335" y="35740"/>
                    <a:pt x="39335" y="35740"/>
                    <a:pt x="39335" y="35879"/>
                  </a:cubicBezTo>
                  <a:cubicBezTo>
                    <a:pt x="39474" y="35879"/>
                    <a:pt x="39474" y="35740"/>
                    <a:pt x="39474" y="35740"/>
                  </a:cubicBezTo>
                  <a:lnTo>
                    <a:pt x="39888" y="35291"/>
                  </a:lnTo>
                  <a:lnTo>
                    <a:pt x="39888" y="35015"/>
                  </a:lnTo>
                  <a:cubicBezTo>
                    <a:pt x="40061" y="34876"/>
                    <a:pt x="40200" y="34704"/>
                    <a:pt x="40338" y="34704"/>
                  </a:cubicBezTo>
                  <a:cubicBezTo>
                    <a:pt x="40338" y="34704"/>
                    <a:pt x="40476" y="34704"/>
                    <a:pt x="40476" y="34876"/>
                  </a:cubicBezTo>
                  <a:lnTo>
                    <a:pt x="40753" y="34565"/>
                  </a:lnTo>
                  <a:lnTo>
                    <a:pt x="41202" y="34565"/>
                  </a:lnTo>
                  <a:lnTo>
                    <a:pt x="41202" y="34289"/>
                  </a:lnTo>
                  <a:cubicBezTo>
                    <a:pt x="41202" y="34150"/>
                    <a:pt x="41340" y="34012"/>
                    <a:pt x="41478" y="34012"/>
                  </a:cubicBezTo>
                  <a:close/>
                  <a:moveTo>
                    <a:pt x="37607" y="39750"/>
                  </a:moveTo>
                  <a:cubicBezTo>
                    <a:pt x="38160" y="40061"/>
                    <a:pt x="38886" y="40199"/>
                    <a:pt x="39474" y="40338"/>
                  </a:cubicBezTo>
                  <a:cubicBezTo>
                    <a:pt x="40200" y="40614"/>
                    <a:pt x="40925" y="40925"/>
                    <a:pt x="41617" y="41063"/>
                  </a:cubicBezTo>
                  <a:lnTo>
                    <a:pt x="42481" y="41478"/>
                  </a:lnTo>
                  <a:lnTo>
                    <a:pt x="42654" y="41478"/>
                  </a:lnTo>
                  <a:cubicBezTo>
                    <a:pt x="42481" y="42066"/>
                    <a:pt x="42204" y="42481"/>
                    <a:pt x="42066" y="43068"/>
                  </a:cubicBezTo>
                  <a:lnTo>
                    <a:pt x="42066" y="43207"/>
                  </a:lnTo>
                  <a:lnTo>
                    <a:pt x="41928" y="43518"/>
                  </a:lnTo>
                  <a:cubicBezTo>
                    <a:pt x="40753" y="43207"/>
                    <a:pt x="39474" y="42792"/>
                    <a:pt x="38333" y="42204"/>
                  </a:cubicBezTo>
                  <a:cubicBezTo>
                    <a:pt x="37884" y="42066"/>
                    <a:pt x="37469" y="41928"/>
                    <a:pt x="36881" y="41789"/>
                  </a:cubicBezTo>
                  <a:lnTo>
                    <a:pt x="37296" y="40752"/>
                  </a:lnTo>
                  <a:lnTo>
                    <a:pt x="37469" y="40338"/>
                  </a:lnTo>
                  <a:cubicBezTo>
                    <a:pt x="37469" y="40199"/>
                    <a:pt x="37607" y="39888"/>
                    <a:pt x="37607" y="39750"/>
                  </a:cubicBezTo>
                  <a:close/>
                  <a:moveTo>
                    <a:pt x="19599" y="59936"/>
                  </a:moveTo>
                  <a:lnTo>
                    <a:pt x="19737" y="60213"/>
                  </a:lnTo>
                  <a:lnTo>
                    <a:pt x="19737" y="60351"/>
                  </a:lnTo>
                  <a:lnTo>
                    <a:pt x="19737" y="61077"/>
                  </a:lnTo>
                  <a:cubicBezTo>
                    <a:pt x="19737" y="61491"/>
                    <a:pt x="19875" y="61941"/>
                    <a:pt x="19875" y="62356"/>
                  </a:cubicBezTo>
                  <a:cubicBezTo>
                    <a:pt x="19460" y="61664"/>
                    <a:pt x="19149" y="60938"/>
                    <a:pt x="18735" y="60074"/>
                  </a:cubicBezTo>
                  <a:lnTo>
                    <a:pt x="19322" y="60074"/>
                  </a:lnTo>
                  <a:lnTo>
                    <a:pt x="19599" y="59936"/>
                  </a:lnTo>
                  <a:close/>
                  <a:moveTo>
                    <a:pt x="12686" y="62805"/>
                  </a:moveTo>
                  <a:cubicBezTo>
                    <a:pt x="12962" y="63531"/>
                    <a:pt x="13412" y="64257"/>
                    <a:pt x="13688" y="64948"/>
                  </a:cubicBezTo>
                  <a:cubicBezTo>
                    <a:pt x="13826" y="65259"/>
                    <a:pt x="13826" y="65397"/>
                    <a:pt x="13965" y="65674"/>
                  </a:cubicBezTo>
                  <a:cubicBezTo>
                    <a:pt x="13965" y="65674"/>
                    <a:pt x="13826" y="65674"/>
                    <a:pt x="13826" y="65812"/>
                  </a:cubicBezTo>
                  <a:lnTo>
                    <a:pt x="13826" y="65985"/>
                  </a:lnTo>
                  <a:lnTo>
                    <a:pt x="13826" y="66261"/>
                  </a:lnTo>
                  <a:cubicBezTo>
                    <a:pt x="13688" y="66400"/>
                    <a:pt x="13550" y="66400"/>
                    <a:pt x="13412" y="66400"/>
                  </a:cubicBezTo>
                  <a:cubicBezTo>
                    <a:pt x="13412" y="66400"/>
                    <a:pt x="13273" y="66400"/>
                    <a:pt x="13100" y="66261"/>
                  </a:cubicBezTo>
                  <a:cubicBezTo>
                    <a:pt x="12962" y="66400"/>
                    <a:pt x="12686" y="66538"/>
                    <a:pt x="12547" y="66849"/>
                  </a:cubicBezTo>
                  <a:cubicBezTo>
                    <a:pt x="12686" y="66849"/>
                    <a:pt x="12686" y="66849"/>
                    <a:pt x="12686" y="66987"/>
                  </a:cubicBezTo>
                  <a:cubicBezTo>
                    <a:pt x="12824" y="67126"/>
                    <a:pt x="12686" y="67402"/>
                    <a:pt x="12547" y="67540"/>
                  </a:cubicBezTo>
                  <a:cubicBezTo>
                    <a:pt x="12454" y="67592"/>
                    <a:pt x="12364" y="67613"/>
                    <a:pt x="12284" y="67613"/>
                  </a:cubicBezTo>
                  <a:cubicBezTo>
                    <a:pt x="12096" y="67613"/>
                    <a:pt x="11960" y="67499"/>
                    <a:pt x="11960" y="67402"/>
                  </a:cubicBezTo>
                  <a:cubicBezTo>
                    <a:pt x="11822" y="67126"/>
                    <a:pt x="11683" y="66849"/>
                    <a:pt x="11545" y="66538"/>
                  </a:cubicBezTo>
                  <a:cubicBezTo>
                    <a:pt x="11545" y="66538"/>
                    <a:pt x="11372" y="66538"/>
                    <a:pt x="11372" y="66400"/>
                  </a:cubicBezTo>
                  <a:cubicBezTo>
                    <a:pt x="11096" y="66261"/>
                    <a:pt x="10819" y="65985"/>
                    <a:pt x="10681" y="65674"/>
                  </a:cubicBezTo>
                  <a:lnTo>
                    <a:pt x="10508" y="65674"/>
                  </a:lnTo>
                  <a:lnTo>
                    <a:pt x="10681" y="65536"/>
                  </a:lnTo>
                  <a:cubicBezTo>
                    <a:pt x="10681" y="65397"/>
                    <a:pt x="10819" y="65259"/>
                    <a:pt x="10819" y="65259"/>
                  </a:cubicBezTo>
                  <a:cubicBezTo>
                    <a:pt x="10819" y="65121"/>
                    <a:pt x="10681" y="64948"/>
                    <a:pt x="10681" y="64810"/>
                  </a:cubicBezTo>
                  <a:cubicBezTo>
                    <a:pt x="10508" y="64671"/>
                    <a:pt x="10681" y="64395"/>
                    <a:pt x="10819" y="64257"/>
                  </a:cubicBezTo>
                  <a:lnTo>
                    <a:pt x="10957" y="64084"/>
                  </a:lnTo>
                  <a:cubicBezTo>
                    <a:pt x="11096" y="64084"/>
                    <a:pt x="11234" y="64257"/>
                    <a:pt x="11372" y="64395"/>
                  </a:cubicBezTo>
                  <a:cubicBezTo>
                    <a:pt x="11545" y="64257"/>
                    <a:pt x="11683" y="64084"/>
                    <a:pt x="11683" y="63946"/>
                  </a:cubicBezTo>
                  <a:cubicBezTo>
                    <a:pt x="11683" y="63807"/>
                    <a:pt x="11683" y="63669"/>
                    <a:pt x="11545" y="63531"/>
                  </a:cubicBezTo>
                  <a:cubicBezTo>
                    <a:pt x="11545" y="63392"/>
                    <a:pt x="11545" y="63220"/>
                    <a:pt x="11683" y="63220"/>
                  </a:cubicBezTo>
                  <a:cubicBezTo>
                    <a:pt x="11683" y="63081"/>
                    <a:pt x="11822" y="63081"/>
                    <a:pt x="11822" y="62943"/>
                  </a:cubicBezTo>
                  <a:lnTo>
                    <a:pt x="11960" y="62943"/>
                  </a:lnTo>
                  <a:cubicBezTo>
                    <a:pt x="12098" y="62943"/>
                    <a:pt x="12098" y="62943"/>
                    <a:pt x="12236" y="63081"/>
                  </a:cubicBezTo>
                  <a:cubicBezTo>
                    <a:pt x="12236" y="63081"/>
                    <a:pt x="12409" y="63081"/>
                    <a:pt x="12409" y="63220"/>
                  </a:cubicBezTo>
                  <a:cubicBezTo>
                    <a:pt x="12547" y="63081"/>
                    <a:pt x="12686" y="62943"/>
                    <a:pt x="12686" y="62805"/>
                  </a:cubicBezTo>
                  <a:close/>
                  <a:moveTo>
                    <a:pt x="37607" y="60351"/>
                  </a:moveTo>
                  <a:cubicBezTo>
                    <a:pt x="37745" y="60351"/>
                    <a:pt x="37884" y="60351"/>
                    <a:pt x="37884" y="60489"/>
                  </a:cubicBezTo>
                  <a:cubicBezTo>
                    <a:pt x="38022" y="60489"/>
                    <a:pt x="38022" y="60627"/>
                    <a:pt x="38022" y="60800"/>
                  </a:cubicBezTo>
                  <a:cubicBezTo>
                    <a:pt x="38022" y="60800"/>
                    <a:pt x="38022" y="60938"/>
                    <a:pt x="38160" y="61077"/>
                  </a:cubicBezTo>
                  <a:cubicBezTo>
                    <a:pt x="38333" y="61215"/>
                    <a:pt x="38471" y="61215"/>
                    <a:pt x="38610" y="61353"/>
                  </a:cubicBezTo>
                  <a:cubicBezTo>
                    <a:pt x="38610" y="61353"/>
                    <a:pt x="38610" y="61215"/>
                    <a:pt x="38748" y="61215"/>
                  </a:cubicBezTo>
                  <a:cubicBezTo>
                    <a:pt x="38748" y="61215"/>
                    <a:pt x="38886" y="61077"/>
                    <a:pt x="39024" y="61077"/>
                  </a:cubicBezTo>
                  <a:cubicBezTo>
                    <a:pt x="39197" y="61077"/>
                    <a:pt x="39197" y="61215"/>
                    <a:pt x="39335" y="61215"/>
                  </a:cubicBezTo>
                  <a:cubicBezTo>
                    <a:pt x="39474" y="61353"/>
                    <a:pt x="39474" y="61353"/>
                    <a:pt x="39474" y="61491"/>
                  </a:cubicBezTo>
                  <a:lnTo>
                    <a:pt x="39474" y="61664"/>
                  </a:lnTo>
                  <a:cubicBezTo>
                    <a:pt x="39474" y="61941"/>
                    <a:pt x="39612" y="62079"/>
                    <a:pt x="39612" y="62356"/>
                  </a:cubicBezTo>
                  <a:cubicBezTo>
                    <a:pt x="39750" y="62528"/>
                    <a:pt x="39888" y="62805"/>
                    <a:pt x="40061" y="62943"/>
                  </a:cubicBezTo>
                  <a:cubicBezTo>
                    <a:pt x="40200" y="63220"/>
                    <a:pt x="40338" y="63531"/>
                    <a:pt x="40338" y="63669"/>
                  </a:cubicBezTo>
                  <a:cubicBezTo>
                    <a:pt x="40476" y="63946"/>
                    <a:pt x="40476" y="64084"/>
                    <a:pt x="40476" y="64257"/>
                  </a:cubicBezTo>
                  <a:cubicBezTo>
                    <a:pt x="40476" y="64395"/>
                    <a:pt x="40338" y="64395"/>
                    <a:pt x="40338" y="64395"/>
                  </a:cubicBezTo>
                  <a:cubicBezTo>
                    <a:pt x="40338" y="64533"/>
                    <a:pt x="40200" y="64671"/>
                    <a:pt x="40061" y="64810"/>
                  </a:cubicBezTo>
                  <a:cubicBezTo>
                    <a:pt x="40200" y="64810"/>
                    <a:pt x="40200" y="64948"/>
                    <a:pt x="40200" y="65121"/>
                  </a:cubicBezTo>
                  <a:cubicBezTo>
                    <a:pt x="40338" y="65397"/>
                    <a:pt x="40200" y="65674"/>
                    <a:pt x="39888" y="65674"/>
                  </a:cubicBezTo>
                  <a:cubicBezTo>
                    <a:pt x="39848" y="65714"/>
                    <a:pt x="39796" y="65731"/>
                    <a:pt x="39742" y="65731"/>
                  </a:cubicBezTo>
                  <a:cubicBezTo>
                    <a:pt x="39612" y="65731"/>
                    <a:pt x="39474" y="65633"/>
                    <a:pt x="39474" y="65536"/>
                  </a:cubicBezTo>
                  <a:cubicBezTo>
                    <a:pt x="39335" y="65536"/>
                    <a:pt x="39197" y="65674"/>
                    <a:pt x="39024" y="65812"/>
                  </a:cubicBezTo>
                  <a:cubicBezTo>
                    <a:pt x="39024" y="65985"/>
                    <a:pt x="39024" y="65985"/>
                    <a:pt x="39197" y="66123"/>
                  </a:cubicBezTo>
                  <a:cubicBezTo>
                    <a:pt x="39197" y="66400"/>
                    <a:pt x="39024" y="66538"/>
                    <a:pt x="38748" y="66676"/>
                  </a:cubicBezTo>
                  <a:cubicBezTo>
                    <a:pt x="38610" y="66676"/>
                    <a:pt x="38333" y="66538"/>
                    <a:pt x="38333" y="66400"/>
                  </a:cubicBezTo>
                  <a:cubicBezTo>
                    <a:pt x="38160" y="66261"/>
                    <a:pt x="38160" y="66123"/>
                    <a:pt x="38160" y="65985"/>
                  </a:cubicBezTo>
                  <a:cubicBezTo>
                    <a:pt x="38022" y="65812"/>
                    <a:pt x="37884" y="65674"/>
                    <a:pt x="37745" y="65536"/>
                  </a:cubicBezTo>
                  <a:lnTo>
                    <a:pt x="37745" y="65397"/>
                  </a:lnTo>
                  <a:lnTo>
                    <a:pt x="37607" y="65397"/>
                  </a:lnTo>
                  <a:lnTo>
                    <a:pt x="37607" y="65536"/>
                  </a:lnTo>
                  <a:cubicBezTo>
                    <a:pt x="37469" y="65536"/>
                    <a:pt x="37469" y="65674"/>
                    <a:pt x="37296" y="65674"/>
                  </a:cubicBezTo>
                  <a:lnTo>
                    <a:pt x="36881" y="65674"/>
                  </a:lnTo>
                  <a:lnTo>
                    <a:pt x="36881" y="65812"/>
                  </a:lnTo>
                  <a:cubicBezTo>
                    <a:pt x="36881" y="65985"/>
                    <a:pt x="37020" y="65985"/>
                    <a:pt x="37020" y="66123"/>
                  </a:cubicBezTo>
                  <a:cubicBezTo>
                    <a:pt x="37296" y="66261"/>
                    <a:pt x="37469" y="66538"/>
                    <a:pt x="37607" y="66676"/>
                  </a:cubicBezTo>
                  <a:cubicBezTo>
                    <a:pt x="37607" y="66849"/>
                    <a:pt x="37607" y="66849"/>
                    <a:pt x="37745" y="66849"/>
                  </a:cubicBezTo>
                  <a:cubicBezTo>
                    <a:pt x="37158" y="67126"/>
                    <a:pt x="36605" y="67540"/>
                    <a:pt x="35879" y="67851"/>
                  </a:cubicBezTo>
                  <a:cubicBezTo>
                    <a:pt x="35879" y="67990"/>
                    <a:pt x="35741" y="68266"/>
                    <a:pt x="35568" y="68404"/>
                  </a:cubicBezTo>
                  <a:cubicBezTo>
                    <a:pt x="35568" y="68591"/>
                    <a:pt x="35468" y="68666"/>
                    <a:pt x="35329" y="68666"/>
                  </a:cubicBezTo>
                  <a:cubicBezTo>
                    <a:pt x="35236" y="68666"/>
                    <a:pt x="35125" y="68633"/>
                    <a:pt x="35015" y="68577"/>
                  </a:cubicBezTo>
                  <a:cubicBezTo>
                    <a:pt x="34876" y="68577"/>
                    <a:pt x="34876" y="68404"/>
                    <a:pt x="34876" y="68266"/>
                  </a:cubicBezTo>
                  <a:lnTo>
                    <a:pt x="34876" y="67990"/>
                  </a:lnTo>
                  <a:cubicBezTo>
                    <a:pt x="35015" y="67713"/>
                    <a:pt x="35153" y="67264"/>
                    <a:pt x="35291" y="66987"/>
                  </a:cubicBezTo>
                  <a:cubicBezTo>
                    <a:pt x="35430" y="66849"/>
                    <a:pt x="35430" y="66849"/>
                    <a:pt x="35430" y="66676"/>
                  </a:cubicBezTo>
                  <a:lnTo>
                    <a:pt x="35879" y="64948"/>
                  </a:lnTo>
                  <a:cubicBezTo>
                    <a:pt x="36017" y="65121"/>
                    <a:pt x="36155" y="65121"/>
                    <a:pt x="36155" y="65121"/>
                  </a:cubicBezTo>
                  <a:cubicBezTo>
                    <a:pt x="36294" y="64948"/>
                    <a:pt x="36294" y="64948"/>
                    <a:pt x="36432" y="64810"/>
                  </a:cubicBezTo>
                  <a:lnTo>
                    <a:pt x="36605" y="64810"/>
                  </a:lnTo>
                  <a:cubicBezTo>
                    <a:pt x="36432" y="64671"/>
                    <a:pt x="36432" y="64395"/>
                    <a:pt x="36432" y="64257"/>
                  </a:cubicBezTo>
                  <a:cubicBezTo>
                    <a:pt x="36294" y="64257"/>
                    <a:pt x="36155" y="64084"/>
                    <a:pt x="36017" y="64084"/>
                  </a:cubicBezTo>
                  <a:lnTo>
                    <a:pt x="36017" y="63946"/>
                  </a:lnTo>
                  <a:cubicBezTo>
                    <a:pt x="36155" y="63807"/>
                    <a:pt x="36155" y="63531"/>
                    <a:pt x="36155" y="63392"/>
                  </a:cubicBezTo>
                  <a:cubicBezTo>
                    <a:pt x="36155" y="62943"/>
                    <a:pt x="36017" y="62667"/>
                    <a:pt x="36017" y="62356"/>
                  </a:cubicBezTo>
                  <a:lnTo>
                    <a:pt x="36017" y="61941"/>
                  </a:lnTo>
                  <a:cubicBezTo>
                    <a:pt x="36155" y="61941"/>
                    <a:pt x="36155" y="61803"/>
                    <a:pt x="36294" y="61803"/>
                  </a:cubicBezTo>
                  <a:lnTo>
                    <a:pt x="36605" y="61803"/>
                  </a:lnTo>
                  <a:cubicBezTo>
                    <a:pt x="36743" y="61353"/>
                    <a:pt x="36743" y="60938"/>
                    <a:pt x="36881" y="60489"/>
                  </a:cubicBezTo>
                  <a:cubicBezTo>
                    <a:pt x="36881" y="60627"/>
                    <a:pt x="36881" y="60627"/>
                    <a:pt x="37020" y="60627"/>
                  </a:cubicBezTo>
                  <a:lnTo>
                    <a:pt x="37158" y="60627"/>
                  </a:lnTo>
                  <a:cubicBezTo>
                    <a:pt x="37296" y="60489"/>
                    <a:pt x="37469" y="60351"/>
                    <a:pt x="37607" y="60351"/>
                  </a:cubicBezTo>
                  <a:close/>
                  <a:moveTo>
                    <a:pt x="14690" y="65812"/>
                  </a:moveTo>
                  <a:lnTo>
                    <a:pt x="14690" y="65985"/>
                  </a:lnTo>
                  <a:cubicBezTo>
                    <a:pt x="15002" y="65985"/>
                    <a:pt x="15140" y="66261"/>
                    <a:pt x="15140" y="66400"/>
                  </a:cubicBezTo>
                  <a:cubicBezTo>
                    <a:pt x="15002" y="66676"/>
                    <a:pt x="14829" y="67126"/>
                    <a:pt x="14829" y="67402"/>
                  </a:cubicBezTo>
                  <a:cubicBezTo>
                    <a:pt x="15002" y="67540"/>
                    <a:pt x="15002" y="67713"/>
                    <a:pt x="15140" y="67990"/>
                  </a:cubicBezTo>
                  <a:lnTo>
                    <a:pt x="15278" y="68266"/>
                  </a:lnTo>
                  <a:lnTo>
                    <a:pt x="15693" y="69130"/>
                  </a:lnTo>
                  <a:cubicBezTo>
                    <a:pt x="15278" y="68992"/>
                    <a:pt x="15002" y="68716"/>
                    <a:pt x="14552" y="68577"/>
                  </a:cubicBezTo>
                  <a:lnTo>
                    <a:pt x="14552" y="68716"/>
                  </a:lnTo>
                  <a:cubicBezTo>
                    <a:pt x="14552" y="68992"/>
                    <a:pt x="14276" y="69130"/>
                    <a:pt x="13965" y="69130"/>
                  </a:cubicBezTo>
                  <a:cubicBezTo>
                    <a:pt x="13826" y="68992"/>
                    <a:pt x="13688" y="68716"/>
                    <a:pt x="13688" y="68577"/>
                  </a:cubicBezTo>
                  <a:cubicBezTo>
                    <a:pt x="13688" y="68404"/>
                    <a:pt x="13688" y="68266"/>
                    <a:pt x="13826" y="68128"/>
                  </a:cubicBezTo>
                  <a:cubicBezTo>
                    <a:pt x="13550" y="67990"/>
                    <a:pt x="13273" y="67851"/>
                    <a:pt x="12962" y="67713"/>
                  </a:cubicBezTo>
                  <a:cubicBezTo>
                    <a:pt x="13100" y="67540"/>
                    <a:pt x="13273" y="67402"/>
                    <a:pt x="13412" y="67264"/>
                  </a:cubicBezTo>
                  <a:cubicBezTo>
                    <a:pt x="13550" y="67126"/>
                    <a:pt x="13826" y="66849"/>
                    <a:pt x="14137" y="66676"/>
                  </a:cubicBezTo>
                  <a:cubicBezTo>
                    <a:pt x="14137" y="66538"/>
                    <a:pt x="14137" y="66400"/>
                    <a:pt x="14276" y="66261"/>
                  </a:cubicBezTo>
                  <a:cubicBezTo>
                    <a:pt x="14276" y="65985"/>
                    <a:pt x="14414" y="65812"/>
                    <a:pt x="14690" y="65812"/>
                  </a:cubicBezTo>
                  <a:close/>
                  <a:moveTo>
                    <a:pt x="12547" y="48391"/>
                  </a:moveTo>
                  <a:cubicBezTo>
                    <a:pt x="13965" y="51986"/>
                    <a:pt x="15555" y="55615"/>
                    <a:pt x="17421" y="59487"/>
                  </a:cubicBezTo>
                  <a:cubicBezTo>
                    <a:pt x="17594" y="59763"/>
                    <a:pt x="17870" y="60213"/>
                    <a:pt x="18009" y="60627"/>
                  </a:cubicBezTo>
                  <a:lnTo>
                    <a:pt x="18009" y="60800"/>
                  </a:lnTo>
                  <a:cubicBezTo>
                    <a:pt x="18458" y="61664"/>
                    <a:pt x="19011" y="62667"/>
                    <a:pt x="19599" y="63669"/>
                  </a:cubicBezTo>
                  <a:cubicBezTo>
                    <a:pt x="19599" y="63807"/>
                    <a:pt x="19737" y="63946"/>
                    <a:pt x="19737" y="63946"/>
                  </a:cubicBezTo>
                  <a:cubicBezTo>
                    <a:pt x="19875" y="64084"/>
                    <a:pt x="19875" y="64257"/>
                    <a:pt x="19875" y="64395"/>
                  </a:cubicBezTo>
                  <a:cubicBezTo>
                    <a:pt x="20013" y="64395"/>
                    <a:pt x="20013" y="64533"/>
                    <a:pt x="20013" y="64533"/>
                  </a:cubicBezTo>
                  <a:lnTo>
                    <a:pt x="20013" y="64671"/>
                  </a:lnTo>
                  <a:lnTo>
                    <a:pt x="20186" y="64810"/>
                  </a:lnTo>
                  <a:lnTo>
                    <a:pt x="20186" y="65259"/>
                  </a:lnTo>
                  <a:lnTo>
                    <a:pt x="20186" y="65674"/>
                  </a:lnTo>
                  <a:cubicBezTo>
                    <a:pt x="20325" y="66261"/>
                    <a:pt x="20325" y="66849"/>
                    <a:pt x="20463" y="67402"/>
                  </a:cubicBezTo>
                  <a:cubicBezTo>
                    <a:pt x="20463" y="68128"/>
                    <a:pt x="20601" y="68992"/>
                    <a:pt x="20739" y="69856"/>
                  </a:cubicBezTo>
                  <a:lnTo>
                    <a:pt x="20739" y="70305"/>
                  </a:lnTo>
                  <a:cubicBezTo>
                    <a:pt x="20739" y="70444"/>
                    <a:pt x="20878" y="70444"/>
                    <a:pt x="20878" y="70444"/>
                  </a:cubicBezTo>
                  <a:lnTo>
                    <a:pt x="20739" y="70444"/>
                  </a:lnTo>
                  <a:cubicBezTo>
                    <a:pt x="20463" y="70444"/>
                    <a:pt x="20013" y="70444"/>
                    <a:pt x="19737" y="70305"/>
                  </a:cubicBezTo>
                  <a:lnTo>
                    <a:pt x="19460" y="70305"/>
                  </a:lnTo>
                  <a:cubicBezTo>
                    <a:pt x="19149" y="70133"/>
                    <a:pt x="18735" y="70133"/>
                    <a:pt x="18458" y="69994"/>
                  </a:cubicBezTo>
                  <a:cubicBezTo>
                    <a:pt x="17870" y="69856"/>
                    <a:pt x="17283" y="69718"/>
                    <a:pt x="16868" y="69580"/>
                  </a:cubicBezTo>
                  <a:lnTo>
                    <a:pt x="16868" y="69269"/>
                  </a:lnTo>
                  <a:cubicBezTo>
                    <a:pt x="16557" y="68716"/>
                    <a:pt x="16280" y="68128"/>
                    <a:pt x="16004" y="67540"/>
                  </a:cubicBezTo>
                  <a:lnTo>
                    <a:pt x="15866" y="67264"/>
                  </a:lnTo>
                  <a:cubicBezTo>
                    <a:pt x="15693" y="66987"/>
                    <a:pt x="15416" y="66676"/>
                    <a:pt x="15278" y="66261"/>
                  </a:cubicBezTo>
                  <a:cubicBezTo>
                    <a:pt x="15140" y="65985"/>
                    <a:pt x="15002" y="65536"/>
                    <a:pt x="14829" y="65259"/>
                  </a:cubicBezTo>
                  <a:lnTo>
                    <a:pt x="14690" y="65121"/>
                  </a:lnTo>
                  <a:lnTo>
                    <a:pt x="14552" y="64671"/>
                  </a:lnTo>
                  <a:cubicBezTo>
                    <a:pt x="14137" y="63946"/>
                    <a:pt x="13826" y="63081"/>
                    <a:pt x="13412" y="62356"/>
                  </a:cubicBezTo>
                  <a:cubicBezTo>
                    <a:pt x="13273" y="61941"/>
                    <a:pt x="13100" y="61664"/>
                    <a:pt x="12962" y="61215"/>
                  </a:cubicBezTo>
                  <a:lnTo>
                    <a:pt x="12962" y="61077"/>
                  </a:lnTo>
                  <a:lnTo>
                    <a:pt x="12409" y="59936"/>
                  </a:lnTo>
                  <a:cubicBezTo>
                    <a:pt x="11096" y="57033"/>
                    <a:pt x="9817" y="53714"/>
                    <a:pt x="8227" y="50707"/>
                  </a:cubicBezTo>
                  <a:cubicBezTo>
                    <a:pt x="8365" y="50569"/>
                    <a:pt x="8642" y="50431"/>
                    <a:pt x="8953" y="50258"/>
                  </a:cubicBezTo>
                  <a:lnTo>
                    <a:pt x="9091" y="50258"/>
                  </a:lnTo>
                  <a:lnTo>
                    <a:pt x="9091" y="50120"/>
                  </a:lnTo>
                  <a:cubicBezTo>
                    <a:pt x="9367" y="49981"/>
                    <a:pt x="9506" y="49843"/>
                    <a:pt x="9817" y="49705"/>
                  </a:cubicBezTo>
                  <a:cubicBezTo>
                    <a:pt x="9955" y="49566"/>
                    <a:pt x="10093" y="49566"/>
                    <a:pt x="10232" y="49394"/>
                  </a:cubicBezTo>
                  <a:cubicBezTo>
                    <a:pt x="10508" y="49255"/>
                    <a:pt x="10681" y="49255"/>
                    <a:pt x="10957" y="49117"/>
                  </a:cubicBezTo>
                  <a:cubicBezTo>
                    <a:pt x="11096" y="48979"/>
                    <a:pt x="11372" y="48841"/>
                    <a:pt x="11683" y="48841"/>
                  </a:cubicBezTo>
                  <a:lnTo>
                    <a:pt x="11683" y="48702"/>
                  </a:lnTo>
                  <a:lnTo>
                    <a:pt x="11960" y="48702"/>
                  </a:lnTo>
                  <a:lnTo>
                    <a:pt x="12098" y="48530"/>
                  </a:lnTo>
                  <a:lnTo>
                    <a:pt x="12547" y="48391"/>
                  </a:lnTo>
                  <a:close/>
                  <a:moveTo>
                    <a:pt x="36605" y="42481"/>
                  </a:moveTo>
                  <a:cubicBezTo>
                    <a:pt x="37020" y="42653"/>
                    <a:pt x="37296" y="42792"/>
                    <a:pt x="37607" y="42930"/>
                  </a:cubicBezTo>
                  <a:lnTo>
                    <a:pt x="38160" y="43068"/>
                  </a:lnTo>
                  <a:cubicBezTo>
                    <a:pt x="38160" y="43207"/>
                    <a:pt x="38333" y="43207"/>
                    <a:pt x="38333" y="43207"/>
                  </a:cubicBezTo>
                  <a:cubicBezTo>
                    <a:pt x="38886" y="43345"/>
                    <a:pt x="39335" y="43656"/>
                    <a:pt x="39750" y="43794"/>
                  </a:cubicBezTo>
                  <a:cubicBezTo>
                    <a:pt x="40061" y="43794"/>
                    <a:pt x="40200" y="43932"/>
                    <a:pt x="40476" y="43932"/>
                  </a:cubicBezTo>
                  <a:cubicBezTo>
                    <a:pt x="40753" y="44071"/>
                    <a:pt x="41202" y="44209"/>
                    <a:pt x="41617" y="44382"/>
                  </a:cubicBezTo>
                  <a:cubicBezTo>
                    <a:pt x="41340" y="45073"/>
                    <a:pt x="41064" y="45799"/>
                    <a:pt x="40753" y="46525"/>
                  </a:cubicBezTo>
                  <a:lnTo>
                    <a:pt x="40614" y="46801"/>
                  </a:lnTo>
                  <a:lnTo>
                    <a:pt x="40200" y="47665"/>
                  </a:lnTo>
                  <a:cubicBezTo>
                    <a:pt x="39888" y="48253"/>
                    <a:pt x="39612" y="49117"/>
                    <a:pt x="39335" y="49843"/>
                  </a:cubicBezTo>
                  <a:cubicBezTo>
                    <a:pt x="39024" y="50569"/>
                    <a:pt x="38748" y="51433"/>
                    <a:pt x="38471" y="52159"/>
                  </a:cubicBezTo>
                  <a:lnTo>
                    <a:pt x="38471" y="52297"/>
                  </a:lnTo>
                  <a:cubicBezTo>
                    <a:pt x="37884" y="54164"/>
                    <a:pt x="37296" y="56030"/>
                    <a:pt x="36743" y="57758"/>
                  </a:cubicBezTo>
                  <a:cubicBezTo>
                    <a:pt x="36294" y="59487"/>
                    <a:pt x="35741" y="61215"/>
                    <a:pt x="35291" y="62943"/>
                  </a:cubicBezTo>
                  <a:cubicBezTo>
                    <a:pt x="35291" y="63392"/>
                    <a:pt x="35153" y="63807"/>
                    <a:pt x="35015" y="64257"/>
                  </a:cubicBezTo>
                  <a:lnTo>
                    <a:pt x="35015" y="64533"/>
                  </a:lnTo>
                  <a:cubicBezTo>
                    <a:pt x="35015" y="64810"/>
                    <a:pt x="34876" y="65259"/>
                    <a:pt x="34704" y="65536"/>
                  </a:cubicBezTo>
                  <a:cubicBezTo>
                    <a:pt x="34565" y="66538"/>
                    <a:pt x="34289" y="67264"/>
                    <a:pt x="34012" y="67990"/>
                  </a:cubicBezTo>
                  <a:cubicBezTo>
                    <a:pt x="34012" y="68266"/>
                    <a:pt x="33840" y="68404"/>
                    <a:pt x="33701" y="68716"/>
                  </a:cubicBezTo>
                  <a:lnTo>
                    <a:pt x="33701" y="68854"/>
                  </a:lnTo>
                  <a:cubicBezTo>
                    <a:pt x="33286" y="68992"/>
                    <a:pt x="32975" y="69130"/>
                    <a:pt x="32561" y="69269"/>
                  </a:cubicBezTo>
                  <a:cubicBezTo>
                    <a:pt x="32422" y="69269"/>
                    <a:pt x="32284" y="69441"/>
                    <a:pt x="32111" y="69441"/>
                  </a:cubicBezTo>
                  <a:cubicBezTo>
                    <a:pt x="31835" y="69580"/>
                    <a:pt x="31558" y="69580"/>
                    <a:pt x="31247" y="69718"/>
                  </a:cubicBezTo>
                  <a:cubicBezTo>
                    <a:pt x="30832" y="69856"/>
                    <a:pt x="30245" y="69994"/>
                    <a:pt x="29692" y="70133"/>
                  </a:cubicBezTo>
                  <a:cubicBezTo>
                    <a:pt x="29381" y="70133"/>
                    <a:pt x="29242" y="70305"/>
                    <a:pt x="28966" y="70305"/>
                  </a:cubicBezTo>
                  <a:cubicBezTo>
                    <a:pt x="28655" y="70444"/>
                    <a:pt x="28240" y="70444"/>
                    <a:pt x="27791" y="70582"/>
                  </a:cubicBezTo>
                  <a:cubicBezTo>
                    <a:pt x="29104" y="67126"/>
                    <a:pt x="30245" y="63531"/>
                    <a:pt x="31109" y="60627"/>
                  </a:cubicBezTo>
                  <a:cubicBezTo>
                    <a:pt x="31558" y="59487"/>
                    <a:pt x="31835" y="58346"/>
                    <a:pt x="32111" y="57171"/>
                  </a:cubicBezTo>
                  <a:lnTo>
                    <a:pt x="32699" y="55166"/>
                  </a:lnTo>
                  <a:cubicBezTo>
                    <a:pt x="33286" y="53438"/>
                    <a:pt x="33701" y="51710"/>
                    <a:pt x="34289" y="49981"/>
                  </a:cubicBezTo>
                  <a:cubicBezTo>
                    <a:pt x="34876" y="48253"/>
                    <a:pt x="35568" y="45799"/>
                    <a:pt x="36294" y="43518"/>
                  </a:cubicBezTo>
                  <a:cubicBezTo>
                    <a:pt x="36432" y="43207"/>
                    <a:pt x="36605" y="42930"/>
                    <a:pt x="36605" y="42481"/>
                  </a:cubicBezTo>
                  <a:close/>
                  <a:moveTo>
                    <a:pt x="26650" y="864"/>
                  </a:moveTo>
                  <a:cubicBezTo>
                    <a:pt x="26927" y="1003"/>
                    <a:pt x="27099" y="1003"/>
                    <a:pt x="27238" y="1175"/>
                  </a:cubicBezTo>
                  <a:lnTo>
                    <a:pt x="27376" y="1175"/>
                  </a:lnTo>
                  <a:lnTo>
                    <a:pt x="27514" y="1314"/>
                  </a:lnTo>
                  <a:lnTo>
                    <a:pt x="27514" y="1452"/>
                  </a:lnTo>
                  <a:cubicBezTo>
                    <a:pt x="27791" y="4632"/>
                    <a:pt x="28102" y="8227"/>
                    <a:pt x="28240" y="12686"/>
                  </a:cubicBezTo>
                  <a:cubicBezTo>
                    <a:pt x="28378" y="14137"/>
                    <a:pt x="28378" y="15555"/>
                    <a:pt x="28517" y="17145"/>
                  </a:cubicBezTo>
                  <a:lnTo>
                    <a:pt x="28517" y="17594"/>
                  </a:lnTo>
                  <a:cubicBezTo>
                    <a:pt x="28655" y="19737"/>
                    <a:pt x="28828" y="22053"/>
                    <a:pt x="28966" y="24334"/>
                  </a:cubicBezTo>
                  <a:cubicBezTo>
                    <a:pt x="29242" y="28966"/>
                    <a:pt x="29519" y="33839"/>
                    <a:pt x="29968" y="38160"/>
                  </a:cubicBezTo>
                  <a:lnTo>
                    <a:pt x="29968" y="38471"/>
                  </a:lnTo>
                  <a:cubicBezTo>
                    <a:pt x="30245" y="41478"/>
                    <a:pt x="30383" y="44520"/>
                    <a:pt x="30694" y="47527"/>
                  </a:cubicBezTo>
                  <a:cubicBezTo>
                    <a:pt x="30832" y="48979"/>
                    <a:pt x="30971" y="50707"/>
                    <a:pt x="30971" y="52574"/>
                  </a:cubicBezTo>
                  <a:cubicBezTo>
                    <a:pt x="30971" y="54302"/>
                    <a:pt x="31109" y="56030"/>
                    <a:pt x="30971" y="57482"/>
                  </a:cubicBezTo>
                  <a:cubicBezTo>
                    <a:pt x="30971" y="57620"/>
                    <a:pt x="30971" y="57620"/>
                    <a:pt x="31109" y="57758"/>
                  </a:cubicBezTo>
                  <a:lnTo>
                    <a:pt x="30971" y="58035"/>
                  </a:lnTo>
                  <a:lnTo>
                    <a:pt x="30832" y="58346"/>
                  </a:lnTo>
                  <a:lnTo>
                    <a:pt x="30832" y="58484"/>
                  </a:lnTo>
                  <a:lnTo>
                    <a:pt x="30832" y="58623"/>
                  </a:lnTo>
                  <a:lnTo>
                    <a:pt x="30694" y="58899"/>
                  </a:lnTo>
                  <a:lnTo>
                    <a:pt x="30694" y="59210"/>
                  </a:lnTo>
                  <a:cubicBezTo>
                    <a:pt x="30383" y="59936"/>
                    <a:pt x="30245" y="60627"/>
                    <a:pt x="29968" y="61353"/>
                  </a:cubicBezTo>
                  <a:cubicBezTo>
                    <a:pt x="29830" y="61941"/>
                    <a:pt x="29692" y="62356"/>
                    <a:pt x="29519" y="62943"/>
                  </a:cubicBezTo>
                  <a:cubicBezTo>
                    <a:pt x="29381" y="63081"/>
                    <a:pt x="29381" y="63220"/>
                    <a:pt x="29381" y="63392"/>
                  </a:cubicBezTo>
                  <a:lnTo>
                    <a:pt x="29381" y="63531"/>
                  </a:lnTo>
                  <a:cubicBezTo>
                    <a:pt x="29242" y="63669"/>
                    <a:pt x="29242" y="63669"/>
                    <a:pt x="29242" y="63807"/>
                  </a:cubicBezTo>
                  <a:cubicBezTo>
                    <a:pt x="28378" y="66400"/>
                    <a:pt x="27652" y="68716"/>
                    <a:pt x="26788" y="70720"/>
                  </a:cubicBezTo>
                  <a:lnTo>
                    <a:pt x="25786" y="70720"/>
                  </a:lnTo>
                  <a:cubicBezTo>
                    <a:pt x="25509" y="70720"/>
                    <a:pt x="25060" y="70859"/>
                    <a:pt x="24645" y="70859"/>
                  </a:cubicBezTo>
                  <a:cubicBezTo>
                    <a:pt x="23781" y="70859"/>
                    <a:pt x="23055" y="70720"/>
                    <a:pt x="22191" y="70720"/>
                  </a:cubicBezTo>
                  <a:cubicBezTo>
                    <a:pt x="22053" y="70720"/>
                    <a:pt x="21915" y="70582"/>
                    <a:pt x="21742" y="70582"/>
                  </a:cubicBezTo>
                  <a:lnTo>
                    <a:pt x="21603" y="69994"/>
                  </a:lnTo>
                  <a:lnTo>
                    <a:pt x="21603" y="69580"/>
                  </a:lnTo>
                  <a:lnTo>
                    <a:pt x="21603" y="69441"/>
                  </a:lnTo>
                  <a:lnTo>
                    <a:pt x="22606" y="69441"/>
                  </a:lnTo>
                  <a:cubicBezTo>
                    <a:pt x="22917" y="69441"/>
                    <a:pt x="23055" y="69269"/>
                    <a:pt x="23055" y="69130"/>
                  </a:cubicBezTo>
                  <a:lnTo>
                    <a:pt x="23055" y="68716"/>
                  </a:lnTo>
                  <a:cubicBezTo>
                    <a:pt x="22917" y="68577"/>
                    <a:pt x="22917" y="68577"/>
                    <a:pt x="22779" y="68577"/>
                  </a:cubicBezTo>
                  <a:lnTo>
                    <a:pt x="21465" y="68577"/>
                  </a:lnTo>
                  <a:lnTo>
                    <a:pt x="21465" y="67990"/>
                  </a:lnTo>
                  <a:lnTo>
                    <a:pt x="21327" y="67402"/>
                  </a:lnTo>
                  <a:cubicBezTo>
                    <a:pt x="21742" y="67402"/>
                    <a:pt x="22191" y="67264"/>
                    <a:pt x="22606" y="67264"/>
                  </a:cubicBezTo>
                  <a:cubicBezTo>
                    <a:pt x="22779" y="67264"/>
                    <a:pt x="23055" y="66987"/>
                    <a:pt x="22917" y="66849"/>
                  </a:cubicBezTo>
                  <a:cubicBezTo>
                    <a:pt x="22917" y="66538"/>
                    <a:pt x="22779" y="66400"/>
                    <a:pt x="22468" y="66400"/>
                  </a:cubicBezTo>
                  <a:lnTo>
                    <a:pt x="21189" y="66400"/>
                  </a:lnTo>
                  <a:lnTo>
                    <a:pt x="21189" y="66261"/>
                  </a:lnTo>
                  <a:lnTo>
                    <a:pt x="21189" y="65985"/>
                  </a:lnTo>
                  <a:cubicBezTo>
                    <a:pt x="21050" y="65536"/>
                    <a:pt x="21050" y="65121"/>
                    <a:pt x="21050" y="64533"/>
                  </a:cubicBezTo>
                  <a:cubicBezTo>
                    <a:pt x="22191" y="64533"/>
                    <a:pt x="23470" y="64395"/>
                    <a:pt x="24922" y="64084"/>
                  </a:cubicBezTo>
                  <a:cubicBezTo>
                    <a:pt x="25060" y="64084"/>
                    <a:pt x="25198" y="64084"/>
                    <a:pt x="25198" y="63946"/>
                  </a:cubicBezTo>
                  <a:cubicBezTo>
                    <a:pt x="25371" y="63946"/>
                    <a:pt x="25371" y="63807"/>
                    <a:pt x="25371" y="63807"/>
                  </a:cubicBezTo>
                  <a:lnTo>
                    <a:pt x="25371" y="63669"/>
                  </a:lnTo>
                  <a:lnTo>
                    <a:pt x="25371" y="63531"/>
                  </a:lnTo>
                  <a:cubicBezTo>
                    <a:pt x="25198" y="63392"/>
                    <a:pt x="25060" y="63220"/>
                    <a:pt x="24922" y="63220"/>
                  </a:cubicBezTo>
                  <a:cubicBezTo>
                    <a:pt x="23470" y="63531"/>
                    <a:pt x="22053" y="63669"/>
                    <a:pt x="20739" y="63669"/>
                  </a:cubicBezTo>
                  <a:lnTo>
                    <a:pt x="20739" y="62805"/>
                  </a:lnTo>
                  <a:cubicBezTo>
                    <a:pt x="21050" y="62805"/>
                    <a:pt x="21465" y="62805"/>
                    <a:pt x="21742" y="62667"/>
                  </a:cubicBezTo>
                  <a:cubicBezTo>
                    <a:pt x="22053" y="62667"/>
                    <a:pt x="22191" y="62528"/>
                    <a:pt x="22191" y="62217"/>
                  </a:cubicBezTo>
                  <a:cubicBezTo>
                    <a:pt x="22191" y="61941"/>
                    <a:pt x="21915" y="61803"/>
                    <a:pt x="21742" y="61803"/>
                  </a:cubicBezTo>
                  <a:cubicBezTo>
                    <a:pt x="21327" y="61803"/>
                    <a:pt x="21050" y="61941"/>
                    <a:pt x="20739" y="61941"/>
                  </a:cubicBezTo>
                  <a:lnTo>
                    <a:pt x="20739" y="61803"/>
                  </a:lnTo>
                  <a:cubicBezTo>
                    <a:pt x="20739" y="61491"/>
                    <a:pt x="20601" y="61215"/>
                    <a:pt x="20601" y="60800"/>
                  </a:cubicBezTo>
                  <a:lnTo>
                    <a:pt x="21603" y="60800"/>
                  </a:lnTo>
                  <a:cubicBezTo>
                    <a:pt x="21742" y="60627"/>
                    <a:pt x="22053" y="60489"/>
                    <a:pt x="21915" y="60213"/>
                  </a:cubicBezTo>
                  <a:cubicBezTo>
                    <a:pt x="21915" y="60074"/>
                    <a:pt x="21742" y="59763"/>
                    <a:pt x="21465" y="59763"/>
                  </a:cubicBezTo>
                  <a:lnTo>
                    <a:pt x="21327" y="59936"/>
                  </a:lnTo>
                  <a:lnTo>
                    <a:pt x="20601" y="59936"/>
                  </a:lnTo>
                  <a:lnTo>
                    <a:pt x="20601" y="59763"/>
                  </a:lnTo>
                  <a:cubicBezTo>
                    <a:pt x="20601" y="59625"/>
                    <a:pt x="20463" y="59625"/>
                    <a:pt x="20463" y="59487"/>
                  </a:cubicBezTo>
                  <a:lnTo>
                    <a:pt x="20463" y="59348"/>
                  </a:lnTo>
                  <a:lnTo>
                    <a:pt x="20463" y="59072"/>
                  </a:lnTo>
                  <a:cubicBezTo>
                    <a:pt x="20739" y="59072"/>
                    <a:pt x="21050" y="58899"/>
                    <a:pt x="21327" y="58899"/>
                  </a:cubicBezTo>
                  <a:lnTo>
                    <a:pt x="21465" y="58899"/>
                  </a:lnTo>
                  <a:cubicBezTo>
                    <a:pt x="21603" y="58899"/>
                    <a:pt x="21742" y="58899"/>
                    <a:pt x="21742" y="58761"/>
                  </a:cubicBezTo>
                  <a:cubicBezTo>
                    <a:pt x="21915" y="58623"/>
                    <a:pt x="21915" y="58623"/>
                    <a:pt x="21915" y="58484"/>
                  </a:cubicBezTo>
                  <a:cubicBezTo>
                    <a:pt x="21915" y="58208"/>
                    <a:pt x="21603" y="58035"/>
                    <a:pt x="21465" y="58035"/>
                  </a:cubicBezTo>
                  <a:lnTo>
                    <a:pt x="20325" y="58035"/>
                  </a:lnTo>
                  <a:lnTo>
                    <a:pt x="20325" y="57171"/>
                  </a:lnTo>
                  <a:cubicBezTo>
                    <a:pt x="20601" y="57033"/>
                    <a:pt x="20739" y="57033"/>
                    <a:pt x="21050" y="57033"/>
                  </a:cubicBezTo>
                  <a:cubicBezTo>
                    <a:pt x="21327" y="57033"/>
                    <a:pt x="21465" y="56756"/>
                    <a:pt x="21465" y="56618"/>
                  </a:cubicBezTo>
                  <a:cubicBezTo>
                    <a:pt x="21465" y="56307"/>
                    <a:pt x="21327" y="56168"/>
                    <a:pt x="21050" y="56168"/>
                  </a:cubicBezTo>
                  <a:lnTo>
                    <a:pt x="20186" y="56168"/>
                  </a:lnTo>
                  <a:lnTo>
                    <a:pt x="20186" y="55304"/>
                  </a:lnTo>
                  <a:lnTo>
                    <a:pt x="20186" y="55166"/>
                  </a:lnTo>
                  <a:lnTo>
                    <a:pt x="20013" y="55166"/>
                  </a:lnTo>
                  <a:lnTo>
                    <a:pt x="20186" y="55028"/>
                  </a:lnTo>
                  <a:cubicBezTo>
                    <a:pt x="20878" y="54889"/>
                    <a:pt x="21603" y="54889"/>
                    <a:pt x="22329" y="54889"/>
                  </a:cubicBezTo>
                  <a:cubicBezTo>
                    <a:pt x="22779" y="54889"/>
                    <a:pt x="23193" y="54889"/>
                    <a:pt x="23781" y="54751"/>
                  </a:cubicBezTo>
                  <a:cubicBezTo>
                    <a:pt x="24058" y="54751"/>
                    <a:pt x="24196" y="54440"/>
                    <a:pt x="24196" y="54302"/>
                  </a:cubicBezTo>
                  <a:cubicBezTo>
                    <a:pt x="24196" y="54025"/>
                    <a:pt x="23919" y="53887"/>
                    <a:pt x="23781" y="53887"/>
                  </a:cubicBezTo>
                  <a:cubicBezTo>
                    <a:pt x="23193" y="53887"/>
                    <a:pt x="22606" y="53887"/>
                    <a:pt x="22191" y="54025"/>
                  </a:cubicBezTo>
                  <a:lnTo>
                    <a:pt x="21603" y="54025"/>
                  </a:lnTo>
                  <a:cubicBezTo>
                    <a:pt x="21050" y="54025"/>
                    <a:pt x="20463" y="54164"/>
                    <a:pt x="20013" y="54164"/>
                  </a:cubicBezTo>
                  <a:cubicBezTo>
                    <a:pt x="20013" y="53887"/>
                    <a:pt x="19875" y="53438"/>
                    <a:pt x="19875" y="53023"/>
                  </a:cubicBezTo>
                  <a:cubicBezTo>
                    <a:pt x="20325" y="53023"/>
                    <a:pt x="20601" y="53023"/>
                    <a:pt x="20878" y="52850"/>
                  </a:cubicBezTo>
                  <a:cubicBezTo>
                    <a:pt x="21050" y="52850"/>
                    <a:pt x="21050" y="52850"/>
                    <a:pt x="21189" y="52712"/>
                  </a:cubicBezTo>
                  <a:cubicBezTo>
                    <a:pt x="21327" y="52712"/>
                    <a:pt x="21327" y="52574"/>
                    <a:pt x="21327" y="52435"/>
                  </a:cubicBezTo>
                  <a:cubicBezTo>
                    <a:pt x="21327" y="52159"/>
                    <a:pt x="21050" y="51986"/>
                    <a:pt x="20878" y="51986"/>
                  </a:cubicBezTo>
                  <a:cubicBezTo>
                    <a:pt x="20463" y="51986"/>
                    <a:pt x="20013" y="52159"/>
                    <a:pt x="19737" y="52159"/>
                  </a:cubicBezTo>
                  <a:lnTo>
                    <a:pt x="19737" y="51571"/>
                  </a:lnTo>
                  <a:lnTo>
                    <a:pt x="19737" y="51122"/>
                  </a:lnTo>
                  <a:cubicBezTo>
                    <a:pt x="20013" y="51122"/>
                    <a:pt x="20463" y="50984"/>
                    <a:pt x="20878" y="50845"/>
                  </a:cubicBezTo>
                  <a:cubicBezTo>
                    <a:pt x="21050" y="50845"/>
                    <a:pt x="21189" y="50707"/>
                    <a:pt x="21189" y="50707"/>
                  </a:cubicBezTo>
                  <a:cubicBezTo>
                    <a:pt x="21327" y="50569"/>
                    <a:pt x="21327" y="50431"/>
                    <a:pt x="21189" y="50258"/>
                  </a:cubicBezTo>
                  <a:cubicBezTo>
                    <a:pt x="21189" y="50120"/>
                    <a:pt x="21050" y="49981"/>
                    <a:pt x="20739" y="49981"/>
                  </a:cubicBezTo>
                  <a:lnTo>
                    <a:pt x="20601" y="49981"/>
                  </a:lnTo>
                  <a:cubicBezTo>
                    <a:pt x="20463" y="50120"/>
                    <a:pt x="20325" y="50120"/>
                    <a:pt x="20186" y="50120"/>
                  </a:cubicBezTo>
                  <a:cubicBezTo>
                    <a:pt x="20013" y="50120"/>
                    <a:pt x="19737" y="50258"/>
                    <a:pt x="19599" y="50258"/>
                  </a:cubicBezTo>
                  <a:lnTo>
                    <a:pt x="19460" y="49394"/>
                  </a:lnTo>
                  <a:cubicBezTo>
                    <a:pt x="19737" y="49394"/>
                    <a:pt x="20013" y="49255"/>
                    <a:pt x="20463" y="49255"/>
                  </a:cubicBezTo>
                  <a:cubicBezTo>
                    <a:pt x="20463" y="49255"/>
                    <a:pt x="20601" y="49117"/>
                    <a:pt x="20601" y="48979"/>
                  </a:cubicBezTo>
                  <a:cubicBezTo>
                    <a:pt x="20739" y="48841"/>
                    <a:pt x="20739" y="48841"/>
                    <a:pt x="20739" y="48702"/>
                  </a:cubicBezTo>
                  <a:cubicBezTo>
                    <a:pt x="20601" y="48530"/>
                    <a:pt x="20601" y="48391"/>
                    <a:pt x="20463" y="48391"/>
                  </a:cubicBezTo>
                  <a:lnTo>
                    <a:pt x="19875" y="48391"/>
                  </a:lnTo>
                  <a:cubicBezTo>
                    <a:pt x="19737" y="48530"/>
                    <a:pt x="19599" y="48530"/>
                    <a:pt x="19460" y="48530"/>
                  </a:cubicBezTo>
                  <a:lnTo>
                    <a:pt x="19322" y="47838"/>
                  </a:lnTo>
                  <a:cubicBezTo>
                    <a:pt x="19599" y="47665"/>
                    <a:pt x="19875" y="47665"/>
                    <a:pt x="20325" y="47527"/>
                  </a:cubicBezTo>
                  <a:lnTo>
                    <a:pt x="20463" y="47389"/>
                  </a:lnTo>
                  <a:cubicBezTo>
                    <a:pt x="20601" y="47251"/>
                    <a:pt x="20601" y="47112"/>
                    <a:pt x="20463" y="46974"/>
                  </a:cubicBezTo>
                  <a:cubicBezTo>
                    <a:pt x="20463" y="46801"/>
                    <a:pt x="20463" y="46801"/>
                    <a:pt x="20325" y="46663"/>
                  </a:cubicBezTo>
                  <a:lnTo>
                    <a:pt x="19875" y="46663"/>
                  </a:lnTo>
                  <a:cubicBezTo>
                    <a:pt x="19599" y="46801"/>
                    <a:pt x="19460" y="46801"/>
                    <a:pt x="19149" y="46974"/>
                  </a:cubicBezTo>
                  <a:lnTo>
                    <a:pt x="19149" y="46801"/>
                  </a:lnTo>
                  <a:lnTo>
                    <a:pt x="19149" y="46663"/>
                  </a:lnTo>
                  <a:cubicBezTo>
                    <a:pt x="19149" y="46248"/>
                    <a:pt x="19149" y="45799"/>
                    <a:pt x="19011" y="45522"/>
                  </a:cubicBezTo>
                  <a:cubicBezTo>
                    <a:pt x="20013" y="45384"/>
                    <a:pt x="20878" y="45246"/>
                    <a:pt x="21603" y="45246"/>
                  </a:cubicBezTo>
                  <a:cubicBezTo>
                    <a:pt x="22329" y="45073"/>
                    <a:pt x="22917" y="45073"/>
                    <a:pt x="23470" y="44935"/>
                  </a:cubicBezTo>
                  <a:cubicBezTo>
                    <a:pt x="23781" y="44935"/>
                    <a:pt x="23919" y="44797"/>
                    <a:pt x="23919" y="44520"/>
                  </a:cubicBezTo>
                  <a:cubicBezTo>
                    <a:pt x="23919" y="44209"/>
                    <a:pt x="23643" y="44071"/>
                    <a:pt x="23470" y="44071"/>
                  </a:cubicBezTo>
                  <a:cubicBezTo>
                    <a:pt x="22917" y="44071"/>
                    <a:pt x="22329" y="44209"/>
                    <a:pt x="21915" y="44209"/>
                  </a:cubicBezTo>
                  <a:lnTo>
                    <a:pt x="21603" y="44209"/>
                  </a:lnTo>
                  <a:cubicBezTo>
                    <a:pt x="20878" y="44382"/>
                    <a:pt x="19875" y="44520"/>
                    <a:pt x="19011" y="44658"/>
                  </a:cubicBezTo>
                  <a:lnTo>
                    <a:pt x="19011" y="44209"/>
                  </a:lnTo>
                  <a:lnTo>
                    <a:pt x="18873" y="43794"/>
                  </a:lnTo>
                  <a:lnTo>
                    <a:pt x="20013" y="43794"/>
                  </a:lnTo>
                  <a:cubicBezTo>
                    <a:pt x="20325" y="43656"/>
                    <a:pt x="20463" y="43518"/>
                    <a:pt x="20463" y="43207"/>
                  </a:cubicBezTo>
                  <a:cubicBezTo>
                    <a:pt x="20463" y="43068"/>
                    <a:pt x="20325" y="42792"/>
                    <a:pt x="20013" y="42792"/>
                  </a:cubicBezTo>
                  <a:cubicBezTo>
                    <a:pt x="19599" y="42930"/>
                    <a:pt x="19322" y="42930"/>
                    <a:pt x="18873" y="42930"/>
                  </a:cubicBezTo>
                  <a:lnTo>
                    <a:pt x="18873" y="42653"/>
                  </a:lnTo>
                  <a:lnTo>
                    <a:pt x="18735" y="42342"/>
                  </a:lnTo>
                  <a:lnTo>
                    <a:pt x="19011" y="42342"/>
                  </a:lnTo>
                  <a:cubicBezTo>
                    <a:pt x="19322" y="42342"/>
                    <a:pt x="19599" y="42204"/>
                    <a:pt x="19737" y="42204"/>
                  </a:cubicBezTo>
                  <a:cubicBezTo>
                    <a:pt x="19875" y="42204"/>
                    <a:pt x="20013" y="42204"/>
                    <a:pt x="20013" y="42066"/>
                  </a:cubicBezTo>
                  <a:cubicBezTo>
                    <a:pt x="20186" y="41928"/>
                    <a:pt x="20186" y="41789"/>
                    <a:pt x="20186" y="41789"/>
                  </a:cubicBezTo>
                  <a:cubicBezTo>
                    <a:pt x="20186" y="41617"/>
                    <a:pt x="20186" y="41478"/>
                    <a:pt x="20013" y="41478"/>
                  </a:cubicBezTo>
                  <a:cubicBezTo>
                    <a:pt x="20013" y="41340"/>
                    <a:pt x="19875" y="41340"/>
                    <a:pt x="19737" y="41340"/>
                  </a:cubicBezTo>
                  <a:cubicBezTo>
                    <a:pt x="19460" y="41340"/>
                    <a:pt x="19149" y="41340"/>
                    <a:pt x="18873" y="41478"/>
                  </a:cubicBezTo>
                  <a:lnTo>
                    <a:pt x="18735" y="41478"/>
                  </a:lnTo>
                  <a:lnTo>
                    <a:pt x="18735" y="41063"/>
                  </a:lnTo>
                  <a:lnTo>
                    <a:pt x="18735" y="40752"/>
                  </a:lnTo>
                  <a:cubicBezTo>
                    <a:pt x="18873" y="40752"/>
                    <a:pt x="19149" y="40752"/>
                    <a:pt x="19460" y="40614"/>
                  </a:cubicBezTo>
                  <a:cubicBezTo>
                    <a:pt x="19599" y="40614"/>
                    <a:pt x="19599" y="40476"/>
                    <a:pt x="19737" y="40476"/>
                  </a:cubicBezTo>
                  <a:lnTo>
                    <a:pt x="19737" y="40061"/>
                  </a:lnTo>
                  <a:cubicBezTo>
                    <a:pt x="19599" y="40061"/>
                    <a:pt x="19599" y="39888"/>
                    <a:pt x="19460" y="39750"/>
                  </a:cubicBezTo>
                  <a:lnTo>
                    <a:pt x="19149" y="39750"/>
                  </a:lnTo>
                  <a:cubicBezTo>
                    <a:pt x="18873" y="39888"/>
                    <a:pt x="18735" y="39888"/>
                    <a:pt x="18596" y="39888"/>
                  </a:cubicBezTo>
                  <a:lnTo>
                    <a:pt x="18596" y="39024"/>
                  </a:lnTo>
                  <a:cubicBezTo>
                    <a:pt x="18873" y="39024"/>
                    <a:pt x="19149" y="39024"/>
                    <a:pt x="19460" y="38886"/>
                  </a:cubicBezTo>
                  <a:cubicBezTo>
                    <a:pt x="19737" y="38886"/>
                    <a:pt x="19875" y="38748"/>
                    <a:pt x="19875" y="38471"/>
                  </a:cubicBezTo>
                  <a:cubicBezTo>
                    <a:pt x="19875" y="38160"/>
                    <a:pt x="19737" y="38022"/>
                    <a:pt x="19460" y="38022"/>
                  </a:cubicBezTo>
                  <a:cubicBezTo>
                    <a:pt x="19149" y="38160"/>
                    <a:pt x="18735" y="38160"/>
                    <a:pt x="18458" y="38160"/>
                  </a:cubicBezTo>
                  <a:lnTo>
                    <a:pt x="18458" y="37158"/>
                  </a:lnTo>
                  <a:lnTo>
                    <a:pt x="18458" y="37019"/>
                  </a:lnTo>
                  <a:cubicBezTo>
                    <a:pt x="18596" y="36881"/>
                    <a:pt x="18735" y="36881"/>
                    <a:pt x="18873" y="36881"/>
                  </a:cubicBezTo>
                  <a:lnTo>
                    <a:pt x="19011" y="36881"/>
                  </a:lnTo>
                  <a:cubicBezTo>
                    <a:pt x="19737" y="36743"/>
                    <a:pt x="20463" y="36605"/>
                    <a:pt x="21327" y="36605"/>
                  </a:cubicBezTo>
                  <a:cubicBezTo>
                    <a:pt x="21915" y="36605"/>
                    <a:pt x="22468" y="36432"/>
                    <a:pt x="23055" y="36432"/>
                  </a:cubicBezTo>
                  <a:cubicBezTo>
                    <a:pt x="23193" y="36432"/>
                    <a:pt x="23193" y="36432"/>
                    <a:pt x="23332" y="36294"/>
                  </a:cubicBezTo>
                  <a:cubicBezTo>
                    <a:pt x="23332" y="36294"/>
                    <a:pt x="23470" y="36155"/>
                    <a:pt x="23470" y="36017"/>
                  </a:cubicBezTo>
                  <a:cubicBezTo>
                    <a:pt x="23470" y="35740"/>
                    <a:pt x="23332" y="35568"/>
                    <a:pt x="23193" y="35568"/>
                  </a:cubicBezTo>
                  <a:lnTo>
                    <a:pt x="23055" y="35568"/>
                  </a:lnTo>
                  <a:cubicBezTo>
                    <a:pt x="22329" y="35568"/>
                    <a:pt x="21742" y="35740"/>
                    <a:pt x="21327" y="35740"/>
                  </a:cubicBezTo>
                  <a:cubicBezTo>
                    <a:pt x="20325" y="35740"/>
                    <a:pt x="19322" y="35879"/>
                    <a:pt x="18285" y="36017"/>
                  </a:cubicBezTo>
                  <a:lnTo>
                    <a:pt x="18285" y="35568"/>
                  </a:lnTo>
                  <a:lnTo>
                    <a:pt x="18285" y="35153"/>
                  </a:lnTo>
                  <a:lnTo>
                    <a:pt x="18735" y="35153"/>
                  </a:lnTo>
                  <a:cubicBezTo>
                    <a:pt x="19011" y="35015"/>
                    <a:pt x="19322" y="35015"/>
                    <a:pt x="19599" y="35015"/>
                  </a:cubicBezTo>
                  <a:lnTo>
                    <a:pt x="19875" y="34704"/>
                  </a:lnTo>
                  <a:cubicBezTo>
                    <a:pt x="19875" y="34704"/>
                    <a:pt x="20013" y="34565"/>
                    <a:pt x="19875" y="34427"/>
                  </a:cubicBezTo>
                  <a:cubicBezTo>
                    <a:pt x="19875" y="34289"/>
                    <a:pt x="19737" y="34012"/>
                    <a:pt x="19460" y="34012"/>
                  </a:cubicBezTo>
                  <a:cubicBezTo>
                    <a:pt x="19149" y="34150"/>
                    <a:pt x="18873" y="34150"/>
                    <a:pt x="18735" y="34150"/>
                  </a:cubicBezTo>
                  <a:lnTo>
                    <a:pt x="18147" y="34289"/>
                  </a:lnTo>
                  <a:lnTo>
                    <a:pt x="18147" y="33701"/>
                  </a:lnTo>
                  <a:lnTo>
                    <a:pt x="18147" y="33148"/>
                  </a:lnTo>
                  <a:cubicBezTo>
                    <a:pt x="18458" y="33148"/>
                    <a:pt x="18735" y="32975"/>
                    <a:pt x="19011" y="32975"/>
                  </a:cubicBezTo>
                  <a:cubicBezTo>
                    <a:pt x="19322" y="32975"/>
                    <a:pt x="19460" y="32699"/>
                    <a:pt x="19460" y="32561"/>
                  </a:cubicBezTo>
                  <a:cubicBezTo>
                    <a:pt x="19460" y="32284"/>
                    <a:pt x="19149" y="32111"/>
                    <a:pt x="19011" y="32111"/>
                  </a:cubicBezTo>
                  <a:cubicBezTo>
                    <a:pt x="18596" y="32111"/>
                    <a:pt x="18285" y="32111"/>
                    <a:pt x="18009" y="32284"/>
                  </a:cubicBezTo>
                  <a:lnTo>
                    <a:pt x="18009" y="31696"/>
                  </a:lnTo>
                  <a:cubicBezTo>
                    <a:pt x="18147" y="31696"/>
                    <a:pt x="18285" y="31696"/>
                    <a:pt x="18596" y="31558"/>
                  </a:cubicBezTo>
                  <a:lnTo>
                    <a:pt x="18873" y="31558"/>
                  </a:lnTo>
                  <a:cubicBezTo>
                    <a:pt x="19011" y="31558"/>
                    <a:pt x="19322" y="31247"/>
                    <a:pt x="19149" y="31109"/>
                  </a:cubicBezTo>
                  <a:cubicBezTo>
                    <a:pt x="19149" y="30832"/>
                    <a:pt x="19011" y="30694"/>
                    <a:pt x="18735" y="30694"/>
                  </a:cubicBezTo>
                  <a:cubicBezTo>
                    <a:pt x="18458" y="30694"/>
                    <a:pt x="18147" y="30694"/>
                    <a:pt x="18009" y="30832"/>
                  </a:cubicBezTo>
                  <a:lnTo>
                    <a:pt x="17870" y="29968"/>
                  </a:lnTo>
                  <a:cubicBezTo>
                    <a:pt x="18147" y="29968"/>
                    <a:pt x="18285" y="29830"/>
                    <a:pt x="18596" y="29830"/>
                  </a:cubicBezTo>
                  <a:cubicBezTo>
                    <a:pt x="18873" y="29830"/>
                    <a:pt x="19011" y="29519"/>
                    <a:pt x="19011" y="29381"/>
                  </a:cubicBezTo>
                  <a:cubicBezTo>
                    <a:pt x="19011" y="29104"/>
                    <a:pt x="18735" y="28966"/>
                    <a:pt x="18596" y="28966"/>
                  </a:cubicBezTo>
                  <a:cubicBezTo>
                    <a:pt x="18285" y="28966"/>
                    <a:pt x="18009" y="28966"/>
                    <a:pt x="17870" y="29104"/>
                  </a:cubicBezTo>
                  <a:cubicBezTo>
                    <a:pt x="17870" y="28966"/>
                    <a:pt x="17732" y="28827"/>
                    <a:pt x="17732" y="28655"/>
                  </a:cubicBezTo>
                  <a:lnTo>
                    <a:pt x="17732" y="27652"/>
                  </a:lnTo>
                  <a:lnTo>
                    <a:pt x="19149" y="27652"/>
                  </a:lnTo>
                  <a:cubicBezTo>
                    <a:pt x="19875" y="27652"/>
                    <a:pt x="20601" y="27514"/>
                    <a:pt x="21050" y="27376"/>
                  </a:cubicBezTo>
                  <a:cubicBezTo>
                    <a:pt x="21189" y="27376"/>
                    <a:pt x="21327" y="27237"/>
                    <a:pt x="21327" y="27099"/>
                  </a:cubicBezTo>
                  <a:cubicBezTo>
                    <a:pt x="21465" y="27099"/>
                    <a:pt x="21465" y="26926"/>
                    <a:pt x="21327" y="26788"/>
                  </a:cubicBezTo>
                  <a:cubicBezTo>
                    <a:pt x="21327" y="26650"/>
                    <a:pt x="21189" y="26512"/>
                    <a:pt x="20878" y="26512"/>
                  </a:cubicBezTo>
                  <a:lnTo>
                    <a:pt x="20739" y="26512"/>
                  </a:lnTo>
                  <a:cubicBezTo>
                    <a:pt x="20601" y="26512"/>
                    <a:pt x="20601" y="26512"/>
                    <a:pt x="20463" y="26650"/>
                  </a:cubicBezTo>
                  <a:cubicBezTo>
                    <a:pt x="19737" y="26650"/>
                    <a:pt x="19149" y="26788"/>
                    <a:pt x="18596" y="26788"/>
                  </a:cubicBezTo>
                  <a:lnTo>
                    <a:pt x="17594" y="26788"/>
                  </a:lnTo>
                  <a:cubicBezTo>
                    <a:pt x="17594" y="26512"/>
                    <a:pt x="17594" y="26235"/>
                    <a:pt x="17421" y="25924"/>
                  </a:cubicBezTo>
                  <a:lnTo>
                    <a:pt x="18596" y="25924"/>
                  </a:lnTo>
                  <a:cubicBezTo>
                    <a:pt x="18735" y="25786"/>
                    <a:pt x="18873" y="25786"/>
                    <a:pt x="18873" y="25786"/>
                  </a:cubicBezTo>
                  <a:cubicBezTo>
                    <a:pt x="19011" y="25647"/>
                    <a:pt x="19011" y="25509"/>
                    <a:pt x="19011" y="25371"/>
                  </a:cubicBezTo>
                  <a:cubicBezTo>
                    <a:pt x="19011" y="25060"/>
                    <a:pt x="18873" y="24922"/>
                    <a:pt x="18596" y="24922"/>
                  </a:cubicBezTo>
                  <a:cubicBezTo>
                    <a:pt x="18147" y="24922"/>
                    <a:pt x="17732" y="24922"/>
                    <a:pt x="17421" y="25060"/>
                  </a:cubicBezTo>
                  <a:cubicBezTo>
                    <a:pt x="17283" y="24783"/>
                    <a:pt x="17283" y="24507"/>
                    <a:pt x="17283" y="24196"/>
                  </a:cubicBezTo>
                  <a:cubicBezTo>
                    <a:pt x="17594" y="24196"/>
                    <a:pt x="17870" y="24196"/>
                    <a:pt x="18147" y="24058"/>
                  </a:cubicBezTo>
                  <a:cubicBezTo>
                    <a:pt x="18285" y="24058"/>
                    <a:pt x="18458" y="24058"/>
                    <a:pt x="18458" y="23919"/>
                  </a:cubicBezTo>
                  <a:cubicBezTo>
                    <a:pt x="18596" y="23919"/>
                    <a:pt x="18596" y="23781"/>
                    <a:pt x="18596" y="23643"/>
                  </a:cubicBezTo>
                  <a:cubicBezTo>
                    <a:pt x="18596" y="23470"/>
                    <a:pt x="18596" y="23332"/>
                    <a:pt x="18458" y="23332"/>
                  </a:cubicBezTo>
                  <a:cubicBezTo>
                    <a:pt x="18458" y="23193"/>
                    <a:pt x="18285" y="23193"/>
                    <a:pt x="18147" y="23193"/>
                  </a:cubicBezTo>
                  <a:cubicBezTo>
                    <a:pt x="17870" y="23193"/>
                    <a:pt x="17421" y="23332"/>
                    <a:pt x="17145" y="23332"/>
                  </a:cubicBezTo>
                  <a:lnTo>
                    <a:pt x="17145" y="23055"/>
                  </a:lnTo>
                  <a:lnTo>
                    <a:pt x="17145" y="22606"/>
                  </a:lnTo>
                  <a:lnTo>
                    <a:pt x="18009" y="22606"/>
                  </a:lnTo>
                  <a:cubicBezTo>
                    <a:pt x="18147" y="22606"/>
                    <a:pt x="18285" y="22468"/>
                    <a:pt x="18285" y="22468"/>
                  </a:cubicBezTo>
                  <a:cubicBezTo>
                    <a:pt x="18458" y="22329"/>
                    <a:pt x="18458" y="22191"/>
                    <a:pt x="18458" y="22053"/>
                  </a:cubicBezTo>
                  <a:cubicBezTo>
                    <a:pt x="18458" y="21914"/>
                    <a:pt x="18147" y="21742"/>
                    <a:pt x="18009" y="21742"/>
                  </a:cubicBezTo>
                  <a:lnTo>
                    <a:pt x="17006" y="21742"/>
                  </a:lnTo>
                  <a:cubicBezTo>
                    <a:pt x="17006" y="21603"/>
                    <a:pt x="16868" y="21327"/>
                    <a:pt x="16868" y="21189"/>
                  </a:cubicBezTo>
                  <a:lnTo>
                    <a:pt x="17732" y="21189"/>
                  </a:lnTo>
                  <a:cubicBezTo>
                    <a:pt x="17870" y="21189"/>
                    <a:pt x="18009" y="21050"/>
                    <a:pt x="18147" y="21050"/>
                  </a:cubicBezTo>
                  <a:lnTo>
                    <a:pt x="18147" y="20601"/>
                  </a:lnTo>
                  <a:cubicBezTo>
                    <a:pt x="18147" y="20463"/>
                    <a:pt x="18009" y="20324"/>
                    <a:pt x="17732" y="20324"/>
                  </a:cubicBezTo>
                  <a:lnTo>
                    <a:pt x="16730" y="20324"/>
                  </a:lnTo>
                  <a:lnTo>
                    <a:pt x="16730" y="20013"/>
                  </a:lnTo>
                  <a:lnTo>
                    <a:pt x="16557" y="19737"/>
                  </a:lnTo>
                  <a:cubicBezTo>
                    <a:pt x="17283" y="19599"/>
                    <a:pt x="18147" y="19599"/>
                    <a:pt x="18735" y="19460"/>
                  </a:cubicBezTo>
                  <a:lnTo>
                    <a:pt x="20186" y="19460"/>
                  </a:lnTo>
                  <a:cubicBezTo>
                    <a:pt x="20325" y="19322"/>
                    <a:pt x="20601" y="19149"/>
                    <a:pt x="20463" y="18873"/>
                  </a:cubicBezTo>
                  <a:cubicBezTo>
                    <a:pt x="20463" y="18734"/>
                    <a:pt x="20325" y="18458"/>
                    <a:pt x="20013" y="18458"/>
                  </a:cubicBezTo>
                  <a:cubicBezTo>
                    <a:pt x="19599" y="18596"/>
                    <a:pt x="19149" y="18596"/>
                    <a:pt x="18735" y="18596"/>
                  </a:cubicBezTo>
                  <a:cubicBezTo>
                    <a:pt x="18009" y="18596"/>
                    <a:pt x="17145" y="18734"/>
                    <a:pt x="16419" y="18873"/>
                  </a:cubicBezTo>
                  <a:lnTo>
                    <a:pt x="16419" y="18596"/>
                  </a:lnTo>
                  <a:lnTo>
                    <a:pt x="16419" y="18285"/>
                  </a:lnTo>
                  <a:cubicBezTo>
                    <a:pt x="16868" y="18285"/>
                    <a:pt x="17145" y="18285"/>
                    <a:pt x="17421" y="18147"/>
                  </a:cubicBezTo>
                  <a:cubicBezTo>
                    <a:pt x="17594" y="18147"/>
                    <a:pt x="17732" y="18147"/>
                    <a:pt x="17732" y="18009"/>
                  </a:cubicBezTo>
                  <a:cubicBezTo>
                    <a:pt x="17870" y="18009"/>
                    <a:pt x="17870" y="17870"/>
                    <a:pt x="17870" y="17732"/>
                  </a:cubicBezTo>
                  <a:cubicBezTo>
                    <a:pt x="17870" y="17421"/>
                    <a:pt x="17732" y="17283"/>
                    <a:pt x="17421" y="17283"/>
                  </a:cubicBezTo>
                  <a:cubicBezTo>
                    <a:pt x="17006" y="17283"/>
                    <a:pt x="16557" y="17421"/>
                    <a:pt x="16280" y="17421"/>
                  </a:cubicBezTo>
                  <a:lnTo>
                    <a:pt x="16142" y="17283"/>
                  </a:lnTo>
                  <a:cubicBezTo>
                    <a:pt x="16419" y="17145"/>
                    <a:pt x="16730" y="17145"/>
                    <a:pt x="17006" y="17006"/>
                  </a:cubicBezTo>
                  <a:lnTo>
                    <a:pt x="17145" y="17006"/>
                  </a:lnTo>
                  <a:cubicBezTo>
                    <a:pt x="17145" y="17006"/>
                    <a:pt x="17283" y="17006"/>
                    <a:pt x="17421" y="16868"/>
                  </a:cubicBezTo>
                  <a:lnTo>
                    <a:pt x="17421" y="16557"/>
                  </a:lnTo>
                  <a:cubicBezTo>
                    <a:pt x="17421" y="16419"/>
                    <a:pt x="17421" y="16280"/>
                    <a:pt x="17283" y="16280"/>
                  </a:cubicBezTo>
                  <a:cubicBezTo>
                    <a:pt x="17283" y="16142"/>
                    <a:pt x="17145" y="16142"/>
                    <a:pt x="17006" y="16142"/>
                  </a:cubicBezTo>
                  <a:cubicBezTo>
                    <a:pt x="16730" y="16142"/>
                    <a:pt x="16280" y="16280"/>
                    <a:pt x="16004" y="16419"/>
                  </a:cubicBezTo>
                  <a:lnTo>
                    <a:pt x="16004" y="16280"/>
                  </a:lnTo>
                  <a:lnTo>
                    <a:pt x="16004" y="16004"/>
                  </a:lnTo>
                  <a:lnTo>
                    <a:pt x="16004" y="15866"/>
                  </a:lnTo>
                  <a:lnTo>
                    <a:pt x="16004" y="15693"/>
                  </a:lnTo>
                  <a:cubicBezTo>
                    <a:pt x="16280" y="15693"/>
                    <a:pt x="16419" y="15693"/>
                    <a:pt x="16730" y="15555"/>
                  </a:cubicBezTo>
                  <a:cubicBezTo>
                    <a:pt x="16868" y="15555"/>
                    <a:pt x="16868" y="15555"/>
                    <a:pt x="17006" y="15416"/>
                  </a:cubicBezTo>
                  <a:cubicBezTo>
                    <a:pt x="17145" y="15416"/>
                    <a:pt x="17145" y="15278"/>
                    <a:pt x="17145" y="15140"/>
                  </a:cubicBezTo>
                  <a:cubicBezTo>
                    <a:pt x="17145" y="15001"/>
                    <a:pt x="17006" y="14829"/>
                    <a:pt x="17006" y="14829"/>
                  </a:cubicBezTo>
                  <a:cubicBezTo>
                    <a:pt x="16868" y="14829"/>
                    <a:pt x="16868" y="14690"/>
                    <a:pt x="16730" y="14690"/>
                  </a:cubicBezTo>
                  <a:cubicBezTo>
                    <a:pt x="16280" y="14829"/>
                    <a:pt x="16004" y="14829"/>
                    <a:pt x="15866" y="14829"/>
                  </a:cubicBezTo>
                  <a:lnTo>
                    <a:pt x="15693" y="14552"/>
                  </a:lnTo>
                  <a:lnTo>
                    <a:pt x="15693" y="14414"/>
                  </a:lnTo>
                  <a:lnTo>
                    <a:pt x="15693" y="13965"/>
                  </a:lnTo>
                  <a:lnTo>
                    <a:pt x="16142" y="13965"/>
                  </a:lnTo>
                  <a:cubicBezTo>
                    <a:pt x="16280" y="13965"/>
                    <a:pt x="16419" y="13965"/>
                    <a:pt x="16419" y="13826"/>
                  </a:cubicBezTo>
                  <a:cubicBezTo>
                    <a:pt x="16557" y="13688"/>
                    <a:pt x="16557" y="13550"/>
                    <a:pt x="16557" y="13550"/>
                  </a:cubicBezTo>
                  <a:cubicBezTo>
                    <a:pt x="16557" y="13273"/>
                    <a:pt x="16280" y="13100"/>
                    <a:pt x="16142" y="13100"/>
                  </a:cubicBezTo>
                  <a:lnTo>
                    <a:pt x="15555" y="13100"/>
                  </a:lnTo>
                  <a:cubicBezTo>
                    <a:pt x="15555" y="12686"/>
                    <a:pt x="15416" y="12236"/>
                    <a:pt x="15416" y="11683"/>
                  </a:cubicBezTo>
                  <a:lnTo>
                    <a:pt x="15693" y="11683"/>
                  </a:lnTo>
                  <a:cubicBezTo>
                    <a:pt x="16419" y="11545"/>
                    <a:pt x="17006" y="11372"/>
                    <a:pt x="17594" y="11372"/>
                  </a:cubicBezTo>
                  <a:cubicBezTo>
                    <a:pt x="18147" y="11372"/>
                    <a:pt x="18596" y="11234"/>
                    <a:pt x="19149" y="11234"/>
                  </a:cubicBezTo>
                  <a:cubicBezTo>
                    <a:pt x="19322" y="11234"/>
                    <a:pt x="19460" y="11096"/>
                    <a:pt x="19460" y="11096"/>
                  </a:cubicBezTo>
                  <a:cubicBezTo>
                    <a:pt x="19599" y="10957"/>
                    <a:pt x="19599" y="10819"/>
                    <a:pt x="19599" y="10681"/>
                  </a:cubicBezTo>
                  <a:cubicBezTo>
                    <a:pt x="19599" y="10508"/>
                    <a:pt x="19322" y="10232"/>
                    <a:pt x="19149" y="10232"/>
                  </a:cubicBezTo>
                  <a:cubicBezTo>
                    <a:pt x="18596" y="10370"/>
                    <a:pt x="18009" y="10370"/>
                    <a:pt x="17421" y="10508"/>
                  </a:cubicBezTo>
                  <a:lnTo>
                    <a:pt x="17006" y="10508"/>
                  </a:lnTo>
                  <a:cubicBezTo>
                    <a:pt x="16280" y="10681"/>
                    <a:pt x="15866" y="10681"/>
                    <a:pt x="15278" y="10819"/>
                  </a:cubicBezTo>
                  <a:lnTo>
                    <a:pt x="15278" y="10370"/>
                  </a:lnTo>
                  <a:lnTo>
                    <a:pt x="15278" y="9367"/>
                  </a:lnTo>
                  <a:cubicBezTo>
                    <a:pt x="15416" y="9367"/>
                    <a:pt x="15555" y="9367"/>
                    <a:pt x="15693" y="9229"/>
                  </a:cubicBezTo>
                  <a:lnTo>
                    <a:pt x="16142" y="9229"/>
                  </a:lnTo>
                  <a:cubicBezTo>
                    <a:pt x="16280" y="9229"/>
                    <a:pt x="16419" y="9091"/>
                    <a:pt x="16419" y="9091"/>
                  </a:cubicBezTo>
                  <a:cubicBezTo>
                    <a:pt x="16557" y="8953"/>
                    <a:pt x="16557" y="8780"/>
                    <a:pt x="16557" y="8642"/>
                  </a:cubicBezTo>
                  <a:cubicBezTo>
                    <a:pt x="16557" y="8503"/>
                    <a:pt x="16419" y="8365"/>
                    <a:pt x="16142" y="8365"/>
                  </a:cubicBezTo>
                  <a:cubicBezTo>
                    <a:pt x="15866" y="8365"/>
                    <a:pt x="15416" y="8365"/>
                    <a:pt x="15140" y="8503"/>
                  </a:cubicBezTo>
                  <a:lnTo>
                    <a:pt x="15140" y="8088"/>
                  </a:lnTo>
                  <a:lnTo>
                    <a:pt x="15140" y="7501"/>
                  </a:lnTo>
                  <a:lnTo>
                    <a:pt x="15278" y="7501"/>
                  </a:lnTo>
                  <a:cubicBezTo>
                    <a:pt x="15555" y="7501"/>
                    <a:pt x="16004" y="7363"/>
                    <a:pt x="16280" y="7363"/>
                  </a:cubicBezTo>
                  <a:cubicBezTo>
                    <a:pt x="16419" y="7363"/>
                    <a:pt x="16557" y="7363"/>
                    <a:pt x="16557" y="7224"/>
                  </a:cubicBezTo>
                  <a:cubicBezTo>
                    <a:pt x="16730" y="7052"/>
                    <a:pt x="16730" y="6913"/>
                    <a:pt x="16730" y="6913"/>
                  </a:cubicBezTo>
                  <a:cubicBezTo>
                    <a:pt x="16730" y="6775"/>
                    <a:pt x="16730" y="6637"/>
                    <a:pt x="16557" y="6498"/>
                  </a:cubicBezTo>
                  <a:lnTo>
                    <a:pt x="15140" y="6498"/>
                  </a:lnTo>
                  <a:lnTo>
                    <a:pt x="15278" y="5911"/>
                  </a:lnTo>
                  <a:cubicBezTo>
                    <a:pt x="15555" y="5911"/>
                    <a:pt x="15866" y="5773"/>
                    <a:pt x="16142" y="5773"/>
                  </a:cubicBezTo>
                  <a:cubicBezTo>
                    <a:pt x="16280" y="5773"/>
                    <a:pt x="16280" y="5773"/>
                    <a:pt x="16419" y="5634"/>
                  </a:cubicBezTo>
                  <a:cubicBezTo>
                    <a:pt x="16419" y="5496"/>
                    <a:pt x="16557" y="5323"/>
                    <a:pt x="16557" y="5323"/>
                  </a:cubicBezTo>
                  <a:cubicBezTo>
                    <a:pt x="16419" y="5185"/>
                    <a:pt x="16419" y="5047"/>
                    <a:pt x="16280" y="4908"/>
                  </a:cubicBezTo>
                  <a:lnTo>
                    <a:pt x="15555" y="4908"/>
                  </a:lnTo>
                  <a:lnTo>
                    <a:pt x="15278" y="5047"/>
                  </a:lnTo>
                  <a:lnTo>
                    <a:pt x="15278" y="4770"/>
                  </a:lnTo>
                  <a:lnTo>
                    <a:pt x="15416" y="4321"/>
                  </a:lnTo>
                  <a:lnTo>
                    <a:pt x="16142" y="4321"/>
                  </a:lnTo>
                  <a:cubicBezTo>
                    <a:pt x="16280" y="4321"/>
                    <a:pt x="16280" y="4321"/>
                    <a:pt x="16419" y="4183"/>
                  </a:cubicBezTo>
                  <a:cubicBezTo>
                    <a:pt x="16557" y="4044"/>
                    <a:pt x="16557" y="3906"/>
                    <a:pt x="16557" y="3906"/>
                  </a:cubicBezTo>
                  <a:cubicBezTo>
                    <a:pt x="16557" y="3595"/>
                    <a:pt x="16280" y="3457"/>
                    <a:pt x="16142" y="3457"/>
                  </a:cubicBezTo>
                  <a:lnTo>
                    <a:pt x="15555" y="3457"/>
                  </a:lnTo>
                  <a:lnTo>
                    <a:pt x="15555" y="3042"/>
                  </a:lnTo>
                  <a:lnTo>
                    <a:pt x="15693" y="2731"/>
                  </a:lnTo>
                  <a:cubicBezTo>
                    <a:pt x="16557" y="2731"/>
                    <a:pt x="17594" y="2731"/>
                    <a:pt x="18458" y="2593"/>
                  </a:cubicBezTo>
                  <a:lnTo>
                    <a:pt x="18873" y="2593"/>
                  </a:lnTo>
                  <a:cubicBezTo>
                    <a:pt x="19149" y="2593"/>
                    <a:pt x="19322" y="2316"/>
                    <a:pt x="19322" y="2040"/>
                  </a:cubicBezTo>
                  <a:cubicBezTo>
                    <a:pt x="19322" y="1895"/>
                    <a:pt x="19104" y="1677"/>
                    <a:pt x="18952" y="1610"/>
                  </a:cubicBezTo>
                  <a:lnTo>
                    <a:pt x="18952" y="1610"/>
                  </a:lnTo>
                  <a:cubicBezTo>
                    <a:pt x="19016" y="1598"/>
                    <a:pt x="19083" y="1590"/>
                    <a:pt x="19149" y="1590"/>
                  </a:cubicBezTo>
                  <a:lnTo>
                    <a:pt x="19460" y="1452"/>
                  </a:lnTo>
                  <a:cubicBezTo>
                    <a:pt x="19875" y="1452"/>
                    <a:pt x="20463" y="1314"/>
                    <a:pt x="20878" y="1314"/>
                  </a:cubicBezTo>
                  <a:cubicBezTo>
                    <a:pt x="21742" y="1175"/>
                    <a:pt x="22606" y="1003"/>
                    <a:pt x="23470" y="1003"/>
                  </a:cubicBezTo>
                  <a:cubicBezTo>
                    <a:pt x="24058" y="864"/>
                    <a:pt x="24645" y="864"/>
                    <a:pt x="25198" y="864"/>
                  </a:cubicBezTo>
                  <a:close/>
                  <a:moveTo>
                    <a:pt x="24196" y="0"/>
                  </a:moveTo>
                  <a:cubicBezTo>
                    <a:pt x="22468" y="139"/>
                    <a:pt x="20739" y="450"/>
                    <a:pt x="19149" y="726"/>
                  </a:cubicBezTo>
                  <a:lnTo>
                    <a:pt x="18147" y="864"/>
                  </a:lnTo>
                  <a:lnTo>
                    <a:pt x="17421" y="864"/>
                  </a:lnTo>
                  <a:cubicBezTo>
                    <a:pt x="17283" y="1003"/>
                    <a:pt x="17145" y="1003"/>
                    <a:pt x="16868" y="1003"/>
                  </a:cubicBezTo>
                  <a:lnTo>
                    <a:pt x="15866" y="1003"/>
                  </a:lnTo>
                  <a:cubicBezTo>
                    <a:pt x="15555" y="1175"/>
                    <a:pt x="15416" y="1175"/>
                    <a:pt x="15140" y="1452"/>
                  </a:cubicBezTo>
                  <a:cubicBezTo>
                    <a:pt x="15002" y="1590"/>
                    <a:pt x="14829" y="1729"/>
                    <a:pt x="14690" y="2178"/>
                  </a:cubicBezTo>
                  <a:cubicBezTo>
                    <a:pt x="14690" y="2178"/>
                    <a:pt x="14690" y="2316"/>
                    <a:pt x="14829" y="2454"/>
                  </a:cubicBezTo>
                  <a:cubicBezTo>
                    <a:pt x="13965" y="6049"/>
                    <a:pt x="14276" y="9817"/>
                    <a:pt x="14552" y="12686"/>
                  </a:cubicBezTo>
                  <a:cubicBezTo>
                    <a:pt x="14829" y="14137"/>
                    <a:pt x="15002" y="15866"/>
                    <a:pt x="15416" y="17870"/>
                  </a:cubicBezTo>
                  <a:lnTo>
                    <a:pt x="15555" y="18873"/>
                  </a:lnTo>
                  <a:lnTo>
                    <a:pt x="15555" y="19149"/>
                  </a:lnTo>
                  <a:cubicBezTo>
                    <a:pt x="15693" y="19599"/>
                    <a:pt x="15693" y="20013"/>
                    <a:pt x="15866" y="20463"/>
                  </a:cubicBezTo>
                  <a:cubicBezTo>
                    <a:pt x="16004" y="21327"/>
                    <a:pt x="16142" y="22329"/>
                    <a:pt x="16280" y="23332"/>
                  </a:cubicBezTo>
                  <a:lnTo>
                    <a:pt x="16280" y="23470"/>
                  </a:lnTo>
                  <a:cubicBezTo>
                    <a:pt x="16419" y="24334"/>
                    <a:pt x="16557" y="25198"/>
                    <a:pt x="16557" y="26062"/>
                  </a:cubicBezTo>
                  <a:cubicBezTo>
                    <a:pt x="16868" y="28378"/>
                    <a:pt x="17006" y="30556"/>
                    <a:pt x="17145" y="32561"/>
                  </a:cubicBezTo>
                  <a:cubicBezTo>
                    <a:pt x="17283" y="34012"/>
                    <a:pt x="17421" y="35291"/>
                    <a:pt x="17421" y="36605"/>
                  </a:cubicBezTo>
                  <a:cubicBezTo>
                    <a:pt x="17594" y="38333"/>
                    <a:pt x="17732" y="40061"/>
                    <a:pt x="17870" y="41928"/>
                  </a:cubicBezTo>
                  <a:lnTo>
                    <a:pt x="17870" y="42066"/>
                  </a:lnTo>
                  <a:lnTo>
                    <a:pt x="18009" y="43207"/>
                  </a:lnTo>
                  <a:cubicBezTo>
                    <a:pt x="18009" y="44382"/>
                    <a:pt x="18147" y="45522"/>
                    <a:pt x="18285" y="46525"/>
                  </a:cubicBezTo>
                  <a:cubicBezTo>
                    <a:pt x="18285" y="47251"/>
                    <a:pt x="18458" y="48115"/>
                    <a:pt x="18596" y="48841"/>
                  </a:cubicBezTo>
                  <a:lnTo>
                    <a:pt x="18596" y="49843"/>
                  </a:lnTo>
                  <a:cubicBezTo>
                    <a:pt x="19011" y="52574"/>
                    <a:pt x="19149" y="55304"/>
                    <a:pt x="19460" y="58035"/>
                  </a:cubicBezTo>
                  <a:lnTo>
                    <a:pt x="19599" y="59072"/>
                  </a:lnTo>
                  <a:cubicBezTo>
                    <a:pt x="19149" y="59072"/>
                    <a:pt x="18735" y="59210"/>
                    <a:pt x="18285" y="59348"/>
                  </a:cubicBezTo>
                  <a:cubicBezTo>
                    <a:pt x="16557" y="55615"/>
                    <a:pt x="14829" y="51848"/>
                    <a:pt x="13550" y="48391"/>
                  </a:cubicBezTo>
                  <a:lnTo>
                    <a:pt x="13412" y="48253"/>
                  </a:lnTo>
                  <a:lnTo>
                    <a:pt x="13412" y="48115"/>
                  </a:lnTo>
                  <a:cubicBezTo>
                    <a:pt x="13412" y="48115"/>
                    <a:pt x="13412" y="47976"/>
                    <a:pt x="13550" y="47976"/>
                  </a:cubicBezTo>
                  <a:lnTo>
                    <a:pt x="13688" y="47976"/>
                  </a:lnTo>
                  <a:lnTo>
                    <a:pt x="13688" y="47838"/>
                  </a:lnTo>
                  <a:lnTo>
                    <a:pt x="13965" y="47838"/>
                  </a:lnTo>
                  <a:cubicBezTo>
                    <a:pt x="13965" y="47665"/>
                    <a:pt x="14137" y="47665"/>
                    <a:pt x="14137" y="47527"/>
                  </a:cubicBezTo>
                  <a:lnTo>
                    <a:pt x="14276" y="47527"/>
                  </a:lnTo>
                  <a:cubicBezTo>
                    <a:pt x="14276" y="47389"/>
                    <a:pt x="14414" y="47389"/>
                    <a:pt x="14414" y="47251"/>
                  </a:cubicBezTo>
                  <a:lnTo>
                    <a:pt x="14414" y="46974"/>
                  </a:lnTo>
                  <a:cubicBezTo>
                    <a:pt x="14137" y="46248"/>
                    <a:pt x="13826" y="45661"/>
                    <a:pt x="13550" y="45073"/>
                  </a:cubicBezTo>
                  <a:cubicBezTo>
                    <a:pt x="13273" y="44520"/>
                    <a:pt x="12962" y="43932"/>
                    <a:pt x="12686" y="43207"/>
                  </a:cubicBezTo>
                  <a:cubicBezTo>
                    <a:pt x="11960" y="42066"/>
                    <a:pt x="11234" y="40925"/>
                    <a:pt x="10508" y="39888"/>
                  </a:cubicBezTo>
                  <a:cubicBezTo>
                    <a:pt x="8780" y="37469"/>
                    <a:pt x="6913" y="35568"/>
                    <a:pt x="5047" y="34012"/>
                  </a:cubicBezTo>
                  <a:lnTo>
                    <a:pt x="4459" y="34012"/>
                  </a:lnTo>
                  <a:cubicBezTo>
                    <a:pt x="3906" y="34150"/>
                    <a:pt x="3457" y="34289"/>
                    <a:pt x="3042" y="34565"/>
                  </a:cubicBezTo>
                  <a:lnTo>
                    <a:pt x="2731" y="34565"/>
                  </a:lnTo>
                  <a:cubicBezTo>
                    <a:pt x="2731" y="34704"/>
                    <a:pt x="2593" y="34876"/>
                    <a:pt x="2593" y="34876"/>
                  </a:cubicBezTo>
                  <a:cubicBezTo>
                    <a:pt x="2316" y="36432"/>
                    <a:pt x="2178" y="37884"/>
                    <a:pt x="2316" y="39335"/>
                  </a:cubicBezTo>
                  <a:cubicBezTo>
                    <a:pt x="2316" y="39888"/>
                    <a:pt x="2316" y="40614"/>
                    <a:pt x="2454" y="41202"/>
                  </a:cubicBezTo>
                  <a:cubicBezTo>
                    <a:pt x="1867" y="41617"/>
                    <a:pt x="1452" y="42066"/>
                    <a:pt x="1003" y="42342"/>
                  </a:cubicBezTo>
                  <a:cubicBezTo>
                    <a:pt x="726" y="42792"/>
                    <a:pt x="450" y="43345"/>
                    <a:pt x="139" y="43932"/>
                  </a:cubicBezTo>
                  <a:cubicBezTo>
                    <a:pt x="0" y="44382"/>
                    <a:pt x="0" y="44935"/>
                    <a:pt x="0" y="45522"/>
                  </a:cubicBezTo>
                  <a:cubicBezTo>
                    <a:pt x="0" y="46110"/>
                    <a:pt x="139" y="46663"/>
                    <a:pt x="450" y="47389"/>
                  </a:cubicBezTo>
                  <a:cubicBezTo>
                    <a:pt x="588" y="48253"/>
                    <a:pt x="1003" y="49255"/>
                    <a:pt x="1314" y="49843"/>
                  </a:cubicBezTo>
                  <a:cubicBezTo>
                    <a:pt x="1590" y="50707"/>
                    <a:pt x="1867" y="51571"/>
                    <a:pt x="2316" y="52435"/>
                  </a:cubicBezTo>
                  <a:cubicBezTo>
                    <a:pt x="3042" y="54025"/>
                    <a:pt x="3906" y="55615"/>
                    <a:pt x="4770" y="57033"/>
                  </a:cubicBezTo>
                  <a:lnTo>
                    <a:pt x="4909" y="57482"/>
                  </a:lnTo>
                  <a:cubicBezTo>
                    <a:pt x="5185" y="57758"/>
                    <a:pt x="5323" y="58208"/>
                    <a:pt x="5634" y="58484"/>
                  </a:cubicBezTo>
                  <a:cubicBezTo>
                    <a:pt x="5911" y="58899"/>
                    <a:pt x="6360" y="59348"/>
                    <a:pt x="6913" y="59487"/>
                  </a:cubicBezTo>
                  <a:lnTo>
                    <a:pt x="7052" y="59487"/>
                  </a:lnTo>
                  <a:cubicBezTo>
                    <a:pt x="7224" y="59487"/>
                    <a:pt x="7501" y="59348"/>
                    <a:pt x="7639" y="59210"/>
                  </a:cubicBezTo>
                  <a:cubicBezTo>
                    <a:pt x="7777" y="59072"/>
                    <a:pt x="7916" y="58899"/>
                    <a:pt x="7916" y="58623"/>
                  </a:cubicBezTo>
                  <a:lnTo>
                    <a:pt x="7916" y="58346"/>
                  </a:lnTo>
                  <a:cubicBezTo>
                    <a:pt x="7777" y="58208"/>
                    <a:pt x="7777" y="58208"/>
                    <a:pt x="7777" y="58035"/>
                  </a:cubicBezTo>
                  <a:cubicBezTo>
                    <a:pt x="7639" y="57758"/>
                    <a:pt x="7639" y="57482"/>
                    <a:pt x="7501" y="57344"/>
                  </a:cubicBezTo>
                  <a:cubicBezTo>
                    <a:pt x="7224" y="56894"/>
                    <a:pt x="6913" y="56479"/>
                    <a:pt x="6775" y="56030"/>
                  </a:cubicBezTo>
                  <a:cubicBezTo>
                    <a:pt x="6499" y="55754"/>
                    <a:pt x="6360" y="55304"/>
                    <a:pt x="6049" y="55028"/>
                  </a:cubicBezTo>
                  <a:lnTo>
                    <a:pt x="6049" y="54889"/>
                  </a:lnTo>
                  <a:lnTo>
                    <a:pt x="5911" y="54751"/>
                  </a:lnTo>
                  <a:cubicBezTo>
                    <a:pt x="5185" y="53438"/>
                    <a:pt x="4321" y="51986"/>
                    <a:pt x="3595" y="50569"/>
                  </a:cubicBezTo>
                  <a:cubicBezTo>
                    <a:pt x="3319" y="50120"/>
                    <a:pt x="3180" y="49566"/>
                    <a:pt x="2904" y="49117"/>
                  </a:cubicBezTo>
                  <a:cubicBezTo>
                    <a:pt x="2593" y="48391"/>
                    <a:pt x="2316" y="47527"/>
                    <a:pt x="2178" y="46525"/>
                  </a:cubicBezTo>
                  <a:lnTo>
                    <a:pt x="2178" y="45522"/>
                  </a:lnTo>
                  <a:cubicBezTo>
                    <a:pt x="2316" y="45246"/>
                    <a:pt x="2316" y="44935"/>
                    <a:pt x="2454" y="44658"/>
                  </a:cubicBezTo>
                  <a:cubicBezTo>
                    <a:pt x="2454" y="44520"/>
                    <a:pt x="2593" y="44382"/>
                    <a:pt x="2731" y="44209"/>
                  </a:cubicBezTo>
                  <a:lnTo>
                    <a:pt x="2904" y="44071"/>
                  </a:lnTo>
                  <a:lnTo>
                    <a:pt x="3042" y="43932"/>
                  </a:lnTo>
                  <a:cubicBezTo>
                    <a:pt x="3595" y="46663"/>
                    <a:pt x="4632" y="49394"/>
                    <a:pt x="5634" y="51571"/>
                  </a:cubicBezTo>
                  <a:cubicBezTo>
                    <a:pt x="5634" y="51710"/>
                    <a:pt x="5773" y="51848"/>
                    <a:pt x="5911" y="51848"/>
                  </a:cubicBezTo>
                  <a:lnTo>
                    <a:pt x="6360" y="51848"/>
                  </a:lnTo>
                  <a:cubicBezTo>
                    <a:pt x="6637" y="51710"/>
                    <a:pt x="7052" y="51433"/>
                    <a:pt x="7363" y="51295"/>
                  </a:cubicBezTo>
                  <a:cubicBezTo>
                    <a:pt x="8953" y="54025"/>
                    <a:pt x="10093" y="56894"/>
                    <a:pt x="11545" y="60213"/>
                  </a:cubicBezTo>
                  <a:cubicBezTo>
                    <a:pt x="11822" y="60800"/>
                    <a:pt x="12098" y="61353"/>
                    <a:pt x="12236" y="61941"/>
                  </a:cubicBezTo>
                  <a:cubicBezTo>
                    <a:pt x="12409" y="61941"/>
                    <a:pt x="12409" y="61941"/>
                    <a:pt x="12409" y="62079"/>
                  </a:cubicBezTo>
                  <a:cubicBezTo>
                    <a:pt x="12236" y="62079"/>
                    <a:pt x="12236" y="62079"/>
                    <a:pt x="12098" y="62217"/>
                  </a:cubicBezTo>
                  <a:cubicBezTo>
                    <a:pt x="11683" y="62667"/>
                    <a:pt x="11096" y="63081"/>
                    <a:pt x="10681" y="63669"/>
                  </a:cubicBezTo>
                  <a:cubicBezTo>
                    <a:pt x="10370" y="64257"/>
                    <a:pt x="10093" y="64810"/>
                    <a:pt x="9817" y="65397"/>
                  </a:cubicBezTo>
                  <a:cubicBezTo>
                    <a:pt x="9644" y="65536"/>
                    <a:pt x="9644" y="65536"/>
                    <a:pt x="9644" y="65674"/>
                  </a:cubicBezTo>
                  <a:lnTo>
                    <a:pt x="9644" y="65812"/>
                  </a:lnTo>
                  <a:cubicBezTo>
                    <a:pt x="9506" y="66123"/>
                    <a:pt x="9367" y="66400"/>
                    <a:pt x="9367" y="66538"/>
                  </a:cubicBezTo>
                  <a:cubicBezTo>
                    <a:pt x="9229" y="66849"/>
                    <a:pt x="9229" y="67126"/>
                    <a:pt x="9091" y="67540"/>
                  </a:cubicBezTo>
                  <a:cubicBezTo>
                    <a:pt x="8953" y="68266"/>
                    <a:pt x="8953" y="68854"/>
                    <a:pt x="8953" y="69718"/>
                  </a:cubicBezTo>
                  <a:cubicBezTo>
                    <a:pt x="8953" y="70720"/>
                    <a:pt x="9091" y="71723"/>
                    <a:pt x="9091" y="72725"/>
                  </a:cubicBezTo>
                  <a:cubicBezTo>
                    <a:pt x="9091" y="73036"/>
                    <a:pt x="9229" y="73451"/>
                    <a:pt x="9229" y="73900"/>
                  </a:cubicBezTo>
                  <a:lnTo>
                    <a:pt x="9229" y="76043"/>
                  </a:lnTo>
                  <a:lnTo>
                    <a:pt x="9229" y="77357"/>
                  </a:lnTo>
                  <a:lnTo>
                    <a:pt x="9229" y="78636"/>
                  </a:lnTo>
                  <a:cubicBezTo>
                    <a:pt x="9229" y="80226"/>
                    <a:pt x="9229" y="82092"/>
                    <a:pt x="9367" y="84131"/>
                  </a:cubicBezTo>
                  <a:lnTo>
                    <a:pt x="9367" y="84408"/>
                  </a:lnTo>
                  <a:cubicBezTo>
                    <a:pt x="9506" y="84546"/>
                    <a:pt x="9644" y="84685"/>
                    <a:pt x="9817" y="84685"/>
                  </a:cubicBezTo>
                  <a:cubicBezTo>
                    <a:pt x="9955" y="84685"/>
                    <a:pt x="9955" y="84546"/>
                    <a:pt x="10093" y="84546"/>
                  </a:cubicBezTo>
                  <a:cubicBezTo>
                    <a:pt x="10232" y="84408"/>
                    <a:pt x="10232" y="84270"/>
                    <a:pt x="10232" y="84131"/>
                  </a:cubicBezTo>
                  <a:cubicBezTo>
                    <a:pt x="10093" y="82542"/>
                    <a:pt x="10093" y="80813"/>
                    <a:pt x="10093" y="79500"/>
                  </a:cubicBezTo>
                  <a:lnTo>
                    <a:pt x="10093" y="77910"/>
                  </a:lnTo>
                  <a:lnTo>
                    <a:pt x="10093" y="77218"/>
                  </a:lnTo>
                  <a:lnTo>
                    <a:pt x="10093" y="76631"/>
                  </a:lnTo>
                  <a:lnTo>
                    <a:pt x="10093" y="76354"/>
                  </a:lnTo>
                  <a:lnTo>
                    <a:pt x="10093" y="75041"/>
                  </a:lnTo>
                  <a:cubicBezTo>
                    <a:pt x="10093" y="74177"/>
                    <a:pt x="10093" y="73313"/>
                    <a:pt x="9955" y="72587"/>
                  </a:cubicBezTo>
                  <a:lnTo>
                    <a:pt x="9955" y="71446"/>
                  </a:lnTo>
                  <a:cubicBezTo>
                    <a:pt x="9817" y="70444"/>
                    <a:pt x="9817" y="69130"/>
                    <a:pt x="9955" y="67851"/>
                  </a:cubicBezTo>
                  <a:cubicBezTo>
                    <a:pt x="10093" y="67402"/>
                    <a:pt x="10093" y="67126"/>
                    <a:pt x="10232" y="66849"/>
                  </a:cubicBezTo>
                  <a:lnTo>
                    <a:pt x="10232" y="66538"/>
                  </a:lnTo>
                  <a:cubicBezTo>
                    <a:pt x="10232" y="66676"/>
                    <a:pt x="10370" y="66676"/>
                    <a:pt x="10370" y="66676"/>
                  </a:cubicBezTo>
                  <a:cubicBezTo>
                    <a:pt x="11960" y="68266"/>
                    <a:pt x="13965" y="69580"/>
                    <a:pt x="16557" y="70444"/>
                  </a:cubicBezTo>
                  <a:cubicBezTo>
                    <a:pt x="17870" y="70859"/>
                    <a:pt x="19322" y="71170"/>
                    <a:pt x="20739" y="71446"/>
                  </a:cubicBezTo>
                  <a:cubicBezTo>
                    <a:pt x="22053" y="71584"/>
                    <a:pt x="23332" y="71723"/>
                    <a:pt x="24645" y="71723"/>
                  </a:cubicBezTo>
                  <a:lnTo>
                    <a:pt x="24783" y="71723"/>
                  </a:lnTo>
                  <a:cubicBezTo>
                    <a:pt x="26235" y="71723"/>
                    <a:pt x="27514" y="71584"/>
                    <a:pt x="28655" y="71308"/>
                  </a:cubicBezTo>
                  <a:cubicBezTo>
                    <a:pt x="29381" y="71170"/>
                    <a:pt x="29968" y="70997"/>
                    <a:pt x="30556" y="70859"/>
                  </a:cubicBezTo>
                  <a:cubicBezTo>
                    <a:pt x="31109" y="70720"/>
                    <a:pt x="31696" y="70444"/>
                    <a:pt x="32422" y="70305"/>
                  </a:cubicBezTo>
                  <a:cubicBezTo>
                    <a:pt x="33840" y="69718"/>
                    <a:pt x="35153" y="69269"/>
                    <a:pt x="36432" y="68577"/>
                  </a:cubicBezTo>
                  <a:cubicBezTo>
                    <a:pt x="37884" y="67851"/>
                    <a:pt x="39024" y="67126"/>
                    <a:pt x="39888" y="66261"/>
                  </a:cubicBezTo>
                  <a:cubicBezTo>
                    <a:pt x="40200" y="65985"/>
                    <a:pt x="40476" y="65674"/>
                    <a:pt x="40753" y="65397"/>
                  </a:cubicBezTo>
                  <a:cubicBezTo>
                    <a:pt x="40925" y="68128"/>
                    <a:pt x="41064" y="70720"/>
                    <a:pt x="41064" y="73313"/>
                  </a:cubicBezTo>
                  <a:lnTo>
                    <a:pt x="41064" y="73451"/>
                  </a:lnTo>
                  <a:lnTo>
                    <a:pt x="41064" y="76182"/>
                  </a:lnTo>
                  <a:cubicBezTo>
                    <a:pt x="41064" y="77218"/>
                    <a:pt x="41064" y="78083"/>
                    <a:pt x="41202" y="79085"/>
                  </a:cubicBezTo>
                  <a:lnTo>
                    <a:pt x="41202" y="80364"/>
                  </a:lnTo>
                  <a:cubicBezTo>
                    <a:pt x="41202" y="80813"/>
                    <a:pt x="41340" y="81366"/>
                    <a:pt x="41340" y="81816"/>
                  </a:cubicBezTo>
                  <a:cubicBezTo>
                    <a:pt x="41478" y="83682"/>
                    <a:pt x="41478" y="85549"/>
                    <a:pt x="41617" y="87588"/>
                  </a:cubicBezTo>
                  <a:lnTo>
                    <a:pt x="41617" y="95054"/>
                  </a:lnTo>
                  <a:lnTo>
                    <a:pt x="41617" y="97646"/>
                  </a:lnTo>
                  <a:cubicBezTo>
                    <a:pt x="41617" y="99098"/>
                    <a:pt x="41478" y="100688"/>
                    <a:pt x="41617" y="102278"/>
                  </a:cubicBezTo>
                  <a:lnTo>
                    <a:pt x="41617" y="102416"/>
                  </a:lnTo>
                  <a:lnTo>
                    <a:pt x="41478" y="102555"/>
                  </a:lnTo>
                  <a:lnTo>
                    <a:pt x="41478" y="102693"/>
                  </a:lnTo>
                  <a:lnTo>
                    <a:pt x="41064" y="104006"/>
                  </a:lnTo>
                  <a:cubicBezTo>
                    <a:pt x="40753" y="104559"/>
                    <a:pt x="40338" y="105147"/>
                    <a:pt x="39888" y="105562"/>
                  </a:cubicBezTo>
                  <a:cubicBezTo>
                    <a:pt x="39474" y="106149"/>
                    <a:pt x="38748" y="106737"/>
                    <a:pt x="37884" y="107290"/>
                  </a:cubicBezTo>
                  <a:cubicBezTo>
                    <a:pt x="36605" y="108154"/>
                    <a:pt x="35153" y="108742"/>
                    <a:pt x="33840" y="109329"/>
                  </a:cubicBezTo>
                  <a:cubicBezTo>
                    <a:pt x="32837" y="109744"/>
                    <a:pt x="32111" y="110194"/>
                    <a:pt x="31247" y="110608"/>
                  </a:cubicBezTo>
                  <a:cubicBezTo>
                    <a:pt x="31109" y="110608"/>
                    <a:pt x="30971" y="110747"/>
                    <a:pt x="30971" y="110919"/>
                  </a:cubicBezTo>
                  <a:cubicBezTo>
                    <a:pt x="30971" y="111058"/>
                    <a:pt x="30971" y="111058"/>
                    <a:pt x="31109" y="111196"/>
                  </a:cubicBezTo>
                  <a:cubicBezTo>
                    <a:pt x="31109" y="111334"/>
                    <a:pt x="31247" y="111334"/>
                    <a:pt x="31420" y="111334"/>
                  </a:cubicBezTo>
                  <a:lnTo>
                    <a:pt x="31696" y="111334"/>
                  </a:lnTo>
                  <a:cubicBezTo>
                    <a:pt x="32561" y="110919"/>
                    <a:pt x="33286" y="110608"/>
                    <a:pt x="34151" y="110194"/>
                  </a:cubicBezTo>
                  <a:cubicBezTo>
                    <a:pt x="35430" y="109606"/>
                    <a:pt x="36743" y="109018"/>
                    <a:pt x="37884" y="108327"/>
                  </a:cubicBezTo>
                  <a:cubicBezTo>
                    <a:pt x="38471" y="108016"/>
                    <a:pt x="39024" y="107601"/>
                    <a:pt x="39474" y="107290"/>
                  </a:cubicBezTo>
                  <a:cubicBezTo>
                    <a:pt x="39888" y="107014"/>
                    <a:pt x="40338" y="106599"/>
                    <a:pt x="40753" y="106149"/>
                  </a:cubicBezTo>
                  <a:cubicBezTo>
                    <a:pt x="41064" y="105735"/>
                    <a:pt x="41478" y="105147"/>
                    <a:pt x="41617" y="104698"/>
                  </a:cubicBezTo>
                  <a:cubicBezTo>
                    <a:pt x="41928" y="104421"/>
                    <a:pt x="42066" y="104145"/>
                    <a:pt x="42066" y="103834"/>
                  </a:cubicBezTo>
                  <a:cubicBezTo>
                    <a:pt x="42204" y="103419"/>
                    <a:pt x="42343" y="103142"/>
                    <a:pt x="42481" y="102693"/>
                  </a:cubicBezTo>
                  <a:lnTo>
                    <a:pt x="42481" y="102555"/>
                  </a:lnTo>
                  <a:lnTo>
                    <a:pt x="42481" y="102278"/>
                  </a:lnTo>
                  <a:lnTo>
                    <a:pt x="42481" y="97785"/>
                  </a:lnTo>
                  <a:lnTo>
                    <a:pt x="42481" y="96644"/>
                  </a:lnTo>
                  <a:lnTo>
                    <a:pt x="42481" y="94052"/>
                  </a:lnTo>
                  <a:lnTo>
                    <a:pt x="42481" y="93775"/>
                  </a:lnTo>
                  <a:lnTo>
                    <a:pt x="42481" y="90872"/>
                  </a:lnTo>
                  <a:cubicBezTo>
                    <a:pt x="42481" y="88867"/>
                    <a:pt x="42481" y="86862"/>
                    <a:pt x="42343" y="85134"/>
                  </a:cubicBezTo>
                  <a:cubicBezTo>
                    <a:pt x="42343" y="83406"/>
                    <a:pt x="42204" y="81539"/>
                    <a:pt x="42066" y="79362"/>
                  </a:cubicBezTo>
                  <a:cubicBezTo>
                    <a:pt x="41928" y="77357"/>
                    <a:pt x="41928" y="75317"/>
                    <a:pt x="41928" y="73313"/>
                  </a:cubicBezTo>
                  <a:cubicBezTo>
                    <a:pt x="41928" y="70859"/>
                    <a:pt x="41928" y="68128"/>
                    <a:pt x="41617" y="65536"/>
                  </a:cubicBezTo>
                  <a:cubicBezTo>
                    <a:pt x="41617" y="65397"/>
                    <a:pt x="41478" y="65121"/>
                    <a:pt x="41478" y="64810"/>
                  </a:cubicBezTo>
                  <a:cubicBezTo>
                    <a:pt x="41478" y="64671"/>
                    <a:pt x="41478" y="64533"/>
                    <a:pt x="41340" y="64395"/>
                  </a:cubicBezTo>
                  <a:cubicBezTo>
                    <a:pt x="41340" y="63946"/>
                    <a:pt x="41340" y="63531"/>
                    <a:pt x="41064" y="62943"/>
                  </a:cubicBezTo>
                  <a:cubicBezTo>
                    <a:pt x="40753" y="62356"/>
                    <a:pt x="40476" y="61941"/>
                    <a:pt x="39888" y="61353"/>
                  </a:cubicBezTo>
                  <a:cubicBezTo>
                    <a:pt x="39474" y="60938"/>
                    <a:pt x="39024" y="60627"/>
                    <a:pt x="38610" y="60213"/>
                  </a:cubicBezTo>
                  <a:cubicBezTo>
                    <a:pt x="38022" y="59936"/>
                    <a:pt x="37607" y="59763"/>
                    <a:pt x="37158" y="59625"/>
                  </a:cubicBezTo>
                  <a:lnTo>
                    <a:pt x="37296" y="59072"/>
                  </a:lnTo>
                  <a:lnTo>
                    <a:pt x="37469" y="58484"/>
                  </a:lnTo>
                  <a:cubicBezTo>
                    <a:pt x="38022" y="56756"/>
                    <a:pt x="38471" y="55028"/>
                    <a:pt x="39197" y="53161"/>
                  </a:cubicBezTo>
                  <a:cubicBezTo>
                    <a:pt x="39474" y="52297"/>
                    <a:pt x="39750" y="51295"/>
                    <a:pt x="40061" y="50431"/>
                  </a:cubicBezTo>
                  <a:cubicBezTo>
                    <a:pt x="40338" y="49705"/>
                    <a:pt x="40614" y="48979"/>
                    <a:pt x="40925" y="48391"/>
                  </a:cubicBezTo>
                  <a:cubicBezTo>
                    <a:pt x="41064" y="47838"/>
                    <a:pt x="41340" y="47389"/>
                    <a:pt x="41478" y="46974"/>
                  </a:cubicBezTo>
                  <a:cubicBezTo>
                    <a:pt x="41928" y="45937"/>
                    <a:pt x="42343" y="44797"/>
                    <a:pt x="42792" y="43794"/>
                  </a:cubicBezTo>
                  <a:cubicBezTo>
                    <a:pt x="43518" y="41928"/>
                    <a:pt x="43933" y="40476"/>
                    <a:pt x="44071" y="39024"/>
                  </a:cubicBezTo>
                  <a:cubicBezTo>
                    <a:pt x="44209" y="38333"/>
                    <a:pt x="44382" y="37469"/>
                    <a:pt x="44382" y="36743"/>
                  </a:cubicBezTo>
                  <a:cubicBezTo>
                    <a:pt x="44382" y="36017"/>
                    <a:pt x="44209" y="35429"/>
                    <a:pt x="43933" y="35015"/>
                  </a:cubicBezTo>
                  <a:cubicBezTo>
                    <a:pt x="43794" y="34427"/>
                    <a:pt x="43345" y="34012"/>
                    <a:pt x="42930" y="33839"/>
                  </a:cubicBezTo>
                  <a:cubicBezTo>
                    <a:pt x="42654" y="33563"/>
                    <a:pt x="42204" y="33563"/>
                    <a:pt x="41790" y="33563"/>
                  </a:cubicBezTo>
                  <a:lnTo>
                    <a:pt x="41064" y="33563"/>
                  </a:lnTo>
                  <a:cubicBezTo>
                    <a:pt x="40753" y="33701"/>
                    <a:pt x="40476" y="33839"/>
                    <a:pt x="40061" y="34012"/>
                  </a:cubicBezTo>
                  <a:cubicBezTo>
                    <a:pt x="39888" y="34150"/>
                    <a:pt x="39612" y="34289"/>
                    <a:pt x="39335" y="34565"/>
                  </a:cubicBezTo>
                  <a:cubicBezTo>
                    <a:pt x="39024" y="34876"/>
                    <a:pt x="38748" y="35153"/>
                    <a:pt x="38610" y="35429"/>
                  </a:cubicBezTo>
                  <a:cubicBezTo>
                    <a:pt x="38471" y="35568"/>
                    <a:pt x="38333" y="35879"/>
                    <a:pt x="38022" y="36294"/>
                  </a:cubicBezTo>
                  <a:cubicBezTo>
                    <a:pt x="37745" y="36881"/>
                    <a:pt x="37469" y="37469"/>
                    <a:pt x="37296" y="38022"/>
                  </a:cubicBezTo>
                  <a:lnTo>
                    <a:pt x="37158" y="38471"/>
                  </a:lnTo>
                  <a:cubicBezTo>
                    <a:pt x="36881" y="39197"/>
                    <a:pt x="36605" y="40061"/>
                    <a:pt x="36294" y="41063"/>
                  </a:cubicBezTo>
                  <a:cubicBezTo>
                    <a:pt x="35015" y="44658"/>
                    <a:pt x="33840" y="48253"/>
                    <a:pt x="32837" y="51571"/>
                  </a:cubicBezTo>
                  <a:cubicBezTo>
                    <a:pt x="32561" y="52712"/>
                    <a:pt x="32284" y="53714"/>
                    <a:pt x="31835" y="54889"/>
                  </a:cubicBezTo>
                  <a:cubicBezTo>
                    <a:pt x="31973" y="53887"/>
                    <a:pt x="31835" y="52850"/>
                    <a:pt x="31835" y="51710"/>
                  </a:cubicBezTo>
                  <a:cubicBezTo>
                    <a:pt x="31696" y="49843"/>
                    <a:pt x="31558" y="47838"/>
                    <a:pt x="31420" y="45937"/>
                  </a:cubicBezTo>
                  <a:cubicBezTo>
                    <a:pt x="31247" y="43656"/>
                    <a:pt x="31109" y="41202"/>
                    <a:pt x="30971" y="38886"/>
                  </a:cubicBezTo>
                  <a:lnTo>
                    <a:pt x="30832" y="37884"/>
                  </a:lnTo>
                  <a:lnTo>
                    <a:pt x="30556" y="34289"/>
                  </a:lnTo>
                  <a:cubicBezTo>
                    <a:pt x="30245" y="30832"/>
                    <a:pt x="29968" y="26788"/>
                    <a:pt x="29692" y="22606"/>
                  </a:cubicBezTo>
                  <a:cubicBezTo>
                    <a:pt x="29692" y="21327"/>
                    <a:pt x="29519" y="19875"/>
                    <a:pt x="29519" y="18596"/>
                  </a:cubicBezTo>
                  <a:lnTo>
                    <a:pt x="29381" y="16868"/>
                  </a:lnTo>
                  <a:cubicBezTo>
                    <a:pt x="29381" y="14829"/>
                    <a:pt x="29242" y="12962"/>
                    <a:pt x="29104" y="10957"/>
                  </a:cubicBezTo>
                  <a:cubicBezTo>
                    <a:pt x="28966" y="7052"/>
                    <a:pt x="28655" y="3906"/>
                    <a:pt x="28378" y="1003"/>
                  </a:cubicBezTo>
                  <a:cubicBezTo>
                    <a:pt x="28378" y="864"/>
                    <a:pt x="28378" y="864"/>
                    <a:pt x="28240" y="726"/>
                  </a:cubicBezTo>
                  <a:cubicBezTo>
                    <a:pt x="28240" y="726"/>
                    <a:pt x="28240" y="588"/>
                    <a:pt x="28102" y="588"/>
                  </a:cubicBezTo>
                  <a:cubicBezTo>
                    <a:pt x="27791" y="311"/>
                    <a:pt x="27514" y="139"/>
                    <a:pt x="269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205;p15"/>
            <p:cNvSpPr/>
            <p:nvPr/>
          </p:nvSpPr>
          <p:spPr>
            <a:xfrm>
              <a:off x="2203682" y="2661054"/>
              <a:ext cx="41595" cy="63399"/>
            </a:xfrm>
            <a:custGeom>
              <a:avLst/>
              <a:gdLst/>
              <a:ahLst/>
              <a:cxnLst/>
              <a:rect l="l" t="t" r="r" b="b"/>
              <a:pathLst>
                <a:path w="2316" h="3530" extrusionOk="0">
                  <a:moveTo>
                    <a:pt x="449" y="1"/>
                  </a:moveTo>
                  <a:lnTo>
                    <a:pt x="311" y="174"/>
                  </a:lnTo>
                  <a:cubicBezTo>
                    <a:pt x="173" y="312"/>
                    <a:pt x="0" y="588"/>
                    <a:pt x="173" y="727"/>
                  </a:cubicBezTo>
                  <a:cubicBezTo>
                    <a:pt x="173" y="865"/>
                    <a:pt x="311" y="1038"/>
                    <a:pt x="311" y="1176"/>
                  </a:cubicBezTo>
                  <a:cubicBezTo>
                    <a:pt x="588" y="1591"/>
                    <a:pt x="726" y="2040"/>
                    <a:pt x="1037" y="2455"/>
                  </a:cubicBezTo>
                  <a:cubicBezTo>
                    <a:pt x="1175" y="2766"/>
                    <a:pt x="1314" y="3043"/>
                    <a:pt x="1452" y="3319"/>
                  </a:cubicBezTo>
                  <a:cubicBezTo>
                    <a:pt x="1452" y="3416"/>
                    <a:pt x="1588" y="3530"/>
                    <a:pt x="1776" y="3530"/>
                  </a:cubicBezTo>
                  <a:cubicBezTo>
                    <a:pt x="1856" y="3530"/>
                    <a:pt x="1946" y="3509"/>
                    <a:pt x="2039" y="3457"/>
                  </a:cubicBezTo>
                  <a:cubicBezTo>
                    <a:pt x="2178" y="3319"/>
                    <a:pt x="2316" y="3043"/>
                    <a:pt x="2178" y="2904"/>
                  </a:cubicBezTo>
                  <a:cubicBezTo>
                    <a:pt x="2178" y="2766"/>
                    <a:pt x="2178" y="2766"/>
                    <a:pt x="2039" y="2766"/>
                  </a:cubicBezTo>
                  <a:cubicBezTo>
                    <a:pt x="1728" y="1902"/>
                    <a:pt x="1452" y="1038"/>
                    <a:pt x="864" y="312"/>
                  </a:cubicBezTo>
                  <a:cubicBezTo>
                    <a:pt x="726" y="174"/>
                    <a:pt x="588" y="1"/>
                    <a:pt x="4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15"/>
            <p:cNvSpPr/>
            <p:nvPr/>
          </p:nvSpPr>
          <p:spPr>
            <a:xfrm>
              <a:off x="2222306" y="2640580"/>
              <a:ext cx="40985" cy="62088"/>
            </a:xfrm>
            <a:custGeom>
              <a:avLst/>
              <a:gdLst/>
              <a:ahLst/>
              <a:cxnLst/>
              <a:rect l="l" t="t" r="r" b="b"/>
              <a:pathLst>
                <a:path w="2282" h="3457" extrusionOk="0">
                  <a:moveTo>
                    <a:pt x="277" y="0"/>
                  </a:moveTo>
                  <a:cubicBezTo>
                    <a:pt x="277" y="138"/>
                    <a:pt x="138" y="138"/>
                    <a:pt x="138" y="277"/>
                  </a:cubicBezTo>
                  <a:cubicBezTo>
                    <a:pt x="0" y="277"/>
                    <a:pt x="0" y="449"/>
                    <a:pt x="0" y="588"/>
                  </a:cubicBezTo>
                  <a:cubicBezTo>
                    <a:pt x="138" y="726"/>
                    <a:pt x="138" y="864"/>
                    <a:pt x="138" y="1003"/>
                  </a:cubicBezTo>
                  <a:cubicBezTo>
                    <a:pt x="277" y="1314"/>
                    <a:pt x="553" y="1728"/>
                    <a:pt x="691" y="2005"/>
                  </a:cubicBezTo>
                  <a:lnTo>
                    <a:pt x="1555" y="3318"/>
                  </a:lnTo>
                  <a:cubicBezTo>
                    <a:pt x="1728" y="3457"/>
                    <a:pt x="1867" y="3457"/>
                    <a:pt x="1867" y="3457"/>
                  </a:cubicBezTo>
                  <a:cubicBezTo>
                    <a:pt x="2005" y="3457"/>
                    <a:pt x="2143" y="3457"/>
                    <a:pt x="2281" y="3318"/>
                  </a:cubicBezTo>
                  <a:lnTo>
                    <a:pt x="2281" y="3042"/>
                  </a:lnTo>
                  <a:lnTo>
                    <a:pt x="2281" y="2869"/>
                  </a:lnTo>
                  <a:lnTo>
                    <a:pt x="2281" y="2731"/>
                  </a:lnTo>
                  <a:cubicBezTo>
                    <a:pt x="2143" y="2731"/>
                    <a:pt x="2143" y="2593"/>
                    <a:pt x="2143" y="2593"/>
                  </a:cubicBezTo>
                  <a:cubicBezTo>
                    <a:pt x="1728" y="2005"/>
                    <a:pt x="1279" y="1314"/>
                    <a:pt x="1002" y="588"/>
                  </a:cubicBezTo>
                  <a:lnTo>
                    <a:pt x="864" y="449"/>
                  </a:lnTo>
                  <a:lnTo>
                    <a:pt x="864" y="277"/>
                  </a:lnTo>
                  <a:cubicBezTo>
                    <a:pt x="864" y="138"/>
                    <a:pt x="691" y="138"/>
                    <a:pt x="691" y="138"/>
                  </a:cubicBezTo>
                  <a:cubicBezTo>
                    <a:pt x="553" y="0"/>
                    <a:pt x="553" y="0"/>
                    <a:pt x="4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2207;p15"/>
            <p:cNvSpPr/>
            <p:nvPr/>
          </p:nvSpPr>
          <p:spPr>
            <a:xfrm>
              <a:off x="2661823" y="2620087"/>
              <a:ext cx="28574" cy="69541"/>
            </a:xfrm>
            <a:custGeom>
              <a:avLst/>
              <a:gdLst/>
              <a:ahLst/>
              <a:cxnLst/>
              <a:rect l="l" t="t" r="r" b="b"/>
              <a:pathLst>
                <a:path w="1591" h="3872" extrusionOk="0">
                  <a:moveTo>
                    <a:pt x="277" y="1"/>
                  </a:moveTo>
                  <a:cubicBezTo>
                    <a:pt x="138" y="1"/>
                    <a:pt x="138" y="139"/>
                    <a:pt x="0" y="139"/>
                  </a:cubicBezTo>
                  <a:lnTo>
                    <a:pt x="0" y="554"/>
                  </a:lnTo>
                  <a:cubicBezTo>
                    <a:pt x="0" y="865"/>
                    <a:pt x="138" y="1141"/>
                    <a:pt x="138" y="1590"/>
                  </a:cubicBezTo>
                  <a:cubicBezTo>
                    <a:pt x="277" y="1867"/>
                    <a:pt x="277" y="2144"/>
                    <a:pt x="415" y="2455"/>
                  </a:cubicBezTo>
                  <a:cubicBezTo>
                    <a:pt x="415" y="2593"/>
                    <a:pt x="415" y="2869"/>
                    <a:pt x="588" y="3008"/>
                  </a:cubicBezTo>
                  <a:lnTo>
                    <a:pt x="726" y="3008"/>
                  </a:lnTo>
                  <a:cubicBezTo>
                    <a:pt x="864" y="3008"/>
                    <a:pt x="864" y="3146"/>
                    <a:pt x="1003" y="3146"/>
                  </a:cubicBezTo>
                  <a:lnTo>
                    <a:pt x="1003" y="3595"/>
                  </a:lnTo>
                  <a:cubicBezTo>
                    <a:pt x="1003" y="3595"/>
                    <a:pt x="1003" y="3734"/>
                    <a:pt x="864" y="3872"/>
                  </a:cubicBezTo>
                  <a:lnTo>
                    <a:pt x="1279" y="3872"/>
                  </a:lnTo>
                  <a:cubicBezTo>
                    <a:pt x="1452" y="3872"/>
                    <a:pt x="1452" y="3734"/>
                    <a:pt x="1590" y="3734"/>
                  </a:cubicBezTo>
                  <a:lnTo>
                    <a:pt x="1590" y="3595"/>
                  </a:lnTo>
                  <a:lnTo>
                    <a:pt x="1590" y="3319"/>
                  </a:lnTo>
                  <a:cubicBezTo>
                    <a:pt x="1141" y="2455"/>
                    <a:pt x="1003" y="1279"/>
                    <a:pt x="864" y="277"/>
                  </a:cubicBezTo>
                  <a:cubicBezTo>
                    <a:pt x="864" y="139"/>
                    <a:pt x="726" y="1"/>
                    <a:pt x="5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2208;p15"/>
            <p:cNvSpPr/>
            <p:nvPr/>
          </p:nvSpPr>
          <p:spPr>
            <a:xfrm>
              <a:off x="2700312" y="2622566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15"/>
            <p:cNvSpPr/>
            <p:nvPr/>
          </p:nvSpPr>
          <p:spPr>
            <a:xfrm>
              <a:off x="2682298" y="2594009"/>
              <a:ext cx="36656" cy="113633"/>
            </a:xfrm>
            <a:custGeom>
              <a:avLst/>
              <a:gdLst/>
              <a:ahLst/>
              <a:cxnLst/>
              <a:rect l="l" t="t" r="r" b="b"/>
              <a:pathLst>
                <a:path w="2041" h="6327" extrusionOk="0">
                  <a:moveTo>
                    <a:pt x="450" y="1"/>
                  </a:moveTo>
                  <a:cubicBezTo>
                    <a:pt x="312" y="1"/>
                    <a:pt x="139" y="139"/>
                    <a:pt x="1" y="277"/>
                  </a:cubicBezTo>
                  <a:lnTo>
                    <a:pt x="1" y="450"/>
                  </a:lnTo>
                  <a:cubicBezTo>
                    <a:pt x="139" y="2178"/>
                    <a:pt x="588" y="3907"/>
                    <a:pt x="1003" y="5635"/>
                  </a:cubicBezTo>
                  <a:cubicBezTo>
                    <a:pt x="1003" y="5773"/>
                    <a:pt x="1003" y="5911"/>
                    <a:pt x="1176" y="6050"/>
                  </a:cubicBezTo>
                  <a:cubicBezTo>
                    <a:pt x="1176" y="6188"/>
                    <a:pt x="1453" y="6326"/>
                    <a:pt x="1591" y="6326"/>
                  </a:cubicBezTo>
                  <a:cubicBezTo>
                    <a:pt x="1867" y="6188"/>
                    <a:pt x="2040" y="6050"/>
                    <a:pt x="2040" y="5773"/>
                  </a:cubicBezTo>
                  <a:cubicBezTo>
                    <a:pt x="1867" y="5635"/>
                    <a:pt x="1867" y="5635"/>
                    <a:pt x="1867" y="5462"/>
                  </a:cubicBezTo>
                  <a:cubicBezTo>
                    <a:pt x="1453" y="4183"/>
                    <a:pt x="1176" y="2870"/>
                    <a:pt x="1003" y="1591"/>
                  </a:cubicBezTo>
                  <a:lnTo>
                    <a:pt x="1003" y="727"/>
                  </a:lnTo>
                  <a:cubicBezTo>
                    <a:pt x="865" y="588"/>
                    <a:pt x="865" y="450"/>
                    <a:pt x="865" y="450"/>
                  </a:cubicBezTo>
                  <a:cubicBezTo>
                    <a:pt x="865" y="277"/>
                    <a:pt x="865" y="139"/>
                    <a:pt x="727" y="139"/>
                  </a:cubicBezTo>
                  <a:cubicBezTo>
                    <a:pt x="727" y="1"/>
                    <a:pt x="588" y="1"/>
                    <a:pt x="4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15"/>
            <p:cNvSpPr/>
            <p:nvPr/>
          </p:nvSpPr>
          <p:spPr>
            <a:xfrm>
              <a:off x="2708376" y="2607048"/>
              <a:ext cx="31053" cy="83622"/>
            </a:xfrm>
            <a:custGeom>
              <a:avLst/>
              <a:gdLst/>
              <a:ahLst/>
              <a:cxnLst/>
              <a:rect l="l" t="t" r="r" b="b"/>
              <a:pathLst>
                <a:path w="1729" h="4656" extrusionOk="0">
                  <a:moveTo>
                    <a:pt x="415" y="1"/>
                  </a:moveTo>
                  <a:cubicBezTo>
                    <a:pt x="277" y="1"/>
                    <a:pt x="139" y="139"/>
                    <a:pt x="139" y="139"/>
                  </a:cubicBezTo>
                  <a:cubicBezTo>
                    <a:pt x="1" y="139"/>
                    <a:pt x="1" y="277"/>
                    <a:pt x="1" y="277"/>
                  </a:cubicBezTo>
                  <a:lnTo>
                    <a:pt x="1" y="415"/>
                  </a:lnTo>
                  <a:cubicBezTo>
                    <a:pt x="139" y="1729"/>
                    <a:pt x="415" y="3008"/>
                    <a:pt x="726" y="4321"/>
                  </a:cubicBezTo>
                  <a:lnTo>
                    <a:pt x="865" y="4460"/>
                  </a:lnTo>
                  <a:cubicBezTo>
                    <a:pt x="865" y="4557"/>
                    <a:pt x="1003" y="4655"/>
                    <a:pt x="1133" y="4655"/>
                  </a:cubicBezTo>
                  <a:cubicBezTo>
                    <a:pt x="1187" y="4655"/>
                    <a:pt x="1239" y="4638"/>
                    <a:pt x="1279" y="4598"/>
                  </a:cubicBezTo>
                  <a:cubicBezTo>
                    <a:pt x="1591" y="4598"/>
                    <a:pt x="1729" y="4321"/>
                    <a:pt x="1591" y="4045"/>
                  </a:cubicBezTo>
                  <a:cubicBezTo>
                    <a:pt x="1591" y="3872"/>
                    <a:pt x="1591" y="3734"/>
                    <a:pt x="1452" y="3734"/>
                  </a:cubicBezTo>
                  <a:cubicBezTo>
                    <a:pt x="1279" y="2870"/>
                    <a:pt x="1141" y="2144"/>
                    <a:pt x="1003" y="1280"/>
                  </a:cubicBezTo>
                  <a:cubicBezTo>
                    <a:pt x="1003" y="1003"/>
                    <a:pt x="865" y="865"/>
                    <a:pt x="865" y="588"/>
                  </a:cubicBezTo>
                  <a:lnTo>
                    <a:pt x="865" y="415"/>
                  </a:lnTo>
                  <a:cubicBezTo>
                    <a:pt x="865" y="277"/>
                    <a:pt x="865" y="277"/>
                    <a:pt x="726" y="139"/>
                  </a:cubicBezTo>
                  <a:cubicBezTo>
                    <a:pt x="588" y="139"/>
                    <a:pt x="588" y="1"/>
                    <a:pt x="4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1" name="Google Shape;2211;p15"/>
            <p:cNvSpPr/>
            <p:nvPr/>
          </p:nvSpPr>
          <p:spPr>
            <a:xfrm>
              <a:off x="2260795" y="2692107"/>
              <a:ext cx="26078" cy="59609"/>
            </a:xfrm>
            <a:custGeom>
              <a:avLst/>
              <a:gdLst/>
              <a:ahLst/>
              <a:cxnLst/>
              <a:rect l="l" t="t" r="r" b="b"/>
              <a:pathLst>
                <a:path w="1452" h="3319" extrusionOk="0">
                  <a:moveTo>
                    <a:pt x="1002" y="0"/>
                  </a:moveTo>
                  <a:cubicBezTo>
                    <a:pt x="726" y="0"/>
                    <a:pt x="588" y="173"/>
                    <a:pt x="588" y="449"/>
                  </a:cubicBezTo>
                  <a:cubicBezTo>
                    <a:pt x="449" y="588"/>
                    <a:pt x="449" y="726"/>
                    <a:pt x="449" y="864"/>
                  </a:cubicBezTo>
                  <a:cubicBezTo>
                    <a:pt x="277" y="1314"/>
                    <a:pt x="138" y="1901"/>
                    <a:pt x="138" y="2316"/>
                  </a:cubicBezTo>
                  <a:cubicBezTo>
                    <a:pt x="0" y="2454"/>
                    <a:pt x="0" y="2592"/>
                    <a:pt x="0" y="2765"/>
                  </a:cubicBezTo>
                  <a:cubicBezTo>
                    <a:pt x="0" y="2904"/>
                    <a:pt x="138" y="3180"/>
                    <a:pt x="277" y="3318"/>
                  </a:cubicBezTo>
                  <a:cubicBezTo>
                    <a:pt x="588" y="3318"/>
                    <a:pt x="864" y="3180"/>
                    <a:pt x="864" y="2904"/>
                  </a:cubicBezTo>
                  <a:lnTo>
                    <a:pt x="864" y="2765"/>
                  </a:lnTo>
                  <a:cubicBezTo>
                    <a:pt x="1002" y="2316"/>
                    <a:pt x="1002" y="2039"/>
                    <a:pt x="1141" y="1590"/>
                  </a:cubicBezTo>
                  <a:cubicBezTo>
                    <a:pt x="1141" y="1314"/>
                    <a:pt x="1314" y="864"/>
                    <a:pt x="1452" y="588"/>
                  </a:cubicBezTo>
                  <a:cubicBezTo>
                    <a:pt x="1452" y="449"/>
                    <a:pt x="1314" y="173"/>
                    <a:pt x="1002" y="173"/>
                  </a:cubicBezTo>
                  <a:lnTo>
                    <a:pt x="100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2" name="Google Shape;2212;p15"/>
            <p:cNvSpPr/>
            <p:nvPr/>
          </p:nvSpPr>
          <p:spPr>
            <a:xfrm>
              <a:off x="2641331" y="2674093"/>
              <a:ext cx="38506" cy="69272"/>
            </a:xfrm>
            <a:custGeom>
              <a:avLst/>
              <a:gdLst/>
              <a:ahLst/>
              <a:cxnLst/>
              <a:rect l="l" t="t" r="r" b="b"/>
              <a:pathLst>
                <a:path w="2144" h="3857" extrusionOk="0">
                  <a:moveTo>
                    <a:pt x="1556" y="1"/>
                  </a:moveTo>
                  <a:cubicBezTo>
                    <a:pt x="1418" y="139"/>
                    <a:pt x="1418" y="139"/>
                    <a:pt x="1279" y="312"/>
                  </a:cubicBezTo>
                  <a:lnTo>
                    <a:pt x="1279" y="450"/>
                  </a:lnTo>
                  <a:cubicBezTo>
                    <a:pt x="1003" y="1003"/>
                    <a:pt x="692" y="1591"/>
                    <a:pt x="415" y="2178"/>
                  </a:cubicBezTo>
                  <a:cubicBezTo>
                    <a:pt x="277" y="2455"/>
                    <a:pt x="139" y="2904"/>
                    <a:pt x="0" y="3181"/>
                  </a:cubicBezTo>
                  <a:lnTo>
                    <a:pt x="0" y="3457"/>
                  </a:lnTo>
                  <a:cubicBezTo>
                    <a:pt x="0" y="3595"/>
                    <a:pt x="0" y="3768"/>
                    <a:pt x="139" y="3768"/>
                  </a:cubicBezTo>
                  <a:cubicBezTo>
                    <a:pt x="249" y="3824"/>
                    <a:pt x="360" y="3857"/>
                    <a:pt x="453" y="3857"/>
                  </a:cubicBezTo>
                  <a:cubicBezTo>
                    <a:pt x="592" y="3857"/>
                    <a:pt x="692" y="3782"/>
                    <a:pt x="692" y="3595"/>
                  </a:cubicBezTo>
                  <a:cubicBezTo>
                    <a:pt x="865" y="3457"/>
                    <a:pt x="1003" y="3181"/>
                    <a:pt x="1003" y="3042"/>
                  </a:cubicBezTo>
                  <a:cubicBezTo>
                    <a:pt x="1418" y="2317"/>
                    <a:pt x="1729" y="1729"/>
                    <a:pt x="2005" y="1003"/>
                  </a:cubicBezTo>
                  <a:lnTo>
                    <a:pt x="2005" y="865"/>
                  </a:lnTo>
                  <a:cubicBezTo>
                    <a:pt x="2144" y="727"/>
                    <a:pt x="2144" y="588"/>
                    <a:pt x="2144" y="588"/>
                  </a:cubicBezTo>
                  <a:lnTo>
                    <a:pt x="2144" y="139"/>
                  </a:lnTo>
                  <a:cubicBezTo>
                    <a:pt x="2005" y="139"/>
                    <a:pt x="2005" y="1"/>
                    <a:pt x="18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3" name="Google Shape;2213;p15"/>
            <p:cNvSpPr/>
            <p:nvPr/>
          </p:nvSpPr>
          <p:spPr>
            <a:xfrm>
              <a:off x="2721415" y="2177463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214;p15"/>
            <p:cNvSpPr/>
            <p:nvPr/>
          </p:nvSpPr>
          <p:spPr>
            <a:xfrm>
              <a:off x="2708376" y="2148907"/>
              <a:ext cx="15535" cy="72648"/>
            </a:xfrm>
            <a:custGeom>
              <a:avLst/>
              <a:gdLst/>
              <a:ahLst/>
              <a:cxnLst/>
              <a:rect l="l" t="t" r="r" b="b"/>
              <a:pathLst>
                <a:path w="865" h="4045" extrusionOk="0">
                  <a:moveTo>
                    <a:pt x="588" y="1"/>
                  </a:moveTo>
                  <a:cubicBezTo>
                    <a:pt x="415" y="1"/>
                    <a:pt x="277" y="173"/>
                    <a:pt x="277" y="312"/>
                  </a:cubicBezTo>
                  <a:cubicBezTo>
                    <a:pt x="139" y="727"/>
                    <a:pt x="139" y="1038"/>
                    <a:pt x="139" y="1452"/>
                  </a:cubicBezTo>
                  <a:cubicBezTo>
                    <a:pt x="1" y="2178"/>
                    <a:pt x="1" y="2904"/>
                    <a:pt x="1" y="3630"/>
                  </a:cubicBezTo>
                  <a:lnTo>
                    <a:pt x="1" y="3768"/>
                  </a:lnTo>
                  <a:cubicBezTo>
                    <a:pt x="1" y="3907"/>
                    <a:pt x="139" y="4045"/>
                    <a:pt x="277" y="4045"/>
                  </a:cubicBezTo>
                  <a:cubicBezTo>
                    <a:pt x="588" y="4045"/>
                    <a:pt x="588" y="3907"/>
                    <a:pt x="588" y="3768"/>
                  </a:cubicBezTo>
                  <a:cubicBezTo>
                    <a:pt x="588" y="3042"/>
                    <a:pt x="588" y="2317"/>
                    <a:pt x="726" y="1591"/>
                  </a:cubicBezTo>
                  <a:cubicBezTo>
                    <a:pt x="726" y="1176"/>
                    <a:pt x="726" y="865"/>
                    <a:pt x="865" y="450"/>
                  </a:cubicBezTo>
                  <a:cubicBezTo>
                    <a:pt x="865" y="312"/>
                    <a:pt x="865" y="312"/>
                    <a:pt x="726" y="312"/>
                  </a:cubicBezTo>
                  <a:cubicBezTo>
                    <a:pt x="726" y="173"/>
                    <a:pt x="726" y="173"/>
                    <a:pt x="5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2215;p15"/>
            <p:cNvSpPr/>
            <p:nvPr/>
          </p:nvSpPr>
          <p:spPr>
            <a:xfrm>
              <a:off x="2726372" y="2133389"/>
              <a:ext cx="18032" cy="101205"/>
            </a:xfrm>
            <a:custGeom>
              <a:avLst/>
              <a:gdLst/>
              <a:ahLst/>
              <a:cxnLst/>
              <a:rect l="l" t="t" r="r" b="b"/>
              <a:pathLst>
                <a:path w="1004" h="5635" extrusionOk="0">
                  <a:moveTo>
                    <a:pt x="727" y="1"/>
                  </a:moveTo>
                  <a:cubicBezTo>
                    <a:pt x="589" y="1"/>
                    <a:pt x="450" y="173"/>
                    <a:pt x="277" y="312"/>
                  </a:cubicBezTo>
                  <a:lnTo>
                    <a:pt x="277" y="588"/>
                  </a:lnTo>
                  <a:cubicBezTo>
                    <a:pt x="139" y="1902"/>
                    <a:pt x="1" y="3319"/>
                    <a:pt x="1" y="4771"/>
                  </a:cubicBezTo>
                  <a:lnTo>
                    <a:pt x="1" y="5358"/>
                  </a:lnTo>
                  <a:cubicBezTo>
                    <a:pt x="1" y="5496"/>
                    <a:pt x="139" y="5635"/>
                    <a:pt x="277" y="5635"/>
                  </a:cubicBezTo>
                  <a:cubicBezTo>
                    <a:pt x="450" y="5635"/>
                    <a:pt x="589" y="5496"/>
                    <a:pt x="589" y="5358"/>
                  </a:cubicBezTo>
                  <a:lnTo>
                    <a:pt x="589" y="4909"/>
                  </a:lnTo>
                  <a:lnTo>
                    <a:pt x="589" y="3768"/>
                  </a:lnTo>
                  <a:cubicBezTo>
                    <a:pt x="727" y="2593"/>
                    <a:pt x="865" y="1452"/>
                    <a:pt x="865" y="450"/>
                  </a:cubicBezTo>
                  <a:cubicBezTo>
                    <a:pt x="1003" y="312"/>
                    <a:pt x="1003" y="173"/>
                    <a:pt x="865" y="173"/>
                  </a:cubicBezTo>
                  <a:cubicBezTo>
                    <a:pt x="865" y="1"/>
                    <a:pt x="727" y="1"/>
                    <a:pt x="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6" name="Google Shape;2216;p15"/>
            <p:cNvSpPr/>
            <p:nvPr/>
          </p:nvSpPr>
          <p:spPr>
            <a:xfrm>
              <a:off x="2759903" y="220601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15"/>
            <p:cNvSpPr/>
            <p:nvPr/>
          </p:nvSpPr>
          <p:spPr>
            <a:xfrm>
              <a:off x="2749971" y="2120979"/>
              <a:ext cx="15535" cy="116093"/>
            </a:xfrm>
            <a:custGeom>
              <a:avLst/>
              <a:gdLst/>
              <a:ahLst/>
              <a:cxnLst/>
              <a:rect l="l" t="t" r="r" b="b"/>
              <a:pathLst>
                <a:path w="865" h="6464" extrusionOk="0">
                  <a:moveTo>
                    <a:pt x="553" y="0"/>
                  </a:moveTo>
                  <a:cubicBezTo>
                    <a:pt x="415" y="0"/>
                    <a:pt x="277" y="138"/>
                    <a:pt x="277" y="277"/>
                  </a:cubicBezTo>
                  <a:lnTo>
                    <a:pt x="277" y="553"/>
                  </a:lnTo>
                  <a:lnTo>
                    <a:pt x="277" y="2282"/>
                  </a:lnTo>
                  <a:lnTo>
                    <a:pt x="277" y="2420"/>
                  </a:lnTo>
                  <a:cubicBezTo>
                    <a:pt x="139" y="3595"/>
                    <a:pt x="0" y="4736"/>
                    <a:pt x="0" y="5876"/>
                  </a:cubicBezTo>
                  <a:lnTo>
                    <a:pt x="0" y="6187"/>
                  </a:lnTo>
                  <a:cubicBezTo>
                    <a:pt x="0" y="6326"/>
                    <a:pt x="139" y="6464"/>
                    <a:pt x="277" y="6464"/>
                  </a:cubicBezTo>
                  <a:cubicBezTo>
                    <a:pt x="415" y="6464"/>
                    <a:pt x="415" y="6464"/>
                    <a:pt x="553" y="6326"/>
                  </a:cubicBezTo>
                  <a:lnTo>
                    <a:pt x="553" y="6187"/>
                  </a:lnTo>
                  <a:lnTo>
                    <a:pt x="553" y="6049"/>
                  </a:lnTo>
                  <a:lnTo>
                    <a:pt x="553" y="4736"/>
                  </a:lnTo>
                  <a:cubicBezTo>
                    <a:pt x="692" y="3284"/>
                    <a:pt x="865" y="1867"/>
                    <a:pt x="865" y="415"/>
                  </a:cubicBezTo>
                  <a:lnTo>
                    <a:pt x="865" y="277"/>
                  </a:lnTo>
                  <a:cubicBezTo>
                    <a:pt x="865" y="138"/>
                    <a:pt x="692" y="0"/>
                    <a:pt x="5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15"/>
            <p:cNvSpPr/>
            <p:nvPr/>
          </p:nvSpPr>
          <p:spPr>
            <a:xfrm>
              <a:off x="2754928" y="2161946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1" y="1"/>
                  </a:moveTo>
                  <a:lnTo>
                    <a:pt x="1" y="139"/>
                  </a:lnTo>
                  <a:lnTo>
                    <a:pt x="1" y="13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15"/>
            <p:cNvSpPr/>
            <p:nvPr/>
          </p:nvSpPr>
          <p:spPr>
            <a:xfrm>
              <a:off x="2770463" y="2125936"/>
              <a:ext cx="13039" cy="121697"/>
            </a:xfrm>
            <a:custGeom>
              <a:avLst/>
              <a:gdLst/>
              <a:ahLst/>
              <a:cxnLst/>
              <a:rect l="l" t="t" r="r" b="b"/>
              <a:pathLst>
                <a:path w="726" h="6776" extrusionOk="0">
                  <a:moveTo>
                    <a:pt x="277" y="1"/>
                  </a:moveTo>
                  <a:lnTo>
                    <a:pt x="138" y="139"/>
                  </a:lnTo>
                  <a:lnTo>
                    <a:pt x="138" y="416"/>
                  </a:lnTo>
                  <a:cubicBezTo>
                    <a:pt x="138" y="2317"/>
                    <a:pt x="0" y="4183"/>
                    <a:pt x="0" y="6050"/>
                  </a:cubicBezTo>
                  <a:lnTo>
                    <a:pt x="0" y="6464"/>
                  </a:lnTo>
                  <a:cubicBezTo>
                    <a:pt x="0" y="6637"/>
                    <a:pt x="138" y="6775"/>
                    <a:pt x="277" y="6775"/>
                  </a:cubicBezTo>
                  <a:cubicBezTo>
                    <a:pt x="277" y="6775"/>
                    <a:pt x="415" y="6775"/>
                    <a:pt x="415" y="6637"/>
                  </a:cubicBezTo>
                  <a:cubicBezTo>
                    <a:pt x="588" y="6637"/>
                    <a:pt x="588" y="6464"/>
                    <a:pt x="588" y="6464"/>
                  </a:cubicBezTo>
                  <a:lnTo>
                    <a:pt x="588" y="6326"/>
                  </a:lnTo>
                  <a:cubicBezTo>
                    <a:pt x="588" y="4321"/>
                    <a:pt x="726" y="2455"/>
                    <a:pt x="726" y="416"/>
                  </a:cubicBezTo>
                  <a:lnTo>
                    <a:pt x="726" y="277"/>
                  </a:lnTo>
                  <a:cubicBezTo>
                    <a:pt x="726" y="139"/>
                    <a:pt x="588" y="1"/>
                    <a:pt x="4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20" name="Google Shape;2220;p15"/>
          <p:cNvSpPr/>
          <p:nvPr/>
        </p:nvSpPr>
        <p:spPr>
          <a:xfrm rot="7742116">
            <a:off x="-1068688" y="-809093"/>
            <a:ext cx="3985717" cy="2134183"/>
          </a:xfrm>
          <a:custGeom>
            <a:avLst/>
            <a:gdLst/>
            <a:ahLst/>
            <a:cxnLst/>
            <a:rect l="l" t="t" r="r" b="b"/>
            <a:pathLst>
              <a:path w="11971" h="6410" extrusionOk="0">
                <a:moveTo>
                  <a:pt x="6067" y="1"/>
                </a:moveTo>
                <a:cubicBezTo>
                  <a:pt x="5760" y="1"/>
                  <a:pt x="5454" y="90"/>
                  <a:pt x="5203" y="264"/>
                </a:cubicBezTo>
                <a:cubicBezTo>
                  <a:pt x="4864" y="509"/>
                  <a:pt x="4638" y="884"/>
                  <a:pt x="4335" y="1169"/>
                </a:cubicBezTo>
                <a:cubicBezTo>
                  <a:pt x="4122" y="1366"/>
                  <a:pt x="3826" y="1528"/>
                  <a:pt x="3539" y="1528"/>
                </a:cubicBezTo>
                <a:cubicBezTo>
                  <a:pt x="3417" y="1528"/>
                  <a:pt x="3297" y="1499"/>
                  <a:pt x="3185" y="1431"/>
                </a:cubicBezTo>
                <a:cubicBezTo>
                  <a:pt x="2882" y="1264"/>
                  <a:pt x="2769" y="884"/>
                  <a:pt x="2525" y="640"/>
                </a:cubicBezTo>
                <a:cubicBezTo>
                  <a:pt x="2356" y="489"/>
                  <a:pt x="2148" y="424"/>
                  <a:pt x="1928" y="424"/>
                </a:cubicBezTo>
                <a:cubicBezTo>
                  <a:pt x="1488" y="424"/>
                  <a:pt x="1005" y="685"/>
                  <a:pt x="715" y="1038"/>
                </a:cubicBezTo>
                <a:cubicBezTo>
                  <a:pt x="114" y="1789"/>
                  <a:pt x="1" y="2938"/>
                  <a:pt x="471" y="3788"/>
                </a:cubicBezTo>
                <a:cubicBezTo>
                  <a:pt x="1172" y="5025"/>
                  <a:pt x="6163" y="6409"/>
                  <a:pt x="7926" y="6409"/>
                </a:cubicBezTo>
                <a:cubicBezTo>
                  <a:pt x="7962" y="6409"/>
                  <a:pt x="7997" y="6409"/>
                  <a:pt x="8030" y="6408"/>
                </a:cubicBezTo>
                <a:cubicBezTo>
                  <a:pt x="9763" y="6353"/>
                  <a:pt x="11591" y="5259"/>
                  <a:pt x="11876" y="3544"/>
                </a:cubicBezTo>
                <a:cubicBezTo>
                  <a:pt x="11971" y="3033"/>
                  <a:pt x="11894" y="2467"/>
                  <a:pt x="11591" y="2056"/>
                </a:cubicBezTo>
                <a:cubicBezTo>
                  <a:pt x="11357" y="1715"/>
                  <a:pt x="10944" y="1491"/>
                  <a:pt x="10542" y="1491"/>
                </a:cubicBezTo>
                <a:cubicBezTo>
                  <a:pt x="10431" y="1491"/>
                  <a:pt x="10321" y="1508"/>
                  <a:pt x="10215" y="1545"/>
                </a:cubicBezTo>
                <a:cubicBezTo>
                  <a:pt x="9840" y="1658"/>
                  <a:pt x="9555" y="1997"/>
                  <a:pt x="9311" y="2318"/>
                </a:cubicBezTo>
                <a:cubicBezTo>
                  <a:pt x="9066" y="2639"/>
                  <a:pt x="8822" y="2979"/>
                  <a:pt x="8465" y="3146"/>
                </a:cubicBezTo>
                <a:cubicBezTo>
                  <a:pt x="8338" y="3203"/>
                  <a:pt x="8197" y="3233"/>
                  <a:pt x="8058" y="3233"/>
                </a:cubicBezTo>
                <a:cubicBezTo>
                  <a:pt x="7783" y="3233"/>
                  <a:pt x="7521" y="3115"/>
                  <a:pt x="7406" y="2866"/>
                </a:cubicBezTo>
                <a:cubicBezTo>
                  <a:pt x="7257" y="2526"/>
                  <a:pt x="7465" y="2146"/>
                  <a:pt x="7537" y="1789"/>
                </a:cubicBezTo>
                <a:cubicBezTo>
                  <a:pt x="7650" y="1205"/>
                  <a:pt x="7388" y="563"/>
                  <a:pt x="6900" y="246"/>
                </a:cubicBezTo>
                <a:cubicBezTo>
                  <a:pt x="6651" y="81"/>
                  <a:pt x="6358" y="1"/>
                  <a:pt x="606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1" name="Google Shape;2221;p15"/>
          <p:cNvSpPr/>
          <p:nvPr/>
        </p:nvSpPr>
        <p:spPr>
          <a:xfrm rot="5400000">
            <a:off x="4064996" y="1559256"/>
            <a:ext cx="86319" cy="66594"/>
          </a:xfrm>
          <a:custGeom>
            <a:avLst/>
            <a:gdLst/>
            <a:ahLst/>
            <a:cxnLst/>
            <a:rect l="l" t="t" r="r" b="b"/>
            <a:pathLst>
              <a:path w="512" h="395" extrusionOk="0">
                <a:moveTo>
                  <a:pt x="250" y="1"/>
                </a:moveTo>
                <a:cubicBezTo>
                  <a:pt x="1" y="1"/>
                  <a:pt x="1" y="394"/>
                  <a:pt x="250" y="394"/>
                </a:cubicBezTo>
                <a:cubicBezTo>
                  <a:pt x="512" y="394"/>
                  <a:pt x="512" y="1"/>
                  <a:pt x="2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2" name="Google Shape;2222;p15"/>
          <p:cNvSpPr/>
          <p:nvPr/>
        </p:nvSpPr>
        <p:spPr>
          <a:xfrm rot="5400000">
            <a:off x="3802578" y="1696483"/>
            <a:ext cx="177865" cy="171459"/>
          </a:xfrm>
          <a:custGeom>
            <a:avLst/>
            <a:gdLst/>
            <a:ahLst/>
            <a:cxnLst/>
            <a:rect l="l" t="t" r="r" b="b"/>
            <a:pathLst>
              <a:path w="1055" h="1017" extrusionOk="0">
                <a:moveTo>
                  <a:pt x="353" y="0"/>
                </a:moveTo>
                <a:cubicBezTo>
                  <a:pt x="314" y="0"/>
                  <a:pt x="278" y="26"/>
                  <a:pt x="263" y="76"/>
                </a:cubicBezTo>
                <a:cubicBezTo>
                  <a:pt x="227" y="171"/>
                  <a:pt x="227" y="284"/>
                  <a:pt x="209" y="397"/>
                </a:cubicBezTo>
                <a:cubicBezTo>
                  <a:pt x="172" y="415"/>
                  <a:pt x="132" y="433"/>
                  <a:pt x="77" y="451"/>
                </a:cubicBezTo>
                <a:cubicBezTo>
                  <a:pt x="1" y="492"/>
                  <a:pt x="19" y="623"/>
                  <a:pt x="96" y="641"/>
                </a:cubicBezTo>
                <a:cubicBezTo>
                  <a:pt x="132" y="641"/>
                  <a:pt x="172" y="659"/>
                  <a:pt x="209" y="678"/>
                </a:cubicBezTo>
                <a:cubicBezTo>
                  <a:pt x="227" y="754"/>
                  <a:pt x="227" y="849"/>
                  <a:pt x="245" y="944"/>
                </a:cubicBezTo>
                <a:cubicBezTo>
                  <a:pt x="245" y="999"/>
                  <a:pt x="322" y="1017"/>
                  <a:pt x="376" y="1017"/>
                </a:cubicBezTo>
                <a:cubicBezTo>
                  <a:pt x="399" y="1017"/>
                  <a:pt x="435" y="999"/>
                  <a:pt x="453" y="963"/>
                </a:cubicBezTo>
                <a:cubicBezTo>
                  <a:pt x="489" y="904"/>
                  <a:pt x="530" y="849"/>
                  <a:pt x="566" y="773"/>
                </a:cubicBezTo>
                <a:cubicBezTo>
                  <a:pt x="679" y="813"/>
                  <a:pt x="792" y="831"/>
                  <a:pt x="923" y="849"/>
                </a:cubicBezTo>
                <a:cubicBezTo>
                  <a:pt x="1000" y="849"/>
                  <a:pt x="1055" y="754"/>
                  <a:pt x="1000" y="700"/>
                </a:cubicBezTo>
                <a:cubicBezTo>
                  <a:pt x="942" y="605"/>
                  <a:pt x="869" y="492"/>
                  <a:pt x="792" y="397"/>
                </a:cubicBezTo>
                <a:cubicBezTo>
                  <a:pt x="810" y="361"/>
                  <a:pt x="828" y="320"/>
                  <a:pt x="869" y="284"/>
                </a:cubicBezTo>
                <a:cubicBezTo>
                  <a:pt x="898" y="209"/>
                  <a:pt x="845" y="135"/>
                  <a:pt x="775" y="135"/>
                </a:cubicBezTo>
                <a:cubicBezTo>
                  <a:pt x="756" y="135"/>
                  <a:pt x="736" y="140"/>
                  <a:pt x="715" y="153"/>
                </a:cubicBezTo>
                <a:cubicBezTo>
                  <a:pt x="697" y="171"/>
                  <a:pt x="661" y="171"/>
                  <a:pt x="643" y="189"/>
                </a:cubicBezTo>
                <a:cubicBezTo>
                  <a:pt x="566" y="112"/>
                  <a:pt x="489" y="58"/>
                  <a:pt x="417" y="22"/>
                </a:cubicBezTo>
                <a:cubicBezTo>
                  <a:pt x="396" y="8"/>
                  <a:pt x="374" y="0"/>
                  <a:pt x="35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3" name="Google Shape;2223;p15"/>
          <p:cNvSpPr/>
          <p:nvPr/>
        </p:nvSpPr>
        <p:spPr>
          <a:xfrm rot="5400000">
            <a:off x="3339475" y="420410"/>
            <a:ext cx="174830" cy="177528"/>
          </a:xfrm>
          <a:custGeom>
            <a:avLst/>
            <a:gdLst/>
            <a:ahLst/>
            <a:cxnLst/>
            <a:rect l="l" t="t" r="r" b="b"/>
            <a:pathLst>
              <a:path w="1037" h="1053" extrusionOk="0">
                <a:moveTo>
                  <a:pt x="750" y="0"/>
                </a:moveTo>
                <a:cubicBezTo>
                  <a:pt x="739" y="0"/>
                  <a:pt x="729" y="2"/>
                  <a:pt x="720" y="5"/>
                </a:cubicBezTo>
                <a:cubicBezTo>
                  <a:pt x="625" y="64"/>
                  <a:pt x="530" y="118"/>
                  <a:pt x="435" y="177"/>
                </a:cubicBezTo>
                <a:cubicBezTo>
                  <a:pt x="398" y="154"/>
                  <a:pt x="358" y="136"/>
                  <a:pt x="303" y="118"/>
                </a:cubicBezTo>
                <a:cubicBezTo>
                  <a:pt x="292" y="113"/>
                  <a:pt x="280" y="110"/>
                  <a:pt x="269" y="110"/>
                </a:cubicBezTo>
                <a:cubicBezTo>
                  <a:pt x="207" y="110"/>
                  <a:pt x="157" y="188"/>
                  <a:pt x="172" y="249"/>
                </a:cubicBezTo>
                <a:cubicBezTo>
                  <a:pt x="190" y="290"/>
                  <a:pt x="208" y="326"/>
                  <a:pt x="227" y="362"/>
                </a:cubicBezTo>
                <a:cubicBezTo>
                  <a:pt x="154" y="421"/>
                  <a:pt x="95" y="494"/>
                  <a:pt x="41" y="552"/>
                </a:cubicBezTo>
                <a:cubicBezTo>
                  <a:pt x="0" y="589"/>
                  <a:pt x="18" y="666"/>
                  <a:pt x="59" y="702"/>
                </a:cubicBezTo>
                <a:cubicBezTo>
                  <a:pt x="77" y="720"/>
                  <a:pt x="113" y="742"/>
                  <a:pt x="154" y="742"/>
                </a:cubicBezTo>
                <a:cubicBezTo>
                  <a:pt x="227" y="720"/>
                  <a:pt x="303" y="720"/>
                  <a:pt x="358" y="702"/>
                </a:cubicBezTo>
                <a:cubicBezTo>
                  <a:pt x="417" y="815"/>
                  <a:pt x="471" y="910"/>
                  <a:pt x="548" y="1005"/>
                </a:cubicBezTo>
                <a:cubicBezTo>
                  <a:pt x="563" y="1038"/>
                  <a:pt x="594" y="1053"/>
                  <a:pt x="625" y="1053"/>
                </a:cubicBezTo>
                <a:cubicBezTo>
                  <a:pt x="665" y="1053"/>
                  <a:pt x="707" y="1028"/>
                  <a:pt x="720" y="987"/>
                </a:cubicBezTo>
                <a:cubicBezTo>
                  <a:pt x="738" y="874"/>
                  <a:pt x="774" y="761"/>
                  <a:pt x="810" y="629"/>
                </a:cubicBezTo>
                <a:cubicBezTo>
                  <a:pt x="851" y="629"/>
                  <a:pt x="887" y="629"/>
                  <a:pt x="923" y="607"/>
                </a:cubicBezTo>
                <a:cubicBezTo>
                  <a:pt x="1036" y="589"/>
                  <a:pt x="1036" y="457"/>
                  <a:pt x="946" y="421"/>
                </a:cubicBezTo>
                <a:cubicBezTo>
                  <a:pt x="923" y="403"/>
                  <a:pt x="887" y="403"/>
                  <a:pt x="869" y="381"/>
                </a:cubicBezTo>
                <a:cubicBezTo>
                  <a:pt x="869" y="290"/>
                  <a:pt x="869" y="195"/>
                  <a:pt x="851" y="82"/>
                </a:cubicBezTo>
                <a:cubicBezTo>
                  <a:pt x="851" y="33"/>
                  <a:pt x="799" y="0"/>
                  <a:pt x="75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4" name="Google Shape;2224;p15"/>
          <p:cNvSpPr/>
          <p:nvPr/>
        </p:nvSpPr>
        <p:spPr>
          <a:xfrm rot="5400000" flipH="1">
            <a:off x="2309078" y="977114"/>
            <a:ext cx="177865" cy="171459"/>
          </a:xfrm>
          <a:custGeom>
            <a:avLst/>
            <a:gdLst/>
            <a:ahLst/>
            <a:cxnLst/>
            <a:rect l="l" t="t" r="r" b="b"/>
            <a:pathLst>
              <a:path w="1055" h="1017" extrusionOk="0">
                <a:moveTo>
                  <a:pt x="353" y="0"/>
                </a:moveTo>
                <a:cubicBezTo>
                  <a:pt x="314" y="0"/>
                  <a:pt x="278" y="26"/>
                  <a:pt x="263" y="76"/>
                </a:cubicBezTo>
                <a:cubicBezTo>
                  <a:pt x="227" y="171"/>
                  <a:pt x="227" y="284"/>
                  <a:pt x="209" y="397"/>
                </a:cubicBezTo>
                <a:cubicBezTo>
                  <a:pt x="172" y="415"/>
                  <a:pt x="132" y="433"/>
                  <a:pt x="77" y="451"/>
                </a:cubicBezTo>
                <a:cubicBezTo>
                  <a:pt x="1" y="492"/>
                  <a:pt x="19" y="623"/>
                  <a:pt x="96" y="641"/>
                </a:cubicBezTo>
                <a:cubicBezTo>
                  <a:pt x="132" y="641"/>
                  <a:pt x="172" y="659"/>
                  <a:pt x="209" y="678"/>
                </a:cubicBezTo>
                <a:cubicBezTo>
                  <a:pt x="227" y="754"/>
                  <a:pt x="227" y="849"/>
                  <a:pt x="245" y="944"/>
                </a:cubicBezTo>
                <a:cubicBezTo>
                  <a:pt x="245" y="999"/>
                  <a:pt x="322" y="1017"/>
                  <a:pt x="376" y="1017"/>
                </a:cubicBezTo>
                <a:cubicBezTo>
                  <a:pt x="399" y="1017"/>
                  <a:pt x="435" y="999"/>
                  <a:pt x="453" y="963"/>
                </a:cubicBezTo>
                <a:cubicBezTo>
                  <a:pt x="489" y="904"/>
                  <a:pt x="530" y="849"/>
                  <a:pt x="566" y="773"/>
                </a:cubicBezTo>
                <a:cubicBezTo>
                  <a:pt x="679" y="813"/>
                  <a:pt x="792" y="831"/>
                  <a:pt x="923" y="849"/>
                </a:cubicBezTo>
                <a:cubicBezTo>
                  <a:pt x="1000" y="849"/>
                  <a:pt x="1055" y="754"/>
                  <a:pt x="1000" y="700"/>
                </a:cubicBezTo>
                <a:cubicBezTo>
                  <a:pt x="942" y="605"/>
                  <a:pt x="869" y="492"/>
                  <a:pt x="792" y="397"/>
                </a:cubicBezTo>
                <a:cubicBezTo>
                  <a:pt x="810" y="361"/>
                  <a:pt x="828" y="320"/>
                  <a:pt x="869" y="284"/>
                </a:cubicBezTo>
                <a:cubicBezTo>
                  <a:pt x="898" y="209"/>
                  <a:pt x="845" y="135"/>
                  <a:pt x="775" y="135"/>
                </a:cubicBezTo>
                <a:cubicBezTo>
                  <a:pt x="756" y="135"/>
                  <a:pt x="736" y="140"/>
                  <a:pt x="715" y="153"/>
                </a:cubicBezTo>
                <a:cubicBezTo>
                  <a:pt x="697" y="171"/>
                  <a:pt x="661" y="171"/>
                  <a:pt x="643" y="189"/>
                </a:cubicBezTo>
                <a:cubicBezTo>
                  <a:pt x="566" y="112"/>
                  <a:pt x="489" y="58"/>
                  <a:pt x="417" y="22"/>
                </a:cubicBezTo>
                <a:cubicBezTo>
                  <a:pt x="396" y="8"/>
                  <a:pt x="374" y="0"/>
                  <a:pt x="35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5" name="Google Shape;2225;p15"/>
          <p:cNvSpPr/>
          <p:nvPr/>
        </p:nvSpPr>
        <p:spPr>
          <a:xfrm rot="5400000">
            <a:off x="2597471" y="1319931"/>
            <a:ext cx="86319" cy="66594"/>
          </a:xfrm>
          <a:custGeom>
            <a:avLst/>
            <a:gdLst/>
            <a:ahLst/>
            <a:cxnLst/>
            <a:rect l="l" t="t" r="r" b="b"/>
            <a:pathLst>
              <a:path w="512" h="395" extrusionOk="0">
                <a:moveTo>
                  <a:pt x="250" y="1"/>
                </a:moveTo>
                <a:cubicBezTo>
                  <a:pt x="1" y="1"/>
                  <a:pt x="1" y="394"/>
                  <a:pt x="250" y="394"/>
                </a:cubicBezTo>
                <a:cubicBezTo>
                  <a:pt x="512" y="394"/>
                  <a:pt x="512" y="1"/>
                  <a:pt x="2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26" name="Google Shape;2226;p15"/>
          <p:cNvGrpSpPr/>
          <p:nvPr/>
        </p:nvGrpSpPr>
        <p:grpSpPr>
          <a:xfrm>
            <a:off x="1583002" y="199073"/>
            <a:ext cx="446304" cy="481146"/>
            <a:chOff x="7769968" y="3326773"/>
            <a:chExt cx="1079332" cy="1163594"/>
          </a:xfrm>
        </p:grpSpPr>
        <p:sp>
          <p:nvSpPr>
            <p:cNvPr id="2227" name="Google Shape;2227;p15"/>
            <p:cNvSpPr/>
            <p:nvPr/>
          </p:nvSpPr>
          <p:spPr>
            <a:xfrm>
              <a:off x="7769968" y="3842816"/>
              <a:ext cx="177694" cy="133976"/>
            </a:xfrm>
            <a:custGeom>
              <a:avLst/>
              <a:gdLst/>
              <a:ahLst/>
              <a:cxnLst/>
              <a:rect l="l" t="t" r="r" b="b"/>
              <a:pathLst>
                <a:path w="1512" h="1140" extrusionOk="0">
                  <a:moveTo>
                    <a:pt x="835" y="1"/>
                  </a:moveTo>
                  <a:cubicBezTo>
                    <a:pt x="674" y="1"/>
                    <a:pt x="509" y="85"/>
                    <a:pt x="321" y="210"/>
                  </a:cubicBezTo>
                  <a:cubicBezTo>
                    <a:pt x="190" y="287"/>
                    <a:pt x="77" y="400"/>
                    <a:pt x="41" y="550"/>
                  </a:cubicBezTo>
                  <a:cubicBezTo>
                    <a:pt x="0" y="721"/>
                    <a:pt x="77" y="907"/>
                    <a:pt x="208" y="1020"/>
                  </a:cubicBezTo>
                  <a:cubicBezTo>
                    <a:pt x="334" y="1098"/>
                    <a:pt x="469" y="1139"/>
                    <a:pt x="609" y="1139"/>
                  </a:cubicBezTo>
                  <a:cubicBezTo>
                    <a:pt x="639" y="1139"/>
                    <a:pt x="670" y="1137"/>
                    <a:pt x="701" y="1133"/>
                  </a:cubicBezTo>
                  <a:cubicBezTo>
                    <a:pt x="887" y="1115"/>
                    <a:pt x="1041" y="1043"/>
                    <a:pt x="1190" y="966"/>
                  </a:cubicBezTo>
                  <a:cubicBezTo>
                    <a:pt x="1303" y="907"/>
                    <a:pt x="1416" y="835"/>
                    <a:pt x="1452" y="721"/>
                  </a:cubicBezTo>
                  <a:cubicBezTo>
                    <a:pt x="1511" y="531"/>
                    <a:pt x="1380" y="341"/>
                    <a:pt x="1226" y="192"/>
                  </a:cubicBezTo>
                  <a:cubicBezTo>
                    <a:pt x="1092" y="56"/>
                    <a:pt x="965" y="1"/>
                    <a:pt x="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15"/>
            <p:cNvSpPr/>
            <p:nvPr/>
          </p:nvSpPr>
          <p:spPr>
            <a:xfrm>
              <a:off x="7946723" y="4115117"/>
              <a:ext cx="195440" cy="156422"/>
            </a:xfrm>
            <a:custGeom>
              <a:avLst/>
              <a:gdLst/>
              <a:ahLst/>
              <a:cxnLst/>
              <a:rect l="l" t="t" r="r" b="b"/>
              <a:pathLst>
                <a:path w="1663" h="1331" extrusionOk="0">
                  <a:moveTo>
                    <a:pt x="849" y="0"/>
                  </a:moveTo>
                  <a:cubicBezTo>
                    <a:pt x="432" y="0"/>
                    <a:pt x="0" y="237"/>
                    <a:pt x="25" y="684"/>
                  </a:cubicBezTo>
                  <a:cubicBezTo>
                    <a:pt x="43" y="988"/>
                    <a:pt x="288" y="1250"/>
                    <a:pt x="591" y="1304"/>
                  </a:cubicBezTo>
                  <a:cubicBezTo>
                    <a:pt x="656" y="1322"/>
                    <a:pt x="724" y="1331"/>
                    <a:pt x="792" y="1331"/>
                  </a:cubicBezTo>
                  <a:cubicBezTo>
                    <a:pt x="1015" y="1331"/>
                    <a:pt x="1241" y="1238"/>
                    <a:pt x="1401" y="1078"/>
                  </a:cubicBezTo>
                  <a:cubicBezTo>
                    <a:pt x="1550" y="929"/>
                    <a:pt x="1663" y="721"/>
                    <a:pt x="1627" y="535"/>
                  </a:cubicBezTo>
                  <a:cubicBezTo>
                    <a:pt x="1591" y="363"/>
                    <a:pt x="1477" y="232"/>
                    <a:pt x="1346" y="137"/>
                  </a:cubicBezTo>
                  <a:cubicBezTo>
                    <a:pt x="1209" y="45"/>
                    <a:pt x="1030" y="0"/>
                    <a:pt x="8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15"/>
            <p:cNvSpPr/>
            <p:nvPr/>
          </p:nvSpPr>
          <p:spPr>
            <a:xfrm>
              <a:off x="8179889" y="4303624"/>
              <a:ext cx="217534" cy="186743"/>
            </a:xfrm>
            <a:custGeom>
              <a:avLst/>
              <a:gdLst/>
              <a:ahLst/>
              <a:cxnLst/>
              <a:rect l="l" t="t" r="r" b="b"/>
              <a:pathLst>
                <a:path w="1851" h="1589" extrusionOk="0">
                  <a:moveTo>
                    <a:pt x="995" y="1"/>
                  </a:moveTo>
                  <a:cubicBezTo>
                    <a:pt x="547" y="1"/>
                    <a:pt x="92" y="330"/>
                    <a:pt x="41" y="813"/>
                  </a:cubicBezTo>
                  <a:cubicBezTo>
                    <a:pt x="0" y="1170"/>
                    <a:pt x="285" y="1550"/>
                    <a:pt x="624" y="1587"/>
                  </a:cubicBezTo>
                  <a:cubicBezTo>
                    <a:pt x="643" y="1588"/>
                    <a:pt x="662" y="1589"/>
                    <a:pt x="681" y="1589"/>
                  </a:cubicBezTo>
                  <a:cubicBezTo>
                    <a:pt x="885" y="1589"/>
                    <a:pt x="1074" y="1502"/>
                    <a:pt x="1244" y="1419"/>
                  </a:cubicBezTo>
                  <a:cubicBezTo>
                    <a:pt x="1470" y="1284"/>
                    <a:pt x="1697" y="1116"/>
                    <a:pt x="1773" y="872"/>
                  </a:cubicBezTo>
                  <a:cubicBezTo>
                    <a:pt x="1850" y="605"/>
                    <a:pt x="1715" y="324"/>
                    <a:pt x="1511" y="175"/>
                  </a:cubicBezTo>
                  <a:cubicBezTo>
                    <a:pt x="1358" y="55"/>
                    <a:pt x="1177" y="1"/>
                    <a:pt x="9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15"/>
            <p:cNvSpPr/>
            <p:nvPr/>
          </p:nvSpPr>
          <p:spPr>
            <a:xfrm>
              <a:off x="8461475" y="3897347"/>
              <a:ext cx="241626" cy="178282"/>
            </a:xfrm>
            <a:custGeom>
              <a:avLst/>
              <a:gdLst/>
              <a:ahLst/>
              <a:cxnLst/>
              <a:rect l="l" t="t" r="r" b="b"/>
              <a:pathLst>
                <a:path w="2056" h="1517" extrusionOk="0">
                  <a:moveTo>
                    <a:pt x="1196" y="0"/>
                  </a:moveTo>
                  <a:cubicBezTo>
                    <a:pt x="670" y="0"/>
                    <a:pt x="0" y="402"/>
                    <a:pt x="133" y="972"/>
                  </a:cubicBezTo>
                  <a:cubicBezTo>
                    <a:pt x="205" y="1257"/>
                    <a:pt x="472" y="1461"/>
                    <a:pt x="753" y="1502"/>
                  </a:cubicBezTo>
                  <a:cubicBezTo>
                    <a:pt x="808" y="1512"/>
                    <a:pt x="863" y="1517"/>
                    <a:pt x="918" y="1517"/>
                  </a:cubicBezTo>
                  <a:cubicBezTo>
                    <a:pt x="1145" y="1517"/>
                    <a:pt x="1365" y="1432"/>
                    <a:pt x="1562" y="1312"/>
                  </a:cubicBezTo>
                  <a:cubicBezTo>
                    <a:pt x="1734" y="1198"/>
                    <a:pt x="1902" y="1049"/>
                    <a:pt x="1961" y="841"/>
                  </a:cubicBezTo>
                  <a:cubicBezTo>
                    <a:pt x="2056" y="502"/>
                    <a:pt x="1771" y="126"/>
                    <a:pt x="1431" y="31"/>
                  </a:cubicBezTo>
                  <a:cubicBezTo>
                    <a:pt x="1359" y="10"/>
                    <a:pt x="1279" y="0"/>
                    <a:pt x="11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15"/>
            <p:cNvSpPr/>
            <p:nvPr/>
          </p:nvSpPr>
          <p:spPr>
            <a:xfrm>
              <a:off x="8175541" y="3783115"/>
              <a:ext cx="223998" cy="199906"/>
            </a:xfrm>
            <a:custGeom>
              <a:avLst/>
              <a:gdLst/>
              <a:ahLst/>
              <a:cxnLst/>
              <a:rect l="l" t="t" r="r" b="b"/>
              <a:pathLst>
                <a:path w="1906" h="1701" extrusionOk="0">
                  <a:moveTo>
                    <a:pt x="1115" y="0"/>
                  </a:moveTo>
                  <a:cubicBezTo>
                    <a:pt x="751" y="0"/>
                    <a:pt x="408" y="288"/>
                    <a:pt x="191" y="551"/>
                  </a:cubicBezTo>
                  <a:cubicBezTo>
                    <a:pt x="78" y="700"/>
                    <a:pt x="1" y="872"/>
                    <a:pt x="19" y="1039"/>
                  </a:cubicBezTo>
                  <a:cubicBezTo>
                    <a:pt x="37" y="1248"/>
                    <a:pt x="191" y="1438"/>
                    <a:pt x="358" y="1528"/>
                  </a:cubicBezTo>
                  <a:cubicBezTo>
                    <a:pt x="530" y="1642"/>
                    <a:pt x="727" y="1701"/>
                    <a:pt x="923" y="1701"/>
                  </a:cubicBezTo>
                  <a:cubicBezTo>
                    <a:pt x="1052" y="1701"/>
                    <a:pt x="1180" y="1675"/>
                    <a:pt x="1299" y="1623"/>
                  </a:cubicBezTo>
                  <a:cubicBezTo>
                    <a:pt x="1602" y="1510"/>
                    <a:pt x="1829" y="1211"/>
                    <a:pt x="1865" y="890"/>
                  </a:cubicBezTo>
                  <a:cubicBezTo>
                    <a:pt x="1905" y="569"/>
                    <a:pt x="1715" y="230"/>
                    <a:pt x="1435" y="80"/>
                  </a:cubicBezTo>
                  <a:cubicBezTo>
                    <a:pt x="1328" y="25"/>
                    <a:pt x="1221" y="0"/>
                    <a:pt x="11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15"/>
            <p:cNvSpPr/>
            <p:nvPr/>
          </p:nvSpPr>
          <p:spPr>
            <a:xfrm>
              <a:off x="8630003" y="4213131"/>
              <a:ext cx="219297" cy="208132"/>
            </a:xfrm>
            <a:custGeom>
              <a:avLst/>
              <a:gdLst/>
              <a:ahLst/>
              <a:cxnLst/>
              <a:rect l="l" t="t" r="r" b="b"/>
              <a:pathLst>
                <a:path w="1866" h="1771" extrusionOk="0">
                  <a:moveTo>
                    <a:pt x="1059" y="0"/>
                  </a:moveTo>
                  <a:cubicBezTo>
                    <a:pt x="525" y="0"/>
                    <a:pt x="0" y="610"/>
                    <a:pt x="15" y="1113"/>
                  </a:cubicBezTo>
                  <a:cubicBezTo>
                    <a:pt x="15" y="1398"/>
                    <a:pt x="205" y="1678"/>
                    <a:pt x="486" y="1755"/>
                  </a:cubicBezTo>
                  <a:cubicBezTo>
                    <a:pt x="531" y="1766"/>
                    <a:pt x="576" y="1771"/>
                    <a:pt x="621" y="1771"/>
                  </a:cubicBezTo>
                  <a:cubicBezTo>
                    <a:pt x="801" y="1771"/>
                    <a:pt x="980" y="1692"/>
                    <a:pt x="1146" y="1601"/>
                  </a:cubicBezTo>
                  <a:cubicBezTo>
                    <a:pt x="1391" y="1470"/>
                    <a:pt x="1639" y="1284"/>
                    <a:pt x="1730" y="1018"/>
                  </a:cubicBezTo>
                  <a:cubicBezTo>
                    <a:pt x="1866" y="660"/>
                    <a:pt x="1694" y="244"/>
                    <a:pt x="1372" y="77"/>
                  </a:cubicBezTo>
                  <a:cubicBezTo>
                    <a:pt x="1270" y="24"/>
                    <a:pt x="1165" y="0"/>
                    <a:pt x="10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15"/>
            <p:cNvSpPr/>
            <p:nvPr/>
          </p:nvSpPr>
          <p:spPr>
            <a:xfrm>
              <a:off x="7996436" y="3540900"/>
              <a:ext cx="130332" cy="111059"/>
            </a:xfrm>
            <a:custGeom>
              <a:avLst/>
              <a:gdLst/>
              <a:ahLst/>
              <a:cxnLst/>
              <a:rect l="l" t="t" r="r" b="b"/>
              <a:pathLst>
                <a:path w="1109" h="945" extrusionOk="0">
                  <a:moveTo>
                    <a:pt x="452" y="1"/>
                  </a:moveTo>
                  <a:cubicBezTo>
                    <a:pt x="220" y="1"/>
                    <a:pt x="1" y="193"/>
                    <a:pt x="37" y="445"/>
                  </a:cubicBezTo>
                  <a:cubicBezTo>
                    <a:pt x="55" y="594"/>
                    <a:pt x="168" y="725"/>
                    <a:pt x="281" y="802"/>
                  </a:cubicBezTo>
                  <a:cubicBezTo>
                    <a:pt x="385" y="892"/>
                    <a:pt x="526" y="945"/>
                    <a:pt x="672" y="945"/>
                  </a:cubicBezTo>
                  <a:cubicBezTo>
                    <a:pt x="710" y="945"/>
                    <a:pt x="749" y="941"/>
                    <a:pt x="788" y="934"/>
                  </a:cubicBezTo>
                  <a:cubicBezTo>
                    <a:pt x="959" y="875"/>
                    <a:pt x="1109" y="725"/>
                    <a:pt x="1091" y="535"/>
                  </a:cubicBezTo>
                  <a:cubicBezTo>
                    <a:pt x="1091" y="386"/>
                    <a:pt x="959" y="255"/>
                    <a:pt x="828" y="160"/>
                  </a:cubicBezTo>
                  <a:cubicBezTo>
                    <a:pt x="751" y="83"/>
                    <a:pt x="656" y="29"/>
                    <a:pt x="543" y="11"/>
                  </a:cubicBezTo>
                  <a:cubicBezTo>
                    <a:pt x="513" y="4"/>
                    <a:pt x="483" y="1"/>
                    <a:pt x="4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15"/>
            <p:cNvSpPr/>
            <p:nvPr/>
          </p:nvSpPr>
          <p:spPr>
            <a:xfrm>
              <a:off x="8188939" y="3326773"/>
              <a:ext cx="265836" cy="194382"/>
            </a:xfrm>
            <a:custGeom>
              <a:avLst/>
              <a:gdLst/>
              <a:ahLst/>
              <a:cxnLst/>
              <a:rect l="l" t="t" r="r" b="b"/>
              <a:pathLst>
                <a:path w="2262" h="1654" extrusionOk="0">
                  <a:moveTo>
                    <a:pt x="1473" y="1"/>
                  </a:moveTo>
                  <a:cubicBezTo>
                    <a:pt x="1446" y="1"/>
                    <a:pt x="1419" y="2"/>
                    <a:pt x="1393" y="5"/>
                  </a:cubicBezTo>
                  <a:cubicBezTo>
                    <a:pt x="774" y="78"/>
                    <a:pt x="0" y="851"/>
                    <a:pt x="602" y="1435"/>
                  </a:cubicBezTo>
                  <a:cubicBezTo>
                    <a:pt x="741" y="1588"/>
                    <a:pt x="951" y="1653"/>
                    <a:pt x="1167" y="1653"/>
                  </a:cubicBezTo>
                  <a:cubicBezTo>
                    <a:pt x="1219" y="1653"/>
                    <a:pt x="1270" y="1650"/>
                    <a:pt x="1321" y="1643"/>
                  </a:cubicBezTo>
                  <a:cubicBezTo>
                    <a:pt x="1565" y="1588"/>
                    <a:pt x="1810" y="1435"/>
                    <a:pt x="1977" y="1249"/>
                  </a:cubicBezTo>
                  <a:cubicBezTo>
                    <a:pt x="2131" y="1059"/>
                    <a:pt x="2262" y="815"/>
                    <a:pt x="2226" y="571"/>
                  </a:cubicBezTo>
                  <a:cubicBezTo>
                    <a:pt x="2188" y="235"/>
                    <a:pt x="1812" y="1"/>
                    <a:pt x="14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15"/>
            <p:cNvSpPr/>
            <p:nvPr/>
          </p:nvSpPr>
          <p:spPr>
            <a:xfrm>
              <a:off x="8428098" y="4228409"/>
              <a:ext cx="97426" cy="79915"/>
            </a:xfrm>
            <a:custGeom>
              <a:avLst/>
              <a:gdLst/>
              <a:ahLst/>
              <a:cxnLst/>
              <a:rect l="l" t="t" r="r" b="b"/>
              <a:pathLst>
                <a:path w="829" h="680" extrusionOk="0">
                  <a:moveTo>
                    <a:pt x="417" y="1"/>
                  </a:moveTo>
                  <a:cubicBezTo>
                    <a:pt x="358" y="1"/>
                    <a:pt x="304" y="1"/>
                    <a:pt x="227" y="42"/>
                  </a:cubicBezTo>
                  <a:cubicBezTo>
                    <a:pt x="78" y="114"/>
                    <a:pt x="1" y="363"/>
                    <a:pt x="96" y="512"/>
                  </a:cubicBezTo>
                  <a:cubicBezTo>
                    <a:pt x="150" y="607"/>
                    <a:pt x="263" y="661"/>
                    <a:pt x="376" y="679"/>
                  </a:cubicBezTo>
                  <a:cubicBezTo>
                    <a:pt x="489" y="679"/>
                    <a:pt x="602" y="625"/>
                    <a:pt x="679" y="548"/>
                  </a:cubicBezTo>
                  <a:cubicBezTo>
                    <a:pt x="774" y="453"/>
                    <a:pt x="829" y="340"/>
                    <a:pt x="792" y="209"/>
                  </a:cubicBezTo>
                  <a:cubicBezTo>
                    <a:pt x="756" y="60"/>
                    <a:pt x="584" y="1"/>
                    <a:pt x="4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15"/>
            <p:cNvSpPr/>
            <p:nvPr/>
          </p:nvSpPr>
          <p:spPr>
            <a:xfrm>
              <a:off x="8536572" y="3552887"/>
              <a:ext cx="153249" cy="104830"/>
            </a:xfrm>
            <a:custGeom>
              <a:avLst/>
              <a:gdLst/>
              <a:ahLst/>
              <a:cxnLst/>
              <a:rect l="l" t="t" r="r" b="b"/>
              <a:pathLst>
                <a:path w="1304" h="892" extrusionOk="0">
                  <a:moveTo>
                    <a:pt x="776" y="0"/>
                  </a:moveTo>
                  <a:cubicBezTo>
                    <a:pt x="756" y="0"/>
                    <a:pt x="736" y="2"/>
                    <a:pt x="715" y="4"/>
                  </a:cubicBezTo>
                  <a:cubicBezTo>
                    <a:pt x="566" y="22"/>
                    <a:pt x="417" y="76"/>
                    <a:pt x="304" y="189"/>
                  </a:cubicBezTo>
                  <a:cubicBezTo>
                    <a:pt x="1" y="510"/>
                    <a:pt x="263" y="832"/>
                    <a:pt x="643" y="886"/>
                  </a:cubicBezTo>
                  <a:cubicBezTo>
                    <a:pt x="672" y="890"/>
                    <a:pt x="701" y="892"/>
                    <a:pt x="731" y="892"/>
                  </a:cubicBezTo>
                  <a:cubicBezTo>
                    <a:pt x="874" y="892"/>
                    <a:pt x="1023" y="845"/>
                    <a:pt x="1132" y="737"/>
                  </a:cubicBezTo>
                  <a:cubicBezTo>
                    <a:pt x="1245" y="623"/>
                    <a:pt x="1303" y="415"/>
                    <a:pt x="1227" y="248"/>
                  </a:cubicBezTo>
                  <a:cubicBezTo>
                    <a:pt x="1141" y="93"/>
                    <a:pt x="963" y="0"/>
                    <a:pt x="7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37" name="Google Shape;2237;p15"/>
          <p:cNvSpPr/>
          <p:nvPr/>
        </p:nvSpPr>
        <p:spPr>
          <a:xfrm>
            <a:off x="1360743" y="1230762"/>
            <a:ext cx="252704" cy="244945"/>
          </a:xfrm>
          <a:custGeom>
            <a:avLst/>
            <a:gdLst/>
            <a:ahLst/>
            <a:cxnLst/>
            <a:rect l="l" t="t" r="r" b="b"/>
            <a:pathLst>
              <a:path w="4305" h="4173" extrusionOk="0">
                <a:moveTo>
                  <a:pt x="2288" y="549"/>
                </a:moveTo>
                <a:lnTo>
                  <a:pt x="2288" y="549"/>
                </a:lnTo>
                <a:cubicBezTo>
                  <a:pt x="2342" y="840"/>
                  <a:pt x="2397" y="1133"/>
                  <a:pt x="2451" y="1427"/>
                </a:cubicBezTo>
                <a:lnTo>
                  <a:pt x="2451" y="1427"/>
                </a:lnTo>
                <a:cubicBezTo>
                  <a:pt x="2261" y="1411"/>
                  <a:pt x="2071" y="1395"/>
                  <a:pt x="1881" y="1378"/>
                </a:cubicBezTo>
                <a:lnTo>
                  <a:pt x="1881" y="1378"/>
                </a:lnTo>
                <a:cubicBezTo>
                  <a:pt x="2018" y="1101"/>
                  <a:pt x="2154" y="824"/>
                  <a:pt x="2288" y="549"/>
                </a:cubicBezTo>
                <a:close/>
                <a:moveTo>
                  <a:pt x="540" y="1521"/>
                </a:moveTo>
                <a:cubicBezTo>
                  <a:pt x="849" y="1552"/>
                  <a:pt x="1158" y="1581"/>
                  <a:pt x="1468" y="1609"/>
                </a:cubicBezTo>
                <a:lnTo>
                  <a:pt x="1468" y="1609"/>
                </a:lnTo>
                <a:cubicBezTo>
                  <a:pt x="1382" y="1786"/>
                  <a:pt x="1295" y="1962"/>
                  <a:pt x="1208" y="2139"/>
                </a:cubicBezTo>
                <a:lnTo>
                  <a:pt x="1208" y="2139"/>
                </a:lnTo>
                <a:cubicBezTo>
                  <a:pt x="985" y="1932"/>
                  <a:pt x="762" y="1726"/>
                  <a:pt x="540" y="1521"/>
                </a:cubicBezTo>
                <a:close/>
                <a:moveTo>
                  <a:pt x="2767" y="1721"/>
                </a:moveTo>
                <a:lnTo>
                  <a:pt x="2767" y="1721"/>
                </a:lnTo>
                <a:cubicBezTo>
                  <a:pt x="3075" y="1746"/>
                  <a:pt x="3383" y="1771"/>
                  <a:pt x="3691" y="1797"/>
                </a:cubicBezTo>
                <a:lnTo>
                  <a:pt x="3691" y="1797"/>
                </a:lnTo>
                <a:cubicBezTo>
                  <a:pt x="3420" y="1956"/>
                  <a:pt x="3147" y="2115"/>
                  <a:pt x="2874" y="2274"/>
                </a:cubicBezTo>
                <a:lnTo>
                  <a:pt x="2874" y="2274"/>
                </a:lnTo>
                <a:cubicBezTo>
                  <a:pt x="2839" y="2090"/>
                  <a:pt x="2803" y="1905"/>
                  <a:pt x="2767" y="1721"/>
                </a:cubicBezTo>
                <a:close/>
                <a:moveTo>
                  <a:pt x="1754" y="1634"/>
                </a:moveTo>
                <a:cubicBezTo>
                  <a:pt x="2003" y="1656"/>
                  <a:pt x="2252" y="1677"/>
                  <a:pt x="2501" y="1698"/>
                </a:cubicBezTo>
                <a:lnTo>
                  <a:pt x="2501" y="1698"/>
                </a:lnTo>
                <a:cubicBezTo>
                  <a:pt x="2545" y="1936"/>
                  <a:pt x="2589" y="2175"/>
                  <a:pt x="2633" y="2414"/>
                </a:cubicBezTo>
                <a:lnTo>
                  <a:pt x="2633" y="2414"/>
                </a:lnTo>
                <a:cubicBezTo>
                  <a:pt x="2401" y="2548"/>
                  <a:pt x="2169" y="2682"/>
                  <a:pt x="1936" y="2816"/>
                </a:cubicBezTo>
                <a:lnTo>
                  <a:pt x="1936" y="2816"/>
                </a:lnTo>
                <a:cubicBezTo>
                  <a:pt x="1761" y="2653"/>
                  <a:pt x="1587" y="2491"/>
                  <a:pt x="1412" y="2328"/>
                </a:cubicBezTo>
                <a:lnTo>
                  <a:pt x="1412" y="2328"/>
                </a:lnTo>
                <a:cubicBezTo>
                  <a:pt x="1526" y="2097"/>
                  <a:pt x="1640" y="1865"/>
                  <a:pt x="1754" y="1634"/>
                </a:cubicBezTo>
                <a:close/>
                <a:moveTo>
                  <a:pt x="1288" y="2578"/>
                </a:moveTo>
                <a:cubicBezTo>
                  <a:pt x="1423" y="2704"/>
                  <a:pt x="1558" y="2830"/>
                  <a:pt x="1694" y="2955"/>
                </a:cubicBezTo>
                <a:lnTo>
                  <a:pt x="1694" y="2955"/>
                </a:lnTo>
                <a:cubicBezTo>
                  <a:pt x="1418" y="3113"/>
                  <a:pt x="1144" y="3270"/>
                  <a:pt x="870" y="3426"/>
                </a:cubicBezTo>
                <a:lnTo>
                  <a:pt x="870" y="3426"/>
                </a:lnTo>
                <a:cubicBezTo>
                  <a:pt x="1009" y="3144"/>
                  <a:pt x="1148" y="2861"/>
                  <a:pt x="1288" y="2578"/>
                </a:cubicBezTo>
                <a:close/>
                <a:moveTo>
                  <a:pt x="2683" y="2684"/>
                </a:moveTo>
                <a:lnTo>
                  <a:pt x="2683" y="2684"/>
                </a:lnTo>
                <a:cubicBezTo>
                  <a:pt x="2744" y="3014"/>
                  <a:pt x="2805" y="3345"/>
                  <a:pt x="2865" y="3676"/>
                </a:cubicBezTo>
                <a:lnTo>
                  <a:pt x="2865" y="3676"/>
                </a:lnTo>
                <a:cubicBezTo>
                  <a:pt x="2622" y="3452"/>
                  <a:pt x="2379" y="3227"/>
                  <a:pt x="2136" y="3001"/>
                </a:cubicBezTo>
                <a:lnTo>
                  <a:pt x="2136" y="3001"/>
                </a:lnTo>
                <a:cubicBezTo>
                  <a:pt x="2318" y="2895"/>
                  <a:pt x="2501" y="2789"/>
                  <a:pt x="2683" y="2684"/>
                </a:cubicBezTo>
                <a:close/>
                <a:moveTo>
                  <a:pt x="2336" y="0"/>
                </a:moveTo>
                <a:cubicBezTo>
                  <a:pt x="2289" y="0"/>
                  <a:pt x="2242" y="21"/>
                  <a:pt x="2220" y="68"/>
                </a:cubicBezTo>
                <a:cubicBezTo>
                  <a:pt x="2011" y="494"/>
                  <a:pt x="1802" y="923"/>
                  <a:pt x="1593" y="1352"/>
                </a:cubicBezTo>
                <a:lnTo>
                  <a:pt x="1593" y="1352"/>
                </a:lnTo>
                <a:cubicBezTo>
                  <a:pt x="1124" y="1310"/>
                  <a:pt x="655" y="1265"/>
                  <a:pt x="186" y="1216"/>
                </a:cubicBezTo>
                <a:cubicBezTo>
                  <a:pt x="52" y="1216"/>
                  <a:pt x="0" y="1377"/>
                  <a:pt x="77" y="1460"/>
                </a:cubicBezTo>
                <a:cubicBezTo>
                  <a:pt x="413" y="1767"/>
                  <a:pt x="749" y="2078"/>
                  <a:pt x="1085" y="2390"/>
                </a:cubicBezTo>
                <a:lnTo>
                  <a:pt x="1085" y="2390"/>
                </a:lnTo>
                <a:cubicBezTo>
                  <a:pt x="872" y="2823"/>
                  <a:pt x="656" y="3257"/>
                  <a:pt x="439" y="3687"/>
                </a:cubicBezTo>
                <a:lnTo>
                  <a:pt x="439" y="3687"/>
                </a:lnTo>
                <a:cubicBezTo>
                  <a:pt x="425" y="3707"/>
                  <a:pt x="417" y="3727"/>
                  <a:pt x="415" y="3748"/>
                </a:cubicBezTo>
                <a:lnTo>
                  <a:pt x="415" y="3748"/>
                </a:lnTo>
                <a:cubicBezTo>
                  <a:pt x="399" y="3839"/>
                  <a:pt x="481" y="3912"/>
                  <a:pt x="559" y="3912"/>
                </a:cubicBezTo>
                <a:cubicBezTo>
                  <a:pt x="590" y="3912"/>
                  <a:pt x="621" y="3900"/>
                  <a:pt x="645" y="3874"/>
                </a:cubicBezTo>
                <a:lnTo>
                  <a:pt x="645" y="3874"/>
                </a:lnTo>
                <a:cubicBezTo>
                  <a:pt x="1058" y="3630"/>
                  <a:pt x="1476" y="3385"/>
                  <a:pt x="1894" y="3142"/>
                </a:cubicBezTo>
                <a:lnTo>
                  <a:pt x="1894" y="3142"/>
                </a:lnTo>
                <a:cubicBezTo>
                  <a:pt x="2251" y="3473"/>
                  <a:pt x="2607" y="3803"/>
                  <a:pt x="2964" y="4128"/>
                </a:cubicBezTo>
                <a:cubicBezTo>
                  <a:pt x="2995" y="4160"/>
                  <a:pt x="3031" y="4173"/>
                  <a:pt x="3065" y="4173"/>
                </a:cubicBezTo>
                <a:cubicBezTo>
                  <a:pt x="3149" y="4173"/>
                  <a:pt x="3226" y="4091"/>
                  <a:pt x="3207" y="4000"/>
                </a:cubicBezTo>
                <a:cubicBezTo>
                  <a:pt x="3116" y="3518"/>
                  <a:pt x="3022" y="3032"/>
                  <a:pt x="2927" y="2543"/>
                </a:cubicBezTo>
                <a:lnTo>
                  <a:pt x="2927" y="2543"/>
                </a:lnTo>
                <a:cubicBezTo>
                  <a:pt x="3343" y="2303"/>
                  <a:pt x="3758" y="2066"/>
                  <a:pt x="4169" y="1832"/>
                </a:cubicBezTo>
                <a:cubicBezTo>
                  <a:pt x="4304" y="1755"/>
                  <a:pt x="4221" y="1595"/>
                  <a:pt x="4118" y="1563"/>
                </a:cubicBezTo>
                <a:cubicBezTo>
                  <a:pt x="3650" y="1526"/>
                  <a:pt x="3182" y="1489"/>
                  <a:pt x="2715" y="1450"/>
                </a:cubicBezTo>
                <a:lnTo>
                  <a:pt x="2715" y="1450"/>
                </a:lnTo>
                <a:cubicBezTo>
                  <a:pt x="2627" y="998"/>
                  <a:pt x="2541" y="546"/>
                  <a:pt x="2457" y="94"/>
                </a:cubicBezTo>
                <a:cubicBezTo>
                  <a:pt x="2457" y="36"/>
                  <a:pt x="2397" y="0"/>
                  <a:pt x="233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8" name="Google Shape;2238;p15"/>
          <p:cNvSpPr/>
          <p:nvPr/>
        </p:nvSpPr>
        <p:spPr>
          <a:xfrm>
            <a:off x="4572788" y="487800"/>
            <a:ext cx="4167900" cy="41679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6">
    <p:spTree>
      <p:nvGrpSpPr>
        <p:cNvPr id="1" name="Shape 2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0" name="Google Shape;2240;p16"/>
          <p:cNvSpPr/>
          <p:nvPr/>
        </p:nvSpPr>
        <p:spPr>
          <a:xfrm>
            <a:off x="1007125" y="1714825"/>
            <a:ext cx="6983699" cy="2440690"/>
          </a:xfrm>
          <a:custGeom>
            <a:avLst/>
            <a:gdLst/>
            <a:ahLst/>
            <a:cxnLst/>
            <a:rect l="l" t="t" r="r" b="b"/>
            <a:pathLst>
              <a:path w="8089" h="13947" extrusionOk="0">
                <a:moveTo>
                  <a:pt x="4578" y="1"/>
                </a:moveTo>
                <a:cubicBezTo>
                  <a:pt x="4543" y="1"/>
                  <a:pt x="4507" y="3"/>
                  <a:pt x="4470" y="9"/>
                </a:cubicBezTo>
                <a:cubicBezTo>
                  <a:pt x="4280" y="27"/>
                  <a:pt x="4090" y="49"/>
                  <a:pt x="3904" y="68"/>
                </a:cubicBezTo>
                <a:cubicBezTo>
                  <a:pt x="3660" y="104"/>
                  <a:pt x="3434" y="122"/>
                  <a:pt x="3185" y="140"/>
                </a:cubicBezTo>
                <a:cubicBezTo>
                  <a:pt x="2868" y="181"/>
                  <a:pt x="2547" y="235"/>
                  <a:pt x="2226" y="235"/>
                </a:cubicBezTo>
                <a:cubicBezTo>
                  <a:pt x="2199" y="232"/>
                  <a:pt x="2173" y="230"/>
                  <a:pt x="2148" y="230"/>
                </a:cubicBezTo>
                <a:cubicBezTo>
                  <a:pt x="2035" y="230"/>
                  <a:pt x="1939" y="260"/>
                  <a:pt x="1828" y="294"/>
                </a:cubicBezTo>
                <a:cubicBezTo>
                  <a:pt x="1660" y="348"/>
                  <a:pt x="1489" y="425"/>
                  <a:pt x="1321" y="461"/>
                </a:cubicBezTo>
                <a:cubicBezTo>
                  <a:pt x="1190" y="502"/>
                  <a:pt x="1059" y="556"/>
                  <a:pt x="964" y="651"/>
                </a:cubicBezTo>
                <a:cubicBezTo>
                  <a:pt x="851" y="764"/>
                  <a:pt x="738" y="859"/>
                  <a:pt x="643" y="932"/>
                </a:cubicBezTo>
                <a:cubicBezTo>
                  <a:pt x="606" y="954"/>
                  <a:pt x="606" y="972"/>
                  <a:pt x="584" y="1008"/>
                </a:cubicBezTo>
                <a:cubicBezTo>
                  <a:pt x="511" y="1235"/>
                  <a:pt x="435" y="1479"/>
                  <a:pt x="380" y="1723"/>
                </a:cubicBezTo>
                <a:cubicBezTo>
                  <a:pt x="245" y="2329"/>
                  <a:pt x="190" y="2967"/>
                  <a:pt x="154" y="3592"/>
                </a:cubicBezTo>
                <a:cubicBezTo>
                  <a:pt x="113" y="4026"/>
                  <a:pt x="113" y="4460"/>
                  <a:pt x="77" y="4890"/>
                </a:cubicBezTo>
                <a:cubicBezTo>
                  <a:pt x="59" y="5193"/>
                  <a:pt x="77" y="5514"/>
                  <a:pt x="59" y="5835"/>
                </a:cubicBezTo>
                <a:cubicBezTo>
                  <a:pt x="41" y="6247"/>
                  <a:pt x="41" y="6681"/>
                  <a:pt x="18" y="7116"/>
                </a:cubicBezTo>
                <a:cubicBezTo>
                  <a:pt x="0" y="8079"/>
                  <a:pt x="0" y="9020"/>
                  <a:pt x="59" y="9979"/>
                </a:cubicBezTo>
                <a:lnTo>
                  <a:pt x="59" y="10056"/>
                </a:lnTo>
                <a:cubicBezTo>
                  <a:pt x="95" y="10341"/>
                  <a:pt x="95" y="10622"/>
                  <a:pt x="77" y="10884"/>
                </a:cubicBezTo>
                <a:cubicBezTo>
                  <a:pt x="41" y="11205"/>
                  <a:pt x="18" y="11544"/>
                  <a:pt x="18" y="11866"/>
                </a:cubicBezTo>
                <a:lnTo>
                  <a:pt x="18" y="12187"/>
                </a:lnTo>
                <a:cubicBezTo>
                  <a:pt x="0" y="12395"/>
                  <a:pt x="77" y="12580"/>
                  <a:pt x="131" y="12770"/>
                </a:cubicBezTo>
                <a:cubicBezTo>
                  <a:pt x="131" y="12829"/>
                  <a:pt x="172" y="12901"/>
                  <a:pt x="226" y="12942"/>
                </a:cubicBezTo>
                <a:cubicBezTo>
                  <a:pt x="340" y="13033"/>
                  <a:pt x="435" y="13168"/>
                  <a:pt x="530" y="13281"/>
                </a:cubicBezTo>
                <a:cubicBezTo>
                  <a:pt x="606" y="13354"/>
                  <a:pt x="697" y="13413"/>
                  <a:pt x="774" y="13485"/>
                </a:cubicBezTo>
                <a:cubicBezTo>
                  <a:pt x="923" y="13639"/>
                  <a:pt x="1095" y="13711"/>
                  <a:pt x="1303" y="13734"/>
                </a:cubicBezTo>
                <a:cubicBezTo>
                  <a:pt x="1511" y="13752"/>
                  <a:pt x="1697" y="13770"/>
                  <a:pt x="1905" y="13788"/>
                </a:cubicBezTo>
                <a:cubicBezTo>
                  <a:pt x="2149" y="13824"/>
                  <a:pt x="2393" y="13847"/>
                  <a:pt x="2660" y="13883"/>
                </a:cubicBezTo>
                <a:cubicBezTo>
                  <a:pt x="2846" y="13901"/>
                  <a:pt x="3036" y="13901"/>
                  <a:pt x="3226" y="13919"/>
                </a:cubicBezTo>
                <a:cubicBezTo>
                  <a:pt x="3372" y="13932"/>
                  <a:pt x="3515" y="13947"/>
                  <a:pt x="3660" y="13947"/>
                </a:cubicBezTo>
                <a:cubicBezTo>
                  <a:pt x="3721" y="13947"/>
                  <a:pt x="3783" y="13944"/>
                  <a:pt x="3845" y="13937"/>
                </a:cubicBezTo>
                <a:cubicBezTo>
                  <a:pt x="4044" y="13916"/>
                  <a:pt x="4243" y="13907"/>
                  <a:pt x="4442" y="13907"/>
                </a:cubicBezTo>
                <a:cubicBezTo>
                  <a:pt x="4582" y="13907"/>
                  <a:pt x="4723" y="13912"/>
                  <a:pt x="4863" y="13919"/>
                </a:cubicBezTo>
                <a:cubicBezTo>
                  <a:pt x="4938" y="13919"/>
                  <a:pt x="5001" y="13944"/>
                  <a:pt x="5070" y="13944"/>
                </a:cubicBezTo>
                <a:cubicBezTo>
                  <a:pt x="5090" y="13944"/>
                  <a:pt x="5110" y="13942"/>
                  <a:pt x="5130" y="13937"/>
                </a:cubicBezTo>
                <a:cubicBezTo>
                  <a:pt x="5316" y="13883"/>
                  <a:pt x="5506" y="13901"/>
                  <a:pt x="5696" y="13883"/>
                </a:cubicBezTo>
                <a:cubicBezTo>
                  <a:pt x="5899" y="13847"/>
                  <a:pt x="6107" y="13824"/>
                  <a:pt x="6297" y="13770"/>
                </a:cubicBezTo>
                <a:cubicBezTo>
                  <a:pt x="6429" y="13734"/>
                  <a:pt x="6560" y="13711"/>
                  <a:pt x="6673" y="13639"/>
                </a:cubicBezTo>
                <a:cubicBezTo>
                  <a:pt x="6750" y="13562"/>
                  <a:pt x="6863" y="13544"/>
                  <a:pt x="6940" y="13449"/>
                </a:cubicBezTo>
                <a:cubicBezTo>
                  <a:pt x="6940" y="13440"/>
                  <a:pt x="6944" y="13435"/>
                  <a:pt x="6953" y="13435"/>
                </a:cubicBezTo>
                <a:cubicBezTo>
                  <a:pt x="6962" y="13435"/>
                  <a:pt x="6976" y="13440"/>
                  <a:pt x="6994" y="13449"/>
                </a:cubicBezTo>
                <a:cubicBezTo>
                  <a:pt x="7000" y="13460"/>
                  <a:pt x="7005" y="13464"/>
                  <a:pt x="7011" y="13464"/>
                </a:cubicBezTo>
                <a:cubicBezTo>
                  <a:pt x="7024" y="13464"/>
                  <a:pt x="7037" y="13443"/>
                  <a:pt x="7053" y="13431"/>
                </a:cubicBezTo>
                <a:cubicBezTo>
                  <a:pt x="7125" y="13241"/>
                  <a:pt x="7279" y="13091"/>
                  <a:pt x="7410" y="12920"/>
                </a:cubicBezTo>
                <a:cubicBezTo>
                  <a:pt x="7578" y="12693"/>
                  <a:pt x="7673" y="12431"/>
                  <a:pt x="7709" y="12151"/>
                </a:cubicBezTo>
                <a:cubicBezTo>
                  <a:pt x="7750" y="11866"/>
                  <a:pt x="7750" y="11585"/>
                  <a:pt x="7750" y="11300"/>
                </a:cubicBezTo>
                <a:cubicBezTo>
                  <a:pt x="7750" y="10680"/>
                  <a:pt x="7786" y="10074"/>
                  <a:pt x="7845" y="9472"/>
                </a:cubicBezTo>
                <a:cubicBezTo>
                  <a:pt x="7881" y="9056"/>
                  <a:pt x="7899" y="8663"/>
                  <a:pt x="7935" y="8265"/>
                </a:cubicBezTo>
                <a:cubicBezTo>
                  <a:pt x="7994" y="7794"/>
                  <a:pt x="8048" y="7342"/>
                  <a:pt x="8071" y="6871"/>
                </a:cubicBezTo>
                <a:cubicBezTo>
                  <a:pt x="8089" y="6324"/>
                  <a:pt x="8089" y="5777"/>
                  <a:pt x="8071" y="5252"/>
                </a:cubicBezTo>
                <a:cubicBezTo>
                  <a:pt x="8048" y="4854"/>
                  <a:pt x="8012" y="4460"/>
                  <a:pt x="8012" y="4062"/>
                </a:cubicBezTo>
                <a:lnTo>
                  <a:pt x="8012" y="3026"/>
                </a:lnTo>
                <a:cubicBezTo>
                  <a:pt x="8012" y="2687"/>
                  <a:pt x="7935" y="2348"/>
                  <a:pt x="7899" y="2008"/>
                </a:cubicBezTo>
                <a:cubicBezTo>
                  <a:pt x="7881" y="1705"/>
                  <a:pt x="7863" y="1407"/>
                  <a:pt x="7845" y="1103"/>
                </a:cubicBezTo>
                <a:lnTo>
                  <a:pt x="7750" y="841"/>
                </a:lnTo>
                <a:lnTo>
                  <a:pt x="7731" y="818"/>
                </a:lnTo>
                <a:cubicBezTo>
                  <a:pt x="7731" y="687"/>
                  <a:pt x="7636" y="615"/>
                  <a:pt x="7596" y="502"/>
                </a:cubicBezTo>
                <a:cubicBezTo>
                  <a:pt x="7483" y="312"/>
                  <a:pt x="7315" y="235"/>
                  <a:pt x="7107" y="199"/>
                </a:cubicBezTo>
                <a:cubicBezTo>
                  <a:pt x="6994" y="181"/>
                  <a:pt x="6863" y="181"/>
                  <a:pt x="6750" y="140"/>
                </a:cubicBezTo>
                <a:cubicBezTo>
                  <a:pt x="6578" y="104"/>
                  <a:pt x="6410" y="86"/>
                  <a:pt x="6220" y="49"/>
                </a:cubicBezTo>
                <a:cubicBezTo>
                  <a:pt x="6171" y="36"/>
                  <a:pt x="6118" y="31"/>
                  <a:pt x="6065" y="31"/>
                </a:cubicBezTo>
                <a:cubicBezTo>
                  <a:pt x="5957" y="31"/>
                  <a:pt x="5843" y="49"/>
                  <a:pt x="5732" y="49"/>
                </a:cubicBezTo>
                <a:cubicBezTo>
                  <a:pt x="5411" y="27"/>
                  <a:pt x="5108" y="49"/>
                  <a:pt x="4791" y="9"/>
                </a:cubicBezTo>
                <a:cubicBezTo>
                  <a:pt x="4716" y="9"/>
                  <a:pt x="4648" y="1"/>
                  <a:pt x="457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1" name="Google Shape;2241;p16"/>
          <p:cNvSpPr/>
          <p:nvPr/>
        </p:nvSpPr>
        <p:spPr>
          <a:xfrm>
            <a:off x="1007125" y="1830175"/>
            <a:ext cx="7129847" cy="2388215"/>
          </a:xfrm>
          <a:custGeom>
            <a:avLst/>
            <a:gdLst/>
            <a:ahLst/>
            <a:cxnLst/>
            <a:rect l="l" t="t" r="r" b="b"/>
            <a:pathLst>
              <a:path w="8089" h="13947" extrusionOk="0">
                <a:moveTo>
                  <a:pt x="4578" y="1"/>
                </a:moveTo>
                <a:cubicBezTo>
                  <a:pt x="4543" y="1"/>
                  <a:pt x="4507" y="3"/>
                  <a:pt x="4470" y="9"/>
                </a:cubicBezTo>
                <a:cubicBezTo>
                  <a:pt x="4280" y="27"/>
                  <a:pt x="4090" y="49"/>
                  <a:pt x="3904" y="68"/>
                </a:cubicBezTo>
                <a:cubicBezTo>
                  <a:pt x="3660" y="104"/>
                  <a:pt x="3434" y="122"/>
                  <a:pt x="3185" y="140"/>
                </a:cubicBezTo>
                <a:cubicBezTo>
                  <a:pt x="2868" y="181"/>
                  <a:pt x="2547" y="235"/>
                  <a:pt x="2226" y="235"/>
                </a:cubicBezTo>
                <a:cubicBezTo>
                  <a:pt x="2199" y="232"/>
                  <a:pt x="2173" y="230"/>
                  <a:pt x="2148" y="230"/>
                </a:cubicBezTo>
                <a:cubicBezTo>
                  <a:pt x="2035" y="230"/>
                  <a:pt x="1939" y="260"/>
                  <a:pt x="1828" y="294"/>
                </a:cubicBezTo>
                <a:cubicBezTo>
                  <a:pt x="1660" y="348"/>
                  <a:pt x="1489" y="425"/>
                  <a:pt x="1321" y="461"/>
                </a:cubicBezTo>
                <a:cubicBezTo>
                  <a:pt x="1190" y="502"/>
                  <a:pt x="1059" y="556"/>
                  <a:pt x="964" y="651"/>
                </a:cubicBezTo>
                <a:cubicBezTo>
                  <a:pt x="851" y="764"/>
                  <a:pt x="738" y="859"/>
                  <a:pt x="643" y="932"/>
                </a:cubicBezTo>
                <a:cubicBezTo>
                  <a:pt x="606" y="954"/>
                  <a:pt x="606" y="972"/>
                  <a:pt x="584" y="1008"/>
                </a:cubicBezTo>
                <a:cubicBezTo>
                  <a:pt x="511" y="1235"/>
                  <a:pt x="435" y="1479"/>
                  <a:pt x="380" y="1723"/>
                </a:cubicBezTo>
                <a:cubicBezTo>
                  <a:pt x="245" y="2329"/>
                  <a:pt x="190" y="2967"/>
                  <a:pt x="154" y="3592"/>
                </a:cubicBezTo>
                <a:cubicBezTo>
                  <a:pt x="113" y="4026"/>
                  <a:pt x="113" y="4460"/>
                  <a:pt x="77" y="4890"/>
                </a:cubicBezTo>
                <a:cubicBezTo>
                  <a:pt x="59" y="5193"/>
                  <a:pt x="77" y="5514"/>
                  <a:pt x="59" y="5835"/>
                </a:cubicBezTo>
                <a:cubicBezTo>
                  <a:pt x="41" y="6247"/>
                  <a:pt x="41" y="6681"/>
                  <a:pt x="18" y="7116"/>
                </a:cubicBezTo>
                <a:cubicBezTo>
                  <a:pt x="0" y="8079"/>
                  <a:pt x="0" y="9020"/>
                  <a:pt x="59" y="9979"/>
                </a:cubicBezTo>
                <a:lnTo>
                  <a:pt x="59" y="10056"/>
                </a:lnTo>
                <a:cubicBezTo>
                  <a:pt x="95" y="10341"/>
                  <a:pt x="95" y="10622"/>
                  <a:pt x="77" y="10884"/>
                </a:cubicBezTo>
                <a:cubicBezTo>
                  <a:pt x="41" y="11205"/>
                  <a:pt x="18" y="11544"/>
                  <a:pt x="18" y="11866"/>
                </a:cubicBezTo>
                <a:lnTo>
                  <a:pt x="18" y="12187"/>
                </a:lnTo>
                <a:cubicBezTo>
                  <a:pt x="0" y="12395"/>
                  <a:pt x="77" y="12580"/>
                  <a:pt x="131" y="12770"/>
                </a:cubicBezTo>
                <a:cubicBezTo>
                  <a:pt x="131" y="12829"/>
                  <a:pt x="172" y="12901"/>
                  <a:pt x="226" y="12942"/>
                </a:cubicBezTo>
                <a:cubicBezTo>
                  <a:pt x="340" y="13033"/>
                  <a:pt x="435" y="13168"/>
                  <a:pt x="530" y="13281"/>
                </a:cubicBezTo>
                <a:cubicBezTo>
                  <a:pt x="606" y="13354"/>
                  <a:pt x="697" y="13413"/>
                  <a:pt x="774" y="13485"/>
                </a:cubicBezTo>
                <a:cubicBezTo>
                  <a:pt x="923" y="13639"/>
                  <a:pt x="1095" y="13711"/>
                  <a:pt x="1303" y="13734"/>
                </a:cubicBezTo>
                <a:cubicBezTo>
                  <a:pt x="1511" y="13752"/>
                  <a:pt x="1697" y="13770"/>
                  <a:pt x="1905" y="13788"/>
                </a:cubicBezTo>
                <a:cubicBezTo>
                  <a:pt x="2149" y="13824"/>
                  <a:pt x="2393" y="13847"/>
                  <a:pt x="2660" y="13883"/>
                </a:cubicBezTo>
                <a:cubicBezTo>
                  <a:pt x="2846" y="13901"/>
                  <a:pt x="3036" y="13901"/>
                  <a:pt x="3226" y="13919"/>
                </a:cubicBezTo>
                <a:cubicBezTo>
                  <a:pt x="3372" y="13932"/>
                  <a:pt x="3515" y="13947"/>
                  <a:pt x="3660" y="13947"/>
                </a:cubicBezTo>
                <a:cubicBezTo>
                  <a:pt x="3721" y="13947"/>
                  <a:pt x="3783" y="13944"/>
                  <a:pt x="3845" y="13937"/>
                </a:cubicBezTo>
                <a:cubicBezTo>
                  <a:pt x="4044" y="13916"/>
                  <a:pt x="4243" y="13907"/>
                  <a:pt x="4442" y="13907"/>
                </a:cubicBezTo>
                <a:cubicBezTo>
                  <a:pt x="4582" y="13907"/>
                  <a:pt x="4723" y="13912"/>
                  <a:pt x="4863" y="13919"/>
                </a:cubicBezTo>
                <a:cubicBezTo>
                  <a:pt x="4938" y="13919"/>
                  <a:pt x="5001" y="13944"/>
                  <a:pt x="5070" y="13944"/>
                </a:cubicBezTo>
                <a:cubicBezTo>
                  <a:pt x="5090" y="13944"/>
                  <a:pt x="5110" y="13942"/>
                  <a:pt x="5130" y="13937"/>
                </a:cubicBezTo>
                <a:cubicBezTo>
                  <a:pt x="5316" y="13883"/>
                  <a:pt x="5506" y="13901"/>
                  <a:pt x="5696" y="13883"/>
                </a:cubicBezTo>
                <a:cubicBezTo>
                  <a:pt x="5899" y="13847"/>
                  <a:pt x="6107" y="13824"/>
                  <a:pt x="6297" y="13770"/>
                </a:cubicBezTo>
                <a:cubicBezTo>
                  <a:pt x="6429" y="13734"/>
                  <a:pt x="6560" y="13711"/>
                  <a:pt x="6673" y="13639"/>
                </a:cubicBezTo>
                <a:cubicBezTo>
                  <a:pt x="6750" y="13562"/>
                  <a:pt x="6863" y="13544"/>
                  <a:pt x="6940" y="13449"/>
                </a:cubicBezTo>
                <a:cubicBezTo>
                  <a:pt x="6940" y="13440"/>
                  <a:pt x="6944" y="13435"/>
                  <a:pt x="6953" y="13435"/>
                </a:cubicBezTo>
                <a:cubicBezTo>
                  <a:pt x="6962" y="13435"/>
                  <a:pt x="6976" y="13440"/>
                  <a:pt x="6994" y="13449"/>
                </a:cubicBezTo>
                <a:cubicBezTo>
                  <a:pt x="7000" y="13460"/>
                  <a:pt x="7005" y="13464"/>
                  <a:pt x="7011" y="13464"/>
                </a:cubicBezTo>
                <a:cubicBezTo>
                  <a:pt x="7024" y="13464"/>
                  <a:pt x="7037" y="13443"/>
                  <a:pt x="7053" y="13431"/>
                </a:cubicBezTo>
                <a:cubicBezTo>
                  <a:pt x="7125" y="13241"/>
                  <a:pt x="7279" y="13091"/>
                  <a:pt x="7410" y="12920"/>
                </a:cubicBezTo>
                <a:cubicBezTo>
                  <a:pt x="7578" y="12693"/>
                  <a:pt x="7673" y="12431"/>
                  <a:pt x="7709" y="12151"/>
                </a:cubicBezTo>
                <a:cubicBezTo>
                  <a:pt x="7750" y="11866"/>
                  <a:pt x="7750" y="11585"/>
                  <a:pt x="7750" y="11300"/>
                </a:cubicBezTo>
                <a:cubicBezTo>
                  <a:pt x="7750" y="10680"/>
                  <a:pt x="7786" y="10074"/>
                  <a:pt x="7845" y="9472"/>
                </a:cubicBezTo>
                <a:cubicBezTo>
                  <a:pt x="7881" y="9056"/>
                  <a:pt x="7899" y="8663"/>
                  <a:pt x="7935" y="8265"/>
                </a:cubicBezTo>
                <a:cubicBezTo>
                  <a:pt x="7994" y="7794"/>
                  <a:pt x="8048" y="7342"/>
                  <a:pt x="8071" y="6871"/>
                </a:cubicBezTo>
                <a:cubicBezTo>
                  <a:pt x="8089" y="6324"/>
                  <a:pt x="8089" y="5777"/>
                  <a:pt x="8071" y="5252"/>
                </a:cubicBezTo>
                <a:cubicBezTo>
                  <a:pt x="8048" y="4854"/>
                  <a:pt x="8012" y="4460"/>
                  <a:pt x="8012" y="4062"/>
                </a:cubicBezTo>
                <a:lnTo>
                  <a:pt x="8012" y="3026"/>
                </a:lnTo>
                <a:cubicBezTo>
                  <a:pt x="8012" y="2687"/>
                  <a:pt x="7935" y="2348"/>
                  <a:pt x="7899" y="2008"/>
                </a:cubicBezTo>
                <a:cubicBezTo>
                  <a:pt x="7881" y="1705"/>
                  <a:pt x="7863" y="1407"/>
                  <a:pt x="7845" y="1103"/>
                </a:cubicBezTo>
                <a:lnTo>
                  <a:pt x="7750" y="841"/>
                </a:lnTo>
                <a:lnTo>
                  <a:pt x="7731" y="818"/>
                </a:lnTo>
                <a:cubicBezTo>
                  <a:pt x="7731" y="687"/>
                  <a:pt x="7636" y="615"/>
                  <a:pt x="7596" y="502"/>
                </a:cubicBezTo>
                <a:cubicBezTo>
                  <a:pt x="7483" y="312"/>
                  <a:pt x="7315" y="235"/>
                  <a:pt x="7107" y="199"/>
                </a:cubicBezTo>
                <a:cubicBezTo>
                  <a:pt x="6994" y="181"/>
                  <a:pt x="6863" y="181"/>
                  <a:pt x="6750" y="140"/>
                </a:cubicBezTo>
                <a:cubicBezTo>
                  <a:pt x="6578" y="104"/>
                  <a:pt x="6410" y="86"/>
                  <a:pt x="6220" y="49"/>
                </a:cubicBezTo>
                <a:cubicBezTo>
                  <a:pt x="6171" y="36"/>
                  <a:pt x="6118" y="31"/>
                  <a:pt x="6065" y="31"/>
                </a:cubicBezTo>
                <a:cubicBezTo>
                  <a:pt x="5957" y="31"/>
                  <a:pt x="5843" y="49"/>
                  <a:pt x="5732" y="49"/>
                </a:cubicBezTo>
                <a:cubicBezTo>
                  <a:pt x="5411" y="27"/>
                  <a:pt x="5108" y="49"/>
                  <a:pt x="4791" y="9"/>
                </a:cubicBezTo>
                <a:cubicBezTo>
                  <a:pt x="4716" y="9"/>
                  <a:pt x="4648" y="1"/>
                  <a:pt x="4578" y="1"/>
                </a:cubicBezTo>
                <a:close/>
              </a:path>
            </a:pathLst>
          </a:cu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2" name="Google Shape;2242;p16"/>
          <p:cNvSpPr/>
          <p:nvPr/>
        </p:nvSpPr>
        <p:spPr>
          <a:xfrm rot="8999984">
            <a:off x="-1118260" y="-190209"/>
            <a:ext cx="3132992" cy="1289619"/>
          </a:xfrm>
          <a:custGeom>
            <a:avLst/>
            <a:gdLst/>
            <a:ahLst/>
            <a:cxnLst/>
            <a:rect l="l" t="t" r="r" b="b"/>
            <a:pathLst>
              <a:path w="16911" h="6961" extrusionOk="0">
                <a:moveTo>
                  <a:pt x="9306" y="0"/>
                </a:moveTo>
                <a:cubicBezTo>
                  <a:pt x="9111" y="0"/>
                  <a:pt x="8916" y="29"/>
                  <a:pt x="8727" y="88"/>
                </a:cubicBezTo>
                <a:cubicBezTo>
                  <a:pt x="7506" y="468"/>
                  <a:pt x="6524" y="1843"/>
                  <a:pt x="5881" y="3462"/>
                </a:cubicBezTo>
                <a:cubicBezTo>
                  <a:pt x="5359" y="2585"/>
                  <a:pt x="4588" y="2102"/>
                  <a:pt x="3816" y="2102"/>
                </a:cubicBezTo>
                <a:cubicBezTo>
                  <a:pt x="3446" y="2102"/>
                  <a:pt x="3076" y="2213"/>
                  <a:pt x="2733" y="2445"/>
                </a:cubicBezTo>
                <a:cubicBezTo>
                  <a:pt x="1679" y="3164"/>
                  <a:pt x="1" y="6498"/>
                  <a:pt x="1150" y="6688"/>
                </a:cubicBezTo>
                <a:cubicBezTo>
                  <a:pt x="2175" y="6870"/>
                  <a:pt x="4434" y="6960"/>
                  <a:pt x="6935" y="6960"/>
                </a:cubicBezTo>
                <a:cubicBezTo>
                  <a:pt x="10646" y="6960"/>
                  <a:pt x="14888" y="6761"/>
                  <a:pt x="16417" y="6367"/>
                </a:cubicBezTo>
                <a:cubicBezTo>
                  <a:pt x="16911" y="6236"/>
                  <a:pt x="15929" y="3105"/>
                  <a:pt x="15327" y="2445"/>
                </a:cubicBezTo>
                <a:cubicBezTo>
                  <a:pt x="14799" y="1857"/>
                  <a:pt x="14145" y="1559"/>
                  <a:pt x="13493" y="1559"/>
                </a:cubicBezTo>
                <a:cubicBezTo>
                  <a:pt x="12910" y="1559"/>
                  <a:pt x="12328" y="1797"/>
                  <a:pt x="11839" y="2277"/>
                </a:cubicBezTo>
                <a:cubicBezTo>
                  <a:pt x="11427" y="831"/>
                  <a:pt x="10356" y="0"/>
                  <a:pt x="930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3" name="Google Shape;2243;p16"/>
          <p:cNvSpPr/>
          <p:nvPr/>
        </p:nvSpPr>
        <p:spPr>
          <a:xfrm rot="-2077004">
            <a:off x="7782942" y="-492799"/>
            <a:ext cx="1762863" cy="1624426"/>
          </a:xfrm>
          <a:custGeom>
            <a:avLst/>
            <a:gdLst/>
            <a:ahLst/>
            <a:cxnLst/>
            <a:rect l="l" t="t" r="r" b="b"/>
            <a:pathLst>
              <a:path w="11346" h="10455" extrusionOk="0">
                <a:moveTo>
                  <a:pt x="6236" y="0"/>
                </a:moveTo>
                <a:cubicBezTo>
                  <a:pt x="5085" y="0"/>
                  <a:pt x="3963" y="469"/>
                  <a:pt x="3429" y="1465"/>
                </a:cubicBezTo>
                <a:cubicBezTo>
                  <a:pt x="2696" y="2822"/>
                  <a:pt x="3149" y="4744"/>
                  <a:pt x="2018" y="5762"/>
                </a:cubicBezTo>
                <a:cubicBezTo>
                  <a:pt x="1602" y="6101"/>
                  <a:pt x="1072" y="6287"/>
                  <a:pt x="715" y="6685"/>
                </a:cubicBezTo>
                <a:cubicBezTo>
                  <a:pt x="0" y="7477"/>
                  <a:pt x="376" y="8816"/>
                  <a:pt x="1204" y="9476"/>
                </a:cubicBezTo>
                <a:cubicBezTo>
                  <a:pt x="2013" y="10136"/>
                  <a:pt x="3067" y="10454"/>
                  <a:pt x="4099" y="10454"/>
                </a:cubicBezTo>
                <a:cubicBezTo>
                  <a:pt x="4128" y="10454"/>
                  <a:pt x="4156" y="10454"/>
                  <a:pt x="4185" y="10453"/>
                </a:cubicBezTo>
                <a:cubicBezTo>
                  <a:pt x="6447" y="10453"/>
                  <a:pt x="9781" y="8775"/>
                  <a:pt x="10572" y="6477"/>
                </a:cubicBezTo>
                <a:cubicBezTo>
                  <a:pt x="11346" y="4179"/>
                  <a:pt x="10161" y="1388"/>
                  <a:pt x="7971" y="370"/>
                </a:cubicBezTo>
                <a:cubicBezTo>
                  <a:pt x="7437" y="126"/>
                  <a:pt x="6833" y="0"/>
                  <a:pt x="623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4" name="Google Shape;2244;p16"/>
          <p:cNvSpPr/>
          <p:nvPr/>
        </p:nvSpPr>
        <p:spPr>
          <a:xfrm>
            <a:off x="197452" y="1488575"/>
            <a:ext cx="377803" cy="348159"/>
          </a:xfrm>
          <a:custGeom>
            <a:avLst/>
            <a:gdLst/>
            <a:ahLst/>
            <a:cxnLst/>
            <a:rect l="l" t="t" r="r" b="b"/>
            <a:pathLst>
              <a:path w="7239" h="6671" extrusionOk="0">
                <a:moveTo>
                  <a:pt x="3430" y="0"/>
                </a:moveTo>
                <a:cubicBezTo>
                  <a:pt x="3072" y="0"/>
                  <a:pt x="2691" y="149"/>
                  <a:pt x="2394" y="301"/>
                </a:cubicBezTo>
                <a:cubicBezTo>
                  <a:pt x="1851" y="582"/>
                  <a:pt x="1340" y="980"/>
                  <a:pt x="946" y="1450"/>
                </a:cubicBezTo>
                <a:cubicBezTo>
                  <a:pt x="548" y="1939"/>
                  <a:pt x="227" y="2504"/>
                  <a:pt x="114" y="3129"/>
                </a:cubicBezTo>
                <a:cubicBezTo>
                  <a:pt x="1" y="3712"/>
                  <a:pt x="42" y="4314"/>
                  <a:pt x="268" y="4879"/>
                </a:cubicBezTo>
                <a:cubicBezTo>
                  <a:pt x="494" y="5445"/>
                  <a:pt x="869" y="5938"/>
                  <a:pt x="1399" y="6236"/>
                </a:cubicBezTo>
                <a:cubicBezTo>
                  <a:pt x="1964" y="6576"/>
                  <a:pt x="2661" y="6671"/>
                  <a:pt x="3299" y="6671"/>
                </a:cubicBezTo>
                <a:cubicBezTo>
                  <a:pt x="3661" y="6653"/>
                  <a:pt x="4000" y="6616"/>
                  <a:pt x="4317" y="6558"/>
                </a:cubicBezTo>
                <a:cubicBezTo>
                  <a:pt x="4678" y="6503"/>
                  <a:pt x="5036" y="6426"/>
                  <a:pt x="5357" y="6295"/>
                </a:cubicBezTo>
                <a:cubicBezTo>
                  <a:pt x="5995" y="6051"/>
                  <a:pt x="6524" y="5617"/>
                  <a:pt x="6845" y="5015"/>
                </a:cubicBezTo>
                <a:cubicBezTo>
                  <a:pt x="7144" y="4427"/>
                  <a:pt x="7239" y="3771"/>
                  <a:pt x="7090" y="3147"/>
                </a:cubicBezTo>
                <a:cubicBezTo>
                  <a:pt x="6940" y="2486"/>
                  <a:pt x="6542" y="1903"/>
                  <a:pt x="5995" y="1527"/>
                </a:cubicBezTo>
                <a:cubicBezTo>
                  <a:pt x="5714" y="1319"/>
                  <a:pt x="5393" y="1170"/>
                  <a:pt x="5072" y="1057"/>
                </a:cubicBezTo>
                <a:cubicBezTo>
                  <a:pt x="4697" y="903"/>
                  <a:pt x="4317" y="808"/>
                  <a:pt x="3941" y="808"/>
                </a:cubicBezTo>
                <a:cubicBezTo>
                  <a:pt x="3922" y="807"/>
                  <a:pt x="3903" y="807"/>
                  <a:pt x="3884" y="807"/>
                </a:cubicBezTo>
                <a:cubicBezTo>
                  <a:pt x="3303" y="807"/>
                  <a:pt x="2761" y="1071"/>
                  <a:pt x="2376" y="1509"/>
                </a:cubicBezTo>
                <a:cubicBezTo>
                  <a:pt x="1643" y="2373"/>
                  <a:pt x="1489" y="3771"/>
                  <a:pt x="2190" y="4712"/>
                </a:cubicBezTo>
                <a:cubicBezTo>
                  <a:pt x="2376" y="4956"/>
                  <a:pt x="2584" y="5146"/>
                  <a:pt x="2869" y="5259"/>
                </a:cubicBezTo>
                <a:cubicBezTo>
                  <a:pt x="3030" y="5330"/>
                  <a:pt x="3203" y="5363"/>
                  <a:pt x="3379" y="5363"/>
                </a:cubicBezTo>
                <a:cubicBezTo>
                  <a:pt x="3529" y="5363"/>
                  <a:pt x="3680" y="5339"/>
                  <a:pt x="3828" y="5295"/>
                </a:cubicBezTo>
                <a:cubicBezTo>
                  <a:pt x="4452" y="5087"/>
                  <a:pt x="4995" y="4563"/>
                  <a:pt x="5203" y="3938"/>
                </a:cubicBezTo>
                <a:cubicBezTo>
                  <a:pt x="5411" y="3355"/>
                  <a:pt x="5244" y="2676"/>
                  <a:pt x="4769" y="2260"/>
                </a:cubicBezTo>
                <a:cubicBezTo>
                  <a:pt x="4543" y="2075"/>
                  <a:pt x="4262" y="1939"/>
                  <a:pt x="3959" y="1939"/>
                </a:cubicBezTo>
                <a:cubicBezTo>
                  <a:pt x="3661" y="1961"/>
                  <a:pt x="3358" y="2093"/>
                  <a:pt x="3149" y="2301"/>
                </a:cubicBezTo>
                <a:cubicBezTo>
                  <a:pt x="2941" y="2486"/>
                  <a:pt x="2792" y="2789"/>
                  <a:pt x="2810" y="3070"/>
                </a:cubicBezTo>
                <a:cubicBezTo>
                  <a:pt x="2810" y="3409"/>
                  <a:pt x="3000" y="3730"/>
                  <a:pt x="3321" y="3825"/>
                </a:cubicBezTo>
                <a:cubicBezTo>
                  <a:pt x="3396" y="3852"/>
                  <a:pt x="3478" y="3865"/>
                  <a:pt x="3560" y="3865"/>
                </a:cubicBezTo>
                <a:cubicBezTo>
                  <a:pt x="3766" y="3865"/>
                  <a:pt x="3977" y="3784"/>
                  <a:pt x="4113" y="3635"/>
                </a:cubicBezTo>
                <a:cubicBezTo>
                  <a:pt x="4317" y="3409"/>
                  <a:pt x="4357" y="2979"/>
                  <a:pt x="4054" y="2807"/>
                </a:cubicBezTo>
                <a:cubicBezTo>
                  <a:pt x="3997" y="2774"/>
                  <a:pt x="3933" y="2759"/>
                  <a:pt x="3869" y="2759"/>
                </a:cubicBezTo>
                <a:cubicBezTo>
                  <a:pt x="3785" y="2759"/>
                  <a:pt x="3702" y="2784"/>
                  <a:pt x="3638" y="2825"/>
                </a:cubicBezTo>
                <a:cubicBezTo>
                  <a:pt x="3489" y="2902"/>
                  <a:pt x="3434" y="3052"/>
                  <a:pt x="3453" y="3205"/>
                </a:cubicBezTo>
                <a:cubicBezTo>
                  <a:pt x="3467" y="3295"/>
                  <a:pt x="3552" y="3348"/>
                  <a:pt x="3634" y="3348"/>
                </a:cubicBezTo>
                <a:cubicBezTo>
                  <a:pt x="3656" y="3348"/>
                  <a:pt x="3677" y="3344"/>
                  <a:pt x="3697" y="3337"/>
                </a:cubicBezTo>
                <a:cubicBezTo>
                  <a:pt x="3797" y="3321"/>
                  <a:pt x="3837" y="3229"/>
                  <a:pt x="3832" y="3143"/>
                </a:cubicBezTo>
                <a:lnTo>
                  <a:pt x="3832" y="3143"/>
                </a:lnTo>
                <a:lnTo>
                  <a:pt x="3846" y="3129"/>
                </a:lnTo>
                <a:lnTo>
                  <a:pt x="3864" y="3129"/>
                </a:lnTo>
                <a:cubicBezTo>
                  <a:pt x="3846" y="3129"/>
                  <a:pt x="3887" y="3147"/>
                  <a:pt x="3887" y="3147"/>
                </a:cubicBezTo>
                <a:lnTo>
                  <a:pt x="3905" y="3183"/>
                </a:lnTo>
                <a:cubicBezTo>
                  <a:pt x="3905" y="3224"/>
                  <a:pt x="3905" y="3278"/>
                  <a:pt x="3887" y="3319"/>
                </a:cubicBezTo>
                <a:cubicBezTo>
                  <a:pt x="3819" y="3439"/>
                  <a:pt x="3683" y="3491"/>
                  <a:pt x="3555" y="3491"/>
                </a:cubicBezTo>
                <a:cubicBezTo>
                  <a:pt x="3504" y="3491"/>
                  <a:pt x="3455" y="3483"/>
                  <a:pt x="3412" y="3468"/>
                </a:cubicBezTo>
                <a:cubicBezTo>
                  <a:pt x="3226" y="3391"/>
                  <a:pt x="3149" y="3129"/>
                  <a:pt x="3186" y="2939"/>
                </a:cubicBezTo>
                <a:cubicBezTo>
                  <a:pt x="3244" y="2730"/>
                  <a:pt x="3394" y="2545"/>
                  <a:pt x="3566" y="2450"/>
                </a:cubicBezTo>
                <a:cubicBezTo>
                  <a:pt x="3703" y="2363"/>
                  <a:pt x="3838" y="2316"/>
                  <a:pt x="3979" y="2316"/>
                </a:cubicBezTo>
                <a:cubicBezTo>
                  <a:pt x="4052" y="2316"/>
                  <a:pt x="4127" y="2329"/>
                  <a:pt x="4203" y="2355"/>
                </a:cubicBezTo>
                <a:cubicBezTo>
                  <a:pt x="4412" y="2432"/>
                  <a:pt x="4602" y="2581"/>
                  <a:pt x="4715" y="2771"/>
                </a:cubicBezTo>
                <a:cubicBezTo>
                  <a:pt x="4995" y="3183"/>
                  <a:pt x="4959" y="3712"/>
                  <a:pt x="4697" y="4146"/>
                </a:cubicBezTo>
                <a:cubicBezTo>
                  <a:pt x="4418" y="4571"/>
                  <a:pt x="3909" y="4975"/>
                  <a:pt x="3374" y="4975"/>
                </a:cubicBezTo>
                <a:cubicBezTo>
                  <a:pt x="3363" y="4975"/>
                  <a:pt x="3351" y="4975"/>
                  <a:pt x="3339" y="4974"/>
                </a:cubicBezTo>
                <a:cubicBezTo>
                  <a:pt x="2869" y="4974"/>
                  <a:pt x="2507" y="4581"/>
                  <a:pt x="2322" y="4183"/>
                </a:cubicBezTo>
                <a:cubicBezTo>
                  <a:pt x="1905" y="3355"/>
                  <a:pt x="2132" y="2260"/>
                  <a:pt x="2792" y="1640"/>
                </a:cubicBezTo>
                <a:cubicBezTo>
                  <a:pt x="3111" y="1336"/>
                  <a:pt x="3516" y="1193"/>
                  <a:pt x="3941" y="1193"/>
                </a:cubicBezTo>
                <a:cubicBezTo>
                  <a:pt x="4016" y="1193"/>
                  <a:pt x="4091" y="1197"/>
                  <a:pt x="4167" y="1206"/>
                </a:cubicBezTo>
                <a:cubicBezTo>
                  <a:pt x="4488" y="1242"/>
                  <a:pt x="4810" y="1337"/>
                  <a:pt x="5090" y="1468"/>
                </a:cubicBezTo>
                <a:cubicBezTo>
                  <a:pt x="5375" y="1563"/>
                  <a:pt x="5638" y="1713"/>
                  <a:pt x="5864" y="1885"/>
                </a:cubicBezTo>
                <a:cubicBezTo>
                  <a:pt x="6750" y="2563"/>
                  <a:pt x="7031" y="3807"/>
                  <a:pt x="6524" y="4789"/>
                </a:cubicBezTo>
                <a:cubicBezTo>
                  <a:pt x="6280" y="5277"/>
                  <a:pt x="5864" y="5671"/>
                  <a:pt x="5357" y="5897"/>
                </a:cubicBezTo>
                <a:cubicBezTo>
                  <a:pt x="4810" y="6123"/>
                  <a:pt x="4185" y="6218"/>
                  <a:pt x="3602" y="6277"/>
                </a:cubicBezTo>
                <a:cubicBezTo>
                  <a:pt x="3479" y="6285"/>
                  <a:pt x="3356" y="6289"/>
                  <a:pt x="3233" y="6289"/>
                </a:cubicBezTo>
                <a:cubicBezTo>
                  <a:pt x="2791" y="6289"/>
                  <a:pt x="2352" y="6232"/>
                  <a:pt x="1923" y="6069"/>
                </a:cubicBezTo>
                <a:cubicBezTo>
                  <a:pt x="1453" y="5897"/>
                  <a:pt x="1059" y="5558"/>
                  <a:pt x="793" y="5128"/>
                </a:cubicBezTo>
                <a:cubicBezTo>
                  <a:pt x="286" y="4241"/>
                  <a:pt x="340" y="3147"/>
                  <a:pt x="833" y="2278"/>
                </a:cubicBezTo>
                <a:cubicBezTo>
                  <a:pt x="1096" y="1808"/>
                  <a:pt x="1453" y="1414"/>
                  <a:pt x="1887" y="1075"/>
                </a:cubicBezTo>
                <a:cubicBezTo>
                  <a:pt x="2095" y="921"/>
                  <a:pt x="2322" y="772"/>
                  <a:pt x="2566" y="640"/>
                </a:cubicBezTo>
                <a:cubicBezTo>
                  <a:pt x="2792" y="527"/>
                  <a:pt x="3018" y="414"/>
                  <a:pt x="3281" y="396"/>
                </a:cubicBezTo>
                <a:cubicBezTo>
                  <a:pt x="3331" y="386"/>
                  <a:pt x="3381" y="381"/>
                  <a:pt x="3430" y="381"/>
                </a:cubicBezTo>
                <a:cubicBezTo>
                  <a:pt x="3585" y="381"/>
                  <a:pt x="3733" y="432"/>
                  <a:pt x="3846" y="545"/>
                </a:cubicBezTo>
                <a:cubicBezTo>
                  <a:pt x="3886" y="590"/>
                  <a:pt x="3933" y="608"/>
                  <a:pt x="3978" y="608"/>
                </a:cubicBezTo>
                <a:cubicBezTo>
                  <a:pt x="4125" y="608"/>
                  <a:pt x="4259" y="411"/>
                  <a:pt x="4131" y="283"/>
                </a:cubicBezTo>
                <a:cubicBezTo>
                  <a:pt x="3934" y="77"/>
                  <a:pt x="3688" y="0"/>
                  <a:pt x="343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5" name="Google Shape;2245;p16"/>
          <p:cNvSpPr/>
          <p:nvPr/>
        </p:nvSpPr>
        <p:spPr>
          <a:xfrm>
            <a:off x="8409400" y="1533231"/>
            <a:ext cx="509948" cy="504469"/>
          </a:xfrm>
          <a:custGeom>
            <a:avLst/>
            <a:gdLst/>
            <a:ahLst/>
            <a:cxnLst/>
            <a:rect l="l" t="t" r="r" b="b"/>
            <a:pathLst>
              <a:path w="9771" h="9666" extrusionOk="0">
                <a:moveTo>
                  <a:pt x="3905" y="1070"/>
                </a:moveTo>
                <a:cubicBezTo>
                  <a:pt x="3948" y="1070"/>
                  <a:pt x="3990" y="1074"/>
                  <a:pt x="4032" y="1085"/>
                </a:cubicBezTo>
                <a:cubicBezTo>
                  <a:pt x="4203" y="1126"/>
                  <a:pt x="4317" y="1294"/>
                  <a:pt x="4298" y="1484"/>
                </a:cubicBezTo>
                <a:cubicBezTo>
                  <a:pt x="4280" y="1669"/>
                  <a:pt x="4167" y="1859"/>
                  <a:pt x="4013" y="2008"/>
                </a:cubicBezTo>
                <a:cubicBezTo>
                  <a:pt x="3674" y="2348"/>
                  <a:pt x="3149" y="2519"/>
                  <a:pt x="2656" y="2556"/>
                </a:cubicBezTo>
                <a:cubicBezTo>
                  <a:pt x="2635" y="2556"/>
                  <a:pt x="2613" y="2557"/>
                  <a:pt x="2592" y="2557"/>
                </a:cubicBezTo>
                <a:lnTo>
                  <a:pt x="2592" y="2557"/>
                </a:lnTo>
                <a:cubicBezTo>
                  <a:pt x="2651" y="2274"/>
                  <a:pt x="2762" y="1997"/>
                  <a:pt x="2923" y="1746"/>
                </a:cubicBezTo>
                <a:cubicBezTo>
                  <a:pt x="3054" y="1538"/>
                  <a:pt x="3222" y="1352"/>
                  <a:pt x="3430" y="1217"/>
                </a:cubicBezTo>
                <a:cubicBezTo>
                  <a:pt x="3567" y="1145"/>
                  <a:pt x="3738" y="1070"/>
                  <a:pt x="3905" y="1070"/>
                </a:cubicBezTo>
                <a:close/>
                <a:moveTo>
                  <a:pt x="6560" y="3931"/>
                </a:moveTo>
                <a:cubicBezTo>
                  <a:pt x="6728" y="3931"/>
                  <a:pt x="6882" y="4044"/>
                  <a:pt x="6900" y="4216"/>
                </a:cubicBezTo>
                <a:cubicBezTo>
                  <a:pt x="6918" y="4406"/>
                  <a:pt x="6823" y="4609"/>
                  <a:pt x="6710" y="4763"/>
                </a:cubicBezTo>
                <a:cubicBezTo>
                  <a:pt x="6432" y="5117"/>
                  <a:pt x="5964" y="5342"/>
                  <a:pt x="5538" y="5439"/>
                </a:cubicBezTo>
                <a:lnTo>
                  <a:pt x="5538" y="5439"/>
                </a:lnTo>
                <a:cubicBezTo>
                  <a:pt x="5553" y="5221"/>
                  <a:pt x="5598" y="5005"/>
                  <a:pt x="5674" y="4799"/>
                </a:cubicBezTo>
                <a:cubicBezTo>
                  <a:pt x="5751" y="4573"/>
                  <a:pt x="5864" y="4347"/>
                  <a:pt x="6031" y="4198"/>
                </a:cubicBezTo>
                <a:cubicBezTo>
                  <a:pt x="6162" y="4067"/>
                  <a:pt x="6370" y="3931"/>
                  <a:pt x="6560" y="3931"/>
                </a:cubicBezTo>
                <a:close/>
                <a:moveTo>
                  <a:pt x="8983" y="6480"/>
                </a:moveTo>
                <a:cubicBezTo>
                  <a:pt x="9076" y="6480"/>
                  <a:pt x="9165" y="6511"/>
                  <a:pt x="9234" y="6591"/>
                </a:cubicBezTo>
                <a:cubicBezTo>
                  <a:pt x="9406" y="6758"/>
                  <a:pt x="9388" y="7043"/>
                  <a:pt x="9275" y="7233"/>
                </a:cubicBezTo>
                <a:cubicBezTo>
                  <a:pt x="9103" y="7478"/>
                  <a:pt x="8840" y="7627"/>
                  <a:pt x="8555" y="7740"/>
                </a:cubicBezTo>
                <a:cubicBezTo>
                  <a:pt x="8438" y="7780"/>
                  <a:pt x="8316" y="7809"/>
                  <a:pt x="8192" y="7827"/>
                </a:cubicBezTo>
                <a:lnTo>
                  <a:pt x="8192" y="7827"/>
                </a:lnTo>
                <a:cubicBezTo>
                  <a:pt x="8177" y="7717"/>
                  <a:pt x="8173" y="7606"/>
                  <a:pt x="8180" y="7496"/>
                </a:cubicBezTo>
                <a:cubicBezTo>
                  <a:pt x="8198" y="7079"/>
                  <a:pt x="8406" y="6686"/>
                  <a:pt x="8804" y="6514"/>
                </a:cubicBezTo>
                <a:cubicBezTo>
                  <a:pt x="8863" y="6493"/>
                  <a:pt x="8924" y="6480"/>
                  <a:pt x="8983" y="6480"/>
                </a:cubicBezTo>
                <a:close/>
                <a:moveTo>
                  <a:pt x="175" y="1"/>
                </a:moveTo>
                <a:cubicBezTo>
                  <a:pt x="108" y="1"/>
                  <a:pt x="45" y="40"/>
                  <a:pt x="37" y="126"/>
                </a:cubicBezTo>
                <a:cubicBezTo>
                  <a:pt x="1" y="728"/>
                  <a:pt x="168" y="1330"/>
                  <a:pt x="526" y="1823"/>
                </a:cubicBezTo>
                <a:cubicBezTo>
                  <a:pt x="865" y="2311"/>
                  <a:pt x="1376" y="2651"/>
                  <a:pt x="1960" y="2782"/>
                </a:cubicBezTo>
                <a:cubicBezTo>
                  <a:pt x="2059" y="2805"/>
                  <a:pt x="2161" y="2822"/>
                  <a:pt x="2263" y="2832"/>
                </a:cubicBezTo>
                <a:lnTo>
                  <a:pt x="2263" y="2832"/>
                </a:lnTo>
                <a:cubicBezTo>
                  <a:pt x="2176" y="3789"/>
                  <a:pt x="2547" y="4786"/>
                  <a:pt x="3376" y="5329"/>
                </a:cubicBezTo>
                <a:cubicBezTo>
                  <a:pt x="3837" y="5639"/>
                  <a:pt x="4397" y="5798"/>
                  <a:pt x="4957" y="5798"/>
                </a:cubicBezTo>
                <a:cubicBezTo>
                  <a:pt x="5054" y="5798"/>
                  <a:pt x="5151" y="5793"/>
                  <a:pt x="5247" y="5784"/>
                </a:cubicBezTo>
                <a:lnTo>
                  <a:pt x="5247" y="5784"/>
                </a:lnTo>
                <a:cubicBezTo>
                  <a:pt x="5284" y="6292"/>
                  <a:pt x="5454" y="6779"/>
                  <a:pt x="5769" y="7193"/>
                </a:cubicBezTo>
                <a:cubicBezTo>
                  <a:pt x="6254" y="7807"/>
                  <a:pt x="7035" y="8152"/>
                  <a:pt x="7816" y="8152"/>
                </a:cubicBezTo>
                <a:cubicBezTo>
                  <a:pt x="7864" y="8152"/>
                  <a:pt x="7911" y="8151"/>
                  <a:pt x="7958" y="8148"/>
                </a:cubicBezTo>
                <a:lnTo>
                  <a:pt x="7958" y="8148"/>
                </a:lnTo>
                <a:cubicBezTo>
                  <a:pt x="7963" y="8163"/>
                  <a:pt x="7967" y="8178"/>
                  <a:pt x="7972" y="8192"/>
                </a:cubicBezTo>
                <a:cubicBezTo>
                  <a:pt x="8126" y="8681"/>
                  <a:pt x="8442" y="9115"/>
                  <a:pt x="8876" y="9400"/>
                </a:cubicBezTo>
                <a:cubicBezTo>
                  <a:pt x="9085" y="9531"/>
                  <a:pt x="9311" y="9626"/>
                  <a:pt x="9555" y="9663"/>
                </a:cubicBezTo>
                <a:cubicBezTo>
                  <a:pt x="9566" y="9665"/>
                  <a:pt x="9576" y="9666"/>
                  <a:pt x="9586" y="9666"/>
                </a:cubicBezTo>
                <a:cubicBezTo>
                  <a:pt x="9748" y="9666"/>
                  <a:pt x="9771" y="9399"/>
                  <a:pt x="9596" y="9382"/>
                </a:cubicBezTo>
                <a:cubicBezTo>
                  <a:pt x="8954" y="9266"/>
                  <a:pt x="8444" y="8733"/>
                  <a:pt x="8255" y="8115"/>
                </a:cubicBezTo>
                <a:lnTo>
                  <a:pt x="8255" y="8115"/>
                </a:lnTo>
                <a:cubicBezTo>
                  <a:pt x="8475" y="8077"/>
                  <a:pt x="8691" y="8010"/>
                  <a:pt x="8895" y="7912"/>
                </a:cubicBezTo>
                <a:cubicBezTo>
                  <a:pt x="9198" y="7758"/>
                  <a:pt x="9519" y="7514"/>
                  <a:pt x="9614" y="7174"/>
                </a:cubicBezTo>
                <a:cubicBezTo>
                  <a:pt x="9709" y="6871"/>
                  <a:pt x="9632" y="6532"/>
                  <a:pt x="9406" y="6329"/>
                </a:cubicBezTo>
                <a:cubicBezTo>
                  <a:pt x="9280" y="6230"/>
                  <a:pt x="9142" y="6189"/>
                  <a:pt x="9002" y="6189"/>
                </a:cubicBezTo>
                <a:cubicBezTo>
                  <a:pt x="8660" y="6189"/>
                  <a:pt x="8312" y="6437"/>
                  <a:pt x="8126" y="6704"/>
                </a:cubicBezTo>
                <a:cubicBezTo>
                  <a:pt x="7906" y="7038"/>
                  <a:pt x="7845" y="7461"/>
                  <a:pt x="7896" y="7852"/>
                </a:cubicBezTo>
                <a:lnTo>
                  <a:pt x="7896" y="7852"/>
                </a:lnTo>
                <a:cubicBezTo>
                  <a:pt x="7878" y="7853"/>
                  <a:pt x="7859" y="7853"/>
                  <a:pt x="7841" y="7853"/>
                </a:cubicBezTo>
                <a:cubicBezTo>
                  <a:pt x="7814" y="7854"/>
                  <a:pt x="7787" y="7854"/>
                  <a:pt x="7761" y="7854"/>
                </a:cubicBezTo>
                <a:cubicBezTo>
                  <a:pt x="7297" y="7854"/>
                  <a:pt x="6819" y="7706"/>
                  <a:pt x="6447" y="7437"/>
                </a:cubicBezTo>
                <a:cubicBezTo>
                  <a:pt x="5886" y="7043"/>
                  <a:pt x="5575" y="6400"/>
                  <a:pt x="5537" y="5740"/>
                </a:cubicBezTo>
                <a:lnTo>
                  <a:pt x="5537" y="5740"/>
                </a:lnTo>
                <a:cubicBezTo>
                  <a:pt x="5895" y="5667"/>
                  <a:pt x="6240" y="5525"/>
                  <a:pt x="6542" y="5311"/>
                </a:cubicBezTo>
                <a:cubicBezTo>
                  <a:pt x="6768" y="5157"/>
                  <a:pt x="6954" y="4949"/>
                  <a:pt x="7085" y="4704"/>
                </a:cubicBezTo>
                <a:cubicBezTo>
                  <a:pt x="7180" y="4496"/>
                  <a:pt x="7239" y="4216"/>
                  <a:pt x="7126" y="3990"/>
                </a:cubicBezTo>
                <a:cubicBezTo>
                  <a:pt x="7025" y="3772"/>
                  <a:pt x="6821" y="3644"/>
                  <a:pt x="6576" y="3644"/>
                </a:cubicBezTo>
                <a:cubicBezTo>
                  <a:pt x="6546" y="3644"/>
                  <a:pt x="6515" y="3646"/>
                  <a:pt x="6483" y="3650"/>
                </a:cubicBezTo>
                <a:cubicBezTo>
                  <a:pt x="6221" y="3669"/>
                  <a:pt x="5977" y="3840"/>
                  <a:pt x="5787" y="4026"/>
                </a:cubicBezTo>
                <a:cubicBezTo>
                  <a:pt x="5597" y="4216"/>
                  <a:pt x="5466" y="4460"/>
                  <a:pt x="5389" y="4723"/>
                </a:cubicBezTo>
                <a:cubicBezTo>
                  <a:pt x="5307" y="4964"/>
                  <a:pt x="5251" y="5231"/>
                  <a:pt x="5241" y="5491"/>
                </a:cubicBezTo>
                <a:lnTo>
                  <a:pt x="5241" y="5491"/>
                </a:lnTo>
                <a:cubicBezTo>
                  <a:pt x="5147" y="5502"/>
                  <a:pt x="5053" y="5507"/>
                  <a:pt x="4959" y="5507"/>
                </a:cubicBezTo>
                <a:cubicBezTo>
                  <a:pt x="4662" y="5507"/>
                  <a:pt x="4366" y="5456"/>
                  <a:pt x="4090" y="5365"/>
                </a:cubicBezTo>
                <a:cubicBezTo>
                  <a:pt x="3620" y="5198"/>
                  <a:pt x="3222" y="4913"/>
                  <a:pt x="2941" y="4496"/>
                </a:cubicBezTo>
                <a:cubicBezTo>
                  <a:pt x="2674" y="4103"/>
                  <a:pt x="2543" y="3614"/>
                  <a:pt x="2543" y="3121"/>
                </a:cubicBezTo>
                <a:cubicBezTo>
                  <a:pt x="2540" y="3030"/>
                  <a:pt x="2542" y="2938"/>
                  <a:pt x="2549" y="2846"/>
                </a:cubicBezTo>
                <a:lnTo>
                  <a:pt x="2549" y="2846"/>
                </a:lnTo>
                <a:cubicBezTo>
                  <a:pt x="2936" y="2844"/>
                  <a:pt x="3321" y="2758"/>
                  <a:pt x="3656" y="2596"/>
                </a:cubicBezTo>
                <a:cubicBezTo>
                  <a:pt x="3918" y="2461"/>
                  <a:pt x="4145" y="2311"/>
                  <a:pt x="4335" y="2085"/>
                </a:cubicBezTo>
                <a:cubicBezTo>
                  <a:pt x="4507" y="1895"/>
                  <a:pt x="4620" y="1633"/>
                  <a:pt x="4597" y="1352"/>
                </a:cubicBezTo>
                <a:cubicBezTo>
                  <a:pt x="4561" y="1085"/>
                  <a:pt x="4353" y="859"/>
                  <a:pt x="4090" y="805"/>
                </a:cubicBezTo>
                <a:cubicBezTo>
                  <a:pt x="4021" y="786"/>
                  <a:pt x="3951" y="778"/>
                  <a:pt x="3883" y="778"/>
                </a:cubicBezTo>
                <a:cubicBezTo>
                  <a:pt x="3671" y="778"/>
                  <a:pt x="3465" y="860"/>
                  <a:pt x="3281" y="972"/>
                </a:cubicBezTo>
                <a:cubicBezTo>
                  <a:pt x="2810" y="1257"/>
                  <a:pt x="2489" y="1805"/>
                  <a:pt x="2358" y="2311"/>
                </a:cubicBezTo>
                <a:cubicBezTo>
                  <a:pt x="2337" y="2388"/>
                  <a:pt x="2319" y="2465"/>
                  <a:pt x="2304" y="2543"/>
                </a:cubicBezTo>
                <a:lnTo>
                  <a:pt x="2304" y="2543"/>
                </a:lnTo>
                <a:cubicBezTo>
                  <a:pt x="1929" y="2501"/>
                  <a:pt x="1558" y="2371"/>
                  <a:pt x="1245" y="2144"/>
                </a:cubicBezTo>
                <a:cubicBezTo>
                  <a:pt x="829" y="1841"/>
                  <a:pt x="526" y="1389"/>
                  <a:pt x="394" y="900"/>
                </a:cubicBezTo>
                <a:cubicBezTo>
                  <a:pt x="340" y="651"/>
                  <a:pt x="299" y="407"/>
                  <a:pt x="340" y="163"/>
                </a:cubicBezTo>
                <a:cubicBezTo>
                  <a:pt x="340" y="59"/>
                  <a:pt x="255" y="1"/>
                  <a:pt x="17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6" name="Google Shape;2246;p16"/>
          <p:cNvSpPr/>
          <p:nvPr/>
        </p:nvSpPr>
        <p:spPr>
          <a:xfrm>
            <a:off x="-493793" y="4438263"/>
            <a:ext cx="1650951" cy="884019"/>
          </a:xfrm>
          <a:custGeom>
            <a:avLst/>
            <a:gdLst/>
            <a:ahLst/>
            <a:cxnLst/>
            <a:rect l="l" t="t" r="r" b="b"/>
            <a:pathLst>
              <a:path w="11971" h="6410" extrusionOk="0">
                <a:moveTo>
                  <a:pt x="6067" y="1"/>
                </a:moveTo>
                <a:cubicBezTo>
                  <a:pt x="5760" y="1"/>
                  <a:pt x="5454" y="90"/>
                  <a:pt x="5203" y="264"/>
                </a:cubicBezTo>
                <a:cubicBezTo>
                  <a:pt x="4864" y="509"/>
                  <a:pt x="4638" y="884"/>
                  <a:pt x="4335" y="1169"/>
                </a:cubicBezTo>
                <a:cubicBezTo>
                  <a:pt x="4122" y="1366"/>
                  <a:pt x="3826" y="1528"/>
                  <a:pt x="3539" y="1528"/>
                </a:cubicBezTo>
                <a:cubicBezTo>
                  <a:pt x="3417" y="1528"/>
                  <a:pt x="3297" y="1499"/>
                  <a:pt x="3185" y="1431"/>
                </a:cubicBezTo>
                <a:cubicBezTo>
                  <a:pt x="2882" y="1264"/>
                  <a:pt x="2769" y="884"/>
                  <a:pt x="2525" y="640"/>
                </a:cubicBezTo>
                <a:cubicBezTo>
                  <a:pt x="2356" y="489"/>
                  <a:pt x="2148" y="424"/>
                  <a:pt x="1928" y="424"/>
                </a:cubicBezTo>
                <a:cubicBezTo>
                  <a:pt x="1488" y="424"/>
                  <a:pt x="1005" y="685"/>
                  <a:pt x="715" y="1038"/>
                </a:cubicBezTo>
                <a:cubicBezTo>
                  <a:pt x="114" y="1789"/>
                  <a:pt x="1" y="2938"/>
                  <a:pt x="471" y="3788"/>
                </a:cubicBezTo>
                <a:cubicBezTo>
                  <a:pt x="1172" y="5025"/>
                  <a:pt x="6163" y="6409"/>
                  <a:pt x="7926" y="6409"/>
                </a:cubicBezTo>
                <a:cubicBezTo>
                  <a:pt x="7962" y="6409"/>
                  <a:pt x="7997" y="6409"/>
                  <a:pt x="8030" y="6408"/>
                </a:cubicBezTo>
                <a:cubicBezTo>
                  <a:pt x="9763" y="6353"/>
                  <a:pt x="11591" y="5259"/>
                  <a:pt x="11876" y="3544"/>
                </a:cubicBezTo>
                <a:cubicBezTo>
                  <a:pt x="11971" y="3033"/>
                  <a:pt x="11894" y="2467"/>
                  <a:pt x="11591" y="2056"/>
                </a:cubicBezTo>
                <a:cubicBezTo>
                  <a:pt x="11357" y="1715"/>
                  <a:pt x="10944" y="1491"/>
                  <a:pt x="10542" y="1491"/>
                </a:cubicBezTo>
                <a:cubicBezTo>
                  <a:pt x="10431" y="1491"/>
                  <a:pt x="10321" y="1508"/>
                  <a:pt x="10215" y="1545"/>
                </a:cubicBezTo>
                <a:cubicBezTo>
                  <a:pt x="9840" y="1658"/>
                  <a:pt x="9555" y="1997"/>
                  <a:pt x="9311" y="2318"/>
                </a:cubicBezTo>
                <a:cubicBezTo>
                  <a:pt x="9066" y="2639"/>
                  <a:pt x="8822" y="2979"/>
                  <a:pt x="8465" y="3146"/>
                </a:cubicBezTo>
                <a:cubicBezTo>
                  <a:pt x="8338" y="3203"/>
                  <a:pt x="8197" y="3233"/>
                  <a:pt x="8058" y="3233"/>
                </a:cubicBezTo>
                <a:cubicBezTo>
                  <a:pt x="7783" y="3233"/>
                  <a:pt x="7521" y="3115"/>
                  <a:pt x="7406" y="2866"/>
                </a:cubicBezTo>
                <a:cubicBezTo>
                  <a:pt x="7257" y="2526"/>
                  <a:pt x="7465" y="2146"/>
                  <a:pt x="7537" y="1789"/>
                </a:cubicBezTo>
                <a:cubicBezTo>
                  <a:pt x="7650" y="1205"/>
                  <a:pt x="7388" y="563"/>
                  <a:pt x="6900" y="246"/>
                </a:cubicBezTo>
                <a:cubicBezTo>
                  <a:pt x="6651" y="81"/>
                  <a:pt x="6358" y="1"/>
                  <a:pt x="606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7" name="Google Shape;2247;p1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248" name="Google Shape;2248;p16"/>
          <p:cNvSpPr txBox="1">
            <a:spLocks noGrp="1"/>
          </p:cNvSpPr>
          <p:nvPr>
            <p:ph type="subTitle" idx="1"/>
          </p:nvPr>
        </p:nvSpPr>
        <p:spPr>
          <a:xfrm>
            <a:off x="1202425" y="2917148"/>
            <a:ext cx="19365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249" name="Google Shape;2249;p16"/>
          <p:cNvSpPr txBox="1">
            <a:spLocks noGrp="1"/>
          </p:cNvSpPr>
          <p:nvPr>
            <p:ph type="title" idx="2"/>
          </p:nvPr>
        </p:nvSpPr>
        <p:spPr>
          <a:xfrm>
            <a:off x="1202425" y="2690300"/>
            <a:ext cx="19365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250" name="Google Shape;2250;p16"/>
          <p:cNvSpPr txBox="1">
            <a:spLocks noGrp="1"/>
          </p:cNvSpPr>
          <p:nvPr>
            <p:ph type="subTitle" idx="3"/>
          </p:nvPr>
        </p:nvSpPr>
        <p:spPr>
          <a:xfrm>
            <a:off x="3603804" y="2917148"/>
            <a:ext cx="19365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251" name="Google Shape;2251;p16"/>
          <p:cNvSpPr txBox="1">
            <a:spLocks noGrp="1"/>
          </p:cNvSpPr>
          <p:nvPr>
            <p:ph type="title" idx="4"/>
          </p:nvPr>
        </p:nvSpPr>
        <p:spPr>
          <a:xfrm>
            <a:off x="3603807" y="2690300"/>
            <a:ext cx="19365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252" name="Google Shape;2252;p16"/>
          <p:cNvSpPr txBox="1">
            <a:spLocks noGrp="1"/>
          </p:cNvSpPr>
          <p:nvPr>
            <p:ph type="subTitle" idx="5"/>
          </p:nvPr>
        </p:nvSpPr>
        <p:spPr>
          <a:xfrm>
            <a:off x="6005184" y="2917148"/>
            <a:ext cx="19365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123031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253" name="Google Shape;2253;p16"/>
          <p:cNvSpPr txBox="1">
            <a:spLocks noGrp="1"/>
          </p:cNvSpPr>
          <p:nvPr>
            <p:ph type="title" idx="6"/>
          </p:nvPr>
        </p:nvSpPr>
        <p:spPr>
          <a:xfrm>
            <a:off x="6005189" y="2690300"/>
            <a:ext cx="19365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grpSp>
        <p:nvGrpSpPr>
          <p:cNvPr id="2254" name="Google Shape;2254;p16"/>
          <p:cNvGrpSpPr/>
          <p:nvPr/>
        </p:nvGrpSpPr>
        <p:grpSpPr>
          <a:xfrm>
            <a:off x="197450" y="649200"/>
            <a:ext cx="9740697" cy="5545451"/>
            <a:chOff x="197450" y="649200"/>
            <a:chExt cx="9740697" cy="5545451"/>
          </a:xfrm>
        </p:grpSpPr>
        <p:sp>
          <p:nvSpPr>
            <p:cNvPr id="2255" name="Google Shape;2255;p16"/>
            <p:cNvSpPr/>
            <p:nvPr/>
          </p:nvSpPr>
          <p:spPr>
            <a:xfrm>
              <a:off x="457200" y="1041257"/>
              <a:ext cx="134999" cy="101788"/>
            </a:xfrm>
            <a:custGeom>
              <a:avLst/>
              <a:gdLst/>
              <a:ahLst/>
              <a:cxnLst/>
              <a:rect l="l" t="t" r="r" b="b"/>
              <a:pathLst>
                <a:path w="1512" h="1140" extrusionOk="0">
                  <a:moveTo>
                    <a:pt x="835" y="1"/>
                  </a:moveTo>
                  <a:cubicBezTo>
                    <a:pt x="674" y="1"/>
                    <a:pt x="509" y="85"/>
                    <a:pt x="321" y="210"/>
                  </a:cubicBezTo>
                  <a:cubicBezTo>
                    <a:pt x="190" y="287"/>
                    <a:pt x="77" y="400"/>
                    <a:pt x="41" y="550"/>
                  </a:cubicBezTo>
                  <a:cubicBezTo>
                    <a:pt x="0" y="721"/>
                    <a:pt x="77" y="907"/>
                    <a:pt x="208" y="1020"/>
                  </a:cubicBezTo>
                  <a:cubicBezTo>
                    <a:pt x="334" y="1098"/>
                    <a:pt x="469" y="1139"/>
                    <a:pt x="609" y="1139"/>
                  </a:cubicBezTo>
                  <a:cubicBezTo>
                    <a:pt x="639" y="1139"/>
                    <a:pt x="670" y="1137"/>
                    <a:pt x="701" y="1133"/>
                  </a:cubicBezTo>
                  <a:cubicBezTo>
                    <a:pt x="887" y="1115"/>
                    <a:pt x="1041" y="1043"/>
                    <a:pt x="1190" y="966"/>
                  </a:cubicBezTo>
                  <a:cubicBezTo>
                    <a:pt x="1303" y="907"/>
                    <a:pt x="1416" y="835"/>
                    <a:pt x="1452" y="721"/>
                  </a:cubicBezTo>
                  <a:cubicBezTo>
                    <a:pt x="1511" y="531"/>
                    <a:pt x="1380" y="341"/>
                    <a:pt x="1226" y="192"/>
                  </a:cubicBezTo>
                  <a:cubicBezTo>
                    <a:pt x="1092" y="56"/>
                    <a:pt x="965" y="1"/>
                    <a:pt x="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16"/>
            <p:cNvSpPr/>
            <p:nvPr/>
          </p:nvSpPr>
          <p:spPr>
            <a:xfrm>
              <a:off x="591486" y="1248133"/>
              <a:ext cx="148481" cy="118842"/>
            </a:xfrm>
            <a:custGeom>
              <a:avLst/>
              <a:gdLst/>
              <a:ahLst/>
              <a:cxnLst/>
              <a:rect l="l" t="t" r="r" b="b"/>
              <a:pathLst>
                <a:path w="1663" h="1331" extrusionOk="0">
                  <a:moveTo>
                    <a:pt x="849" y="0"/>
                  </a:moveTo>
                  <a:cubicBezTo>
                    <a:pt x="432" y="0"/>
                    <a:pt x="0" y="237"/>
                    <a:pt x="25" y="684"/>
                  </a:cubicBezTo>
                  <a:cubicBezTo>
                    <a:pt x="43" y="988"/>
                    <a:pt x="288" y="1250"/>
                    <a:pt x="591" y="1304"/>
                  </a:cubicBezTo>
                  <a:cubicBezTo>
                    <a:pt x="656" y="1322"/>
                    <a:pt x="724" y="1331"/>
                    <a:pt x="792" y="1331"/>
                  </a:cubicBezTo>
                  <a:cubicBezTo>
                    <a:pt x="1015" y="1331"/>
                    <a:pt x="1241" y="1238"/>
                    <a:pt x="1401" y="1078"/>
                  </a:cubicBezTo>
                  <a:cubicBezTo>
                    <a:pt x="1550" y="929"/>
                    <a:pt x="1663" y="721"/>
                    <a:pt x="1627" y="535"/>
                  </a:cubicBezTo>
                  <a:cubicBezTo>
                    <a:pt x="1591" y="363"/>
                    <a:pt x="1477" y="232"/>
                    <a:pt x="1346" y="137"/>
                  </a:cubicBezTo>
                  <a:cubicBezTo>
                    <a:pt x="1209" y="45"/>
                    <a:pt x="1030" y="0"/>
                    <a:pt x="8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16"/>
            <p:cNvSpPr/>
            <p:nvPr/>
          </p:nvSpPr>
          <p:spPr>
            <a:xfrm>
              <a:off x="768629" y="1391349"/>
              <a:ext cx="165267" cy="141878"/>
            </a:xfrm>
            <a:custGeom>
              <a:avLst/>
              <a:gdLst/>
              <a:ahLst/>
              <a:cxnLst/>
              <a:rect l="l" t="t" r="r" b="b"/>
              <a:pathLst>
                <a:path w="1851" h="1589" extrusionOk="0">
                  <a:moveTo>
                    <a:pt x="995" y="1"/>
                  </a:moveTo>
                  <a:cubicBezTo>
                    <a:pt x="547" y="1"/>
                    <a:pt x="92" y="330"/>
                    <a:pt x="41" y="813"/>
                  </a:cubicBezTo>
                  <a:cubicBezTo>
                    <a:pt x="0" y="1170"/>
                    <a:pt x="285" y="1550"/>
                    <a:pt x="624" y="1587"/>
                  </a:cubicBezTo>
                  <a:cubicBezTo>
                    <a:pt x="643" y="1588"/>
                    <a:pt x="662" y="1589"/>
                    <a:pt x="681" y="1589"/>
                  </a:cubicBezTo>
                  <a:cubicBezTo>
                    <a:pt x="885" y="1589"/>
                    <a:pt x="1074" y="1502"/>
                    <a:pt x="1244" y="1419"/>
                  </a:cubicBezTo>
                  <a:cubicBezTo>
                    <a:pt x="1470" y="1284"/>
                    <a:pt x="1697" y="1116"/>
                    <a:pt x="1773" y="872"/>
                  </a:cubicBezTo>
                  <a:cubicBezTo>
                    <a:pt x="1850" y="605"/>
                    <a:pt x="1715" y="324"/>
                    <a:pt x="1511" y="175"/>
                  </a:cubicBezTo>
                  <a:cubicBezTo>
                    <a:pt x="1358" y="55"/>
                    <a:pt x="1177" y="1"/>
                    <a:pt x="9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16"/>
            <p:cNvSpPr/>
            <p:nvPr/>
          </p:nvSpPr>
          <p:spPr>
            <a:xfrm>
              <a:off x="982557" y="1082686"/>
              <a:ext cx="183570" cy="135449"/>
            </a:xfrm>
            <a:custGeom>
              <a:avLst/>
              <a:gdLst/>
              <a:ahLst/>
              <a:cxnLst/>
              <a:rect l="l" t="t" r="r" b="b"/>
              <a:pathLst>
                <a:path w="2056" h="1517" extrusionOk="0">
                  <a:moveTo>
                    <a:pt x="1196" y="0"/>
                  </a:moveTo>
                  <a:cubicBezTo>
                    <a:pt x="670" y="0"/>
                    <a:pt x="0" y="402"/>
                    <a:pt x="133" y="972"/>
                  </a:cubicBezTo>
                  <a:cubicBezTo>
                    <a:pt x="205" y="1257"/>
                    <a:pt x="472" y="1461"/>
                    <a:pt x="753" y="1502"/>
                  </a:cubicBezTo>
                  <a:cubicBezTo>
                    <a:pt x="808" y="1512"/>
                    <a:pt x="863" y="1517"/>
                    <a:pt x="918" y="1517"/>
                  </a:cubicBezTo>
                  <a:cubicBezTo>
                    <a:pt x="1145" y="1517"/>
                    <a:pt x="1365" y="1432"/>
                    <a:pt x="1562" y="1312"/>
                  </a:cubicBezTo>
                  <a:cubicBezTo>
                    <a:pt x="1734" y="1198"/>
                    <a:pt x="1902" y="1049"/>
                    <a:pt x="1961" y="841"/>
                  </a:cubicBezTo>
                  <a:cubicBezTo>
                    <a:pt x="2056" y="502"/>
                    <a:pt x="1771" y="126"/>
                    <a:pt x="1431" y="31"/>
                  </a:cubicBezTo>
                  <a:cubicBezTo>
                    <a:pt x="1359" y="10"/>
                    <a:pt x="1279" y="0"/>
                    <a:pt x="11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16"/>
            <p:cNvSpPr/>
            <p:nvPr/>
          </p:nvSpPr>
          <p:spPr>
            <a:xfrm>
              <a:off x="765325" y="995899"/>
              <a:ext cx="170177" cy="151878"/>
            </a:xfrm>
            <a:custGeom>
              <a:avLst/>
              <a:gdLst/>
              <a:ahLst/>
              <a:cxnLst/>
              <a:rect l="l" t="t" r="r" b="b"/>
              <a:pathLst>
                <a:path w="1906" h="1701" extrusionOk="0">
                  <a:moveTo>
                    <a:pt x="1115" y="0"/>
                  </a:moveTo>
                  <a:cubicBezTo>
                    <a:pt x="751" y="0"/>
                    <a:pt x="408" y="288"/>
                    <a:pt x="191" y="551"/>
                  </a:cubicBezTo>
                  <a:cubicBezTo>
                    <a:pt x="78" y="700"/>
                    <a:pt x="1" y="872"/>
                    <a:pt x="19" y="1039"/>
                  </a:cubicBezTo>
                  <a:cubicBezTo>
                    <a:pt x="37" y="1248"/>
                    <a:pt x="191" y="1438"/>
                    <a:pt x="358" y="1528"/>
                  </a:cubicBezTo>
                  <a:cubicBezTo>
                    <a:pt x="530" y="1642"/>
                    <a:pt x="727" y="1701"/>
                    <a:pt x="923" y="1701"/>
                  </a:cubicBezTo>
                  <a:cubicBezTo>
                    <a:pt x="1052" y="1701"/>
                    <a:pt x="1180" y="1675"/>
                    <a:pt x="1299" y="1623"/>
                  </a:cubicBezTo>
                  <a:cubicBezTo>
                    <a:pt x="1602" y="1510"/>
                    <a:pt x="1829" y="1211"/>
                    <a:pt x="1865" y="890"/>
                  </a:cubicBezTo>
                  <a:cubicBezTo>
                    <a:pt x="1905" y="569"/>
                    <a:pt x="1715" y="230"/>
                    <a:pt x="1435" y="80"/>
                  </a:cubicBezTo>
                  <a:cubicBezTo>
                    <a:pt x="1328" y="25"/>
                    <a:pt x="1221" y="0"/>
                    <a:pt x="11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16"/>
            <p:cNvSpPr/>
            <p:nvPr/>
          </p:nvSpPr>
          <p:spPr>
            <a:xfrm>
              <a:off x="1110593" y="1322598"/>
              <a:ext cx="166606" cy="158128"/>
            </a:xfrm>
            <a:custGeom>
              <a:avLst/>
              <a:gdLst/>
              <a:ahLst/>
              <a:cxnLst/>
              <a:rect l="l" t="t" r="r" b="b"/>
              <a:pathLst>
                <a:path w="1866" h="1771" extrusionOk="0">
                  <a:moveTo>
                    <a:pt x="1059" y="0"/>
                  </a:moveTo>
                  <a:cubicBezTo>
                    <a:pt x="525" y="0"/>
                    <a:pt x="0" y="610"/>
                    <a:pt x="15" y="1113"/>
                  </a:cubicBezTo>
                  <a:cubicBezTo>
                    <a:pt x="15" y="1398"/>
                    <a:pt x="205" y="1678"/>
                    <a:pt x="486" y="1755"/>
                  </a:cubicBezTo>
                  <a:cubicBezTo>
                    <a:pt x="531" y="1766"/>
                    <a:pt x="576" y="1771"/>
                    <a:pt x="621" y="1771"/>
                  </a:cubicBezTo>
                  <a:cubicBezTo>
                    <a:pt x="801" y="1771"/>
                    <a:pt x="980" y="1692"/>
                    <a:pt x="1146" y="1601"/>
                  </a:cubicBezTo>
                  <a:cubicBezTo>
                    <a:pt x="1391" y="1470"/>
                    <a:pt x="1639" y="1284"/>
                    <a:pt x="1730" y="1018"/>
                  </a:cubicBezTo>
                  <a:cubicBezTo>
                    <a:pt x="1866" y="660"/>
                    <a:pt x="1694" y="244"/>
                    <a:pt x="1372" y="77"/>
                  </a:cubicBezTo>
                  <a:cubicBezTo>
                    <a:pt x="1270" y="24"/>
                    <a:pt x="1165" y="0"/>
                    <a:pt x="10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16"/>
            <p:cNvSpPr/>
            <p:nvPr/>
          </p:nvSpPr>
          <p:spPr>
            <a:xfrm>
              <a:off x="629254" y="811880"/>
              <a:ext cx="99017" cy="84377"/>
            </a:xfrm>
            <a:custGeom>
              <a:avLst/>
              <a:gdLst/>
              <a:ahLst/>
              <a:cxnLst/>
              <a:rect l="l" t="t" r="r" b="b"/>
              <a:pathLst>
                <a:path w="1109" h="945" extrusionOk="0">
                  <a:moveTo>
                    <a:pt x="452" y="1"/>
                  </a:moveTo>
                  <a:cubicBezTo>
                    <a:pt x="220" y="1"/>
                    <a:pt x="1" y="193"/>
                    <a:pt x="37" y="445"/>
                  </a:cubicBezTo>
                  <a:cubicBezTo>
                    <a:pt x="55" y="594"/>
                    <a:pt x="168" y="725"/>
                    <a:pt x="281" y="802"/>
                  </a:cubicBezTo>
                  <a:cubicBezTo>
                    <a:pt x="385" y="892"/>
                    <a:pt x="526" y="945"/>
                    <a:pt x="672" y="945"/>
                  </a:cubicBezTo>
                  <a:cubicBezTo>
                    <a:pt x="710" y="945"/>
                    <a:pt x="749" y="941"/>
                    <a:pt x="788" y="934"/>
                  </a:cubicBezTo>
                  <a:cubicBezTo>
                    <a:pt x="959" y="875"/>
                    <a:pt x="1109" y="725"/>
                    <a:pt x="1091" y="535"/>
                  </a:cubicBezTo>
                  <a:cubicBezTo>
                    <a:pt x="1091" y="386"/>
                    <a:pt x="959" y="255"/>
                    <a:pt x="828" y="160"/>
                  </a:cubicBezTo>
                  <a:cubicBezTo>
                    <a:pt x="751" y="83"/>
                    <a:pt x="656" y="29"/>
                    <a:pt x="543" y="11"/>
                  </a:cubicBezTo>
                  <a:cubicBezTo>
                    <a:pt x="513" y="4"/>
                    <a:pt x="483" y="1"/>
                    <a:pt x="4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16"/>
            <p:cNvSpPr/>
            <p:nvPr/>
          </p:nvSpPr>
          <p:spPr>
            <a:xfrm>
              <a:off x="775504" y="649200"/>
              <a:ext cx="201963" cy="147682"/>
            </a:xfrm>
            <a:custGeom>
              <a:avLst/>
              <a:gdLst/>
              <a:ahLst/>
              <a:cxnLst/>
              <a:rect l="l" t="t" r="r" b="b"/>
              <a:pathLst>
                <a:path w="2262" h="1654" extrusionOk="0">
                  <a:moveTo>
                    <a:pt x="1473" y="1"/>
                  </a:moveTo>
                  <a:cubicBezTo>
                    <a:pt x="1446" y="1"/>
                    <a:pt x="1419" y="2"/>
                    <a:pt x="1393" y="5"/>
                  </a:cubicBezTo>
                  <a:cubicBezTo>
                    <a:pt x="774" y="78"/>
                    <a:pt x="0" y="851"/>
                    <a:pt x="602" y="1435"/>
                  </a:cubicBezTo>
                  <a:cubicBezTo>
                    <a:pt x="741" y="1588"/>
                    <a:pt x="951" y="1653"/>
                    <a:pt x="1167" y="1653"/>
                  </a:cubicBezTo>
                  <a:cubicBezTo>
                    <a:pt x="1219" y="1653"/>
                    <a:pt x="1270" y="1650"/>
                    <a:pt x="1321" y="1643"/>
                  </a:cubicBezTo>
                  <a:cubicBezTo>
                    <a:pt x="1565" y="1588"/>
                    <a:pt x="1810" y="1435"/>
                    <a:pt x="1977" y="1249"/>
                  </a:cubicBezTo>
                  <a:cubicBezTo>
                    <a:pt x="2131" y="1059"/>
                    <a:pt x="2262" y="815"/>
                    <a:pt x="2226" y="571"/>
                  </a:cubicBezTo>
                  <a:cubicBezTo>
                    <a:pt x="2188" y="235"/>
                    <a:pt x="1812" y="1"/>
                    <a:pt x="14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16"/>
            <p:cNvSpPr/>
            <p:nvPr/>
          </p:nvSpPr>
          <p:spPr>
            <a:xfrm>
              <a:off x="957200" y="1334206"/>
              <a:ext cx="74017" cy="60716"/>
            </a:xfrm>
            <a:custGeom>
              <a:avLst/>
              <a:gdLst/>
              <a:ahLst/>
              <a:cxnLst/>
              <a:rect l="l" t="t" r="r" b="b"/>
              <a:pathLst>
                <a:path w="829" h="680" extrusionOk="0">
                  <a:moveTo>
                    <a:pt x="417" y="1"/>
                  </a:moveTo>
                  <a:cubicBezTo>
                    <a:pt x="358" y="1"/>
                    <a:pt x="304" y="1"/>
                    <a:pt x="227" y="42"/>
                  </a:cubicBezTo>
                  <a:cubicBezTo>
                    <a:pt x="78" y="114"/>
                    <a:pt x="1" y="363"/>
                    <a:pt x="96" y="512"/>
                  </a:cubicBezTo>
                  <a:cubicBezTo>
                    <a:pt x="150" y="607"/>
                    <a:pt x="263" y="661"/>
                    <a:pt x="376" y="679"/>
                  </a:cubicBezTo>
                  <a:cubicBezTo>
                    <a:pt x="489" y="679"/>
                    <a:pt x="602" y="625"/>
                    <a:pt x="679" y="548"/>
                  </a:cubicBezTo>
                  <a:cubicBezTo>
                    <a:pt x="774" y="453"/>
                    <a:pt x="829" y="340"/>
                    <a:pt x="792" y="209"/>
                  </a:cubicBezTo>
                  <a:cubicBezTo>
                    <a:pt x="756" y="60"/>
                    <a:pt x="584" y="1"/>
                    <a:pt x="4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16"/>
            <p:cNvSpPr/>
            <p:nvPr/>
          </p:nvSpPr>
          <p:spPr>
            <a:xfrm>
              <a:off x="1039611" y="820987"/>
              <a:ext cx="116428" cy="79644"/>
            </a:xfrm>
            <a:custGeom>
              <a:avLst/>
              <a:gdLst/>
              <a:ahLst/>
              <a:cxnLst/>
              <a:rect l="l" t="t" r="r" b="b"/>
              <a:pathLst>
                <a:path w="1304" h="892" extrusionOk="0">
                  <a:moveTo>
                    <a:pt x="776" y="0"/>
                  </a:moveTo>
                  <a:cubicBezTo>
                    <a:pt x="756" y="0"/>
                    <a:pt x="736" y="2"/>
                    <a:pt x="715" y="4"/>
                  </a:cubicBezTo>
                  <a:cubicBezTo>
                    <a:pt x="566" y="22"/>
                    <a:pt x="417" y="76"/>
                    <a:pt x="304" y="189"/>
                  </a:cubicBezTo>
                  <a:cubicBezTo>
                    <a:pt x="1" y="510"/>
                    <a:pt x="263" y="832"/>
                    <a:pt x="643" y="886"/>
                  </a:cubicBezTo>
                  <a:cubicBezTo>
                    <a:pt x="672" y="890"/>
                    <a:pt x="701" y="892"/>
                    <a:pt x="731" y="892"/>
                  </a:cubicBezTo>
                  <a:cubicBezTo>
                    <a:pt x="874" y="892"/>
                    <a:pt x="1023" y="845"/>
                    <a:pt x="1132" y="737"/>
                  </a:cubicBezTo>
                  <a:cubicBezTo>
                    <a:pt x="1245" y="623"/>
                    <a:pt x="1303" y="415"/>
                    <a:pt x="1227" y="248"/>
                  </a:cubicBezTo>
                  <a:cubicBezTo>
                    <a:pt x="1141" y="93"/>
                    <a:pt x="963" y="0"/>
                    <a:pt x="7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16"/>
            <p:cNvSpPr/>
            <p:nvPr/>
          </p:nvSpPr>
          <p:spPr>
            <a:xfrm rot="-7617272">
              <a:off x="7951637" y="4352681"/>
              <a:ext cx="1775213" cy="1414796"/>
            </a:xfrm>
            <a:custGeom>
              <a:avLst/>
              <a:gdLst/>
              <a:ahLst/>
              <a:cxnLst/>
              <a:rect l="l" t="t" r="r" b="b"/>
              <a:pathLst>
                <a:path w="12949" h="10320" extrusionOk="0">
                  <a:moveTo>
                    <a:pt x="5030" y="0"/>
                  </a:moveTo>
                  <a:cubicBezTo>
                    <a:pt x="4569" y="0"/>
                    <a:pt x="4094" y="82"/>
                    <a:pt x="3620" y="273"/>
                  </a:cubicBezTo>
                  <a:cubicBezTo>
                    <a:pt x="1" y="1761"/>
                    <a:pt x="2204" y="7343"/>
                    <a:pt x="3466" y="8434"/>
                  </a:cubicBezTo>
                  <a:cubicBezTo>
                    <a:pt x="4280" y="9135"/>
                    <a:pt x="5185" y="9755"/>
                    <a:pt x="6294" y="10094"/>
                  </a:cubicBezTo>
                  <a:cubicBezTo>
                    <a:pt x="6796" y="10237"/>
                    <a:pt x="7348" y="10319"/>
                    <a:pt x="7918" y="10319"/>
                  </a:cubicBezTo>
                  <a:cubicBezTo>
                    <a:pt x="8631" y="10319"/>
                    <a:pt x="9373" y="10190"/>
                    <a:pt x="10084" y="9886"/>
                  </a:cubicBezTo>
                  <a:cubicBezTo>
                    <a:pt x="11383" y="9361"/>
                    <a:pt x="12536" y="8248"/>
                    <a:pt x="12763" y="7099"/>
                  </a:cubicBezTo>
                  <a:cubicBezTo>
                    <a:pt x="12948" y="6212"/>
                    <a:pt x="12573" y="5439"/>
                    <a:pt x="12043" y="4837"/>
                  </a:cubicBezTo>
                  <a:cubicBezTo>
                    <a:pt x="11496" y="4249"/>
                    <a:pt x="10799" y="3797"/>
                    <a:pt x="10179" y="3254"/>
                  </a:cubicBezTo>
                  <a:cubicBezTo>
                    <a:pt x="9275" y="2462"/>
                    <a:pt x="8578" y="1499"/>
                    <a:pt x="7560" y="820"/>
                  </a:cubicBezTo>
                  <a:cubicBezTo>
                    <a:pt x="6874" y="351"/>
                    <a:pt x="5983" y="0"/>
                    <a:pt x="50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16"/>
            <p:cNvSpPr/>
            <p:nvPr/>
          </p:nvSpPr>
          <p:spPr>
            <a:xfrm rot="-7617272">
              <a:off x="8569907" y="4596201"/>
              <a:ext cx="212219" cy="57442"/>
            </a:xfrm>
            <a:custGeom>
              <a:avLst/>
              <a:gdLst/>
              <a:ahLst/>
              <a:cxnLst/>
              <a:rect l="l" t="t" r="r" b="b"/>
              <a:pathLst>
                <a:path w="1548" h="419" extrusionOk="0">
                  <a:moveTo>
                    <a:pt x="127" y="0"/>
                  </a:moveTo>
                  <a:cubicBezTo>
                    <a:pt x="46" y="0"/>
                    <a:pt x="1" y="85"/>
                    <a:pt x="1" y="152"/>
                  </a:cubicBezTo>
                  <a:cubicBezTo>
                    <a:pt x="1" y="247"/>
                    <a:pt x="55" y="305"/>
                    <a:pt x="150" y="305"/>
                  </a:cubicBezTo>
                  <a:cubicBezTo>
                    <a:pt x="566" y="342"/>
                    <a:pt x="982" y="378"/>
                    <a:pt x="1394" y="419"/>
                  </a:cubicBezTo>
                  <a:cubicBezTo>
                    <a:pt x="1471" y="419"/>
                    <a:pt x="1548" y="342"/>
                    <a:pt x="1548" y="265"/>
                  </a:cubicBezTo>
                  <a:cubicBezTo>
                    <a:pt x="1548" y="174"/>
                    <a:pt x="1471" y="115"/>
                    <a:pt x="1394" y="115"/>
                  </a:cubicBezTo>
                  <a:cubicBezTo>
                    <a:pt x="982" y="79"/>
                    <a:pt x="566" y="39"/>
                    <a:pt x="150" y="2"/>
                  </a:cubicBezTo>
                  <a:cubicBezTo>
                    <a:pt x="142" y="1"/>
                    <a:pt x="134" y="0"/>
                    <a:pt x="1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16"/>
            <p:cNvSpPr/>
            <p:nvPr/>
          </p:nvSpPr>
          <p:spPr>
            <a:xfrm rot="-7617272">
              <a:off x="8424767" y="4455423"/>
              <a:ext cx="175753" cy="54700"/>
            </a:xfrm>
            <a:custGeom>
              <a:avLst/>
              <a:gdLst/>
              <a:ahLst/>
              <a:cxnLst/>
              <a:rect l="l" t="t" r="r" b="b"/>
              <a:pathLst>
                <a:path w="1282" h="399" extrusionOk="0">
                  <a:moveTo>
                    <a:pt x="150" y="0"/>
                  </a:moveTo>
                  <a:cubicBezTo>
                    <a:pt x="73" y="0"/>
                    <a:pt x="1" y="77"/>
                    <a:pt x="1" y="154"/>
                  </a:cubicBezTo>
                  <a:cubicBezTo>
                    <a:pt x="1" y="244"/>
                    <a:pt x="73" y="303"/>
                    <a:pt x="150" y="303"/>
                  </a:cubicBezTo>
                  <a:cubicBezTo>
                    <a:pt x="471" y="339"/>
                    <a:pt x="811" y="358"/>
                    <a:pt x="1132" y="398"/>
                  </a:cubicBezTo>
                  <a:cubicBezTo>
                    <a:pt x="1204" y="398"/>
                    <a:pt x="1281" y="321"/>
                    <a:pt x="1281" y="244"/>
                  </a:cubicBezTo>
                  <a:cubicBezTo>
                    <a:pt x="1281" y="154"/>
                    <a:pt x="1204" y="95"/>
                    <a:pt x="1132" y="95"/>
                  </a:cubicBezTo>
                  <a:cubicBezTo>
                    <a:pt x="811" y="59"/>
                    <a:pt x="471" y="41"/>
                    <a:pt x="1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16"/>
            <p:cNvSpPr/>
            <p:nvPr/>
          </p:nvSpPr>
          <p:spPr>
            <a:xfrm rot="-7617272">
              <a:off x="8582980" y="4366644"/>
              <a:ext cx="160261" cy="51684"/>
            </a:xfrm>
            <a:custGeom>
              <a:avLst/>
              <a:gdLst/>
              <a:ahLst/>
              <a:cxnLst/>
              <a:rect l="l" t="t" r="r" b="b"/>
              <a:pathLst>
                <a:path w="1169" h="377" extrusionOk="0">
                  <a:moveTo>
                    <a:pt x="209" y="1"/>
                  </a:moveTo>
                  <a:cubicBezTo>
                    <a:pt x="132" y="1"/>
                    <a:pt x="37" y="37"/>
                    <a:pt x="19" y="114"/>
                  </a:cubicBezTo>
                  <a:cubicBezTo>
                    <a:pt x="1" y="186"/>
                    <a:pt x="37" y="281"/>
                    <a:pt x="132" y="300"/>
                  </a:cubicBezTo>
                  <a:cubicBezTo>
                    <a:pt x="323" y="351"/>
                    <a:pt x="521" y="376"/>
                    <a:pt x="722" y="376"/>
                  </a:cubicBezTo>
                  <a:cubicBezTo>
                    <a:pt x="820" y="376"/>
                    <a:pt x="919" y="370"/>
                    <a:pt x="1019" y="358"/>
                  </a:cubicBezTo>
                  <a:cubicBezTo>
                    <a:pt x="1096" y="358"/>
                    <a:pt x="1168" y="300"/>
                    <a:pt x="1168" y="205"/>
                  </a:cubicBezTo>
                  <a:cubicBezTo>
                    <a:pt x="1168" y="138"/>
                    <a:pt x="1107" y="53"/>
                    <a:pt x="1038" y="53"/>
                  </a:cubicBezTo>
                  <a:cubicBezTo>
                    <a:pt x="1032" y="53"/>
                    <a:pt x="1025" y="54"/>
                    <a:pt x="1019" y="55"/>
                  </a:cubicBezTo>
                  <a:cubicBezTo>
                    <a:pt x="944" y="64"/>
                    <a:pt x="874" y="69"/>
                    <a:pt x="806" y="69"/>
                  </a:cubicBezTo>
                  <a:cubicBezTo>
                    <a:pt x="737" y="69"/>
                    <a:pt x="670" y="64"/>
                    <a:pt x="603" y="55"/>
                  </a:cubicBezTo>
                  <a:lnTo>
                    <a:pt x="417" y="55"/>
                  </a:lnTo>
                  <a:cubicBezTo>
                    <a:pt x="340" y="37"/>
                    <a:pt x="286" y="19"/>
                    <a:pt x="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16"/>
            <p:cNvSpPr/>
            <p:nvPr/>
          </p:nvSpPr>
          <p:spPr>
            <a:xfrm rot="-7617272">
              <a:off x="8440250" y="4279987"/>
              <a:ext cx="160261" cy="51684"/>
            </a:xfrm>
            <a:custGeom>
              <a:avLst/>
              <a:gdLst/>
              <a:ahLst/>
              <a:cxnLst/>
              <a:rect l="l" t="t" r="r" b="b"/>
              <a:pathLst>
                <a:path w="1169" h="377" extrusionOk="0">
                  <a:moveTo>
                    <a:pt x="173" y="1"/>
                  </a:moveTo>
                  <a:cubicBezTo>
                    <a:pt x="78" y="1"/>
                    <a:pt x="1" y="73"/>
                    <a:pt x="19" y="168"/>
                  </a:cubicBezTo>
                  <a:cubicBezTo>
                    <a:pt x="19" y="245"/>
                    <a:pt x="78" y="299"/>
                    <a:pt x="173" y="317"/>
                  </a:cubicBezTo>
                  <a:cubicBezTo>
                    <a:pt x="453" y="340"/>
                    <a:pt x="738" y="358"/>
                    <a:pt x="1001" y="376"/>
                  </a:cubicBezTo>
                  <a:cubicBezTo>
                    <a:pt x="1096" y="376"/>
                    <a:pt x="1168" y="299"/>
                    <a:pt x="1168" y="227"/>
                  </a:cubicBezTo>
                  <a:cubicBezTo>
                    <a:pt x="1150" y="132"/>
                    <a:pt x="1096" y="73"/>
                    <a:pt x="1001" y="73"/>
                  </a:cubicBezTo>
                  <a:cubicBezTo>
                    <a:pt x="738" y="55"/>
                    <a:pt x="453" y="37"/>
                    <a:pt x="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16"/>
            <p:cNvSpPr/>
            <p:nvPr/>
          </p:nvSpPr>
          <p:spPr>
            <a:xfrm rot="-7617272">
              <a:off x="8283637" y="4424819"/>
              <a:ext cx="199196" cy="68546"/>
            </a:xfrm>
            <a:custGeom>
              <a:avLst/>
              <a:gdLst/>
              <a:ahLst/>
              <a:cxnLst/>
              <a:rect l="l" t="t" r="r" b="b"/>
              <a:pathLst>
                <a:path w="1453" h="500" extrusionOk="0">
                  <a:moveTo>
                    <a:pt x="163" y="0"/>
                  </a:moveTo>
                  <a:cubicBezTo>
                    <a:pt x="91" y="0"/>
                    <a:pt x="38" y="38"/>
                    <a:pt x="19" y="118"/>
                  </a:cubicBezTo>
                  <a:cubicBezTo>
                    <a:pt x="1" y="195"/>
                    <a:pt x="41" y="290"/>
                    <a:pt x="114" y="308"/>
                  </a:cubicBezTo>
                  <a:cubicBezTo>
                    <a:pt x="494" y="362"/>
                    <a:pt x="869" y="421"/>
                    <a:pt x="1245" y="493"/>
                  </a:cubicBezTo>
                  <a:cubicBezTo>
                    <a:pt x="1259" y="497"/>
                    <a:pt x="1273" y="499"/>
                    <a:pt x="1288" y="499"/>
                  </a:cubicBezTo>
                  <a:cubicBezTo>
                    <a:pt x="1353" y="499"/>
                    <a:pt x="1420" y="458"/>
                    <a:pt x="1435" y="380"/>
                  </a:cubicBezTo>
                  <a:cubicBezTo>
                    <a:pt x="1453" y="308"/>
                    <a:pt x="1417" y="213"/>
                    <a:pt x="1322" y="195"/>
                  </a:cubicBezTo>
                  <a:cubicBezTo>
                    <a:pt x="946" y="136"/>
                    <a:pt x="584" y="63"/>
                    <a:pt x="209" y="5"/>
                  </a:cubicBezTo>
                  <a:cubicBezTo>
                    <a:pt x="193" y="2"/>
                    <a:pt x="178" y="0"/>
                    <a:pt x="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16"/>
            <p:cNvSpPr/>
            <p:nvPr/>
          </p:nvSpPr>
          <p:spPr>
            <a:xfrm rot="-7617272">
              <a:off x="8210866" y="4101533"/>
              <a:ext cx="144633" cy="66216"/>
            </a:xfrm>
            <a:custGeom>
              <a:avLst/>
              <a:gdLst/>
              <a:ahLst/>
              <a:cxnLst/>
              <a:rect l="l" t="t" r="r" b="b"/>
              <a:pathLst>
                <a:path w="1055" h="483" extrusionOk="0">
                  <a:moveTo>
                    <a:pt x="156" y="1"/>
                  </a:moveTo>
                  <a:cubicBezTo>
                    <a:pt x="88" y="1"/>
                    <a:pt x="33" y="42"/>
                    <a:pt x="18" y="120"/>
                  </a:cubicBezTo>
                  <a:cubicBezTo>
                    <a:pt x="0" y="192"/>
                    <a:pt x="37" y="287"/>
                    <a:pt x="113" y="306"/>
                  </a:cubicBezTo>
                  <a:lnTo>
                    <a:pt x="846" y="477"/>
                  </a:lnTo>
                  <a:cubicBezTo>
                    <a:pt x="859" y="481"/>
                    <a:pt x="873" y="482"/>
                    <a:pt x="887" y="482"/>
                  </a:cubicBezTo>
                  <a:cubicBezTo>
                    <a:pt x="953" y="482"/>
                    <a:pt x="1021" y="446"/>
                    <a:pt x="1036" y="382"/>
                  </a:cubicBezTo>
                  <a:cubicBezTo>
                    <a:pt x="1054" y="287"/>
                    <a:pt x="1018" y="211"/>
                    <a:pt x="923" y="192"/>
                  </a:cubicBezTo>
                  <a:cubicBezTo>
                    <a:pt x="679" y="120"/>
                    <a:pt x="430" y="61"/>
                    <a:pt x="204" y="7"/>
                  </a:cubicBezTo>
                  <a:cubicBezTo>
                    <a:pt x="188" y="3"/>
                    <a:pt x="172" y="1"/>
                    <a:pt x="1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16"/>
            <p:cNvSpPr/>
            <p:nvPr/>
          </p:nvSpPr>
          <p:spPr>
            <a:xfrm rot="-7617272">
              <a:off x="8485610" y="4058069"/>
              <a:ext cx="134762" cy="51547"/>
            </a:xfrm>
            <a:custGeom>
              <a:avLst/>
              <a:gdLst/>
              <a:ahLst/>
              <a:cxnLst/>
              <a:rect l="l" t="t" r="r" b="b"/>
              <a:pathLst>
                <a:path w="983" h="376" extrusionOk="0">
                  <a:moveTo>
                    <a:pt x="178" y="0"/>
                  </a:moveTo>
                  <a:cubicBezTo>
                    <a:pt x="109" y="0"/>
                    <a:pt x="35" y="50"/>
                    <a:pt x="19" y="117"/>
                  </a:cubicBezTo>
                  <a:cubicBezTo>
                    <a:pt x="1" y="194"/>
                    <a:pt x="37" y="266"/>
                    <a:pt x="132" y="307"/>
                  </a:cubicBezTo>
                  <a:cubicBezTo>
                    <a:pt x="295" y="346"/>
                    <a:pt x="458" y="376"/>
                    <a:pt x="628" y="376"/>
                  </a:cubicBezTo>
                  <a:cubicBezTo>
                    <a:pt x="694" y="376"/>
                    <a:pt x="761" y="371"/>
                    <a:pt x="829" y="361"/>
                  </a:cubicBezTo>
                  <a:cubicBezTo>
                    <a:pt x="869" y="361"/>
                    <a:pt x="906" y="361"/>
                    <a:pt x="942" y="325"/>
                  </a:cubicBezTo>
                  <a:cubicBezTo>
                    <a:pt x="964" y="307"/>
                    <a:pt x="983" y="248"/>
                    <a:pt x="983" y="212"/>
                  </a:cubicBezTo>
                  <a:cubicBezTo>
                    <a:pt x="983" y="135"/>
                    <a:pt x="906" y="58"/>
                    <a:pt x="829" y="58"/>
                  </a:cubicBezTo>
                  <a:cubicBezTo>
                    <a:pt x="772" y="69"/>
                    <a:pt x="716" y="75"/>
                    <a:pt x="662" y="75"/>
                  </a:cubicBezTo>
                  <a:cubicBezTo>
                    <a:pt x="608" y="75"/>
                    <a:pt x="557" y="69"/>
                    <a:pt x="512" y="58"/>
                  </a:cubicBezTo>
                  <a:lnTo>
                    <a:pt x="453" y="58"/>
                  </a:lnTo>
                  <a:cubicBezTo>
                    <a:pt x="417" y="58"/>
                    <a:pt x="399" y="58"/>
                    <a:pt x="376" y="40"/>
                  </a:cubicBezTo>
                  <a:cubicBezTo>
                    <a:pt x="322" y="40"/>
                    <a:pt x="263" y="22"/>
                    <a:pt x="209" y="4"/>
                  </a:cubicBezTo>
                  <a:cubicBezTo>
                    <a:pt x="199" y="1"/>
                    <a:pt x="189" y="0"/>
                    <a:pt x="1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16"/>
            <p:cNvSpPr/>
            <p:nvPr/>
          </p:nvSpPr>
          <p:spPr>
            <a:xfrm rot="-7617272">
              <a:off x="8255710" y="3944564"/>
              <a:ext cx="126674" cy="58401"/>
            </a:xfrm>
            <a:custGeom>
              <a:avLst/>
              <a:gdLst/>
              <a:ahLst/>
              <a:cxnLst/>
              <a:rect l="l" t="t" r="r" b="b"/>
              <a:pathLst>
                <a:path w="924" h="426" extrusionOk="0">
                  <a:moveTo>
                    <a:pt x="169" y="0"/>
                  </a:moveTo>
                  <a:cubicBezTo>
                    <a:pt x="102" y="0"/>
                    <a:pt x="34" y="39"/>
                    <a:pt x="18" y="118"/>
                  </a:cubicBezTo>
                  <a:cubicBezTo>
                    <a:pt x="0" y="195"/>
                    <a:pt x="37" y="285"/>
                    <a:pt x="113" y="308"/>
                  </a:cubicBezTo>
                  <a:cubicBezTo>
                    <a:pt x="322" y="344"/>
                    <a:pt x="512" y="380"/>
                    <a:pt x="715" y="421"/>
                  </a:cubicBezTo>
                  <a:cubicBezTo>
                    <a:pt x="727" y="424"/>
                    <a:pt x="740" y="425"/>
                    <a:pt x="753" y="425"/>
                  </a:cubicBezTo>
                  <a:cubicBezTo>
                    <a:pt x="820" y="425"/>
                    <a:pt x="890" y="387"/>
                    <a:pt x="905" y="326"/>
                  </a:cubicBezTo>
                  <a:cubicBezTo>
                    <a:pt x="923" y="249"/>
                    <a:pt x="887" y="154"/>
                    <a:pt x="792" y="136"/>
                  </a:cubicBezTo>
                  <a:cubicBezTo>
                    <a:pt x="602" y="100"/>
                    <a:pt x="398" y="41"/>
                    <a:pt x="208" y="5"/>
                  </a:cubicBezTo>
                  <a:cubicBezTo>
                    <a:pt x="196" y="2"/>
                    <a:pt x="182" y="0"/>
                    <a:pt x="1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16"/>
            <p:cNvSpPr/>
            <p:nvPr/>
          </p:nvSpPr>
          <p:spPr>
            <a:xfrm rot="-7617272">
              <a:off x="8808025" y="4301835"/>
              <a:ext cx="152721" cy="57853"/>
            </a:xfrm>
            <a:custGeom>
              <a:avLst/>
              <a:gdLst/>
              <a:ahLst/>
              <a:cxnLst/>
              <a:rect l="l" t="t" r="r" b="b"/>
              <a:pathLst>
                <a:path w="1114" h="422" extrusionOk="0">
                  <a:moveTo>
                    <a:pt x="162" y="1"/>
                  </a:moveTo>
                  <a:cubicBezTo>
                    <a:pt x="89" y="1"/>
                    <a:pt x="33" y="37"/>
                    <a:pt x="18" y="101"/>
                  </a:cubicBezTo>
                  <a:cubicBezTo>
                    <a:pt x="0" y="177"/>
                    <a:pt x="37" y="291"/>
                    <a:pt x="113" y="291"/>
                  </a:cubicBezTo>
                  <a:cubicBezTo>
                    <a:pt x="376" y="345"/>
                    <a:pt x="643" y="386"/>
                    <a:pt x="905" y="422"/>
                  </a:cubicBezTo>
                  <a:cubicBezTo>
                    <a:pt x="982" y="422"/>
                    <a:pt x="1072" y="404"/>
                    <a:pt x="1095" y="309"/>
                  </a:cubicBezTo>
                  <a:cubicBezTo>
                    <a:pt x="1113" y="232"/>
                    <a:pt x="1072" y="137"/>
                    <a:pt x="982" y="119"/>
                  </a:cubicBezTo>
                  <a:cubicBezTo>
                    <a:pt x="715" y="82"/>
                    <a:pt x="453" y="46"/>
                    <a:pt x="208" y="6"/>
                  </a:cubicBezTo>
                  <a:cubicBezTo>
                    <a:pt x="192" y="2"/>
                    <a:pt x="177" y="1"/>
                    <a:pt x="1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16"/>
            <p:cNvSpPr/>
            <p:nvPr/>
          </p:nvSpPr>
          <p:spPr>
            <a:xfrm rot="-7617272">
              <a:off x="8854309" y="4586749"/>
              <a:ext cx="165060" cy="59635"/>
            </a:xfrm>
            <a:custGeom>
              <a:avLst/>
              <a:gdLst/>
              <a:ahLst/>
              <a:cxnLst/>
              <a:rect l="l" t="t" r="r" b="b"/>
              <a:pathLst>
                <a:path w="1204" h="435" extrusionOk="0">
                  <a:moveTo>
                    <a:pt x="209" y="1"/>
                  </a:moveTo>
                  <a:cubicBezTo>
                    <a:pt x="132" y="1"/>
                    <a:pt x="37" y="19"/>
                    <a:pt x="19" y="114"/>
                  </a:cubicBezTo>
                  <a:cubicBezTo>
                    <a:pt x="1" y="186"/>
                    <a:pt x="37" y="281"/>
                    <a:pt x="132" y="299"/>
                  </a:cubicBezTo>
                  <a:cubicBezTo>
                    <a:pt x="412" y="340"/>
                    <a:pt x="697" y="376"/>
                    <a:pt x="1000" y="435"/>
                  </a:cubicBezTo>
                  <a:cubicBezTo>
                    <a:pt x="1073" y="435"/>
                    <a:pt x="1168" y="412"/>
                    <a:pt x="1186" y="322"/>
                  </a:cubicBezTo>
                  <a:cubicBezTo>
                    <a:pt x="1204" y="245"/>
                    <a:pt x="1168" y="150"/>
                    <a:pt x="1073" y="132"/>
                  </a:cubicBezTo>
                  <a:cubicBezTo>
                    <a:pt x="792" y="96"/>
                    <a:pt x="489" y="55"/>
                    <a:pt x="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16"/>
            <p:cNvSpPr/>
            <p:nvPr/>
          </p:nvSpPr>
          <p:spPr>
            <a:xfrm rot="-7617272">
              <a:off x="8656569" y="4127802"/>
              <a:ext cx="162592" cy="70877"/>
            </a:xfrm>
            <a:custGeom>
              <a:avLst/>
              <a:gdLst/>
              <a:ahLst/>
              <a:cxnLst/>
              <a:rect l="l" t="t" r="r" b="b"/>
              <a:pathLst>
                <a:path w="1186" h="517" extrusionOk="0">
                  <a:moveTo>
                    <a:pt x="168" y="1"/>
                  </a:moveTo>
                  <a:cubicBezTo>
                    <a:pt x="102" y="1"/>
                    <a:pt x="34" y="36"/>
                    <a:pt x="19" y="100"/>
                  </a:cubicBezTo>
                  <a:cubicBezTo>
                    <a:pt x="1" y="191"/>
                    <a:pt x="55" y="268"/>
                    <a:pt x="132" y="286"/>
                  </a:cubicBezTo>
                  <a:cubicBezTo>
                    <a:pt x="417" y="363"/>
                    <a:pt x="697" y="439"/>
                    <a:pt x="982" y="512"/>
                  </a:cubicBezTo>
                  <a:cubicBezTo>
                    <a:pt x="994" y="515"/>
                    <a:pt x="1007" y="516"/>
                    <a:pt x="1020" y="516"/>
                  </a:cubicBezTo>
                  <a:cubicBezTo>
                    <a:pt x="1084" y="516"/>
                    <a:pt x="1153" y="478"/>
                    <a:pt x="1168" y="399"/>
                  </a:cubicBezTo>
                  <a:cubicBezTo>
                    <a:pt x="1186" y="326"/>
                    <a:pt x="1132" y="249"/>
                    <a:pt x="1055" y="213"/>
                  </a:cubicBezTo>
                  <a:cubicBezTo>
                    <a:pt x="774" y="136"/>
                    <a:pt x="489" y="78"/>
                    <a:pt x="209" y="5"/>
                  </a:cubicBezTo>
                  <a:cubicBezTo>
                    <a:pt x="196" y="2"/>
                    <a:pt x="182" y="1"/>
                    <a:pt x="1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16"/>
            <p:cNvSpPr/>
            <p:nvPr/>
          </p:nvSpPr>
          <p:spPr>
            <a:xfrm rot="-7617272">
              <a:off x="8478683" y="3853648"/>
              <a:ext cx="131609" cy="56482"/>
            </a:xfrm>
            <a:custGeom>
              <a:avLst/>
              <a:gdLst/>
              <a:ahLst/>
              <a:cxnLst/>
              <a:rect l="l" t="t" r="r" b="b"/>
              <a:pathLst>
                <a:path w="960" h="412" extrusionOk="0">
                  <a:moveTo>
                    <a:pt x="151" y="0"/>
                  </a:moveTo>
                  <a:cubicBezTo>
                    <a:pt x="132" y="0"/>
                    <a:pt x="114" y="5"/>
                    <a:pt x="96" y="14"/>
                  </a:cubicBezTo>
                  <a:cubicBezTo>
                    <a:pt x="55" y="32"/>
                    <a:pt x="19" y="72"/>
                    <a:pt x="19" y="109"/>
                  </a:cubicBezTo>
                  <a:cubicBezTo>
                    <a:pt x="1" y="185"/>
                    <a:pt x="37" y="280"/>
                    <a:pt x="114" y="299"/>
                  </a:cubicBezTo>
                  <a:cubicBezTo>
                    <a:pt x="340" y="335"/>
                    <a:pt x="548" y="371"/>
                    <a:pt x="756" y="412"/>
                  </a:cubicBezTo>
                  <a:cubicBezTo>
                    <a:pt x="793" y="412"/>
                    <a:pt x="829" y="412"/>
                    <a:pt x="869" y="394"/>
                  </a:cubicBezTo>
                  <a:cubicBezTo>
                    <a:pt x="906" y="371"/>
                    <a:pt x="924" y="335"/>
                    <a:pt x="942" y="299"/>
                  </a:cubicBezTo>
                  <a:cubicBezTo>
                    <a:pt x="960" y="222"/>
                    <a:pt x="924" y="127"/>
                    <a:pt x="829" y="109"/>
                  </a:cubicBezTo>
                  <a:cubicBezTo>
                    <a:pt x="621" y="72"/>
                    <a:pt x="417" y="32"/>
                    <a:pt x="209" y="14"/>
                  </a:cubicBezTo>
                  <a:cubicBezTo>
                    <a:pt x="189" y="5"/>
                    <a:pt x="169" y="0"/>
                    <a:pt x="1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16"/>
            <p:cNvSpPr/>
            <p:nvPr/>
          </p:nvSpPr>
          <p:spPr>
            <a:xfrm rot="-7617272">
              <a:off x="8477290" y="4743107"/>
              <a:ext cx="173148" cy="71151"/>
            </a:xfrm>
            <a:custGeom>
              <a:avLst/>
              <a:gdLst/>
              <a:ahLst/>
              <a:cxnLst/>
              <a:rect l="l" t="t" r="r" b="b"/>
              <a:pathLst>
                <a:path w="1263" h="519" extrusionOk="0">
                  <a:moveTo>
                    <a:pt x="159" y="1"/>
                  </a:moveTo>
                  <a:cubicBezTo>
                    <a:pt x="89" y="1"/>
                    <a:pt x="33" y="36"/>
                    <a:pt x="18" y="100"/>
                  </a:cubicBezTo>
                  <a:cubicBezTo>
                    <a:pt x="0" y="195"/>
                    <a:pt x="36" y="268"/>
                    <a:pt x="113" y="286"/>
                  </a:cubicBezTo>
                  <a:cubicBezTo>
                    <a:pt x="430" y="363"/>
                    <a:pt x="751" y="439"/>
                    <a:pt x="1054" y="512"/>
                  </a:cubicBezTo>
                  <a:cubicBezTo>
                    <a:pt x="1069" y="516"/>
                    <a:pt x="1083" y="518"/>
                    <a:pt x="1098" y="518"/>
                  </a:cubicBezTo>
                  <a:cubicBezTo>
                    <a:pt x="1163" y="518"/>
                    <a:pt x="1226" y="480"/>
                    <a:pt x="1244" y="421"/>
                  </a:cubicBezTo>
                  <a:cubicBezTo>
                    <a:pt x="1262" y="326"/>
                    <a:pt x="1222" y="249"/>
                    <a:pt x="1149" y="231"/>
                  </a:cubicBezTo>
                  <a:cubicBezTo>
                    <a:pt x="828" y="154"/>
                    <a:pt x="507" y="82"/>
                    <a:pt x="204" y="5"/>
                  </a:cubicBezTo>
                  <a:cubicBezTo>
                    <a:pt x="188" y="2"/>
                    <a:pt x="173" y="1"/>
                    <a:pt x="1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16"/>
            <p:cNvSpPr/>
            <p:nvPr/>
          </p:nvSpPr>
          <p:spPr>
            <a:xfrm rot="-7617272">
              <a:off x="8705790" y="3887816"/>
              <a:ext cx="127222" cy="63200"/>
            </a:xfrm>
            <a:custGeom>
              <a:avLst/>
              <a:gdLst/>
              <a:ahLst/>
              <a:cxnLst/>
              <a:rect l="l" t="t" r="r" b="b"/>
              <a:pathLst>
                <a:path w="928" h="461" extrusionOk="0">
                  <a:moveTo>
                    <a:pt x="179" y="1"/>
                  </a:moveTo>
                  <a:cubicBezTo>
                    <a:pt x="112" y="1"/>
                    <a:pt x="38" y="51"/>
                    <a:pt x="23" y="118"/>
                  </a:cubicBezTo>
                  <a:cubicBezTo>
                    <a:pt x="0" y="194"/>
                    <a:pt x="41" y="289"/>
                    <a:pt x="113" y="308"/>
                  </a:cubicBezTo>
                  <a:cubicBezTo>
                    <a:pt x="321" y="362"/>
                    <a:pt x="511" y="403"/>
                    <a:pt x="719" y="457"/>
                  </a:cubicBezTo>
                  <a:cubicBezTo>
                    <a:pt x="729" y="459"/>
                    <a:pt x="739" y="460"/>
                    <a:pt x="749" y="460"/>
                  </a:cubicBezTo>
                  <a:cubicBezTo>
                    <a:pt x="815" y="460"/>
                    <a:pt x="889" y="411"/>
                    <a:pt x="905" y="344"/>
                  </a:cubicBezTo>
                  <a:cubicBezTo>
                    <a:pt x="927" y="267"/>
                    <a:pt x="887" y="176"/>
                    <a:pt x="792" y="154"/>
                  </a:cubicBezTo>
                  <a:cubicBezTo>
                    <a:pt x="606" y="118"/>
                    <a:pt x="398" y="63"/>
                    <a:pt x="208" y="4"/>
                  </a:cubicBezTo>
                  <a:cubicBezTo>
                    <a:pt x="199" y="2"/>
                    <a:pt x="189" y="1"/>
                    <a:pt x="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16"/>
            <p:cNvSpPr/>
            <p:nvPr/>
          </p:nvSpPr>
          <p:spPr>
            <a:xfrm rot="-7617272">
              <a:off x="8812929" y="4769773"/>
              <a:ext cx="165197" cy="66079"/>
            </a:xfrm>
            <a:custGeom>
              <a:avLst/>
              <a:gdLst/>
              <a:ahLst/>
              <a:cxnLst/>
              <a:rect l="l" t="t" r="r" b="b"/>
              <a:pathLst>
                <a:path w="1205" h="482" extrusionOk="0">
                  <a:moveTo>
                    <a:pt x="163" y="0"/>
                  </a:moveTo>
                  <a:cubicBezTo>
                    <a:pt x="90" y="0"/>
                    <a:pt x="34" y="39"/>
                    <a:pt x="19" y="118"/>
                  </a:cubicBezTo>
                  <a:cubicBezTo>
                    <a:pt x="1" y="195"/>
                    <a:pt x="37" y="290"/>
                    <a:pt x="114" y="308"/>
                  </a:cubicBezTo>
                  <a:cubicBezTo>
                    <a:pt x="413" y="362"/>
                    <a:pt x="698" y="421"/>
                    <a:pt x="1001" y="475"/>
                  </a:cubicBezTo>
                  <a:cubicBezTo>
                    <a:pt x="1014" y="480"/>
                    <a:pt x="1029" y="482"/>
                    <a:pt x="1043" y="482"/>
                  </a:cubicBezTo>
                  <a:cubicBezTo>
                    <a:pt x="1106" y="482"/>
                    <a:pt x="1171" y="444"/>
                    <a:pt x="1186" y="385"/>
                  </a:cubicBezTo>
                  <a:cubicBezTo>
                    <a:pt x="1204" y="308"/>
                    <a:pt x="1168" y="213"/>
                    <a:pt x="1073" y="195"/>
                  </a:cubicBezTo>
                  <a:cubicBezTo>
                    <a:pt x="793" y="136"/>
                    <a:pt x="489" y="64"/>
                    <a:pt x="209" y="5"/>
                  </a:cubicBezTo>
                  <a:cubicBezTo>
                    <a:pt x="193" y="2"/>
                    <a:pt x="178" y="0"/>
                    <a:pt x="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16"/>
            <p:cNvSpPr/>
            <p:nvPr/>
          </p:nvSpPr>
          <p:spPr>
            <a:xfrm rot="-7617272">
              <a:off x="8935557" y="4155571"/>
              <a:ext cx="144633" cy="58401"/>
            </a:xfrm>
            <a:custGeom>
              <a:avLst/>
              <a:gdLst/>
              <a:ahLst/>
              <a:cxnLst/>
              <a:rect l="l" t="t" r="r" b="b"/>
              <a:pathLst>
                <a:path w="1055" h="426" extrusionOk="0">
                  <a:moveTo>
                    <a:pt x="169" y="0"/>
                  </a:moveTo>
                  <a:cubicBezTo>
                    <a:pt x="102" y="0"/>
                    <a:pt x="34" y="39"/>
                    <a:pt x="19" y="118"/>
                  </a:cubicBezTo>
                  <a:cubicBezTo>
                    <a:pt x="1" y="195"/>
                    <a:pt x="37" y="290"/>
                    <a:pt x="132" y="308"/>
                  </a:cubicBezTo>
                  <a:cubicBezTo>
                    <a:pt x="358" y="344"/>
                    <a:pt x="602" y="385"/>
                    <a:pt x="847" y="421"/>
                  </a:cubicBezTo>
                  <a:cubicBezTo>
                    <a:pt x="859" y="424"/>
                    <a:pt x="873" y="425"/>
                    <a:pt x="886" y="425"/>
                  </a:cubicBezTo>
                  <a:cubicBezTo>
                    <a:pt x="953" y="425"/>
                    <a:pt x="1021" y="387"/>
                    <a:pt x="1037" y="308"/>
                  </a:cubicBezTo>
                  <a:cubicBezTo>
                    <a:pt x="1055" y="231"/>
                    <a:pt x="1018" y="136"/>
                    <a:pt x="923" y="118"/>
                  </a:cubicBezTo>
                  <a:cubicBezTo>
                    <a:pt x="679" y="82"/>
                    <a:pt x="453" y="45"/>
                    <a:pt x="209" y="5"/>
                  </a:cubicBezTo>
                  <a:cubicBezTo>
                    <a:pt x="196" y="2"/>
                    <a:pt x="183" y="0"/>
                    <a:pt x="1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16"/>
            <p:cNvSpPr/>
            <p:nvPr/>
          </p:nvSpPr>
          <p:spPr>
            <a:xfrm rot="-7617272">
              <a:off x="8982770" y="4496769"/>
              <a:ext cx="162592" cy="57442"/>
            </a:xfrm>
            <a:custGeom>
              <a:avLst/>
              <a:gdLst/>
              <a:ahLst/>
              <a:cxnLst/>
              <a:rect l="l" t="t" r="r" b="b"/>
              <a:pathLst>
                <a:path w="1186" h="419" extrusionOk="0">
                  <a:moveTo>
                    <a:pt x="150" y="1"/>
                  </a:moveTo>
                  <a:cubicBezTo>
                    <a:pt x="73" y="1"/>
                    <a:pt x="1" y="77"/>
                    <a:pt x="1" y="150"/>
                  </a:cubicBezTo>
                  <a:cubicBezTo>
                    <a:pt x="1" y="245"/>
                    <a:pt x="55" y="304"/>
                    <a:pt x="150" y="304"/>
                  </a:cubicBezTo>
                  <a:cubicBezTo>
                    <a:pt x="453" y="340"/>
                    <a:pt x="733" y="376"/>
                    <a:pt x="1037" y="417"/>
                  </a:cubicBezTo>
                  <a:cubicBezTo>
                    <a:pt x="1043" y="418"/>
                    <a:pt x="1049" y="419"/>
                    <a:pt x="1055" y="419"/>
                  </a:cubicBezTo>
                  <a:cubicBezTo>
                    <a:pt x="1121" y="419"/>
                    <a:pt x="1186" y="333"/>
                    <a:pt x="1186" y="263"/>
                  </a:cubicBezTo>
                  <a:cubicBezTo>
                    <a:pt x="1168" y="168"/>
                    <a:pt x="1109" y="132"/>
                    <a:pt x="1037" y="114"/>
                  </a:cubicBezTo>
                  <a:cubicBezTo>
                    <a:pt x="733" y="77"/>
                    <a:pt x="453" y="37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16"/>
            <p:cNvSpPr/>
            <p:nvPr/>
          </p:nvSpPr>
          <p:spPr>
            <a:xfrm>
              <a:off x="406238" y="4308311"/>
              <a:ext cx="64825" cy="648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03" y="0"/>
                  </a:moveTo>
                  <a:cubicBezTo>
                    <a:pt x="267" y="0"/>
                    <a:pt x="226" y="0"/>
                    <a:pt x="190" y="19"/>
                  </a:cubicBezTo>
                  <a:cubicBezTo>
                    <a:pt x="154" y="37"/>
                    <a:pt x="113" y="59"/>
                    <a:pt x="95" y="95"/>
                  </a:cubicBezTo>
                  <a:cubicBezTo>
                    <a:pt x="59" y="114"/>
                    <a:pt x="41" y="150"/>
                    <a:pt x="23" y="190"/>
                  </a:cubicBezTo>
                  <a:cubicBezTo>
                    <a:pt x="0" y="227"/>
                    <a:pt x="0" y="263"/>
                    <a:pt x="0" y="304"/>
                  </a:cubicBezTo>
                  <a:lnTo>
                    <a:pt x="0" y="399"/>
                  </a:lnTo>
                  <a:cubicBezTo>
                    <a:pt x="23" y="435"/>
                    <a:pt x="59" y="489"/>
                    <a:pt x="95" y="530"/>
                  </a:cubicBezTo>
                  <a:cubicBezTo>
                    <a:pt x="113" y="548"/>
                    <a:pt x="136" y="566"/>
                    <a:pt x="154" y="584"/>
                  </a:cubicBezTo>
                  <a:cubicBezTo>
                    <a:pt x="190" y="602"/>
                    <a:pt x="249" y="625"/>
                    <a:pt x="303" y="625"/>
                  </a:cubicBezTo>
                  <a:cubicBezTo>
                    <a:pt x="362" y="625"/>
                    <a:pt x="398" y="602"/>
                    <a:pt x="434" y="584"/>
                  </a:cubicBezTo>
                  <a:cubicBezTo>
                    <a:pt x="475" y="584"/>
                    <a:pt x="493" y="566"/>
                    <a:pt x="529" y="530"/>
                  </a:cubicBezTo>
                  <a:cubicBezTo>
                    <a:pt x="566" y="489"/>
                    <a:pt x="588" y="471"/>
                    <a:pt x="588" y="435"/>
                  </a:cubicBezTo>
                  <a:cubicBezTo>
                    <a:pt x="606" y="399"/>
                    <a:pt x="624" y="358"/>
                    <a:pt x="624" y="304"/>
                  </a:cubicBezTo>
                  <a:cubicBezTo>
                    <a:pt x="624" y="285"/>
                    <a:pt x="606" y="245"/>
                    <a:pt x="606" y="227"/>
                  </a:cubicBezTo>
                  <a:cubicBezTo>
                    <a:pt x="588" y="172"/>
                    <a:pt x="566" y="132"/>
                    <a:pt x="529" y="95"/>
                  </a:cubicBezTo>
                  <a:cubicBezTo>
                    <a:pt x="511" y="77"/>
                    <a:pt x="493" y="59"/>
                    <a:pt x="475" y="37"/>
                  </a:cubicBezTo>
                  <a:cubicBezTo>
                    <a:pt x="416" y="19"/>
                    <a:pt x="362" y="0"/>
                    <a:pt x="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16"/>
            <p:cNvSpPr/>
            <p:nvPr/>
          </p:nvSpPr>
          <p:spPr>
            <a:xfrm>
              <a:off x="484546" y="4152108"/>
              <a:ext cx="56942" cy="56839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6"/>
                    <a:pt x="96" y="95"/>
                  </a:cubicBezTo>
                  <a:cubicBezTo>
                    <a:pt x="59" y="113"/>
                    <a:pt x="37" y="149"/>
                    <a:pt x="37" y="167"/>
                  </a:cubicBezTo>
                  <a:cubicBezTo>
                    <a:pt x="19" y="208"/>
                    <a:pt x="1" y="244"/>
                    <a:pt x="1" y="280"/>
                  </a:cubicBezTo>
                  <a:cubicBezTo>
                    <a:pt x="19" y="357"/>
                    <a:pt x="37" y="434"/>
                    <a:pt x="96" y="470"/>
                  </a:cubicBezTo>
                  <a:cubicBezTo>
                    <a:pt x="132" y="525"/>
                    <a:pt x="209" y="547"/>
                    <a:pt x="286" y="547"/>
                  </a:cubicBezTo>
                  <a:cubicBezTo>
                    <a:pt x="358" y="547"/>
                    <a:pt x="417" y="525"/>
                    <a:pt x="471" y="470"/>
                  </a:cubicBezTo>
                  <a:cubicBezTo>
                    <a:pt x="489" y="452"/>
                    <a:pt x="512" y="412"/>
                    <a:pt x="530" y="375"/>
                  </a:cubicBezTo>
                  <a:cubicBezTo>
                    <a:pt x="548" y="357"/>
                    <a:pt x="548" y="321"/>
                    <a:pt x="548" y="280"/>
                  </a:cubicBezTo>
                  <a:cubicBezTo>
                    <a:pt x="548" y="208"/>
                    <a:pt x="530" y="131"/>
                    <a:pt x="471" y="95"/>
                  </a:cubicBezTo>
                  <a:cubicBezTo>
                    <a:pt x="417" y="36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16"/>
            <p:cNvSpPr/>
            <p:nvPr/>
          </p:nvSpPr>
          <p:spPr>
            <a:xfrm>
              <a:off x="701839" y="4218178"/>
              <a:ext cx="50719" cy="51238"/>
            </a:xfrm>
            <a:custGeom>
              <a:avLst/>
              <a:gdLst/>
              <a:ahLst/>
              <a:cxnLst/>
              <a:rect l="l" t="t" r="r" b="b"/>
              <a:pathLst>
                <a:path w="489" h="494" extrusionOk="0">
                  <a:moveTo>
                    <a:pt x="244" y="1"/>
                  </a:moveTo>
                  <a:cubicBezTo>
                    <a:pt x="204" y="1"/>
                    <a:pt x="186" y="23"/>
                    <a:pt x="149" y="23"/>
                  </a:cubicBezTo>
                  <a:cubicBezTo>
                    <a:pt x="131" y="42"/>
                    <a:pt x="91" y="60"/>
                    <a:pt x="73" y="78"/>
                  </a:cubicBezTo>
                  <a:cubicBezTo>
                    <a:pt x="54" y="96"/>
                    <a:pt x="36" y="137"/>
                    <a:pt x="18" y="155"/>
                  </a:cubicBezTo>
                  <a:cubicBezTo>
                    <a:pt x="18" y="191"/>
                    <a:pt x="0" y="209"/>
                    <a:pt x="0" y="250"/>
                  </a:cubicBezTo>
                  <a:cubicBezTo>
                    <a:pt x="0" y="268"/>
                    <a:pt x="18" y="286"/>
                    <a:pt x="18" y="322"/>
                  </a:cubicBezTo>
                  <a:cubicBezTo>
                    <a:pt x="18" y="363"/>
                    <a:pt x="36" y="399"/>
                    <a:pt x="73" y="417"/>
                  </a:cubicBezTo>
                  <a:cubicBezTo>
                    <a:pt x="91" y="435"/>
                    <a:pt x="113" y="453"/>
                    <a:pt x="131" y="453"/>
                  </a:cubicBezTo>
                  <a:cubicBezTo>
                    <a:pt x="168" y="476"/>
                    <a:pt x="204" y="494"/>
                    <a:pt x="244" y="494"/>
                  </a:cubicBezTo>
                  <a:cubicBezTo>
                    <a:pt x="281" y="494"/>
                    <a:pt x="317" y="494"/>
                    <a:pt x="339" y="476"/>
                  </a:cubicBezTo>
                  <a:cubicBezTo>
                    <a:pt x="376" y="453"/>
                    <a:pt x="394" y="453"/>
                    <a:pt x="412" y="417"/>
                  </a:cubicBezTo>
                  <a:cubicBezTo>
                    <a:pt x="453" y="399"/>
                    <a:pt x="453" y="381"/>
                    <a:pt x="471" y="340"/>
                  </a:cubicBezTo>
                  <a:cubicBezTo>
                    <a:pt x="489" y="322"/>
                    <a:pt x="489" y="286"/>
                    <a:pt x="489" y="250"/>
                  </a:cubicBezTo>
                  <a:lnTo>
                    <a:pt x="489" y="191"/>
                  </a:lnTo>
                  <a:cubicBezTo>
                    <a:pt x="471" y="155"/>
                    <a:pt x="453" y="114"/>
                    <a:pt x="412" y="78"/>
                  </a:cubicBezTo>
                  <a:cubicBezTo>
                    <a:pt x="394" y="60"/>
                    <a:pt x="394" y="60"/>
                    <a:pt x="376" y="42"/>
                  </a:cubicBezTo>
                  <a:cubicBezTo>
                    <a:pt x="339" y="23"/>
                    <a:pt x="299" y="1"/>
                    <a:pt x="2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16"/>
            <p:cNvSpPr/>
            <p:nvPr/>
          </p:nvSpPr>
          <p:spPr>
            <a:xfrm>
              <a:off x="740734" y="4034800"/>
              <a:ext cx="40969" cy="40866"/>
            </a:xfrm>
            <a:custGeom>
              <a:avLst/>
              <a:gdLst/>
              <a:ahLst/>
              <a:cxnLst/>
              <a:rect l="l" t="t" r="r" b="b"/>
              <a:pathLst>
                <a:path w="395" h="394" extrusionOk="0">
                  <a:moveTo>
                    <a:pt x="191" y="0"/>
                  </a:moveTo>
                  <a:cubicBezTo>
                    <a:pt x="168" y="0"/>
                    <a:pt x="132" y="18"/>
                    <a:pt x="114" y="18"/>
                  </a:cubicBezTo>
                  <a:cubicBezTo>
                    <a:pt x="96" y="36"/>
                    <a:pt x="78" y="36"/>
                    <a:pt x="55" y="54"/>
                  </a:cubicBezTo>
                  <a:cubicBezTo>
                    <a:pt x="37" y="72"/>
                    <a:pt x="19" y="95"/>
                    <a:pt x="19" y="131"/>
                  </a:cubicBezTo>
                  <a:cubicBezTo>
                    <a:pt x="1" y="149"/>
                    <a:pt x="1" y="167"/>
                    <a:pt x="1" y="208"/>
                  </a:cubicBezTo>
                  <a:lnTo>
                    <a:pt x="1" y="244"/>
                  </a:lnTo>
                  <a:cubicBezTo>
                    <a:pt x="19" y="281"/>
                    <a:pt x="37" y="321"/>
                    <a:pt x="55" y="339"/>
                  </a:cubicBezTo>
                  <a:cubicBezTo>
                    <a:pt x="78" y="339"/>
                    <a:pt x="78" y="357"/>
                    <a:pt x="96" y="376"/>
                  </a:cubicBezTo>
                  <a:cubicBezTo>
                    <a:pt x="132" y="376"/>
                    <a:pt x="150" y="394"/>
                    <a:pt x="191" y="394"/>
                  </a:cubicBezTo>
                  <a:cubicBezTo>
                    <a:pt x="227" y="394"/>
                    <a:pt x="245" y="394"/>
                    <a:pt x="263" y="376"/>
                  </a:cubicBezTo>
                  <a:cubicBezTo>
                    <a:pt x="281" y="376"/>
                    <a:pt x="322" y="357"/>
                    <a:pt x="340" y="339"/>
                  </a:cubicBezTo>
                  <a:cubicBezTo>
                    <a:pt x="358" y="321"/>
                    <a:pt x="358" y="299"/>
                    <a:pt x="376" y="281"/>
                  </a:cubicBezTo>
                  <a:cubicBezTo>
                    <a:pt x="376" y="244"/>
                    <a:pt x="394" y="226"/>
                    <a:pt x="394" y="208"/>
                  </a:cubicBezTo>
                  <a:cubicBezTo>
                    <a:pt x="376" y="186"/>
                    <a:pt x="376" y="167"/>
                    <a:pt x="376" y="149"/>
                  </a:cubicBezTo>
                  <a:cubicBezTo>
                    <a:pt x="376" y="113"/>
                    <a:pt x="358" y="95"/>
                    <a:pt x="340" y="54"/>
                  </a:cubicBezTo>
                  <a:cubicBezTo>
                    <a:pt x="322" y="54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16"/>
            <p:cNvSpPr/>
            <p:nvPr/>
          </p:nvSpPr>
          <p:spPr>
            <a:xfrm>
              <a:off x="586399" y="4405083"/>
              <a:ext cx="29145" cy="29353"/>
            </a:xfrm>
            <a:custGeom>
              <a:avLst/>
              <a:gdLst/>
              <a:ahLst/>
              <a:cxnLst/>
              <a:rect l="l" t="t" r="r" b="b"/>
              <a:pathLst>
                <a:path w="281" h="283" extrusionOk="0">
                  <a:moveTo>
                    <a:pt x="150" y="0"/>
                  </a:moveTo>
                  <a:cubicBezTo>
                    <a:pt x="138" y="0"/>
                    <a:pt x="125" y="8"/>
                    <a:pt x="113" y="8"/>
                  </a:cubicBezTo>
                  <a:cubicBezTo>
                    <a:pt x="73" y="8"/>
                    <a:pt x="36" y="49"/>
                    <a:pt x="18" y="67"/>
                  </a:cubicBezTo>
                  <a:lnTo>
                    <a:pt x="18" y="121"/>
                  </a:lnTo>
                  <a:cubicBezTo>
                    <a:pt x="0" y="144"/>
                    <a:pt x="0" y="162"/>
                    <a:pt x="18" y="180"/>
                  </a:cubicBezTo>
                  <a:cubicBezTo>
                    <a:pt x="18" y="216"/>
                    <a:pt x="36" y="235"/>
                    <a:pt x="73" y="257"/>
                  </a:cubicBezTo>
                  <a:cubicBezTo>
                    <a:pt x="101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5"/>
                  </a:cubicBezTo>
                  <a:cubicBezTo>
                    <a:pt x="226" y="275"/>
                    <a:pt x="245" y="235"/>
                    <a:pt x="263" y="216"/>
                  </a:cubicBezTo>
                  <a:cubicBezTo>
                    <a:pt x="281" y="198"/>
                    <a:pt x="281" y="162"/>
                    <a:pt x="281" y="144"/>
                  </a:cubicBezTo>
                  <a:lnTo>
                    <a:pt x="281" y="85"/>
                  </a:lnTo>
                  <a:cubicBezTo>
                    <a:pt x="263" y="67"/>
                    <a:pt x="263" y="49"/>
                    <a:pt x="245" y="49"/>
                  </a:cubicBezTo>
                  <a:cubicBezTo>
                    <a:pt x="226" y="31"/>
                    <a:pt x="208" y="8"/>
                    <a:pt x="186" y="8"/>
                  </a:cubicBezTo>
                  <a:lnTo>
                    <a:pt x="168" y="8"/>
                  </a:lnTo>
                  <a:cubicBezTo>
                    <a:pt x="162" y="2"/>
                    <a:pt x="156" y="0"/>
                    <a:pt x="1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16"/>
            <p:cNvSpPr/>
            <p:nvPr/>
          </p:nvSpPr>
          <p:spPr>
            <a:xfrm>
              <a:off x="623427" y="4177416"/>
              <a:ext cx="39102" cy="39828"/>
            </a:xfrm>
            <a:custGeom>
              <a:avLst/>
              <a:gdLst/>
              <a:ahLst/>
              <a:cxnLst/>
              <a:rect l="l" t="t" r="r" b="b"/>
              <a:pathLst>
                <a:path w="377" h="384" extrusionOk="0">
                  <a:moveTo>
                    <a:pt x="191" y="0"/>
                  </a:moveTo>
                  <a:cubicBezTo>
                    <a:pt x="168" y="0"/>
                    <a:pt x="150" y="18"/>
                    <a:pt x="114" y="18"/>
                  </a:cubicBezTo>
                  <a:cubicBezTo>
                    <a:pt x="96" y="36"/>
                    <a:pt x="78" y="36"/>
                    <a:pt x="55" y="55"/>
                  </a:cubicBezTo>
                  <a:cubicBezTo>
                    <a:pt x="37" y="77"/>
                    <a:pt x="19" y="95"/>
                    <a:pt x="19" y="131"/>
                  </a:cubicBezTo>
                  <a:cubicBezTo>
                    <a:pt x="1" y="150"/>
                    <a:pt x="1" y="168"/>
                    <a:pt x="1" y="190"/>
                  </a:cubicBezTo>
                  <a:cubicBezTo>
                    <a:pt x="1" y="208"/>
                    <a:pt x="1" y="226"/>
                    <a:pt x="19" y="245"/>
                  </a:cubicBezTo>
                  <a:cubicBezTo>
                    <a:pt x="19" y="281"/>
                    <a:pt x="37" y="303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203" y="382"/>
                    <a:pt x="213" y="384"/>
                    <a:pt x="222" y="384"/>
                  </a:cubicBezTo>
                  <a:cubicBezTo>
                    <a:pt x="239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1"/>
                    <a:pt x="358" y="303"/>
                    <a:pt x="358" y="263"/>
                  </a:cubicBezTo>
                  <a:cubicBezTo>
                    <a:pt x="376" y="245"/>
                    <a:pt x="376" y="226"/>
                    <a:pt x="376" y="190"/>
                  </a:cubicBezTo>
                  <a:lnTo>
                    <a:pt x="376" y="150"/>
                  </a:lnTo>
                  <a:cubicBezTo>
                    <a:pt x="358" y="113"/>
                    <a:pt x="358" y="95"/>
                    <a:pt x="322" y="55"/>
                  </a:cubicBezTo>
                  <a:cubicBezTo>
                    <a:pt x="322" y="55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16"/>
            <p:cNvSpPr/>
            <p:nvPr/>
          </p:nvSpPr>
          <p:spPr>
            <a:xfrm>
              <a:off x="363505" y="4105123"/>
              <a:ext cx="40969" cy="42318"/>
            </a:xfrm>
            <a:custGeom>
              <a:avLst/>
              <a:gdLst/>
              <a:ahLst/>
              <a:cxnLst/>
              <a:rect l="l" t="t" r="r" b="b"/>
              <a:pathLst>
                <a:path w="395" h="408" extrusionOk="0">
                  <a:moveTo>
                    <a:pt x="227" y="1"/>
                  </a:moveTo>
                  <a:cubicBezTo>
                    <a:pt x="209" y="1"/>
                    <a:pt x="168" y="1"/>
                    <a:pt x="150" y="19"/>
                  </a:cubicBezTo>
                  <a:cubicBezTo>
                    <a:pt x="114" y="19"/>
                    <a:pt x="96" y="37"/>
                    <a:pt x="73" y="55"/>
                  </a:cubicBezTo>
                  <a:cubicBezTo>
                    <a:pt x="55" y="55"/>
                    <a:pt x="37" y="73"/>
                    <a:pt x="19" y="114"/>
                  </a:cubicBezTo>
                  <a:cubicBezTo>
                    <a:pt x="1" y="132"/>
                    <a:pt x="1" y="150"/>
                    <a:pt x="1" y="186"/>
                  </a:cubicBezTo>
                  <a:lnTo>
                    <a:pt x="1" y="263"/>
                  </a:lnTo>
                  <a:cubicBezTo>
                    <a:pt x="19" y="281"/>
                    <a:pt x="19" y="299"/>
                    <a:pt x="19" y="299"/>
                  </a:cubicBezTo>
                  <a:cubicBezTo>
                    <a:pt x="37" y="340"/>
                    <a:pt x="73" y="358"/>
                    <a:pt x="96" y="376"/>
                  </a:cubicBezTo>
                  <a:cubicBezTo>
                    <a:pt x="114" y="394"/>
                    <a:pt x="132" y="394"/>
                    <a:pt x="150" y="394"/>
                  </a:cubicBezTo>
                  <a:cubicBezTo>
                    <a:pt x="168" y="403"/>
                    <a:pt x="187" y="408"/>
                    <a:pt x="204" y="408"/>
                  </a:cubicBezTo>
                  <a:cubicBezTo>
                    <a:pt x="221" y="408"/>
                    <a:pt x="236" y="403"/>
                    <a:pt x="245" y="394"/>
                  </a:cubicBezTo>
                  <a:cubicBezTo>
                    <a:pt x="263" y="394"/>
                    <a:pt x="281" y="394"/>
                    <a:pt x="299" y="376"/>
                  </a:cubicBezTo>
                  <a:cubicBezTo>
                    <a:pt x="340" y="358"/>
                    <a:pt x="358" y="340"/>
                    <a:pt x="376" y="299"/>
                  </a:cubicBezTo>
                  <a:cubicBezTo>
                    <a:pt x="376" y="299"/>
                    <a:pt x="394" y="281"/>
                    <a:pt x="394" y="263"/>
                  </a:cubicBezTo>
                  <a:lnTo>
                    <a:pt x="394" y="168"/>
                  </a:lnTo>
                  <a:lnTo>
                    <a:pt x="394" y="150"/>
                  </a:lnTo>
                  <a:cubicBezTo>
                    <a:pt x="394" y="132"/>
                    <a:pt x="376" y="114"/>
                    <a:pt x="358" y="96"/>
                  </a:cubicBezTo>
                  <a:cubicBezTo>
                    <a:pt x="340" y="55"/>
                    <a:pt x="322" y="37"/>
                    <a:pt x="299" y="37"/>
                  </a:cubicBezTo>
                  <a:cubicBezTo>
                    <a:pt x="281" y="19"/>
                    <a:pt x="245" y="19"/>
                    <a:pt x="2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16"/>
            <p:cNvSpPr/>
            <p:nvPr/>
          </p:nvSpPr>
          <p:spPr>
            <a:xfrm>
              <a:off x="197450" y="4275017"/>
              <a:ext cx="31012" cy="29664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1" y="0"/>
                  </a:moveTo>
                  <a:cubicBezTo>
                    <a:pt x="113" y="0"/>
                    <a:pt x="113" y="0"/>
                    <a:pt x="91" y="18"/>
                  </a:cubicBezTo>
                  <a:cubicBezTo>
                    <a:pt x="72" y="18"/>
                    <a:pt x="72" y="18"/>
                    <a:pt x="54" y="41"/>
                  </a:cubicBezTo>
                  <a:cubicBezTo>
                    <a:pt x="54" y="41"/>
                    <a:pt x="36" y="41"/>
                    <a:pt x="36" y="59"/>
                  </a:cubicBezTo>
                  <a:cubicBezTo>
                    <a:pt x="18" y="59"/>
                    <a:pt x="18" y="77"/>
                    <a:pt x="18" y="95"/>
                  </a:cubicBezTo>
                  <a:cubicBezTo>
                    <a:pt x="0" y="113"/>
                    <a:pt x="0" y="131"/>
                    <a:pt x="0" y="154"/>
                  </a:cubicBezTo>
                  <a:cubicBezTo>
                    <a:pt x="0" y="154"/>
                    <a:pt x="0" y="172"/>
                    <a:pt x="18" y="190"/>
                  </a:cubicBezTo>
                  <a:lnTo>
                    <a:pt x="18" y="208"/>
                  </a:lnTo>
                  <a:cubicBezTo>
                    <a:pt x="36" y="226"/>
                    <a:pt x="36" y="226"/>
                    <a:pt x="54" y="245"/>
                  </a:cubicBezTo>
                  <a:lnTo>
                    <a:pt x="72" y="267"/>
                  </a:lnTo>
                  <a:cubicBezTo>
                    <a:pt x="91" y="267"/>
                    <a:pt x="91" y="285"/>
                    <a:pt x="113" y="285"/>
                  </a:cubicBezTo>
                  <a:lnTo>
                    <a:pt x="204" y="285"/>
                  </a:lnTo>
                  <a:cubicBezTo>
                    <a:pt x="226" y="267"/>
                    <a:pt x="244" y="267"/>
                    <a:pt x="244" y="245"/>
                  </a:cubicBezTo>
                  <a:lnTo>
                    <a:pt x="262" y="226"/>
                  </a:lnTo>
                  <a:cubicBezTo>
                    <a:pt x="281" y="208"/>
                    <a:pt x="281" y="208"/>
                    <a:pt x="281" y="190"/>
                  </a:cubicBezTo>
                  <a:cubicBezTo>
                    <a:pt x="299" y="172"/>
                    <a:pt x="299" y="154"/>
                    <a:pt x="299" y="154"/>
                  </a:cubicBezTo>
                  <a:lnTo>
                    <a:pt x="299" y="113"/>
                  </a:lnTo>
                  <a:cubicBezTo>
                    <a:pt x="281" y="95"/>
                    <a:pt x="281" y="77"/>
                    <a:pt x="262" y="59"/>
                  </a:cubicBezTo>
                  <a:lnTo>
                    <a:pt x="244" y="41"/>
                  </a:lnTo>
                  <a:lnTo>
                    <a:pt x="226" y="18"/>
                  </a:lnTo>
                  <a:cubicBezTo>
                    <a:pt x="204" y="18"/>
                    <a:pt x="204" y="0"/>
                    <a:pt x="1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16"/>
            <p:cNvSpPr/>
            <p:nvPr/>
          </p:nvSpPr>
          <p:spPr>
            <a:xfrm>
              <a:off x="433931" y="4001402"/>
              <a:ext cx="66173" cy="66796"/>
            </a:xfrm>
            <a:custGeom>
              <a:avLst/>
              <a:gdLst/>
              <a:ahLst/>
              <a:cxnLst/>
              <a:rect l="l" t="t" r="r" b="b"/>
              <a:pathLst>
                <a:path w="638" h="644" extrusionOk="0">
                  <a:moveTo>
                    <a:pt x="321" y="1"/>
                  </a:moveTo>
                  <a:cubicBezTo>
                    <a:pt x="281" y="1"/>
                    <a:pt x="244" y="1"/>
                    <a:pt x="208" y="19"/>
                  </a:cubicBezTo>
                  <a:cubicBezTo>
                    <a:pt x="167" y="37"/>
                    <a:pt x="131" y="55"/>
                    <a:pt x="95" y="96"/>
                  </a:cubicBezTo>
                  <a:cubicBezTo>
                    <a:pt x="54" y="114"/>
                    <a:pt x="36" y="150"/>
                    <a:pt x="36" y="191"/>
                  </a:cubicBezTo>
                  <a:cubicBezTo>
                    <a:pt x="18" y="227"/>
                    <a:pt x="0" y="281"/>
                    <a:pt x="0" y="322"/>
                  </a:cubicBezTo>
                  <a:cubicBezTo>
                    <a:pt x="0" y="340"/>
                    <a:pt x="18" y="376"/>
                    <a:pt x="18" y="394"/>
                  </a:cubicBezTo>
                  <a:cubicBezTo>
                    <a:pt x="36" y="453"/>
                    <a:pt x="54" y="508"/>
                    <a:pt x="95" y="548"/>
                  </a:cubicBezTo>
                  <a:cubicBezTo>
                    <a:pt x="167" y="603"/>
                    <a:pt x="244" y="643"/>
                    <a:pt x="321" y="643"/>
                  </a:cubicBezTo>
                  <a:cubicBezTo>
                    <a:pt x="376" y="643"/>
                    <a:pt x="412" y="643"/>
                    <a:pt x="452" y="621"/>
                  </a:cubicBezTo>
                  <a:cubicBezTo>
                    <a:pt x="489" y="603"/>
                    <a:pt x="525" y="584"/>
                    <a:pt x="547" y="548"/>
                  </a:cubicBezTo>
                  <a:cubicBezTo>
                    <a:pt x="584" y="508"/>
                    <a:pt x="602" y="489"/>
                    <a:pt x="620" y="453"/>
                  </a:cubicBezTo>
                  <a:cubicBezTo>
                    <a:pt x="638" y="394"/>
                    <a:pt x="638" y="358"/>
                    <a:pt x="638" y="322"/>
                  </a:cubicBezTo>
                  <a:lnTo>
                    <a:pt x="638" y="227"/>
                  </a:lnTo>
                  <a:cubicBezTo>
                    <a:pt x="620" y="168"/>
                    <a:pt x="584" y="132"/>
                    <a:pt x="547" y="96"/>
                  </a:cubicBezTo>
                  <a:cubicBezTo>
                    <a:pt x="489" y="37"/>
                    <a:pt x="412" y="1"/>
                    <a:pt x="3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16"/>
            <p:cNvSpPr/>
            <p:nvPr/>
          </p:nvSpPr>
          <p:spPr>
            <a:xfrm>
              <a:off x="844454" y="4237781"/>
              <a:ext cx="40866" cy="36717"/>
            </a:xfrm>
            <a:custGeom>
              <a:avLst/>
              <a:gdLst/>
              <a:ahLst/>
              <a:cxnLst/>
              <a:rect l="l" t="t" r="r" b="b"/>
              <a:pathLst>
                <a:path w="394" h="354" extrusionOk="0">
                  <a:moveTo>
                    <a:pt x="211" y="0"/>
                  </a:moveTo>
                  <a:cubicBezTo>
                    <a:pt x="171" y="0"/>
                    <a:pt x="129" y="16"/>
                    <a:pt x="95" y="38"/>
                  </a:cubicBezTo>
                  <a:cubicBezTo>
                    <a:pt x="55" y="61"/>
                    <a:pt x="37" y="79"/>
                    <a:pt x="18" y="97"/>
                  </a:cubicBezTo>
                  <a:cubicBezTo>
                    <a:pt x="18" y="115"/>
                    <a:pt x="0" y="151"/>
                    <a:pt x="0" y="174"/>
                  </a:cubicBezTo>
                  <a:cubicBezTo>
                    <a:pt x="0" y="210"/>
                    <a:pt x="18" y="228"/>
                    <a:pt x="18" y="264"/>
                  </a:cubicBezTo>
                  <a:cubicBezTo>
                    <a:pt x="37" y="287"/>
                    <a:pt x="55" y="305"/>
                    <a:pt x="95" y="323"/>
                  </a:cubicBezTo>
                  <a:cubicBezTo>
                    <a:pt x="127" y="344"/>
                    <a:pt x="167" y="353"/>
                    <a:pt x="205" y="353"/>
                  </a:cubicBezTo>
                  <a:cubicBezTo>
                    <a:pt x="232" y="353"/>
                    <a:pt x="258" y="349"/>
                    <a:pt x="281" y="341"/>
                  </a:cubicBezTo>
                  <a:cubicBezTo>
                    <a:pt x="299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99" y="38"/>
                    <a:pt x="281" y="20"/>
                  </a:cubicBezTo>
                  <a:cubicBezTo>
                    <a:pt x="260" y="6"/>
                    <a:pt x="236" y="0"/>
                    <a:pt x="2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16"/>
            <p:cNvSpPr/>
            <p:nvPr/>
          </p:nvSpPr>
          <p:spPr>
            <a:xfrm>
              <a:off x="791453" y="4425619"/>
              <a:ext cx="80279" cy="77168"/>
            </a:xfrm>
            <a:custGeom>
              <a:avLst/>
              <a:gdLst/>
              <a:ahLst/>
              <a:cxnLst/>
              <a:rect l="l" t="t" r="r" b="b"/>
              <a:pathLst>
                <a:path w="774" h="744" extrusionOk="0">
                  <a:moveTo>
                    <a:pt x="380" y="0"/>
                  </a:moveTo>
                  <a:cubicBezTo>
                    <a:pt x="303" y="0"/>
                    <a:pt x="244" y="18"/>
                    <a:pt x="190" y="59"/>
                  </a:cubicBezTo>
                  <a:cubicBezTo>
                    <a:pt x="113" y="95"/>
                    <a:pt x="77" y="150"/>
                    <a:pt x="41" y="227"/>
                  </a:cubicBezTo>
                  <a:cubicBezTo>
                    <a:pt x="18" y="285"/>
                    <a:pt x="0" y="340"/>
                    <a:pt x="18" y="417"/>
                  </a:cubicBezTo>
                  <a:cubicBezTo>
                    <a:pt x="18" y="489"/>
                    <a:pt x="59" y="566"/>
                    <a:pt x="113" y="625"/>
                  </a:cubicBezTo>
                  <a:lnTo>
                    <a:pt x="113" y="643"/>
                  </a:lnTo>
                  <a:cubicBezTo>
                    <a:pt x="187" y="717"/>
                    <a:pt x="294" y="744"/>
                    <a:pt x="402" y="744"/>
                  </a:cubicBezTo>
                  <a:cubicBezTo>
                    <a:pt x="432" y="744"/>
                    <a:pt x="463" y="742"/>
                    <a:pt x="493" y="738"/>
                  </a:cubicBezTo>
                  <a:cubicBezTo>
                    <a:pt x="606" y="697"/>
                    <a:pt x="719" y="602"/>
                    <a:pt x="738" y="471"/>
                  </a:cubicBezTo>
                  <a:cubicBezTo>
                    <a:pt x="774" y="340"/>
                    <a:pt x="738" y="208"/>
                    <a:pt x="643" y="113"/>
                  </a:cubicBezTo>
                  <a:cubicBezTo>
                    <a:pt x="606" y="59"/>
                    <a:pt x="548" y="37"/>
                    <a:pt x="493" y="18"/>
                  </a:cubicBezTo>
                  <a:cubicBezTo>
                    <a:pt x="455" y="9"/>
                    <a:pt x="421" y="5"/>
                    <a:pt x="388" y="5"/>
                  </a:cubicBezTo>
                  <a:cubicBezTo>
                    <a:pt x="369" y="5"/>
                    <a:pt x="351" y="6"/>
                    <a:pt x="332" y="9"/>
                  </a:cubicBezTo>
                  <a:lnTo>
                    <a:pt x="332" y="9"/>
                  </a:lnTo>
                  <a:cubicBezTo>
                    <a:pt x="346" y="5"/>
                    <a:pt x="360" y="0"/>
                    <a:pt x="3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16"/>
            <p:cNvSpPr/>
            <p:nvPr/>
          </p:nvSpPr>
          <p:spPr>
            <a:xfrm>
              <a:off x="969228" y="4192870"/>
              <a:ext cx="35265" cy="39517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3" y="1"/>
                  </a:moveTo>
                  <a:cubicBezTo>
                    <a:pt x="155" y="19"/>
                    <a:pt x="136" y="19"/>
                    <a:pt x="136" y="19"/>
                  </a:cubicBezTo>
                  <a:cubicBezTo>
                    <a:pt x="114" y="19"/>
                    <a:pt x="96" y="19"/>
                    <a:pt x="96" y="41"/>
                  </a:cubicBezTo>
                  <a:cubicBezTo>
                    <a:pt x="78" y="41"/>
                    <a:pt x="60" y="59"/>
                    <a:pt x="41" y="77"/>
                  </a:cubicBezTo>
                  <a:cubicBezTo>
                    <a:pt x="23" y="96"/>
                    <a:pt x="23" y="114"/>
                    <a:pt x="23" y="132"/>
                  </a:cubicBezTo>
                  <a:cubicBezTo>
                    <a:pt x="23" y="132"/>
                    <a:pt x="1" y="154"/>
                    <a:pt x="1" y="172"/>
                  </a:cubicBezTo>
                  <a:lnTo>
                    <a:pt x="1" y="245"/>
                  </a:lnTo>
                  <a:cubicBezTo>
                    <a:pt x="23" y="286"/>
                    <a:pt x="41" y="304"/>
                    <a:pt x="60" y="322"/>
                  </a:cubicBezTo>
                  <a:cubicBezTo>
                    <a:pt x="78" y="358"/>
                    <a:pt x="136" y="381"/>
                    <a:pt x="173" y="381"/>
                  </a:cubicBezTo>
                  <a:cubicBezTo>
                    <a:pt x="191" y="381"/>
                    <a:pt x="209" y="381"/>
                    <a:pt x="227" y="358"/>
                  </a:cubicBezTo>
                  <a:cubicBezTo>
                    <a:pt x="250" y="358"/>
                    <a:pt x="268" y="340"/>
                    <a:pt x="286" y="322"/>
                  </a:cubicBezTo>
                  <a:cubicBezTo>
                    <a:pt x="304" y="304"/>
                    <a:pt x="322" y="286"/>
                    <a:pt x="322" y="245"/>
                  </a:cubicBezTo>
                  <a:cubicBezTo>
                    <a:pt x="340" y="227"/>
                    <a:pt x="340" y="191"/>
                    <a:pt x="322" y="172"/>
                  </a:cubicBezTo>
                  <a:lnTo>
                    <a:pt x="322" y="132"/>
                  </a:lnTo>
                  <a:cubicBezTo>
                    <a:pt x="322" y="114"/>
                    <a:pt x="322" y="96"/>
                    <a:pt x="304" y="96"/>
                  </a:cubicBezTo>
                  <a:cubicBezTo>
                    <a:pt x="304" y="77"/>
                    <a:pt x="286" y="59"/>
                    <a:pt x="268" y="41"/>
                  </a:cubicBezTo>
                  <a:cubicBezTo>
                    <a:pt x="268" y="41"/>
                    <a:pt x="250" y="19"/>
                    <a:pt x="227" y="19"/>
                  </a:cubicBezTo>
                  <a:cubicBezTo>
                    <a:pt x="209" y="19"/>
                    <a:pt x="191" y="1"/>
                    <a:pt x="1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16"/>
            <p:cNvSpPr/>
            <p:nvPr/>
          </p:nvSpPr>
          <p:spPr>
            <a:xfrm>
              <a:off x="980949" y="4345340"/>
              <a:ext cx="61091" cy="47089"/>
            </a:xfrm>
            <a:custGeom>
              <a:avLst/>
              <a:gdLst/>
              <a:ahLst/>
              <a:cxnLst/>
              <a:rect l="l" t="t" r="r" b="b"/>
              <a:pathLst>
                <a:path w="589" h="454" extrusionOk="0">
                  <a:moveTo>
                    <a:pt x="304" y="1"/>
                  </a:moveTo>
                  <a:cubicBezTo>
                    <a:pt x="1" y="1"/>
                    <a:pt x="1" y="453"/>
                    <a:pt x="304" y="453"/>
                  </a:cubicBezTo>
                  <a:cubicBezTo>
                    <a:pt x="589" y="453"/>
                    <a:pt x="589" y="1"/>
                    <a:pt x="3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16"/>
            <p:cNvSpPr/>
            <p:nvPr/>
          </p:nvSpPr>
          <p:spPr>
            <a:xfrm>
              <a:off x="427811" y="4527473"/>
              <a:ext cx="51238" cy="48852"/>
            </a:xfrm>
            <a:custGeom>
              <a:avLst/>
              <a:gdLst/>
              <a:ahLst/>
              <a:cxnLst/>
              <a:rect l="l" t="t" r="r" b="b"/>
              <a:pathLst>
                <a:path w="494" h="471" extrusionOk="0">
                  <a:moveTo>
                    <a:pt x="245" y="0"/>
                  </a:moveTo>
                  <a:cubicBezTo>
                    <a:pt x="208" y="0"/>
                    <a:pt x="172" y="0"/>
                    <a:pt x="154" y="18"/>
                  </a:cubicBezTo>
                  <a:cubicBezTo>
                    <a:pt x="113" y="18"/>
                    <a:pt x="95" y="36"/>
                    <a:pt x="77" y="54"/>
                  </a:cubicBezTo>
                  <a:cubicBezTo>
                    <a:pt x="59" y="72"/>
                    <a:pt x="41" y="113"/>
                    <a:pt x="18" y="131"/>
                  </a:cubicBezTo>
                  <a:cubicBezTo>
                    <a:pt x="0" y="167"/>
                    <a:pt x="0" y="208"/>
                    <a:pt x="0" y="226"/>
                  </a:cubicBezTo>
                  <a:cubicBezTo>
                    <a:pt x="0" y="262"/>
                    <a:pt x="0" y="280"/>
                    <a:pt x="18" y="299"/>
                  </a:cubicBezTo>
                  <a:cubicBezTo>
                    <a:pt x="18" y="339"/>
                    <a:pt x="41" y="375"/>
                    <a:pt x="77" y="394"/>
                  </a:cubicBezTo>
                  <a:cubicBezTo>
                    <a:pt x="95" y="412"/>
                    <a:pt x="113" y="434"/>
                    <a:pt x="113" y="434"/>
                  </a:cubicBezTo>
                  <a:cubicBezTo>
                    <a:pt x="154" y="470"/>
                    <a:pt x="208" y="470"/>
                    <a:pt x="245" y="470"/>
                  </a:cubicBezTo>
                  <a:cubicBezTo>
                    <a:pt x="285" y="470"/>
                    <a:pt x="303" y="470"/>
                    <a:pt x="340" y="452"/>
                  </a:cubicBezTo>
                  <a:cubicBezTo>
                    <a:pt x="358" y="452"/>
                    <a:pt x="398" y="434"/>
                    <a:pt x="416" y="394"/>
                  </a:cubicBezTo>
                  <a:cubicBezTo>
                    <a:pt x="435" y="375"/>
                    <a:pt x="453" y="357"/>
                    <a:pt x="471" y="321"/>
                  </a:cubicBezTo>
                  <a:cubicBezTo>
                    <a:pt x="471" y="299"/>
                    <a:pt x="493" y="262"/>
                    <a:pt x="493" y="226"/>
                  </a:cubicBezTo>
                  <a:cubicBezTo>
                    <a:pt x="493" y="208"/>
                    <a:pt x="471" y="185"/>
                    <a:pt x="471" y="167"/>
                  </a:cubicBezTo>
                  <a:cubicBezTo>
                    <a:pt x="471" y="131"/>
                    <a:pt x="435" y="95"/>
                    <a:pt x="416" y="54"/>
                  </a:cubicBezTo>
                  <a:cubicBezTo>
                    <a:pt x="398" y="54"/>
                    <a:pt x="380" y="36"/>
                    <a:pt x="358" y="18"/>
                  </a:cubicBezTo>
                  <a:cubicBezTo>
                    <a:pt x="321" y="0"/>
                    <a:pt x="285" y="0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16"/>
            <p:cNvSpPr/>
            <p:nvPr/>
          </p:nvSpPr>
          <p:spPr>
            <a:xfrm>
              <a:off x="646867" y="4572488"/>
              <a:ext cx="33502" cy="31012"/>
            </a:xfrm>
            <a:custGeom>
              <a:avLst/>
              <a:gdLst/>
              <a:ahLst/>
              <a:cxnLst/>
              <a:rect l="l" t="t" r="r" b="b"/>
              <a:pathLst>
                <a:path w="323" h="299" extrusionOk="0">
                  <a:moveTo>
                    <a:pt x="168" y="0"/>
                  </a:moveTo>
                  <a:cubicBezTo>
                    <a:pt x="150" y="0"/>
                    <a:pt x="114" y="0"/>
                    <a:pt x="96" y="18"/>
                  </a:cubicBezTo>
                  <a:cubicBezTo>
                    <a:pt x="78" y="18"/>
                    <a:pt x="78" y="18"/>
                    <a:pt x="78" y="36"/>
                  </a:cubicBezTo>
                  <a:cubicBezTo>
                    <a:pt x="37" y="36"/>
                    <a:pt x="37" y="55"/>
                    <a:pt x="19" y="73"/>
                  </a:cubicBezTo>
                  <a:cubicBezTo>
                    <a:pt x="1" y="91"/>
                    <a:pt x="1" y="113"/>
                    <a:pt x="1" y="150"/>
                  </a:cubicBezTo>
                  <a:cubicBezTo>
                    <a:pt x="1" y="168"/>
                    <a:pt x="1" y="186"/>
                    <a:pt x="19" y="204"/>
                  </a:cubicBezTo>
                  <a:cubicBezTo>
                    <a:pt x="37" y="226"/>
                    <a:pt x="37" y="245"/>
                    <a:pt x="78" y="263"/>
                  </a:cubicBezTo>
                  <a:lnTo>
                    <a:pt x="96" y="281"/>
                  </a:lnTo>
                  <a:cubicBezTo>
                    <a:pt x="114" y="281"/>
                    <a:pt x="150" y="299"/>
                    <a:pt x="168" y="299"/>
                  </a:cubicBezTo>
                  <a:cubicBezTo>
                    <a:pt x="191" y="299"/>
                    <a:pt x="227" y="281"/>
                    <a:pt x="245" y="281"/>
                  </a:cubicBezTo>
                  <a:cubicBezTo>
                    <a:pt x="281" y="245"/>
                    <a:pt x="322" y="204"/>
                    <a:pt x="322" y="150"/>
                  </a:cubicBezTo>
                  <a:cubicBezTo>
                    <a:pt x="322" y="91"/>
                    <a:pt x="281" y="36"/>
                    <a:pt x="245" y="18"/>
                  </a:cubicBezTo>
                  <a:cubicBezTo>
                    <a:pt x="227" y="0"/>
                    <a:pt x="191" y="0"/>
                    <a:pt x="1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16"/>
            <p:cNvSpPr/>
            <p:nvPr/>
          </p:nvSpPr>
          <p:spPr>
            <a:xfrm>
              <a:off x="924629" y="4466900"/>
              <a:ext cx="89718" cy="89718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1" y="0"/>
                  </a:moveTo>
                  <a:cubicBezTo>
                    <a:pt x="376" y="0"/>
                    <a:pt x="318" y="19"/>
                    <a:pt x="281" y="37"/>
                  </a:cubicBezTo>
                  <a:cubicBezTo>
                    <a:pt x="227" y="55"/>
                    <a:pt x="168" y="91"/>
                    <a:pt x="132" y="132"/>
                  </a:cubicBezTo>
                  <a:cubicBezTo>
                    <a:pt x="91" y="168"/>
                    <a:pt x="55" y="227"/>
                    <a:pt x="55" y="263"/>
                  </a:cubicBezTo>
                  <a:cubicBezTo>
                    <a:pt x="19" y="317"/>
                    <a:pt x="1" y="376"/>
                    <a:pt x="19" y="430"/>
                  </a:cubicBezTo>
                  <a:lnTo>
                    <a:pt x="19" y="543"/>
                  </a:lnTo>
                  <a:cubicBezTo>
                    <a:pt x="55" y="620"/>
                    <a:pt x="73" y="679"/>
                    <a:pt x="132" y="733"/>
                  </a:cubicBezTo>
                  <a:cubicBezTo>
                    <a:pt x="168" y="751"/>
                    <a:pt x="186" y="792"/>
                    <a:pt x="227" y="810"/>
                  </a:cubicBezTo>
                  <a:cubicBezTo>
                    <a:pt x="281" y="846"/>
                    <a:pt x="358" y="864"/>
                    <a:pt x="431" y="864"/>
                  </a:cubicBezTo>
                  <a:cubicBezTo>
                    <a:pt x="490" y="864"/>
                    <a:pt x="544" y="846"/>
                    <a:pt x="603" y="828"/>
                  </a:cubicBezTo>
                  <a:cubicBezTo>
                    <a:pt x="657" y="810"/>
                    <a:pt x="698" y="769"/>
                    <a:pt x="734" y="733"/>
                  </a:cubicBezTo>
                  <a:cubicBezTo>
                    <a:pt x="793" y="697"/>
                    <a:pt x="811" y="656"/>
                    <a:pt x="829" y="602"/>
                  </a:cubicBezTo>
                  <a:cubicBezTo>
                    <a:pt x="865" y="543"/>
                    <a:pt x="865" y="489"/>
                    <a:pt x="865" y="430"/>
                  </a:cubicBezTo>
                  <a:cubicBezTo>
                    <a:pt x="865" y="394"/>
                    <a:pt x="865" y="358"/>
                    <a:pt x="847" y="317"/>
                  </a:cubicBezTo>
                  <a:cubicBezTo>
                    <a:pt x="829" y="245"/>
                    <a:pt x="793" y="186"/>
                    <a:pt x="734" y="132"/>
                  </a:cubicBezTo>
                  <a:cubicBezTo>
                    <a:pt x="716" y="114"/>
                    <a:pt x="680" y="91"/>
                    <a:pt x="657" y="73"/>
                  </a:cubicBezTo>
                  <a:cubicBezTo>
                    <a:pt x="585" y="19"/>
                    <a:pt x="508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16"/>
            <p:cNvSpPr/>
            <p:nvPr/>
          </p:nvSpPr>
          <p:spPr>
            <a:xfrm>
              <a:off x="238212" y="4417633"/>
              <a:ext cx="54972" cy="54972"/>
            </a:xfrm>
            <a:custGeom>
              <a:avLst/>
              <a:gdLst/>
              <a:ahLst/>
              <a:cxnLst/>
              <a:rect l="l" t="t" r="r" b="b"/>
              <a:pathLst>
                <a:path w="530" h="530" extrusionOk="0">
                  <a:moveTo>
                    <a:pt x="263" y="0"/>
                  </a:moveTo>
                  <a:cubicBezTo>
                    <a:pt x="245" y="0"/>
                    <a:pt x="209" y="0"/>
                    <a:pt x="173" y="23"/>
                  </a:cubicBezTo>
                  <a:cubicBezTo>
                    <a:pt x="132" y="41"/>
                    <a:pt x="114" y="59"/>
                    <a:pt x="96" y="77"/>
                  </a:cubicBezTo>
                  <a:cubicBezTo>
                    <a:pt x="59" y="95"/>
                    <a:pt x="37" y="136"/>
                    <a:pt x="37" y="172"/>
                  </a:cubicBezTo>
                  <a:cubicBezTo>
                    <a:pt x="19" y="190"/>
                    <a:pt x="1" y="227"/>
                    <a:pt x="19" y="267"/>
                  </a:cubicBezTo>
                  <a:lnTo>
                    <a:pt x="19" y="340"/>
                  </a:lnTo>
                  <a:cubicBezTo>
                    <a:pt x="37" y="380"/>
                    <a:pt x="59" y="417"/>
                    <a:pt x="96" y="453"/>
                  </a:cubicBezTo>
                  <a:cubicBezTo>
                    <a:pt x="114" y="453"/>
                    <a:pt x="114" y="475"/>
                    <a:pt x="132" y="494"/>
                  </a:cubicBezTo>
                  <a:cubicBezTo>
                    <a:pt x="191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5"/>
                    <a:pt x="453" y="453"/>
                  </a:cubicBezTo>
                  <a:cubicBezTo>
                    <a:pt x="489" y="417"/>
                    <a:pt x="512" y="399"/>
                    <a:pt x="512" y="362"/>
                  </a:cubicBezTo>
                  <a:cubicBezTo>
                    <a:pt x="530" y="340"/>
                    <a:pt x="530" y="304"/>
                    <a:pt x="530" y="267"/>
                  </a:cubicBezTo>
                  <a:lnTo>
                    <a:pt x="530" y="190"/>
                  </a:lnTo>
                  <a:cubicBezTo>
                    <a:pt x="512" y="154"/>
                    <a:pt x="489" y="114"/>
                    <a:pt x="453" y="77"/>
                  </a:cubicBezTo>
                  <a:cubicBezTo>
                    <a:pt x="435" y="59"/>
                    <a:pt x="417" y="59"/>
                    <a:pt x="399" y="41"/>
                  </a:cubicBezTo>
                  <a:cubicBezTo>
                    <a:pt x="358" y="23"/>
                    <a:pt x="322" y="0"/>
                    <a:pt x="2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16"/>
            <p:cNvSpPr/>
            <p:nvPr/>
          </p:nvSpPr>
          <p:spPr>
            <a:xfrm>
              <a:off x="572812" y="3942800"/>
              <a:ext cx="50719" cy="50719"/>
            </a:xfrm>
            <a:custGeom>
              <a:avLst/>
              <a:gdLst/>
              <a:ahLst/>
              <a:cxnLst/>
              <a:rect l="l" t="t" r="r" b="b"/>
              <a:pathLst>
                <a:path w="489" h="489" extrusionOk="0">
                  <a:moveTo>
                    <a:pt x="244" y="0"/>
                  </a:moveTo>
                  <a:cubicBezTo>
                    <a:pt x="204" y="0"/>
                    <a:pt x="167" y="0"/>
                    <a:pt x="149" y="18"/>
                  </a:cubicBezTo>
                  <a:cubicBezTo>
                    <a:pt x="113" y="18"/>
                    <a:pt x="91" y="37"/>
                    <a:pt x="54" y="55"/>
                  </a:cubicBezTo>
                  <a:cubicBezTo>
                    <a:pt x="36" y="95"/>
                    <a:pt x="18" y="113"/>
                    <a:pt x="18" y="150"/>
                  </a:cubicBezTo>
                  <a:cubicBezTo>
                    <a:pt x="0" y="168"/>
                    <a:pt x="0" y="208"/>
                    <a:pt x="0" y="245"/>
                  </a:cubicBezTo>
                  <a:lnTo>
                    <a:pt x="0" y="303"/>
                  </a:lnTo>
                  <a:cubicBezTo>
                    <a:pt x="18" y="340"/>
                    <a:pt x="36" y="376"/>
                    <a:pt x="54" y="417"/>
                  </a:cubicBezTo>
                  <a:cubicBezTo>
                    <a:pt x="72" y="417"/>
                    <a:pt x="91" y="435"/>
                    <a:pt x="113" y="453"/>
                  </a:cubicBezTo>
                  <a:cubicBezTo>
                    <a:pt x="149" y="471"/>
                    <a:pt x="186" y="489"/>
                    <a:pt x="244" y="489"/>
                  </a:cubicBezTo>
                  <a:cubicBezTo>
                    <a:pt x="262" y="489"/>
                    <a:pt x="299" y="471"/>
                    <a:pt x="339" y="453"/>
                  </a:cubicBezTo>
                  <a:cubicBezTo>
                    <a:pt x="357" y="453"/>
                    <a:pt x="394" y="435"/>
                    <a:pt x="412" y="417"/>
                  </a:cubicBezTo>
                  <a:cubicBezTo>
                    <a:pt x="430" y="394"/>
                    <a:pt x="452" y="358"/>
                    <a:pt x="471" y="340"/>
                  </a:cubicBezTo>
                  <a:cubicBezTo>
                    <a:pt x="471" y="303"/>
                    <a:pt x="489" y="263"/>
                    <a:pt x="489" y="245"/>
                  </a:cubicBezTo>
                  <a:cubicBezTo>
                    <a:pt x="471" y="208"/>
                    <a:pt x="471" y="190"/>
                    <a:pt x="471" y="168"/>
                  </a:cubicBezTo>
                  <a:cubicBezTo>
                    <a:pt x="471" y="132"/>
                    <a:pt x="430" y="95"/>
                    <a:pt x="412" y="55"/>
                  </a:cubicBezTo>
                  <a:cubicBezTo>
                    <a:pt x="394" y="55"/>
                    <a:pt x="376" y="37"/>
                    <a:pt x="357" y="18"/>
                  </a:cubicBezTo>
                  <a:cubicBezTo>
                    <a:pt x="317" y="0"/>
                    <a:pt x="281" y="0"/>
                    <a:pt x="2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16"/>
            <p:cNvSpPr/>
            <p:nvPr/>
          </p:nvSpPr>
          <p:spPr>
            <a:xfrm>
              <a:off x="914775" y="4053988"/>
              <a:ext cx="64410" cy="66692"/>
            </a:xfrm>
            <a:custGeom>
              <a:avLst/>
              <a:gdLst/>
              <a:ahLst/>
              <a:cxnLst/>
              <a:rect l="l" t="t" r="r" b="b"/>
              <a:pathLst>
                <a:path w="621" h="643" extrusionOk="0">
                  <a:moveTo>
                    <a:pt x="300" y="1"/>
                  </a:moveTo>
                  <a:cubicBezTo>
                    <a:pt x="263" y="1"/>
                    <a:pt x="227" y="1"/>
                    <a:pt x="186" y="41"/>
                  </a:cubicBezTo>
                  <a:cubicBezTo>
                    <a:pt x="150" y="41"/>
                    <a:pt x="114" y="59"/>
                    <a:pt x="96" y="96"/>
                  </a:cubicBezTo>
                  <a:cubicBezTo>
                    <a:pt x="55" y="136"/>
                    <a:pt x="37" y="154"/>
                    <a:pt x="19" y="191"/>
                  </a:cubicBezTo>
                  <a:cubicBezTo>
                    <a:pt x="1" y="227"/>
                    <a:pt x="1" y="286"/>
                    <a:pt x="1" y="322"/>
                  </a:cubicBezTo>
                  <a:lnTo>
                    <a:pt x="1" y="399"/>
                  </a:lnTo>
                  <a:cubicBezTo>
                    <a:pt x="19" y="453"/>
                    <a:pt x="55" y="512"/>
                    <a:pt x="96" y="548"/>
                  </a:cubicBezTo>
                  <a:cubicBezTo>
                    <a:pt x="114" y="566"/>
                    <a:pt x="132" y="566"/>
                    <a:pt x="150" y="589"/>
                  </a:cubicBezTo>
                  <a:cubicBezTo>
                    <a:pt x="209" y="625"/>
                    <a:pt x="245" y="643"/>
                    <a:pt x="300" y="643"/>
                  </a:cubicBezTo>
                  <a:cubicBezTo>
                    <a:pt x="358" y="643"/>
                    <a:pt x="395" y="625"/>
                    <a:pt x="435" y="607"/>
                  </a:cubicBezTo>
                  <a:cubicBezTo>
                    <a:pt x="471" y="589"/>
                    <a:pt x="508" y="566"/>
                    <a:pt x="526" y="548"/>
                  </a:cubicBezTo>
                  <a:cubicBezTo>
                    <a:pt x="566" y="512"/>
                    <a:pt x="585" y="476"/>
                    <a:pt x="603" y="435"/>
                  </a:cubicBezTo>
                  <a:cubicBezTo>
                    <a:pt x="621" y="399"/>
                    <a:pt x="621" y="362"/>
                    <a:pt x="621" y="322"/>
                  </a:cubicBezTo>
                  <a:lnTo>
                    <a:pt x="621" y="227"/>
                  </a:lnTo>
                  <a:cubicBezTo>
                    <a:pt x="603" y="191"/>
                    <a:pt x="566" y="136"/>
                    <a:pt x="526" y="96"/>
                  </a:cubicBezTo>
                  <a:cubicBezTo>
                    <a:pt x="508" y="77"/>
                    <a:pt x="490" y="59"/>
                    <a:pt x="471" y="41"/>
                  </a:cubicBezTo>
                  <a:cubicBezTo>
                    <a:pt x="413" y="23"/>
                    <a:pt x="358" y="1"/>
                    <a:pt x="3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16"/>
            <p:cNvSpPr/>
            <p:nvPr/>
          </p:nvSpPr>
          <p:spPr>
            <a:xfrm>
              <a:off x="1086535" y="4261430"/>
              <a:ext cx="35265" cy="31531"/>
            </a:xfrm>
            <a:custGeom>
              <a:avLst/>
              <a:gdLst/>
              <a:ahLst/>
              <a:cxnLst/>
              <a:rect l="l" t="t" r="r" b="b"/>
              <a:pathLst>
                <a:path w="340" h="304" extrusionOk="0">
                  <a:moveTo>
                    <a:pt x="154" y="0"/>
                  </a:moveTo>
                  <a:cubicBezTo>
                    <a:pt x="114" y="0"/>
                    <a:pt x="78" y="18"/>
                    <a:pt x="41" y="59"/>
                  </a:cubicBezTo>
                  <a:cubicBezTo>
                    <a:pt x="41" y="59"/>
                    <a:pt x="23" y="77"/>
                    <a:pt x="23" y="95"/>
                  </a:cubicBezTo>
                  <a:cubicBezTo>
                    <a:pt x="1" y="131"/>
                    <a:pt x="1" y="190"/>
                    <a:pt x="23" y="226"/>
                  </a:cubicBezTo>
                  <a:cubicBezTo>
                    <a:pt x="23" y="226"/>
                    <a:pt x="41" y="226"/>
                    <a:pt x="41" y="244"/>
                  </a:cubicBezTo>
                  <a:cubicBezTo>
                    <a:pt x="59" y="285"/>
                    <a:pt x="114" y="303"/>
                    <a:pt x="154" y="303"/>
                  </a:cubicBezTo>
                  <a:cubicBezTo>
                    <a:pt x="191" y="303"/>
                    <a:pt x="227" y="303"/>
                    <a:pt x="249" y="285"/>
                  </a:cubicBezTo>
                  <a:lnTo>
                    <a:pt x="286" y="285"/>
                  </a:lnTo>
                  <a:cubicBezTo>
                    <a:pt x="304" y="262"/>
                    <a:pt x="304" y="244"/>
                    <a:pt x="322" y="244"/>
                  </a:cubicBezTo>
                  <a:cubicBezTo>
                    <a:pt x="340" y="208"/>
                    <a:pt x="340" y="190"/>
                    <a:pt x="340" y="149"/>
                  </a:cubicBezTo>
                  <a:cubicBezTo>
                    <a:pt x="340" y="131"/>
                    <a:pt x="340" y="113"/>
                    <a:pt x="322" y="77"/>
                  </a:cubicBezTo>
                  <a:cubicBezTo>
                    <a:pt x="322" y="59"/>
                    <a:pt x="286" y="18"/>
                    <a:pt x="249" y="18"/>
                  </a:cubicBezTo>
                  <a:cubicBezTo>
                    <a:pt x="227" y="18"/>
                    <a:pt x="191" y="0"/>
                    <a:pt x="1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16"/>
            <p:cNvSpPr/>
            <p:nvPr/>
          </p:nvSpPr>
          <p:spPr>
            <a:xfrm>
              <a:off x="543251" y="4292857"/>
              <a:ext cx="37132" cy="37132"/>
            </a:xfrm>
            <a:custGeom>
              <a:avLst/>
              <a:gdLst/>
              <a:ahLst/>
              <a:cxnLst/>
              <a:rect l="l" t="t" r="r" b="b"/>
              <a:pathLst>
                <a:path w="358" h="358" extrusionOk="0">
                  <a:moveTo>
                    <a:pt x="172" y="0"/>
                  </a:moveTo>
                  <a:cubicBezTo>
                    <a:pt x="149" y="0"/>
                    <a:pt x="131" y="0"/>
                    <a:pt x="95" y="18"/>
                  </a:cubicBezTo>
                  <a:cubicBezTo>
                    <a:pt x="77" y="18"/>
                    <a:pt x="59" y="36"/>
                    <a:pt x="36" y="54"/>
                  </a:cubicBezTo>
                  <a:cubicBezTo>
                    <a:pt x="36" y="73"/>
                    <a:pt x="18" y="95"/>
                    <a:pt x="0" y="113"/>
                  </a:cubicBezTo>
                  <a:lnTo>
                    <a:pt x="0" y="168"/>
                  </a:lnTo>
                  <a:lnTo>
                    <a:pt x="0" y="226"/>
                  </a:lnTo>
                  <a:cubicBezTo>
                    <a:pt x="0" y="244"/>
                    <a:pt x="18" y="281"/>
                    <a:pt x="36" y="299"/>
                  </a:cubicBezTo>
                  <a:cubicBezTo>
                    <a:pt x="59" y="299"/>
                    <a:pt x="77" y="321"/>
                    <a:pt x="77" y="321"/>
                  </a:cubicBezTo>
                  <a:cubicBezTo>
                    <a:pt x="113" y="339"/>
                    <a:pt x="131" y="358"/>
                    <a:pt x="172" y="358"/>
                  </a:cubicBezTo>
                  <a:lnTo>
                    <a:pt x="190" y="358"/>
                  </a:lnTo>
                  <a:cubicBezTo>
                    <a:pt x="226" y="339"/>
                    <a:pt x="244" y="339"/>
                    <a:pt x="262" y="321"/>
                  </a:cubicBezTo>
                  <a:cubicBezTo>
                    <a:pt x="285" y="321"/>
                    <a:pt x="285" y="299"/>
                    <a:pt x="303" y="299"/>
                  </a:cubicBezTo>
                  <a:lnTo>
                    <a:pt x="321" y="281"/>
                  </a:lnTo>
                  <a:cubicBezTo>
                    <a:pt x="321" y="281"/>
                    <a:pt x="339" y="263"/>
                    <a:pt x="339" y="244"/>
                  </a:cubicBezTo>
                  <a:cubicBezTo>
                    <a:pt x="357" y="226"/>
                    <a:pt x="357" y="186"/>
                    <a:pt x="357" y="168"/>
                  </a:cubicBezTo>
                  <a:lnTo>
                    <a:pt x="357" y="131"/>
                  </a:lnTo>
                  <a:cubicBezTo>
                    <a:pt x="339" y="113"/>
                    <a:pt x="339" y="73"/>
                    <a:pt x="321" y="54"/>
                  </a:cubicBezTo>
                  <a:lnTo>
                    <a:pt x="303" y="54"/>
                  </a:lnTo>
                  <a:lnTo>
                    <a:pt x="262" y="18"/>
                  </a:lnTo>
                  <a:cubicBezTo>
                    <a:pt x="244" y="18"/>
                    <a:pt x="226" y="18"/>
                    <a:pt x="2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9">
    <p:spTree>
      <p:nvGrpSpPr>
        <p:cNvPr id="1" name="Shape 2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5" name="Google Shape;2305;p17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grpSp>
        <p:nvGrpSpPr>
          <p:cNvPr id="2306" name="Google Shape;2306;p17"/>
          <p:cNvGrpSpPr/>
          <p:nvPr/>
        </p:nvGrpSpPr>
        <p:grpSpPr>
          <a:xfrm>
            <a:off x="142975" y="118750"/>
            <a:ext cx="878525" cy="627975"/>
            <a:chOff x="142975" y="118750"/>
            <a:chExt cx="878525" cy="627975"/>
          </a:xfrm>
        </p:grpSpPr>
        <p:sp>
          <p:nvSpPr>
            <p:cNvPr id="2307" name="Google Shape;2307;p17"/>
            <p:cNvSpPr/>
            <p:nvPr/>
          </p:nvSpPr>
          <p:spPr>
            <a:xfrm>
              <a:off x="339616" y="466103"/>
              <a:ext cx="63379" cy="61703"/>
            </a:xfrm>
            <a:custGeom>
              <a:avLst/>
              <a:gdLst/>
              <a:ahLst/>
              <a:cxnLst/>
              <a:rect l="l" t="t" r="r" b="b"/>
              <a:pathLst>
                <a:path w="643" h="626" extrusionOk="0">
                  <a:moveTo>
                    <a:pt x="322" y="1"/>
                  </a:moveTo>
                  <a:cubicBezTo>
                    <a:pt x="285" y="1"/>
                    <a:pt x="245" y="1"/>
                    <a:pt x="208" y="19"/>
                  </a:cubicBezTo>
                  <a:cubicBezTo>
                    <a:pt x="172" y="37"/>
                    <a:pt x="132" y="60"/>
                    <a:pt x="95" y="96"/>
                  </a:cubicBezTo>
                  <a:cubicBezTo>
                    <a:pt x="77" y="114"/>
                    <a:pt x="59" y="150"/>
                    <a:pt x="41" y="191"/>
                  </a:cubicBezTo>
                  <a:cubicBezTo>
                    <a:pt x="18" y="227"/>
                    <a:pt x="0" y="263"/>
                    <a:pt x="18" y="304"/>
                  </a:cubicBezTo>
                  <a:lnTo>
                    <a:pt x="18" y="399"/>
                  </a:lnTo>
                  <a:cubicBezTo>
                    <a:pt x="41" y="435"/>
                    <a:pt x="59" y="489"/>
                    <a:pt x="95" y="530"/>
                  </a:cubicBezTo>
                  <a:cubicBezTo>
                    <a:pt x="132" y="548"/>
                    <a:pt x="154" y="566"/>
                    <a:pt x="172" y="584"/>
                  </a:cubicBezTo>
                  <a:cubicBezTo>
                    <a:pt x="208" y="602"/>
                    <a:pt x="267" y="625"/>
                    <a:pt x="322" y="625"/>
                  </a:cubicBezTo>
                  <a:cubicBezTo>
                    <a:pt x="358" y="625"/>
                    <a:pt x="398" y="602"/>
                    <a:pt x="435" y="584"/>
                  </a:cubicBezTo>
                  <a:cubicBezTo>
                    <a:pt x="471" y="584"/>
                    <a:pt x="512" y="566"/>
                    <a:pt x="548" y="530"/>
                  </a:cubicBezTo>
                  <a:cubicBezTo>
                    <a:pt x="566" y="489"/>
                    <a:pt x="607" y="471"/>
                    <a:pt x="607" y="435"/>
                  </a:cubicBezTo>
                  <a:cubicBezTo>
                    <a:pt x="625" y="399"/>
                    <a:pt x="643" y="358"/>
                    <a:pt x="643" y="304"/>
                  </a:cubicBezTo>
                  <a:cubicBezTo>
                    <a:pt x="625" y="286"/>
                    <a:pt x="625" y="245"/>
                    <a:pt x="625" y="227"/>
                  </a:cubicBezTo>
                  <a:cubicBezTo>
                    <a:pt x="607" y="173"/>
                    <a:pt x="584" y="132"/>
                    <a:pt x="548" y="96"/>
                  </a:cubicBezTo>
                  <a:cubicBezTo>
                    <a:pt x="530" y="78"/>
                    <a:pt x="512" y="60"/>
                    <a:pt x="471" y="37"/>
                  </a:cubicBezTo>
                  <a:cubicBezTo>
                    <a:pt x="435" y="19"/>
                    <a:pt x="380" y="1"/>
                    <a:pt x="3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17"/>
            <p:cNvSpPr/>
            <p:nvPr/>
          </p:nvSpPr>
          <p:spPr>
            <a:xfrm>
              <a:off x="415808" y="317660"/>
              <a:ext cx="54114" cy="54015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7"/>
                    <a:pt x="78" y="95"/>
                  </a:cubicBezTo>
                  <a:cubicBezTo>
                    <a:pt x="60" y="114"/>
                    <a:pt x="37" y="150"/>
                    <a:pt x="19" y="168"/>
                  </a:cubicBezTo>
                  <a:cubicBezTo>
                    <a:pt x="19" y="209"/>
                    <a:pt x="1" y="245"/>
                    <a:pt x="1" y="281"/>
                  </a:cubicBezTo>
                  <a:cubicBezTo>
                    <a:pt x="1" y="358"/>
                    <a:pt x="37" y="412"/>
                    <a:pt x="78" y="471"/>
                  </a:cubicBezTo>
                  <a:cubicBezTo>
                    <a:pt x="132" y="525"/>
                    <a:pt x="209" y="548"/>
                    <a:pt x="286" y="548"/>
                  </a:cubicBezTo>
                  <a:cubicBezTo>
                    <a:pt x="340" y="548"/>
                    <a:pt x="417" y="525"/>
                    <a:pt x="471" y="471"/>
                  </a:cubicBezTo>
                  <a:cubicBezTo>
                    <a:pt x="490" y="453"/>
                    <a:pt x="512" y="412"/>
                    <a:pt x="530" y="376"/>
                  </a:cubicBezTo>
                  <a:cubicBezTo>
                    <a:pt x="548" y="358"/>
                    <a:pt x="548" y="322"/>
                    <a:pt x="548" y="281"/>
                  </a:cubicBezTo>
                  <a:cubicBezTo>
                    <a:pt x="548" y="209"/>
                    <a:pt x="530" y="132"/>
                    <a:pt x="471" y="95"/>
                  </a:cubicBezTo>
                  <a:cubicBezTo>
                    <a:pt x="417" y="37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17"/>
            <p:cNvSpPr/>
            <p:nvPr/>
          </p:nvSpPr>
          <p:spPr>
            <a:xfrm>
              <a:off x="622305" y="380546"/>
              <a:ext cx="48298" cy="48692"/>
            </a:xfrm>
            <a:custGeom>
              <a:avLst/>
              <a:gdLst/>
              <a:ahLst/>
              <a:cxnLst/>
              <a:rect l="l" t="t" r="r" b="b"/>
              <a:pathLst>
                <a:path w="490" h="494" extrusionOk="0">
                  <a:moveTo>
                    <a:pt x="245" y="0"/>
                  </a:moveTo>
                  <a:cubicBezTo>
                    <a:pt x="204" y="0"/>
                    <a:pt x="186" y="23"/>
                    <a:pt x="150" y="23"/>
                  </a:cubicBezTo>
                  <a:cubicBezTo>
                    <a:pt x="114" y="41"/>
                    <a:pt x="91" y="59"/>
                    <a:pt x="73" y="77"/>
                  </a:cubicBezTo>
                  <a:cubicBezTo>
                    <a:pt x="55" y="95"/>
                    <a:pt x="37" y="136"/>
                    <a:pt x="19" y="154"/>
                  </a:cubicBezTo>
                  <a:cubicBezTo>
                    <a:pt x="0" y="190"/>
                    <a:pt x="0" y="208"/>
                    <a:pt x="0" y="249"/>
                  </a:cubicBezTo>
                  <a:cubicBezTo>
                    <a:pt x="0" y="267"/>
                    <a:pt x="0" y="285"/>
                    <a:pt x="19" y="321"/>
                  </a:cubicBezTo>
                  <a:cubicBezTo>
                    <a:pt x="19" y="362"/>
                    <a:pt x="37" y="398"/>
                    <a:pt x="73" y="416"/>
                  </a:cubicBezTo>
                  <a:cubicBezTo>
                    <a:pt x="91" y="435"/>
                    <a:pt x="114" y="453"/>
                    <a:pt x="132" y="453"/>
                  </a:cubicBezTo>
                  <a:cubicBezTo>
                    <a:pt x="168" y="475"/>
                    <a:pt x="204" y="493"/>
                    <a:pt x="245" y="493"/>
                  </a:cubicBezTo>
                  <a:cubicBezTo>
                    <a:pt x="281" y="493"/>
                    <a:pt x="299" y="493"/>
                    <a:pt x="340" y="475"/>
                  </a:cubicBezTo>
                  <a:cubicBezTo>
                    <a:pt x="376" y="453"/>
                    <a:pt x="394" y="453"/>
                    <a:pt x="412" y="416"/>
                  </a:cubicBezTo>
                  <a:cubicBezTo>
                    <a:pt x="430" y="398"/>
                    <a:pt x="453" y="380"/>
                    <a:pt x="471" y="340"/>
                  </a:cubicBezTo>
                  <a:cubicBezTo>
                    <a:pt x="489" y="321"/>
                    <a:pt x="489" y="285"/>
                    <a:pt x="489" y="249"/>
                  </a:cubicBezTo>
                  <a:cubicBezTo>
                    <a:pt x="489" y="226"/>
                    <a:pt x="489" y="208"/>
                    <a:pt x="471" y="190"/>
                  </a:cubicBezTo>
                  <a:cubicBezTo>
                    <a:pt x="471" y="154"/>
                    <a:pt x="453" y="113"/>
                    <a:pt x="412" y="77"/>
                  </a:cubicBezTo>
                  <a:cubicBezTo>
                    <a:pt x="394" y="59"/>
                    <a:pt x="376" y="59"/>
                    <a:pt x="376" y="41"/>
                  </a:cubicBezTo>
                  <a:cubicBezTo>
                    <a:pt x="340" y="23"/>
                    <a:pt x="281" y="0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17"/>
            <p:cNvSpPr/>
            <p:nvPr/>
          </p:nvSpPr>
          <p:spPr>
            <a:xfrm>
              <a:off x="659267" y="206180"/>
              <a:ext cx="37160" cy="38934"/>
            </a:xfrm>
            <a:custGeom>
              <a:avLst/>
              <a:gdLst/>
              <a:ahLst/>
              <a:cxnLst/>
              <a:rect l="l" t="t" r="r" b="b"/>
              <a:pathLst>
                <a:path w="377" h="395" extrusionOk="0">
                  <a:moveTo>
                    <a:pt x="191" y="0"/>
                  </a:moveTo>
                  <a:cubicBezTo>
                    <a:pt x="168" y="0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3"/>
                    <a:pt x="19" y="95"/>
                    <a:pt x="19" y="132"/>
                  </a:cubicBezTo>
                  <a:cubicBezTo>
                    <a:pt x="1" y="150"/>
                    <a:pt x="1" y="168"/>
                    <a:pt x="1" y="209"/>
                  </a:cubicBezTo>
                  <a:lnTo>
                    <a:pt x="1" y="245"/>
                  </a:lnTo>
                  <a:cubicBezTo>
                    <a:pt x="19" y="281"/>
                    <a:pt x="19" y="322"/>
                    <a:pt x="55" y="340"/>
                  </a:cubicBezTo>
                  <a:cubicBezTo>
                    <a:pt x="55" y="340"/>
                    <a:pt x="78" y="358"/>
                    <a:pt x="96" y="376"/>
                  </a:cubicBezTo>
                  <a:cubicBezTo>
                    <a:pt x="114" y="376"/>
                    <a:pt x="150" y="394"/>
                    <a:pt x="191" y="394"/>
                  </a:cubicBezTo>
                  <a:cubicBezTo>
                    <a:pt x="209" y="394"/>
                    <a:pt x="245" y="394"/>
                    <a:pt x="263" y="376"/>
                  </a:cubicBezTo>
                  <a:cubicBezTo>
                    <a:pt x="281" y="376"/>
                    <a:pt x="304" y="358"/>
                    <a:pt x="322" y="340"/>
                  </a:cubicBezTo>
                  <a:cubicBezTo>
                    <a:pt x="340" y="322"/>
                    <a:pt x="358" y="299"/>
                    <a:pt x="358" y="281"/>
                  </a:cubicBezTo>
                  <a:cubicBezTo>
                    <a:pt x="376" y="245"/>
                    <a:pt x="376" y="227"/>
                    <a:pt x="376" y="209"/>
                  </a:cubicBezTo>
                  <a:lnTo>
                    <a:pt x="376" y="150"/>
                  </a:lnTo>
                  <a:cubicBezTo>
                    <a:pt x="376" y="114"/>
                    <a:pt x="358" y="95"/>
                    <a:pt x="322" y="55"/>
                  </a:cubicBezTo>
                  <a:cubicBezTo>
                    <a:pt x="322" y="55"/>
                    <a:pt x="304" y="37"/>
                    <a:pt x="281" y="37"/>
                  </a:cubicBezTo>
                  <a:cubicBezTo>
                    <a:pt x="263" y="19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17"/>
            <p:cNvSpPr/>
            <p:nvPr/>
          </p:nvSpPr>
          <p:spPr>
            <a:xfrm>
              <a:off x="512600" y="558066"/>
              <a:ext cx="27796" cy="27993"/>
            </a:xfrm>
            <a:custGeom>
              <a:avLst/>
              <a:gdLst/>
              <a:ahLst/>
              <a:cxnLst/>
              <a:rect l="l" t="t" r="r" b="b"/>
              <a:pathLst>
                <a:path w="282" h="284" extrusionOk="0">
                  <a:moveTo>
                    <a:pt x="150" y="1"/>
                  </a:moveTo>
                  <a:cubicBezTo>
                    <a:pt x="138" y="1"/>
                    <a:pt x="126" y="9"/>
                    <a:pt x="114" y="9"/>
                  </a:cubicBezTo>
                  <a:cubicBezTo>
                    <a:pt x="73" y="9"/>
                    <a:pt x="37" y="49"/>
                    <a:pt x="19" y="68"/>
                  </a:cubicBezTo>
                  <a:cubicBezTo>
                    <a:pt x="19" y="86"/>
                    <a:pt x="1" y="104"/>
                    <a:pt x="1" y="122"/>
                  </a:cubicBezTo>
                  <a:cubicBezTo>
                    <a:pt x="1" y="144"/>
                    <a:pt x="1" y="163"/>
                    <a:pt x="19" y="181"/>
                  </a:cubicBezTo>
                  <a:cubicBezTo>
                    <a:pt x="19" y="217"/>
                    <a:pt x="37" y="235"/>
                    <a:pt x="73" y="258"/>
                  </a:cubicBezTo>
                  <a:cubicBezTo>
                    <a:pt x="102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6"/>
                  </a:cubicBezTo>
                  <a:cubicBezTo>
                    <a:pt x="209" y="276"/>
                    <a:pt x="245" y="235"/>
                    <a:pt x="263" y="217"/>
                  </a:cubicBezTo>
                  <a:cubicBezTo>
                    <a:pt x="281" y="199"/>
                    <a:pt x="281" y="163"/>
                    <a:pt x="281" y="144"/>
                  </a:cubicBezTo>
                  <a:cubicBezTo>
                    <a:pt x="281" y="122"/>
                    <a:pt x="281" y="104"/>
                    <a:pt x="263" y="86"/>
                  </a:cubicBezTo>
                  <a:cubicBezTo>
                    <a:pt x="263" y="68"/>
                    <a:pt x="263" y="49"/>
                    <a:pt x="245" y="49"/>
                  </a:cubicBezTo>
                  <a:cubicBezTo>
                    <a:pt x="227" y="31"/>
                    <a:pt x="209" y="9"/>
                    <a:pt x="186" y="9"/>
                  </a:cubicBezTo>
                  <a:lnTo>
                    <a:pt x="168" y="9"/>
                  </a:lnTo>
                  <a:cubicBezTo>
                    <a:pt x="162" y="3"/>
                    <a:pt x="156" y="1"/>
                    <a:pt x="1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17"/>
            <p:cNvSpPr/>
            <p:nvPr/>
          </p:nvSpPr>
          <p:spPr>
            <a:xfrm>
              <a:off x="547788" y="341710"/>
              <a:ext cx="37160" cy="37948"/>
            </a:xfrm>
            <a:custGeom>
              <a:avLst/>
              <a:gdLst/>
              <a:ahLst/>
              <a:cxnLst/>
              <a:rect l="l" t="t" r="r" b="b"/>
              <a:pathLst>
                <a:path w="377" h="385" extrusionOk="0">
                  <a:moveTo>
                    <a:pt x="191" y="1"/>
                  </a:moveTo>
                  <a:cubicBezTo>
                    <a:pt x="168" y="1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8"/>
                    <a:pt x="19" y="96"/>
                    <a:pt x="19" y="132"/>
                  </a:cubicBezTo>
                  <a:cubicBezTo>
                    <a:pt x="1" y="150"/>
                    <a:pt x="1" y="168"/>
                    <a:pt x="1" y="191"/>
                  </a:cubicBezTo>
                  <a:lnTo>
                    <a:pt x="1" y="245"/>
                  </a:lnTo>
                  <a:cubicBezTo>
                    <a:pt x="19" y="281"/>
                    <a:pt x="37" y="304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197" y="382"/>
                    <a:pt x="205" y="384"/>
                    <a:pt x="214" y="384"/>
                  </a:cubicBezTo>
                  <a:cubicBezTo>
                    <a:pt x="231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2"/>
                    <a:pt x="358" y="304"/>
                    <a:pt x="358" y="263"/>
                  </a:cubicBezTo>
                  <a:cubicBezTo>
                    <a:pt x="376" y="245"/>
                    <a:pt x="376" y="227"/>
                    <a:pt x="376" y="191"/>
                  </a:cubicBezTo>
                  <a:lnTo>
                    <a:pt x="376" y="150"/>
                  </a:lnTo>
                  <a:cubicBezTo>
                    <a:pt x="358" y="114"/>
                    <a:pt x="340" y="96"/>
                    <a:pt x="322" y="55"/>
                  </a:cubicBezTo>
                  <a:cubicBezTo>
                    <a:pt x="304" y="55"/>
                    <a:pt x="304" y="37"/>
                    <a:pt x="281" y="37"/>
                  </a:cubicBezTo>
                  <a:cubicBezTo>
                    <a:pt x="263" y="19"/>
                    <a:pt x="227" y="1"/>
                    <a:pt x="1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17"/>
            <p:cNvSpPr/>
            <p:nvPr/>
          </p:nvSpPr>
          <p:spPr>
            <a:xfrm>
              <a:off x="299006" y="273107"/>
              <a:ext cx="40708" cy="40216"/>
            </a:xfrm>
            <a:custGeom>
              <a:avLst/>
              <a:gdLst/>
              <a:ahLst/>
              <a:cxnLst/>
              <a:rect l="l" t="t" r="r" b="b"/>
              <a:pathLst>
                <a:path w="413" h="408" extrusionOk="0">
                  <a:moveTo>
                    <a:pt x="245" y="0"/>
                  </a:moveTo>
                  <a:cubicBezTo>
                    <a:pt x="204" y="0"/>
                    <a:pt x="186" y="0"/>
                    <a:pt x="168" y="18"/>
                  </a:cubicBezTo>
                  <a:cubicBezTo>
                    <a:pt x="132" y="18"/>
                    <a:pt x="114" y="36"/>
                    <a:pt x="91" y="54"/>
                  </a:cubicBezTo>
                  <a:cubicBezTo>
                    <a:pt x="73" y="54"/>
                    <a:pt x="55" y="72"/>
                    <a:pt x="37" y="113"/>
                  </a:cubicBezTo>
                  <a:cubicBezTo>
                    <a:pt x="19" y="131"/>
                    <a:pt x="19" y="149"/>
                    <a:pt x="19" y="186"/>
                  </a:cubicBezTo>
                  <a:cubicBezTo>
                    <a:pt x="1" y="208"/>
                    <a:pt x="19" y="226"/>
                    <a:pt x="19" y="262"/>
                  </a:cubicBezTo>
                  <a:cubicBezTo>
                    <a:pt x="19" y="281"/>
                    <a:pt x="37" y="299"/>
                    <a:pt x="37" y="299"/>
                  </a:cubicBezTo>
                  <a:cubicBezTo>
                    <a:pt x="55" y="339"/>
                    <a:pt x="73" y="357"/>
                    <a:pt x="114" y="376"/>
                  </a:cubicBezTo>
                  <a:cubicBezTo>
                    <a:pt x="132" y="394"/>
                    <a:pt x="150" y="394"/>
                    <a:pt x="168" y="394"/>
                  </a:cubicBezTo>
                  <a:cubicBezTo>
                    <a:pt x="177" y="403"/>
                    <a:pt x="192" y="407"/>
                    <a:pt x="209" y="407"/>
                  </a:cubicBezTo>
                  <a:cubicBezTo>
                    <a:pt x="226" y="407"/>
                    <a:pt x="245" y="403"/>
                    <a:pt x="263" y="394"/>
                  </a:cubicBezTo>
                  <a:cubicBezTo>
                    <a:pt x="281" y="394"/>
                    <a:pt x="299" y="394"/>
                    <a:pt x="317" y="376"/>
                  </a:cubicBezTo>
                  <a:cubicBezTo>
                    <a:pt x="340" y="357"/>
                    <a:pt x="376" y="339"/>
                    <a:pt x="394" y="299"/>
                  </a:cubicBezTo>
                  <a:cubicBezTo>
                    <a:pt x="394" y="299"/>
                    <a:pt x="394" y="281"/>
                    <a:pt x="412" y="262"/>
                  </a:cubicBezTo>
                  <a:lnTo>
                    <a:pt x="412" y="167"/>
                  </a:lnTo>
                  <a:lnTo>
                    <a:pt x="412" y="149"/>
                  </a:lnTo>
                  <a:cubicBezTo>
                    <a:pt x="394" y="131"/>
                    <a:pt x="394" y="113"/>
                    <a:pt x="376" y="72"/>
                  </a:cubicBezTo>
                  <a:cubicBezTo>
                    <a:pt x="358" y="54"/>
                    <a:pt x="340" y="36"/>
                    <a:pt x="317" y="36"/>
                  </a:cubicBezTo>
                  <a:cubicBezTo>
                    <a:pt x="299" y="18"/>
                    <a:pt x="263" y="18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17"/>
            <p:cNvSpPr/>
            <p:nvPr/>
          </p:nvSpPr>
          <p:spPr>
            <a:xfrm>
              <a:off x="142975" y="434462"/>
              <a:ext cx="29472" cy="28190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2" y="1"/>
                  </a:moveTo>
                  <a:cubicBezTo>
                    <a:pt x="113" y="1"/>
                    <a:pt x="91" y="1"/>
                    <a:pt x="91" y="19"/>
                  </a:cubicBezTo>
                  <a:cubicBezTo>
                    <a:pt x="73" y="19"/>
                    <a:pt x="73" y="19"/>
                    <a:pt x="55" y="41"/>
                  </a:cubicBezTo>
                  <a:cubicBezTo>
                    <a:pt x="55" y="41"/>
                    <a:pt x="37" y="41"/>
                    <a:pt x="37" y="59"/>
                  </a:cubicBezTo>
                  <a:cubicBezTo>
                    <a:pt x="18" y="59"/>
                    <a:pt x="18" y="78"/>
                    <a:pt x="18" y="96"/>
                  </a:cubicBezTo>
                  <a:cubicBezTo>
                    <a:pt x="0" y="114"/>
                    <a:pt x="0" y="132"/>
                    <a:pt x="0" y="154"/>
                  </a:cubicBezTo>
                  <a:lnTo>
                    <a:pt x="0" y="191"/>
                  </a:lnTo>
                  <a:cubicBezTo>
                    <a:pt x="18" y="191"/>
                    <a:pt x="18" y="209"/>
                    <a:pt x="18" y="209"/>
                  </a:cubicBezTo>
                  <a:cubicBezTo>
                    <a:pt x="37" y="227"/>
                    <a:pt x="37" y="227"/>
                    <a:pt x="37" y="245"/>
                  </a:cubicBezTo>
                  <a:cubicBezTo>
                    <a:pt x="55" y="245"/>
                    <a:pt x="55" y="268"/>
                    <a:pt x="73" y="268"/>
                  </a:cubicBezTo>
                  <a:cubicBezTo>
                    <a:pt x="73" y="268"/>
                    <a:pt x="91" y="286"/>
                    <a:pt x="113" y="286"/>
                  </a:cubicBezTo>
                  <a:lnTo>
                    <a:pt x="204" y="286"/>
                  </a:lnTo>
                  <a:lnTo>
                    <a:pt x="245" y="245"/>
                  </a:lnTo>
                  <a:lnTo>
                    <a:pt x="263" y="227"/>
                  </a:lnTo>
                  <a:cubicBezTo>
                    <a:pt x="281" y="209"/>
                    <a:pt x="281" y="209"/>
                    <a:pt x="281" y="191"/>
                  </a:cubicBezTo>
                  <a:cubicBezTo>
                    <a:pt x="299" y="173"/>
                    <a:pt x="299" y="154"/>
                    <a:pt x="299" y="154"/>
                  </a:cubicBezTo>
                  <a:lnTo>
                    <a:pt x="299" y="114"/>
                  </a:lnTo>
                  <a:cubicBezTo>
                    <a:pt x="281" y="96"/>
                    <a:pt x="281" y="78"/>
                    <a:pt x="263" y="59"/>
                  </a:cubicBezTo>
                  <a:lnTo>
                    <a:pt x="245" y="41"/>
                  </a:lnTo>
                  <a:lnTo>
                    <a:pt x="227" y="19"/>
                  </a:lnTo>
                  <a:cubicBezTo>
                    <a:pt x="204" y="19"/>
                    <a:pt x="186" y="1"/>
                    <a:pt x="1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17"/>
            <p:cNvSpPr/>
            <p:nvPr/>
          </p:nvSpPr>
          <p:spPr>
            <a:xfrm>
              <a:off x="367707" y="174539"/>
              <a:ext cx="62985" cy="63379"/>
            </a:xfrm>
            <a:custGeom>
              <a:avLst/>
              <a:gdLst/>
              <a:ahLst/>
              <a:cxnLst/>
              <a:rect l="l" t="t" r="r" b="b"/>
              <a:pathLst>
                <a:path w="639" h="643" extrusionOk="0">
                  <a:moveTo>
                    <a:pt x="322" y="0"/>
                  </a:moveTo>
                  <a:cubicBezTo>
                    <a:pt x="281" y="0"/>
                    <a:pt x="245" y="0"/>
                    <a:pt x="186" y="18"/>
                  </a:cubicBezTo>
                  <a:cubicBezTo>
                    <a:pt x="150" y="36"/>
                    <a:pt x="132" y="55"/>
                    <a:pt x="95" y="95"/>
                  </a:cubicBezTo>
                  <a:cubicBezTo>
                    <a:pt x="55" y="113"/>
                    <a:pt x="37" y="150"/>
                    <a:pt x="18" y="190"/>
                  </a:cubicBezTo>
                  <a:cubicBezTo>
                    <a:pt x="0" y="226"/>
                    <a:pt x="0" y="281"/>
                    <a:pt x="0" y="321"/>
                  </a:cubicBezTo>
                  <a:cubicBezTo>
                    <a:pt x="0" y="340"/>
                    <a:pt x="0" y="376"/>
                    <a:pt x="18" y="394"/>
                  </a:cubicBezTo>
                  <a:cubicBezTo>
                    <a:pt x="18" y="453"/>
                    <a:pt x="55" y="507"/>
                    <a:pt x="95" y="548"/>
                  </a:cubicBezTo>
                  <a:cubicBezTo>
                    <a:pt x="150" y="602"/>
                    <a:pt x="227" y="643"/>
                    <a:pt x="322" y="643"/>
                  </a:cubicBezTo>
                  <a:cubicBezTo>
                    <a:pt x="358" y="643"/>
                    <a:pt x="412" y="643"/>
                    <a:pt x="453" y="620"/>
                  </a:cubicBezTo>
                  <a:cubicBezTo>
                    <a:pt x="489" y="602"/>
                    <a:pt x="525" y="584"/>
                    <a:pt x="548" y="548"/>
                  </a:cubicBezTo>
                  <a:cubicBezTo>
                    <a:pt x="584" y="507"/>
                    <a:pt x="602" y="489"/>
                    <a:pt x="620" y="435"/>
                  </a:cubicBezTo>
                  <a:cubicBezTo>
                    <a:pt x="638" y="394"/>
                    <a:pt x="638" y="358"/>
                    <a:pt x="638" y="321"/>
                  </a:cubicBezTo>
                  <a:lnTo>
                    <a:pt x="638" y="226"/>
                  </a:lnTo>
                  <a:cubicBezTo>
                    <a:pt x="620" y="168"/>
                    <a:pt x="584" y="131"/>
                    <a:pt x="548" y="95"/>
                  </a:cubicBezTo>
                  <a:cubicBezTo>
                    <a:pt x="489" y="36"/>
                    <a:pt x="412" y="0"/>
                    <a:pt x="3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17"/>
            <p:cNvSpPr/>
            <p:nvPr/>
          </p:nvSpPr>
          <p:spPr>
            <a:xfrm>
              <a:off x="757834" y="399077"/>
              <a:ext cx="38934" cy="34893"/>
            </a:xfrm>
            <a:custGeom>
              <a:avLst/>
              <a:gdLst/>
              <a:ahLst/>
              <a:cxnLst/>
              <a:rect l="l" t="t" r="r" b="b"/>
              <a:pathLst>
                <a:path w="395" h="354" extrusionOk="0">
                  <a:moveTo>
                    <a:pt x="205" y="1"/>
                  </a:moveTo>
                  <a:cubicBezTo>
                    <a:pt x="160" y="1"/>
                    <a:pt x="109" y="16"/>
                    <a:pt x="73" y="38"/>
                  </a:cubicBezTo>
                  <a:cubicBezTo>
                    <a:pt x="55" y="61"/>
                    <a:pt x="37" y="79"/>
                    <a:pt x="19" y="97"/>
                  </a:cubicBezTo>
                  <a:cubicBezTo>
                    <a:pt x="1" y="115"/>
                    <a:pt x="1" y="152"/>
                    <a:pt x="1" y="174"/>
                  </a:cubicBezTo>
                  <a:cubicBezTo>
                    <a:pt x="1" y="210"/>
                    <a:pt x="1" y="228"/>
                    <a:pt x="19" y="265"/>
                  </a:cubicBezTo>
                  <a:cubicBezTo>
                    <a:pt x="37" y="287"/>
                    <a:pt x="55" y="305"/>
                    <a:pt x="73" y="323"/>
                  </a:cubicBezTo>
                  <a:cubicBezTo>
                    <a:pt x="108" y="345"/>
                    <a:pt x="154" y="353"/>
                    <a:pt x="198" y="353"/>
                  </a:cubicBezTo>
                  <a:cubicBezTo>
                    <a:pt x="229" y="353"/>
                    <a:pt x="259" y="349"/>
                    <a:pt x="281" y="342"/>
                  </a:cubicBezTo>
                  <a:cubicBezTo>
                    <a:pt x="281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81" y="38"/>
                    <a:pt x="281" y="20"/>
                  </a:cubicBezTo>
                  <a:cubicBezTo>
                    <a:pt x="260" y="7"/>
                    <a:pt x="234" y="1"/>
                    <a:pt x="2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17"/>
            <p:cNvSpPr/>
            <p:nvPr/>
          </p:nvSpPr>
          <p:spPr>
            <a:xfrm>
              <a:off x="707466" y="577583"/>
              <a:ext cx="76390" cy="73433"/>
            </a:xfrm>
            <a:custGeom>
              <a:avLst/>
              <a:gdLst/>
              <a:ahLst/>
              <a:cxnLst/>
              <a:rect l="l" t="t" r="r" b="b"/>
              <a:pathLst>
                <a:path w="775" h="745" extrusionOk="0">
                  <a:moveTo>
                    <a:pt x="358" y="1"/>
                  </a:moveTo>
                  <a:cubicBezTo>
                    <a:pt x="304" y="1"/>
                    <a:pt x="245" y="19"/>
                    <a:pt x="191" y="60"/>
                  </a:cubicBezTo>
                  <a:cubicBezTo>
                    <a:pt x="114" y="96"/>
                    <a:pt x="59" y="150"/>
                    <a:pt x="41" y="227"/>
                  </a:cubicBezTo>
                  <a:cubicBezTo>
                    <a:pt x="1" y="286"/>
                    <a:pt x="1" y="340"/>
                    <a:pt x="1" y="417"/>
                  </a:cubicBezTo>
                  <a:cubicBezTo>
                    <a:pt x="19" y="489"/>
                    <a:pt x="59" y="566"/>
                    <a:pt x="114" y="625"/>
                  </a:cubicBezTo>
                  <a:lnTo>
                    <a:pt x="114" y="643"/>
                  </a:lnTo>
                  <a:cubicBezTo>
                    <a:pt x="188" y="717"/>
                    <a:pt x="294" y="744"/>
                    <a:pt x="391" y="744"/>
                  </a:cubicBezTo>
                  <a:cubicBezTo>
                    <a:pt x="419" y="744"/>
                    <a:pt x="446" y="742"/>
                    <a:pt x="471" y="738"/>
                  </a:cubicBezTo>
                  <a:cubicBezTo>
                    <a:pt x="607" y="697"/>
                    <a:pt x="697" y="602"/>
                    <a:pt x="738" y="471"/>
                  </a:cubicBezTo>
                  <a:cubicBezTo>
                    <a:pt x="774" y="340"/>
                    <a:pt x="738" y="209"/>
                    <a:pt x="643" y="114"/>
                  </a:cubicBezTo>
                  <a:cubicBezTo>
                    <a:pt x="607" y="60"/>
                    <a:pt x="548" y="37"/>
                    <a:pt x="471" y="19"/>
                  </a:cubicBezTo>
                  <a:cubicBezTo>
                    <a:pt x="444" y="10"/>
                    <a:pt x="411" y="5"/>
                    <a:pt x="378" y="5"/>
                  </a:cubicBezTo>
                  <a:cubicBezTo>
                    <a:pt x="345" y="5"/>
                    <a:pt x="313" y="10"/>
                    <a:pt x="286" y="19"/>
                  </a:cubicBezTo>
                  <a:cubicBezTo>
                    <a:pt x="304" y="1"/>
                    <a:pt x="340" y="1"/>
                    <a:pt x="3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17"/>
            <p:cNvSpPr/>
            <p:nvPr/>
          </p:nvSpPr>
          <p:spPr>
            <a:xfrm>
              <a:off x="876508" y="356397"/>
              <a:ext cx="33513" cy="37554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2" y="1"/>
                  </a:moveTo>
                  <a:cubicBezTo>
                    <a:pt x="154" y="19"/>
                    <a:pt x="136" y="19"/>
                    <a:pt x="113" y="19"/>
                  </a:cubicBezTo>
                  <a:cubicBezTo>
                    <a:pt x="113" y="19"/>
                    <a:pt x="95" y="19"/>
                    <a:pt x="77" y="42"/>
                  </a:cubicBezTo>
                  <a:cubicBezTo>
                    <a:pt x="59" y="42"/>
                    <a:pt x="59" y="60"/>
                    <a:pt x="41" y="78"/>
                  </a:cubicBezTo>
                  <a:cubicBezTo>
                    <a:pt x="23" y="96"/>
                    <a:pt x="23" y="114"/>
                    <a:pt x="0" y="132"/>
                  </a:cubicBezTo>
                  <a:lnTo>
                    <a:pt x="0" y="173"/>
                  </a:lnTo>
                  <a:lnTo>
                    <a:pt x="0" y="245"/>
                  </a:lnTo>
                  <a:cubicBezTo>
                    <a:pt x="23" y="286"/>
                    <a:pt x="23" y="304"/>
                    <a:pt x="41" y="322"/>
                  </a:cubicBezTo>
                  <a:cubicBezTo>
                    <a:pt x="77" y="358"/>
                    <a:pt x="113" y="381"/>
                    <a:pt x="172" y="381"/>
                  </a:cubicBezTo>
                  <a:cubicBezTo>
                    <a:pt x="190" y="381"/>
                    <a:pt x="208" y="381"/>
                    <a:pt x="226" y="358"/>
                  </a:cubicBezTo>
                  <a:cubicBezTo>
                    <a:pt x="249" y="358"/>
                    <a:pt x="267" y="340"/>
                    <a:pt x="285" y="322"/>
                  </a:cubicBezTo>
                  <a:cubicBezTo>
                    <a:pt x="303" y="304"/>
                    <a:pt x="321" y="286"/>
                    <a:pt x="321" y="245"/>
                  </a:cubicBezTo>
                  <a:cubicBezTo>
                    <a:pt x="339" y="227"/>
                    <a:pt x="339" y="191"/>
                    <a:pt x="321" y="173"/>
                  </a:cubicBezTo>
                  <a:lnTo>
                    <a:pt x="321" y="132"/>
                  </a:lnTo>
                  <a:cubicBezTo>
                    <a:pt x="321" y="114"/>
                    <a:pt x="303" y="96"/>
                    <a:pt x="303" y="96"/>
                  </a:cubicBezTo>
                  <a:cubicBezTo>
                    <a:pt x="303" y="78"/>
                    <a:pt x="285" y="60"/>
                    <a:pt x="267" y="42"/>
                  </a:cubicBezTo>
                  <a:cubicBezTo>
                    <a:pt x="249" y="42"/>
                    <a:pt x="249" y="19"/>
                    <a:pt x="226" y="19"/>
                  </a:cubicBezTo>
                  <a:cubicBezTo>
                    <a:pt x="208" y="19"/>
                    <a:pt x="190" y="1"/>
                    <a:pt x="1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17"/>
            <p:cNvSpPr/>
            <p:nvPr/>
          </p:nvSpPr>
          <p:spPr>
            <a:xfrm>
              <a:off x="887646" y="501390"/>
              <a:ext cx="58056" cy="44651"/>
            </a:xfrm>
            <a:custGeom>
              <a:avLst/>
              <a:gdLst/>
              <a:ahLst/>
              <a:cxnLst/>
              <a:rect l="l" t="t" r="r" b="b"/>
              <a:pathLst>
                <a:path w="589" h="453" extrusionOk="0">
                  <a:moveTo>
                    <a:pt x="303" y="0"/>
                  </a:moveTo>
                  <a:cubicBezTo>
                    <a:pt x="0" y="0"/>
                    <a:pt x="0" y="453"/>
                    <a:pt x="303" y="453"/>
                  </a:cubicBezTo>
                  <a:cubicBezTo>
                    <a:pt x="588" y="453"/>
                    <a:pt x="588" y="0"/>
                    <a:pt x="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17"/>
            <p:cNvSpPr/>
            <p:nvPr/>
          </p:nvSpPr>
          <p:spPr>
            <a:xfrm>
              <a:off x="361892" y="673588"/>
              <a:ext cx="48692" cy="47214"/>
            </a:xfrm>
            <a:custGeom>
              <a:avLst/>
              <a:gdLst/>
              <a:ahLst/>
              <a:cxnLst/>
              <a:rect l="l" t="t" r="r" b="b"/>
              <a:pathLst>
                <a:path w="494" h="479" extrusionOk="0">
                  <a:moveTo>
                    <a:pt x="214" y="1"/>
                  </a:moveTo>
                  <a:cubicBezTo>
                    <a:pt x="189" y="1"/>
                    <a:pt x="167" y="14"/>
                    <a:pt x="154" y="27"/>
                  </a:cubicBezTo>
                  <a:cubicBezTo>
                    <a:pt x="114" y="27"/>
                    <a:pt x="96" y="45"/>
                    <a:pt x="77" y="63"/>
                  </a:cubicBezTo>
                  <a:cubicBezTo>
                    <a:pt x="41" y="81"/>
                    <a:pt x="41" y="122"/>
                    <a:pt x="19" y="140"/>
                  </a:cubicBezTo>
                  <a:cubicBezTo>
                    <a:pt x="1" y="176"/>
                    <a:pt x="1" y="217"/>
                    <a:pt x="1" y="235"/>
                  </a:cubicBezTo>
                  <a:lnTo>
                    <a:pt x="1" y="307"/>
                  </a:lnTo>
                  <a:cubicBezTo>
                    <a:pt x="19" y="348"/>
                    <a:pt x="41" y="384"/>
                    <a:pt x="77" y="402"/>
                  </a:cubicBezTo>
                  <a:cubicBezTo>
                    <a:pt x="96" y="420"/>
                    <a:pt x="96" y="443"/>
                    <a:pt x="114" y="443"/>
                  </a:cubicBezTo>
                  <a:cubicBezTo>
                    <a:pt x="154" y="479"/>
                    <a:pt x="191" y="479"/>
                    <a:pt x="245" y="479"/>
                  </a:cubicBezTo>
                  <a:cubicBezTo>
                    <a:pt x="267" y="479"/>
                    <a:pt x="304" y="479"/>
                    <a:pt x="340" y="461"/>
                  </a:cubicBezTo>
                  <a:cubicBezTo>
                    <a:pt x="358" y="461"/>
                    <a:pt x="399" y="443"/>
                    <a:pt x="417" y="402"/>
                  </a:cubicBezTo>
                  <a:cubicBezTo>
                    <a:pt x="435" y="384"/>
                    <a:pt x="453" y="366"/>
                    <a:pt x="453" y="330"/>
                  </a:cubicBezTo>
                  <a:cubicBezTo>
                    <a:pt x="471" y="307"/>
                    <a:pt x="494" y="271"/>
                    <a:pt x="471" y="235"/>
                  </a:cubicBezTo>
                  <a:lnTo>
                    <a:pt x="471" y="176"/>
                  </a:lnTo>
                  <a:cubicBezTo>
                    <a:pt x="453" y="140"/>
                    <a:pt x="435" y="103"/>
                    <a:pt x="417" y="63"/>
                  </a:cubicBezTo>
                  <a:cubicBezTo>
                    <a:pt x="399" y="63"/>
                    <a:pt x="381" y="45"/>
                    <a:pt x="358" y="27"/>
                  </a:cubicBezTo>
                  <a:cubicBezTo>
                    <a:pt x="322" y="8"/>
                    <a:pt x="286" y="8"/>
                    <a:pt x="245" y="8"/>
                  </a:cubicBezTo>
                  <a:cubicBezTo>
                    <a:pt x="234" y="3"/>
                    <a:pt x="224" y="1"/>
                    <a:pt x="2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17"/>
            <p:cNvSpPr/>
            <p:nvPr/>
          </p:nvSpPr>
          <p:spPr>
            <a:xfrm>
              <a:off x="570163" y="717155"/>
              <a:ext cx="31739" cy="29570"/>
            </a:xfrm>
            <a:custGeom>
              <a:avLst/>
              <a:gdLst/>
              <a:ahLst/>
              <a:cxnLst/>
              <a:rect l="l" t="t" r="r" b="b"/>
              <a:pathLst>
                <a:path w="322" h="300" extrusionOk="0">
                  <a:moveTo>
                    <a:pt x="168" y="1"/>
                  </a:moveTo>
                  <a:cubicBezTo>
                    <a:pt x="131" y="1"/>
                    <a:pt x="113" y="1"/>
                    <a:pt x="95" y="19"/>
                  </a:cubicBezTo>
                  <a:cubicBezTo>
                    <a:pt x="77" y="19"/>
                    <a:pt x="77" y="19"/>
                    <a:pt x="54" y="37"/>
                  </a:cubicBezTo>
                  <a:cubicBezTo>
                    <a:pt x="36" y="37"/>
                    <a:pt x="18" y="55"/>
                    <a:pt x="18" y="73"/>
                  </a:cubicBezTo>
                  <a:cubicBezTo>
                    <a:pt x="0" y="91"/>
                    <a:pt x="0" y="114"/>
                    <a:pt x="0" y="150"/>
                  </a:cubicBezTo>
                  <a:cubicBezTo>
                    <a:pt x="0" y="168"/>
                    <a:pt x="0" y="186"/>
                    <a:pt x="18" y="204"/>
                  </a:cubicBezTo>
                  <a:cubicBezTo>
                    <a:pt x="18" y="227"/>
                    <a:pt x="36" y="245"/>
                    <a:pt x="54" y="263"/>
                  </a:cubicBezTo>
                  <a:cubicBezTo>
                    <a:pt x="77" y="263"/>
                    <a:pt x="77" y="263"/>
                    <a:pt x="95" y="281"/>
                  </a:cubicBezTo>
                  <a:cubicBezTo>
                    <a:pt x="113" y="281"/>
                    <a:pt x="131" y="299"/>
                    <a:pt x="168" y="299"/>
                  </a:cubicBezTo>
                  <a:cubicBezTo>
                    <a:pt x="190" y="299"/>
                    <a:pt x="226" y="281"/>
                    <a:pt x="244" y="281"/>
                  </a:cubicBezTo>
                  <a:cubicBezTo>
                    <a:pt x="281" y="245"/>
                    <a:pt x="321" y="186"/>
                    <a:pt x="321" y="150"/>
                  </a:cubicBezTo>
                  <a:cubicBezTo>
                    <a:pt x="321" y="91"/>
                    <a:pt x="281" y="37"/>
                    <a:pt x="244" y="19"/>
                  </a:cubicBezTo>
                  <a:cubicBezTo>
                    <a:pt x="226" y="1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17"/>
            <p:cNvSpPr/>
            <p:nvPr/>
          </p:nvSpPr>
          <p:spPr>
            <a:xfrm>
              <a:off x="834125" y="616813"/>
              <a:ext cx="85261" cy="85261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0" y="1"/>
                  </a:moveTo>
                  <a:cubicBezTo>
                    <a:pt x="376" y="1"/>
                    <a:pt x="317" y="19"/>
                    <a:pt x="263" y="37"/>
                  </a:cubicBezTo>
                  <a:cubicBezTo>
                    <a:pt x="226" y="55"/>
                    <a:pt x="168" y="91"/>
                    <a:pt x="131" y="132"/>
                  </a:cubicBezTo>
                  <a:cubicBezTo>
                    <a:pt x="91" y="168"/>
                    <a:pt x="55" y="227"/>
                    <a:pt x="36" y="263"/>
                  </a:cubicBezTo>
                  <a:cubicBezTo>
                    <a:pt x="18" y="318"/>
                    <a:pt x="0" y="376"/>
                    <a:pt x="0" y="431"/>
                  </a:cubicBezTo>
                  <a:cubicBezTo>
                    <a:pt x="18" y="471"/>
                    <a:pt x="18" y="508"/>
                    <a:pt x="18" y="544"/>
                  </a:cubicBezTo>
                  <a:cubicBezTo>
                    <a:pt x="36" y="621"/>
                    <a:pt x="73" y="679"/>
                    <a:pt x="131" y="734"/>
                  </a:cubicBezTo>
                  <a:cubicBezTo>
                    <a:pt x="168" y="752"/>
                    <a:pt x="186" y="793"/>
                    <a:pt x="226" y="811"/>
                  </a:cubicBezTo>
                  <a:cubicBezTo>
                    <a:pt x="281" y="847"/>
                    <a:pt x="358" y="865"/>
                    <a:pt x="430" y="865"/>
                  </a:cubicBezTo>
                  <a:cubicBezTo>
                    <a:pt x="489" y="865"/>
                    <a:pt x="543" y="847"/>
                    <a:pt x="602" y="829"/>
                  </a:cubicBezTo>
                  <a:cubicBezTo>
                    <a:pt x="656" y="811"/>
                    <a:pt x="697" y="770"/>
                    <a:pt x="733" y="734"/>
                  </a:cubicBezTo>
                  <a:cubicBezTo>
                    <a:pt x="769" y="698"/>
                    <a:pt x="810" y="657"/>
                    <a:pt x="828" y="603"/>
                  </a:cubicBezTo>
                  <a:cubicBezTo>
                    <a:pt x="846" y="544"/>
                    <a:pt x="864" y="489"/>
                    <a:pt x="864" y="431"/>
                  </a:cubicBezTo>
                  <a:cubicBezTo>
                    <a:pt x="864" y="394"/>
                    <a:pt x="846" y="358"/>
                    <a:pt x="846" y="318"/>
                  </a:cubicBezTo>
                  <a:cubicBezTo>
                    <a:pt x="828" y="245"/>
                    <a:pt x="792" y="186"/>
                    <a:pt x="733" y="132"/>
                  </a:cubicBezTo>
                  <a:cubicBezTo>
                    <a:pt x="715" y="114"/>
                    <a:pt x="679" y="91"/>
                    <a:pt x="656" y="73"/>
                  </a:cubicBezTo>
                  <a:cubicBezTo>
                    <a:pt x="584" y="19"/>
                    <a:pt x="507" y="1"/>
                    <a:pt x="4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17"/>
            <p:cNvSpPr/>
            <p:nvPr/>
          </p:nvSpPr>
          <p:spPr>
            <a:xfrm>
              <a:off x="181712" y="569993"/>
              <a:ext cx="52339" cy="52339"/>
            </a:xfrm>
            <a:custGeom>
              <a:avLst/>
              <a:gdLst/>
              <a:ahLst/>
              <a:cxnLst/>
              <a:rect l="l" t="t" r="r" b="b"/>
              <a:pathLst>
                <a:path w="531" h="531" extrusionOk="0">
                  <a:moveTo>
                    <a:pt x="263" y="1"/>
                  </a:moveTo>
                  <a:cubicBezTo>
                    <a:pt x="227" y="1"/>
                    <a:pt x="209" y="1"/>
                    <a:pt x="173" y="23"/>
                  </a:cubicBezTo>
                  <a:cubicBezTo>
                    <a:pt x="132" y="42"/>
                    <a:pt x="114" y="60"/>
                    <a:pt x="78" y="78"/>
                  </a:cubicBezTo>
                  <a:cubicBezTo>
                    <a:pt x="60" y="96"/>
                    <a:pt x="37" y="137"/>
                    <a:pt x="37" y="155"/>
                  </a:cubicBezTo>
                  <a:cubicBezTo>
                    <a:pt x="19" y="191"/>
                    <a:pt x="1" y="227"/>
                    <a:pt x="1" y="268"/>
                  </a:cubicBezTo>
                  <a:cubicBezTo>
                    <a:pt x="19" y="286"/>
                    <a:pt x="19" y="304"/>
                    <a:pt x="19" y="340"/>
                  </a:cubicBezTo>
                  <a:cubicBezTo>
                    <a:pt x="37" y="381"/>
                    <a:pt x="60" y="417"/>
                    <a:pt x="78" y="453"/>
                  </a:cubicBezTo>
                  <a:cubicBezTo>
                    <a:pt x="96" y="453"/>
                    <a:pt x="114" y="476"/>
                    <a:pt x="132" y="494"/>
                  </a:cubicBezTo>
                  <a:cubicBezTo>
                    <a:pt x="173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6"/>
                    <a:pt x="453" y="453"/>
                  </a:cubicBezTo>
                  <a:cubicBezTo>
                    <a:pt x="471" y="417"/>
                    <a:pt x="490" y="399"/>
                    <a:pt x="512" y="363"/>
                  </a:cubicBezTo>
                  <a:cubicBezTo>
                    <a:pt x="530" y="340"/>
                    <a:pt x="530" y="304"/>
                    <a:pt x="530" y="268"/>
                  </a:cubicBezTo>
                  <a:lnTo>
                    <a:pt x="530" y="191"/>
                  </a:lnTo>
                  <a:cubicBezTo>
                    <a:pt x="512" y="155"/>
                    <a:pt x="490" y="114"/>
                    <a:pt x="453" y="78"/>
                  </a:cubicBezTo>
                  <a:cubicBezTo>
                    <a:pt x="435" y="60"/>
                    <a:pt x="417" y="60"/>
                    <a:pt x="399" y="42"/>
                  </a:cubicBezTo>
                  <a:cubicBezTo>
                    <a:pt x="358" y="23"/>
                    <a:pt x="322" y="1"/>
                    <a:pt x="2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17"/>
            <p:cNvSpPr/>
            <p:nvPr/>
          </p:nvSpPr>
          <p:spPr>
            <a:xfrm>
              <a:off x="497421" y="118750"/>
              <a:ext cx="50467" cy="48298"/>
            </a:xfrm>
            <a:custGeom>
              <a:avLst/>
              <a:gdLst/>
              <a:ahLst/>
              <a:cxnLst/>
              <a:rect l="l" t="t" r="r" b="b"/>
              <a:pathLst>
                <a:path w="512" h="490" extrusionOk="0">
                  <a:moveTo>
                    <a:pt x="250" y="1"/>
                  </a:moveTo>
                  <a:cubicBezTo>
                    <a:pt x="227" y="1"/>
                    <a:pt x="191" y="1"/>
                    <a:pt x="155" y="19"/>
                  </a:cubicBezTo>
                  <a:cubicBezTo>
                    <a:pt x="137" y="19"/>
                    <a:pt x="96" y="37"/>
                    <a:pt x="78" y="55"/>
                  </a:cubicBezTo>
                  <a:cubicBezTo>
                    <a:pt x="60" y="96"/>
                    <a:pt x="42" y="114"/>
                    <a:pt x="42" y="150"/>
                  </a:cubicBezTo>
                  <a:cubicBezTo>
                    <a:pt x="23" y="168"/>
                    <a:pt x="1" y="209"/>
                    <a:pt x="23" y="245"/>
                  </a:cubicBezTo>
                  <a:lnTo>
                    <a:pt x="23" y="304"/>
                  </a:lnTo>
                  <a:cubicBezTo>
                    <a:pt x="42" y="340"/>
                    <a:pt x="60" y="376"/>
                    <a:pt x="78" y="417"/>
                  </a:cubicBezTo>
                  <a:cubicBezTo>
                    <a:pt x="96" y="417"/>
                    <a:pt x="114" y="435"/>
                    <a:pt x="137" y="453"/>
                  </a:cubicBezTo>
                  <a:cubicBezTo>
                    <a:pt x="173" y="471"/>
                    <a:pt x="209" y="489"/>
                    <a:pt x="250" y="489"/>
                  </a:cubicBezTo>
                  <a:cubicBezTo>
                    <a:pt x="286" y="489"/>
                    <a:pt x="322" y="471"/>
                    <a:pt x="340" y="453"/>
                  </a:cubicBezTo>
                  <a:cubicBezTo>
                    <a:pt x="381" y="453"/>
                    <a:pt x="399" y="435"/>
                    <a:pt x="435" y="417"/>
                  </a:cubicBezTo>
                  <a:cubicBezTo>
                    <a:pt x="453" y="394"/>
                    <a:pt x="476" y="358"/>
                    <a:pt x="476" y="340"/>
                  </a:cubicBezTo>
                  <a:cubicBezTo>
                    <a:pt x="494" y="304"/>
                    <a:pt x="512" y="263"/>
                    <a:pt x="494" y="245"/>
                  </a:cubicBezTo>
                  <a:lnTo>
                    <a:pt x="494" y="168"/>
                  </a:lnTo>
                  <a:cubicBezTo>
                    <a:pt x="476" y="132"/>
                    <a:pt x="453" y="96"/>
                    <a:pt x="435" y="55"/>
                  </a:cubicBezTo>
                  <a:cubicBezTo>
                    <a:pt x="417" y="55"/>
                    <a:pt x="399" y="37"/>
                    <a:pt x="381" y="19"/>
                  </a:cubicBezTo>
                  <a:cubicBezTo>
                    <a:pt x="340" y="1"/>
                    <a:pt x="304" y="1"/>
                    <a:pt x="2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17"/>
            <p:cNvSpPr/>
            <p:nvPr/>
          </p:nvSpPr>
          <p:spPr>
            <a:xfrm>
              <a:off x="822987" y="224415"/>
              <a:ext cx="62985" cy="63477"/>
            </a:xfrm>
            <a:custGeom>
              <a:avLst/>
              <a:gdLst/>
              <a:ahLst/>
              <a:cxnLst/>
              <a:rect l="l" t="t" r="r" b="b"/>
              <a:pathLst>
                <a:path w="639" h="644" extrusionOk="0">
                  <a:moveTo>
                    <a:pt x="317" y="1"/>
                  </a:moveTo>
                  <a:cubicBezTo>
                    <a:pt x="281" y="1"/>
                    <a:pt x="244" y="1"/>
                    <a:pt x="204" y="42"/>
                  </a:cubicBezTo>
                  <a:cubicBezTo>
                    <a:pt x="168" y="42"/>
                    <a:pt x="131" y="60"/>
                    <a:pt x="91" y="96"/>
                  </a:cubicBezTo>
                  <a:cubicBezTo>
                    <a:pt x="73" y="114"/>
                    <a:pt x="54" y="155"/>
                    <a:pt x="36" y="191"/>
                  </a:cubicBezTo>
                  <a:cubicBezTo>
                    <a:pt x="18" y="227"/>
                    <a:pt x="0" y="268"/>
                    <a:pt x="18" y="322"/>
                  </a:cubicBezTo>
                  <a:lnTo>
                    <a:pt x="18" y="399"/>
                  </a:lnTo>
                  <a:cubicBezTo>
                    <a:pt x="36" y="453"/>
                    <a:pt x="54" y="512"/>
                    <a:pt x="91" y="548"/>
                  </a:cubicBezTo>
                  <a:cubicBezTo>
                    <a:pt x="131" y="548"/>
                    <a:pt x="149" y="566"/>
                    <a:pt x="168" y="589"/>
                  </a:cubicBezTo>
                  <a:cubicBezTo>
                    <a:pt x="204" y="625"/>
                    <a:pt x="263" y="625"/>
                    <a:pt x="317" y="643"/>
                  </a:cubicBezTo>
                  <a:cubicBezTo>
                    <a:pt x="376" y="643"/>
                    <a:pt x="412" y="625"/>
                    <a:pt x="453" y="607"/>
                  </a:cubicBezTo>
                  <a:cubicBezTo>
                    <a:pt x="489" y="589"/>
                    <a:pt x="525" y="566"/>
                    <a:pt x="543" y="548"/>
                  </a:cubicBezTo>
                  <a:cubicBezTo>
                    <a:pt x="584" y="512"/>
                    <a:pt x="602" y="476"/>
                    <a:pt x="620" y="435"/>
                  </a:cubicBezTo>
                  <a:cubicBezTo>
                    <a:pt x="638" y="399"/>
                    <a:pt x="638" y="363"/>
                    <a:pt x="638" y="322"/>
                  </a:cubicBezTo>
                  <a:cubicBezTo>
                    <a:pt x="638" y="286"/>
                    <a:pt x="638" y="268"/>
                    <a:pt x="620" y="227"/>
                  </a:cubicBezTo>
                  <a:cubicBezTo>
                    <a:pt x="620" y="191"/>
                    <a:pt x="584" y="137"/>
                    <a:pt x="543" y="96"/>
                  </a:cubicBezTo>
                  <a:cubicBezTo>
                    <a:pt x="525" y="78"/>
                    <a:pt x="507" y="60"/>
                    <a:pt x="489" y="42"/>
                  </a:cubicBezTo>
                  <a:cubicBezTo>
                    <a:pt x="430" y="24"/>
                    <a:pt x="376" y="1"/>
                    <a:pt x="3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17"/>
            <p:cNvSpPr/>
            <p:nvPr/>
          </p:nvSpPr>
          <p:spPr>
            <a:xfrm>
              <a:off x="986115" y="421550"/>
              <a:ext cx="35386" cy="29965"/>
            </a:xfrm>
            <a:custGeom>
              <a:avLst/>
              <a:gdLst/>
              <a:ahLst/>
              <a:cxnLst/>
              <a:rect l="l" t="t" r="r" b="b"/>
              <a:pathLst>
                <a:path w="359" h="304" extrusionOk="0">
                  <a:moveTo>
                    <a:pt x="173" y="0"/>
                  </a:moveTo>
                  <a:cubicBezTo>
                    <a:pt x="132" y="0"/>
                    <a:pt x="96" y="19"/>
                    <a:pt x="60" y="59"/>
                  </a:cubicBezTo>
                  <a:cubicBezTo>
                    <a:pt x="60" y="59"/>
                    <a:pt x="42" y="77"/>
                    <a:pt x="42" y="95"/>
                  </a:cubicBezTo>
                  <a:cubicBezTo>
                    <a:pt x="1" y="132"/>
                    <a:pt x="1" y="190"/>
                    <a:pt x="42" y="227"/>
                  </a:cubicBezTo>
                  <a:lnTo>
                    <a:pt x="60" y="245"/>
                  </a:lnTo>
                  <a:cubicBezTo>
                    <a:pt x="78" y="285"/>
                    <a:pt x="132" y="304"/>
                    <a:pt x="173" y="304"/>
                  </a:cubicBezTo>
                  <a:cubicBezTo>
                    <a:pt x="209" y="304"/>
                    <a:pt x="227" y="304"/>
                    <a:pt x="268" y="285"/>
                  </a:cubicBezTo>
                  <a:lnTo>
                    <a:pt x="304" y="285"/>
                  </a:lnTo>
                  <a:cubicBezTo>
                    <a:pt x="304" y="263"/>
                    <a:pt x="322" y="245"/>
                    <a:pt x="340" y="245"/>
                  </a:cubicBezTo>
                  <a:cubicBezTo>
                    <a:pt x="358" y="209"/>
                    <a:pt x="358" y="190"/>
                    <a:pt x="358" y="150"/>
                  </a:cubicBezTo>
                  <a:cubicBezTo>
                    <a:pt x="358" y="132"/>
                    <a:pt x="358" y="114"/>
                    <a:pt x="340" y="77"/>
                  </a:cubicBezTo>
                  <a:cubicBezTo>
                    <a:pt x="322" y="59"/>
                    <a:pt x="286" y="19"/>
                    <a:pt x="268" y="19"/>
                  </a:cubicBezTo>
                  <a:cubicBezTo>
                    <a:pt x="227" y="19"/>
                    <a:pt x="209" y="0"/>
                    <a:pt x="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17"/>
            <p:cNvSpPr/>
            <p:nvPr/>
          </p:nvSpPr>
          <p:spPr>
            <a:xfrm>
              <a:off x="469822" y="451416"/>
              <a:ext cx="37061" cy="35287"/>
            </a:xfrm>
            <a:custGeom>
              <a:avLst/>
              <a:gdLst/>
              <a:ahLst/>
              <a:cxnLst/>
              <a:rect l="l" t="t" r="r" b="b"/>
              <a:pathLst>
                <a:path w="376" h="358" extrusionOk="0">
                  <a:moveTo>
                    <a:pt x="190" y="1"/>
                  </a:moveTo>
                  <a:cubicBezTo>
                    <a:pt x="168" y="1"/>
                    <a:pt x="132" y="1"/>
                    <a:pt x="113" y="19"/>
                  </a:cubicBezTo>
                  <a:cubicBezTo>
                    <a:pt x="95" y="19"/>
                    <a:pt x="77" y="37"/>
                    <a:pt x="55" y="55"/>
                  </a:cubicBezTo>
                  <a:cubicBezTo>
                    <a:pt x="37" y="73"/>
                    <a:pt x="37" y="96"/>
                    <a:pt x="18" y="114"/>
                  </a:cubicBezTo>
                  <a:cubicBezTo>
                    <a:pt x="18" y="132"/>
                    <a:pt x="0" y="150"/>
                    <a:pt x="18" y="168"/>
                  </a:cubicBezTo>
                  <a:lnTo>
                    <a:pt x="18" y="227"/>
                  </a:lnTo>
                  <a:cubicBezTo>
                    <a:pt x="18" y="245"/>
                    <a:pt x="37" y="281"/>
                    <a:pt x="55" y="299"/>
                  </a:cubicBezTo>
                  <a:cubicBezTo>
                    <a:pt x="77" y="299"/>
                    <a:pt x="95" y="322"/>
                    <a:pt x="95" y="322"/>
                  </a:cubicBezTo>
                  <a:cubicBezTo>
                    <a:pt x="132" y="340"/>
                    <a:pt x="150" y="358"/>
                    <a:pt x="190" y="358"/>
                  </a:cubicBezTo>
                  <a:cubicBezTo>
                    <a:pt x="190" y="358"/>
                    <a:pt x="208" y="358"/>
                    <a:pt x="208" y="340"/>
                  </a:cubicBezTo>
                  <a:cubicBezTo>
                    <a:pt x="245" y="340"/>
                    <a:pt x="263" y="340"/>
                    <a:pt x="281" y="322"/>
                  </a:cubicBezTo>
                  <a:cubicBezTo>
                    <a:pt x="281" y="322"/>
                    <a:pt x="303" y="299"/>
                    <a:pt x="322" y="299"/>
                  </a:cubicBezTo>
                  <a:lnTo>
                    <a:pt x="322" y="281"/>
                  </a:lnTo>
                  <a:cubicBezTo>
                    <a:pt x="340" y="281"/>
                    <a:pt x="358" y="263"/>
                    <a:pt x="358" y="245"/>
                  </a:cubicBezTo>
                  <a:cubicBezTo>
                    <a:pt x="376" y="227"/>
                    <a:pt x="376" y="186"/>
                    <a:pt x="376" y="168"/>
                  </a:cubicBezTo>
                  <a:lnTo>
                    <a:pt x="376" y="132"/>
                  </a:lnTo>
                  <a:cubicBezTo>
                    <a:pt x="358" y="114"/>
                    <a:pt x="340" y="73"/>
                    <a:pt x="322" y="55"/>
                  </a:cubicBezTo>
                  <a:cubicBezTo>
                    <a:pt x="303" y="37"/>
                    <a:pt x="281" y="37"/>
                    <a:pt x="281" y="19"/>
                  </a:cubicBezTo>
                  <a:cubicBezTo>
                    <a:pt x="263" y="19"/>
                    <a:pt x="245" y="19"/>
                    <a:pt x="2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28" name="Google Shape;2328;p17"/>
          <p:cNvGrpSpPr/>
          <p:nvPr/>
        </p:nvGrpSpPr>
        <p:grpSpPr>
          <a:xfrm>
            <a:off x="8043068" y="66315"/>
            <a:ext cx="1006274" cy="876685"/>
            <a:chOff x="8043068" y="66315"/>
            <a:chExt cx="1006274" cy="876685"/>
          </a:xfrm>
        </p:grpSpPr>
        <p:sp>
          <p:nvSpPr>
            <p:cNvPr id="2329" name="Google Shape;2329;p17"/>
            <p:cNvSpPr/>
            <p:nvPr/>
          </p:nvSpPr>
          <p:spPr>
            <a:xfrm rot="-3439216">
              <a:off x="8199825" y="438753"/>
              <a:ext cx="186964" cy="111391"/>
            </a:xfrm>
            <a:custGeom>
              <a:avLst/>
              <a:gdLst/>
              <a:ahLst/>
              <a:cxnLst/>
              <a:rect l="l" t="t" r="r" b="b"/>
              <a:pathLst>
                <a:path w="1472" h="877" extrusionOk="0">
                  <a:moveTo>
                    <a:pt x="166" y="1"/>
                  </a:moveTo>
                  <a:cubicBezTo>
                    <a:pt x="108" y="1"/>
                    <a:pt x="50" y="35"/>
                    <a:pt x="23" y="92"/>
                  </a:cubicBezTo>
                  <a:cubicBezTo>
                    <a:pt x="1" y="169"/>
                    <a:pt x="42" y="259"/>
                    <a:pt x="114" y="300"/>
                  </a:cubicBezTo>
                  <a:cubicBezTo>
                    <a:pt x="494" y="485"/>
                    <a:pt x="851" y="675"/>
                    <a:pt x="1227" y="865"/>
                  </a:cubicBezTo>
                  <a:cubicBezTo>
                    <a:pt x="1244" y="873"/>
                    <a:pt x="1261" y="877"/>
                    <a:pt x="1279" y="877"/>
                  </a:cubicBezTo>
                  <a:cubicBezTo>
                    <a:pt x="1342" y="877"/>
                    <a:pt x="1407" y="830"/>
                    <a:pt x="1435" y="770"/>
                  </a:cubicBezTo>
                  <a:cubicBezTo>
                    <a:pt x="1471" y="693"/>
                    <a:pt x="1417" y="598"/>
                    <a:pt x="1340" y="580"/>
                  </a:cubicBezTo>
                  <a:cubicBezTo>
                    <a:pt x="983" y="395"/>
                    <a:pt x="607" y="205"/>
                    <a:pt x="227" y="15"/>
                  </a:cubicBezTo>
                  <a:cubicBezTo>
                    <a:pt x="208" y="5"/>
                    <a:pt x="187" y="1"/>
                    <a:pt x="1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17"/>
            <p:cNvSpPr/>
            <p:nvPr/>
          </p:nvSpPr>
          <p:spPr>
            <a:xfrm rot="-3439216">
              <a:off x="8350564" y="297962"/>
              <a:ext cx="155846" cy="96657"/>
            </a:xfrm>
            <a:custGeom>
              <a:avLst/>
              <a:gdLst/>
              <a:ahLst/>
              <a:cxnLst/>
              <a:rect l="l" t="t" r="r" b="b"/>
              <a:pathLst>
                <a:path w="1227" h="761" extrusionOk="0">
                  <a:moveTo>
                    <a:pt x="184" y="1"/>
                  </a:moveTo>
                  <a:cubicBezTo>
                    <a:pt x="127" y="1"/>
                    <a:pt x="55" y="47"/>
                    <a:pt x="41" y="107"/>
                  </a:cubicBezTo>
                  <a:cubicBezTo>
                    <a:pt x="0" y="184"/>
                    <a:pt x="41" y="256"/>
                    <a:pt x="113" y="297"/>
                  </a:cubicBezTo>
                  <a:cubicBezTo>
                    <a:pt x="416" y="446"/>
                    <a:pt x="697" y="596"/>
                    <a:pt x="982" y="749"/>
                  </a:cubicBezTo>
                  <a:cubicBezTo>
                    <a:pt x="998" y="757"/>
                    <a:pt x="1016" y="760"/>
                    <a:pt x="1034" y="760"/>
                  </a:cubicBezTo>
                  <a:cubicBezTo>
                    <a:pt x="1102" y="760"/>
                    <a:pt x="1176" y="712"/>
                    <a:pt x="1190" y="654"/>
                  </a:cubicBezTo>
                  <a:cubicBezTo>
                    <a:pt x="1226" y="578"/>
                    <a:pt x="1190" y="501"/>
                    <a:pt x="1095" y="464"/>
                  </a:cubicBezTo>
                  <a:cubicBezTo>
                    <a:pt x="810" y="315"/>
                    <a:pt x="529" y="161"/>
                    <a:pt x="226" y="12"/>
                  </a:cubicBezTo>
                  <a:cubicBezTo>
                    <a:pt x="215" y="4"/>
                    <a:pt x="200" y="1"/>
                    <a:pt x="1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17"/>
            <p:cNvSpPr/>
            <p:nvPr/>
          </p:nvSpPr>
          <p:spPr>
            <a:xfrm rot="-3439216">
              <a:off x="8438759" y="443508"/>
              <a:ext cx="140858" cy="85353"/>
            </a:xfrm>
            <a:custGeom>
              <a:avLst/>
              <a:gdLst/>
              <a:ahLst/>
              <a:cxnLst/>
              <a:rect l="l" t="t" r="r" b="b"/>
              <a:pathLst>
                <a:path w="1109" h="672" extrusionOk="0">
                  <a:moveTo>
                    <a:pt x="160" y="1"/>
                  </a:moveTo>
                  <a:cubicBezTo>
                    <a:pt x="113" y="1"/>
                    <a:pt x="68" y="19"/>
                    <a:pt x="37" y="64"/>
                  </a:cubicBezTo>
                  <a:cubicBezTo>
                    <a:pt x="0" y="141"/>
                    <a:pt x="0" y="231"/>
                    <a:pt x="73" y="272"/>
                  </a:cubicBezTo>
                  <a:cubicBezTo>
                    <a:pt x="317" y="439"/>
                    <a:pt x="584" y="571"/>
                    <a:pt x="883" y="666"/>
                  </a:cubicBezTo>
                  <a:cubicBezTo>
                    <a:pt x="900" y="670"/>
                    <a:pt x="918" y="672"/>
                    <a:pt x="935" y="672"/>
                  </a:cubicBezTo>
                  <a:cubicBezTo>
                    <a:pt x="998" y="672"/>
                    <a:pt x="1058" y="645"/>
                    <a:pt x="1073" y="571"/>
                  </a:cubicBezTo>
                  <a:cubicBezTo>
                    <a:pt x="1109" y="498"/>
                    <a:pt x="1073" y="403"/>
                    <a:pt x="996" y="367"/>
                  </a:cubicBezTo>
                  <a:cubicBezTo>
                    <a:pt x="864" y="326"/>
                    <a:pt x="733" y="290"/>
                    <a:pt x="602" y="231"/>
                  </a:cubicBezTo>
                  <a:cubicBezTo>
                    <a:pt x="566" y="213"/>
                    <a:pt x="543" y="195"/>
                    <a:pt x="507" y="195"/>
                  </a:cubicBezTo>
                  <a:cubicBezTo>
                    <a:pt x="489" y="177"/>
                    <a:pt x="489" y="177"/>
                    <a:pt x="471" y="159"/>
                  </a:cubicBezTo>
                  <a:lnTo>
                    <a:pt x="453" y="159"/>
                  </a:lnTo>
                  <a:lnTo>
                    <a:pt x="430" y="141"/>
                  </a:lnTo>
                  <a:cubicBezTo>
                    <a:pt x="376" y="118"/>
                    <a:pt x="317" y="82"/>
                    <a:pt x="263" y="28"/>
                  </a:cubicBezTo>
                  <a:cubicBezTo>
                    <a:pt x="230" y="11"/>
                    <a:pt x="195" y="1"/>
                    <a:pt x="1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17"/>
            <p:cNvSpPr/>
            <p:nvPr/>
          </p:nvSpPr>
          <p:spPr>
            <a:xfrm rot="-3439216">
              <a:off x="8522236" y="315416"/>
              <a:ext cx="141493" cy="85226"/>
            </a:xfrm>
            <a:custGeom>
              <a:avLst/>
              <a:gdLst/>
              <a:ahLst/>
              <a:cxnLst/>
              <a:rect l="l" t="t" r="r" b="b"/>
              <a:pathLst>
                <a:path w="1114" h="671" extrusionOk="0">
                  <a:moveTo>
                    <a:pt x="173" y="1"/>
                  </a:moveTo>
                  <a:cubicBezTo>
                    <a:pt x="118" y="1"/>
                    <a:pt x="55" y="37"/>
                    <a:pt x="41" y="89"/>
                  </a:cubicBezTo>
                  <a:cubicBezTo>
                    <a:pt x="1" y="166"/>
                    <a:pt x="41" y="261"/>
                    <a:pt x="114" y="297"/>
                  </a:cubicBezTo>
                  <a:cubicBezTo>
                    <a:pt x="381" y="410"/>
                    <a:pt x="625" y="542"/>
                    <a:pt x="887" y="655"/>
                  </a:cubicBezTo>
                  <a:cubicBezTo>
                    <a:pt x="908" y="666"/>
                    <a:pt x="931" y="671"/>
                    <a:pt x="952" y="671"/>
                  </a:cubicBezTo>
                  <a:cubicBezTo>
                    <a:pt x="1010" y="671"/>
                    <a:pt x="1064" y="635"/>
                    <a:pt x="1077" y="582"/>
                  </a:cubicBezTo>
                  <a:cubicBezTo>
                    <a:pt x="1114" y="487"/>
                    <a:pt x="1077" y="410"/>
                    <a:pt x="1001" y="374"/>
                  </a:cubicBezTo>
                  <a:cubicBezTo>
                    <a:pt x="738" y="261"/>
                    <a:pt x="494" y="130"/>
                    <a:pt x="227" y="17"/>
                  </a:cubicBezTo>
                  <a:cubicBezTo>
                    <a:pt x="212" y="6"/>
                    <a:pt x="193" y="1"/>
                    <a:pt x="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17"/>
            <p:cNvSpPr/>
            <p:nvPr/>
          </p:nvSpPr>
          <p:spPr>
            <a:xfrm rot="-3439216">
              <a:off x="8369635" y="170263"/>
              <a:ext cx="167404" cy="113677"/>
            </a:xfrm>
            <a:custGeom>
              <a:avLst/>
              <a:gdLst/>
              <a:ahLst/>
              <a:cxnLst/>
              <a:rect l="l" t="t" r="r" b="b"/>
              <a:pathLst>
                <a:path w="1318" h="895" extrusionOk="0">
                  <a:moveTo>
                    <a:pt x="169" y="0"/>
                  </a:moveTo>
                  <a:cubicBezTo>
                    <a:pt x="128" y="0"/>
                    <a:pt x="89" y="19"/>
                    <a:pt x="55" y="64"/>
                  </a:cubicBezTo>
                  <a:cubicBezTo>
                    <a:pt x="1" y="118"/>
                    <a:pt x="1" y="231"/>
                    <a:pt x="73" y="272"/>
                  </a:cubicBezTo>
                  <a:cubicBezTo>
                    <a:pt x="412" y="457"/>
                    <a:pt x="734" y="665"/>
                    <a:pt x="1055" y="855"/>
                  </a:cubicBezTo>
                  <a:cubicBezTo>
                    <a:pt x="1090" y="881"/>
                    <a:pt x="1130" y="894"/>
                    <a:pt x="1166" y="894"/>
                  </a:cubicBezTo>
                  <a:cubicBezTo>
                    <a:pt x="1207" y="894"/>
                    <a:pt x="1243" y="876"/>
                    <a:pt x="1263" y="837"/>
                  </a:cubicBezTo>
                  <a:cubicBezTo>
                    <a:pt x="1317" y="778"/>
                    <a:pt x="1317" y="665"/>
                    <a:pt x="1245" y="611"/>
                  </a:cubicBezTo>
                  <a:cubicBezTo>
                    <a:pt x="924" y="421"/>
                    <a:pt x="584" y="213"/>
                    <a:pt x="263" y="27"/>
                  </a:cubicBezTo>
                  <a:cubicBezTo>
                    <a:pt x="231" y="10"/>
                    <a:pt x="199" y="0"/>
                    <a:pt x="1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17"/>
            <p:cNvSpPr/>
            <p:nvPr/>
          </p:nvSpPr>
          <p:spPr>
            <a:xfrm rot="-3439216">
              <a:off x="8695895" y="94902"/>
              <a:ext cx="119647" cy="94625"/>
            </a:xfrm>
            <a:custGeom>
              <a:avLst/>
              <a:gdLst/>
              <a:ahLst/>
              <a:cxnLst/>
              <a:rect l="l" t="t" r="r" b="b"/>
              <a:pathLst>
                <a:path w="942" h="745" extrusionOk="0">
                  <a:moveTo>
                    <a:pt x="162" y="0"/>
                  </a:moveTo>
                  <a:cubicBezTo>
                    <a:pt x="119" y="0"/>
                    <a:pt x="76" y="19"/>
                    <a:pt x="55" y="60"/>
                  </a:cubicBezTo>
                  <a:cubicBezTo>
                    <a:pt x="0" y="137"/>
                    <a:pt x="0" y="232"/>
                    <a:pt x="73" y="268"/>
                  </a:cubicBezTo>
                  <a:cubicBezTo>
                    <a:pt x="281" y="418"/>
                    <a:pt x="489" y="571"/>
                    <a:pt x="697" y="721"/>
                  </a:cubicBezTo>
                  <a:cubicBezTo>
                    <a:pt x="720" y="736"/>
                    <a:pt x="749" y="744"/>
                    <a:pt x="780" y="744"/>
                  </a:cubicBezTo>
                  <a:cubicBezTo>
                    <a:pt x="824" y="744"/>
                    <a:pt x="871" y="727"/>
                    <a:pt x="905" y="684"/>
                  </a:cubicBezTo>
                  <a:cubicBezTo>
                    <a:pt x="941" y="626"/>
                    <a:pt x="941" y="513"/>
                    <a:pt x="864" y="476"/>
                  </a:cubicBezTo>
                  <a:cubicBezTo>
                    <a:pt x="679" y="323"/>
                    <a:pt x="471" y="173"/>
                    <a:pt x="263" y="42"/>
                  </a:cubicBezTo>
                  <a:cubicBezTo>
                    <a:pt x="237" y="15"/>
                    <a:pt x="199" y="0"/>
                    <a:pt x="1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17"/>
            <p:cNvSpPr/>
            <p:nvPr/>
          </p:nvSpPr>
          <p:spPr>
            <a:xfrm rot="-3439216">
              <a:off x="8738948" y="353955"/>
              <a:ext cx="117233" cy="76716"/>
            </a:xfrm>
            <a:custGeom>
              <a:avLst/>
              <a:gdLst/>
              <a:ahLst/>
              <a:cxnLst/>
              <a:rect l="l" t="t" r="r" b="b"/>
              <a:pathLst>
                <a:path w="923" h="604" extrusionOk="0">
                  <a:moveTo>
                    <a:pt x="468" y="171"/>
                  </a:moveTo>
                  <a:cubicBezTo>
                    <a:pt x="466" y="171"/>
                    <a:pt x="466" y="173"/>
                    <a:pt x="471" y="178"/>
                  </a:cubicBezTo>
                  <a:cubicBezTo>
                    <a:pt x="474" y="178"/>
                    <a:pt x="478" y="179"/>
                    <a:pt x="482" y="180"/>
                  </a:cubicBezTo>
                  <a:lnTo>
                    <a:pt x="482" y="180"/>
                  </a:lnTo>
                  <a:cubicBezTo>
                    <a:pt x="478" y="177"/>
                    <a:pt x="470" y="171"/>
                    <a:pt x="468" y="171"/>
                  </a:cubicBezTo>
                  <a:close/>
                  <a:moveTo>
                    <a:pt x="176" y="1"/>
                  </a:moveTo>
                  <a:cubicBezTo>
                    <a:pt x="128" y="1"/>
                    <a:pt x="79" y="20"/>
                    <a:pt x="54" y="65"/>
                  </a:cubicBezTo>
                  <a:cubicBezTo>
                    <a:pt x="0" y="138"/>
                    <a:pt x="18" y="214"/>
                    <a:pt x="73" y="269"/>
                  </a:cubicBezTo>
                  <a:cubicBezTo>
                    <a:pt x="263" y="423"/>
                    <a:pt x="489" y="536"/>
                    <a:pt x="697" y="590"/>
                  </a:cubicBezTo>
                  <a:cubicBezTo>
                    <a:pt x="724" y="599"/>
                    <a:pt x="748" y="603"/>
                    <a:pt x="769" y="603"/>
                  </a:cubicBezTo>
                  <a:cubicBezTo>
                    <a:pt x="791" y="603"/>
                    <a:pt x="810" y="599"/>
                    <a:pt x="828" y="590"/>
                  </a:cubicBezTo>
                  <a:cubicBezTo>
                    <a:pt x="864" y="572"/>
                    <a:pt x="887" y="554"/>
                    <a:pt x="905" y="518"/>
                  </a:cubicBezTo>
                  <a:cubicBezTo>
                    <a:pt x="923" y="441"/>
                    <a:pt x="905" y="346"/>
                    <a:pt x="828" y="309"/>
                  </a:cubicBezTo>
                  <a:cubicBezTo>
                    <a:pt x="715" y="291"/>
                    <a:pt x="620" y="251"/>
                    <a:pt x="507" y="196"/>
                  </a:cubicBezTo>
                  <a:cubicBezTo>
                    <a:pt x="507" y="196"/>
                    <a:pt x="495" y="185"/>
                    <a:pt x="482" y="180"/>
                  </a:cubicBezTo>
                  <a:lnTo>
                    <a:pt x="482" y="180"/>
                  </a:lnTo>
                  <a:cubicBezTo>
                    <a:pt x="483" y="182"/>
                    <a:pt x="484" y="183"/>
                    <a:pt x="483" y="183"/>
                  </a:cubicBezTo>
                  <a:cubicBezTo>
                    <a:pt x="481" y="183"/>
                    <a:pt x="478" y="182"/>
                    <a:pt x="471" y="178"/>
                  </a:cubicBezTo>
                  <a:cubicBezTo>
                    <a:pt x="453" y="156"/>
                    <a:pt x="434" y="138"/>
                    <a:pt x="394" y="119"/>
                  </a:cubicBezTo>
                  <a:cubicBezTo>
                    <a:pt x="358" y="101"/>
                    <a:pt x="321" y="65"/>
                    <a:pt x="263" y="24"/>
                  </a:cubicBezTo>
                  <a:cubicBezTo>
                    <a:pt x="240" y="10"/>
                    <a:pt x="209" y="1"/>
                    <a:pt x="1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17"/>
            <p:cNvSpPr/>
            <p:nvPr/>
          </p:nvSpPr>
          <p:spPr>
            <a:xfrm rot="-3439216">
              <a:off x="8852924" y="138209"/>
              <a:ext cx="105294" cy="80908"/>
            </a:xfrm>
            <a:custGeom>
              <a:avLst/>
              <a:gdLst/>
              <a:ahLst/>
              <a:cxnLst/>
              <a:rect l="l" t="t" r="r" b="b"/>
              <a:pathLst>
                <a:path w="829" h="637" extrusionOk="0">
                  <a:moveTo>
                    <a:pt x="154" y="1"/>
                  </a:moveTo>
                  <a:cubicBezTo>
                    <a:pt x="113" y="1"/>
                    <a:pt x="70" y="15"/>
                    <a:pt x="37" y="48"/>
                  </a:cubicBezTo>
                  <a:cubicBezTo>
                    <a:pt x="1" y="120"/>
                    <a:pt x="1" y="215"/>
                    <a:pt x="73" y="274"/>
                  </a:cubicBezTo>
                  <a:cubicBezTo>
                    <a:pt x="245" y="387"/>
                    <a:pt x="394" y="500"/>
                    <a:pt x="566" y="613"/>
                  </a:cubicBezTo>
                  <a:cubicBezTo>
                    <a:pt x="596" y="628"/>
                    <a:pt x="629" y="637"/>
                    <a:pt x="662" y="637"/>
                  </a:cubicBezTo>
                  <a:cubicBezTo>
                    <a:pt x="710" y="637"/>
                    <a:pt x="758" y="618"/>
                    <a:pt x="792" y="573"/>
                  </a:cubicBezTo>
                  <a:cubicBezTo>
                    <a:pt x="829" y="518"/>
                    <a:pt x="829" y="405"/>
                    <a:pt x="752" y="365"/>
                  </a:cubicBezTo>
                  <a:lnTo>
                    <a:pt x="245" y="25"/>
                  </a:lnTo>
                  <a:cubicBezTo>
                    <a:pt x="219" y="9"/>
                    <a:pt x="187" y="1"/>
                    <a:pt x="1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17"/>
            <p:cNvSpPr/>
            <p:nvPr/>
          </p:nvSpPr>
          <p:spPr>
            <a:xfrm rot="-3439216">
              <a:off x="8496075" y="648999"/>
              <a:ext cx="129427" cy="90053"/>
            </a:xfrm>
            <a:custGeom>
              <a:avLst/>
              <a:gdLst/>
              <a:ahLst/>
              <a:cxnLst/>
              <a:rect l="l" t="t" r="r" b="b"/>
              <a:pathLst>
                <a:path w="1019" h="709" extrusionOk="0">
                  <a:moveTo>
                    <a:pt x="162" y="1"/>
                  </a:moveTo>
                  <a:cubicBezTo>
                    <a:pt x="118" y="1"/>
                    <a:pt x="72" y="19"/>
                    <a:pt x="37" y="65"/>
                  </a:cubicBezTo>
                  <a:cubicBezTo>
                    <a:pt x="1" y="119"/>
                    <a:pt x="1" y="232"/>
                    <a:pt x="73" y="268"/>
                  </a:cubicBezTo>
                  <a:cubicBezTo>
                    <a:pt x="299" y="404"/>
                    <a:pt x="525" y="553"/>
                    <a:pt x="752" y="685"/>
                  </a:cubicBezTo>
                  <a:cubicBezTo>
                    <a:pt x="776" y="700"/>
                    <a:pt x="806" y="708"/>
                    <a:pt x="838" y="708"/>
                  </a:cubicBezTo>
                  <a:cubicBezTo>
                    <a:pt x="882" y="708"/>
                    <a:pt x="928" y="691"/>
                    <a:pt x="960" y="648"/>
                  </a:cubicBezTo>
                  <a:cubicBezTo>
                    <a:pt x="1000" y="590"/>
                    <a:pt x="1018" y="477"/>
                    <a:pt x="942" y="440"/>
                  </a:cubicBezTo>
                  <a:cubicBezTo>
                    <a:pt x="715" y="309"/>
                    <a:pt x="471" y="155"/>
                    <a:pt x="245" y="24"/>
                  </a:cubicBezTo>
                  <a:cubicBezTo>
                    <a:pt x="221" y="9"/>
                    <a:pt x="192" y="1"/>
                    <a:pt x="1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17"/>
            <p:cNvSpPr/>
            <p:nvPr/>
          </p:nvSpPr>
          <p:spPr>
            <a:xfrm rot="-3439216">
              <a:off x="8225122" y="689079"/>
              <a:ext cx="139207" cy="95133"/>
            </a:xfrm>
            <a:custGeom>
              <a:avLst/>
              <a:gdLst/>
              <a:ahLst/>
              <a:cxnLst/>
              <a:rect l="l" t="t" r="r" b="b"/>
              <a:pathLst>
                <a:path w="1096" h="749" extrusionOk="0">
                  <a:moveTo>
                    <a:pt x="165" y="1"/>
                  </a:moveTo>
                  <a:cubicBezTo>
                    <a:pt x="118" y="1"/>
                    <a:pt x="71" y="19"/>
                    <a:pt x="37" y="61"/>
                  </a:cubicBezTo>
                  <a:cubicBezTo>
                    <a:pt x="0" y="120"/>
                    <a:pt x="0" y="233"/>
                    <a:pt x="77" y="269"/>
                  </a:cubicBezTo>
                  <a:cubicBezTo>
                    <a:pt x="322" y="423"/>
                    <a:pt x="584" y="572"/>
                    <a:pt x="828" y="721"/>
                  </a:cubicBezTo>
                  <a:cubicBezTo>
                    <a:pt x="861" y="739"/>
                    <a:pt x="896" y="748"/>
                    <a:pt x="931" y="748"/>
                  </a:cubicBezTo>
                  <a:cubicBezTo>
                    <a:pt x="978" y="748"/>
                    <a:pt x="1023" y="730"/>
                    <a:pt x="1054" y="685"/>
                  </a:cubicBezTo>
                  <a:cubicBezTo>
                    <a:pt x="1095" y="626"/>
                    <a:pt x="1095" y="513"/>
                    <a:pt x="1018" y="477"/>
                  </a:cubicBezTo>
                  <a:cubicBezTo>
                    <a:pt x="774" y="328"/>
                    <a:pt x="507" y="174"/>
                    <a:pt x="263" y="25"/>
                  </a:cubicBezTo>
                  <a:cubicBezTo>
                    <a:pt x="233" y="10"/>
                    <a:pt x="199" y="1"/>
                    <a:pt x="1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17"/>
            <p:cNvSpPr/>
            <p:nvPr/>
          </p:nvSpPr>
          <p:spPr>
            <a:xfrm rot="-3439216">
              <a:off x="8653687" y="509329"/>
              <a:ext cx="132221" cy="104405"/>
            </a:xfrm>
            <a:custGeom>
              <a:avLst/>
              <a:gdLst/>
              <a:ahLst/>
              <a:cxnLst/>
              <a:rect l="l" t="t" r="r" b="b"/>
              <a:pathLst>
                <a:path w="1041" h="822" extrusionOk="0">
                  <a:moveTo>
                    <a:pt x="166" y="1"/>
                  </a:moveTo>
                  <a:cubicBezTo>
                    <a:pt x="118" y="1"/>
                    <a:pt x="73" y="18"/>
                    <a:pt x="41" y="61"/>
                  </a:cubicBezTo>
                  <a:cubicBezTo>
                    <a:pt x="0" y="138"/>
                    <a:pt x="0" y="233"/>
                    <a:pt x="77" y="269"/>
                  </a:cubicBezTo>
                  <a:cubicBezTo>
                    <a:pt x="303" y="459"/>
                    <a:pt x="548" y="626"/>
                    <a:pt x="774" y="798"/>
                  </a:cubicBezTo>
                  <a:cubicBezTo>
                    <a:pt x="806" y="813"/>
                    <a:pt x="841" y="822"/>
                    <a:pt x="873" y="822"/>
                  </a:cubicBezTo>
                  <a:cubicBezTo>
                    <a:pt x="919" y="822"/>
                    <a:pt x="961" y="804"/>
                    <a:pt x="982" y="762"/>
                  </a:cubicBezTo>
                  <a:cubicBezTo>
                    <a:pt x="1041" y="703"/>
                    <a:pt x="1041" y="608"/>
                    <a:pt x="964" y="554"/>
                  </a:cubicBezTo>
                  <a:cubicBezTo>
                    <a:pt x="719" y="382"/>
                    <a:pt x="493" y="214"/>
                    <a:pt x="267" y="24"/>
                  </a:cubicBezTo>
                  <a:cubicBezTo>
                    <a:pt x="235" y="9"/>
                    <a:pt x="200" y="1"/>
                    <a:pt x="1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17"/>
            <p:cNvSpPr/>
            <p:nvPr/>
          </p:nvSpPr>
          <p:spPr>
            <a:xfrm rot="-3439216">
              <a:off x="8930200" y="348632"/>
              <a:ext cx="110375" cy="81162"/>
            </a:xfrm>
            <a:custGeom>
              <a:avLst/>
              <a:gdLst/>
              <a:ahLst/>
              <a:cxnLst/>
              <a:rect l="l" t="t" r="r" b="b"/>
              <a:pathLst>
                <a:path w="869" h="639" extrusionOk="0">
                  <a:moveTo>
                    <a:pt x="131" y="0"/>
                  </a:moveTo>
                  <a:cubicBezTo>
                    <a:pt x="95" y="0"/>
                    <a:pt x="59" y="36"/>
                    <a:pt x="41" y="54"/>
                  </a:cubicBezTo>
                  <a:cubicBezTo>
                    <a:pt x="0" y="131"/>
                    <a:pt x="0" y="226"/>
                    <a:pt x="59" y="281"/>
                  </a:cubicBezTo>
                  <a:cubicBezTo>
                    <a:pt x="244" y="376"/>
                    <a:pt x="434" y="489"/>
                    <a:pt x="606" y="602"/>
                  </a:cubicBezTo>
                  <a:cubicBezTo>
                    <a:pt x="642" y="620"/>
                    <a:pt x="679" y="638"/>
                    <a:pt x="737" y="638"/>
                  </a:cubicBezTo>
                  <a:cubicBezTo>
                    <a:pt x="774" y="620"/>
                    <a:pt x="810" y="602"/>
                    <a:pt x="832" y="584"/>
                  </a:cubicBezTo>
                  <a:cubicBezTo>
                    <a:pt x="869" y="507"/>
                    <a:pt x="869" y="412"/>
                    <a:pt x="792" y="358"/>
                  </a:cubicBezTo>
                  <a:cubicBezTo>
                    <a:pt x="624" y="244"/>
                    <a:pt x="434" y="149"/>
                    <a:pt x="244" y="36"/>
                  </a:cubicBezTo>
                  <a:cubicBezTo>
                    <a:pt x="208" y="0"/>
                    <a:pt x="172" y="0"/>
                    <a:pt x="1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17"/>
            <p:cNvSpPr/>
            <p:nvPr/>
          </p:nvSpPr>
          <p:spPr>
            <a:xfrm rot="-3439216">
              <a:off x="8892801" y="554689"/>
              <a:ext cx="105294" cy="84083"/>
            </a:xfrm>
            <a:custGeom>
              <a:avLst/>
              <a:gdLst/>
              <a:ahLst/>
              <a:cxnLst/>
              <a:rect l="l" t="t" r="r" b="b"/>
              <a:pathLst>
                <a:path w="829" h="662" extrusionOk="0">
                  <a:moveTo>
                    <a:pt x="166" y="1"/>
                  </a:moveTo>
                  <a:cubicBezTo>
                    <a:pt x="120" y="1"/>
                    <a:pt x="73" y="26"/>
                    <a:pt x="37" y="73"/>
                  </a:cubicBezTo>
                  <a:cubicBezTo>
                    <a:pt x="1" y="127"/>
                    <a:pt x="1" y="222"/>
                    <a:pt x="73" y="281"/>
                  </a:cubicBezTo>
                  <a:cubicBezTo>
                    <a:pt x="227" y="394"/>
                    <a:pt x="394" y="525"/>
                    <a:pt x="566" y="638"/>
                  </a:cubicBezTo>
                  <a:cubicBezTo>
                    <a:pt x="595" y="653"/>
                    <a:pt x="629" y="662"/>
                    <a:pt x="662" y="662"/>
                  </a:cubicBezTo>
                  <a:cubicBezTo>
                    <a:pt x="710" y="662"/>
                    <a:pt x="757" y="643"/>
                    <a:pt x="792" y="597"/>
                  </a:cubicBezTo>
                  <a:cubicBezTo>
                    <a:pt x="828" y="543"/>
                    <a:pt x="828" y="448"/>
                    <a:pt x="752" y="394"/>
                  </a:cubicBezTo>
                  <a:cubicBezTo>
                    <a:pt x="584" y="281"/>
                    <a:pt x="412" y="145"/>
                    <a:pt x="245" y="32"/>
                  </a:cubicBezTo>
                  <a:cubicBezTo>
                    <a:pt x="222" y="11"/>
                    <a:pt x="194" y="1"/>
                    <a:pt x="1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17"/>
            <p:cNvSpPr/>
            <p:nvPr/>
          </p:nvSpPr>
          <p:spPr>
            <a:xfrm rot="-3439216">
              <a:off x="8053999" y="644117"/>
              <a:ext cx="139080" cy="101992"/>
            </a:xfrm>
            <a:custGeom>
              <a:avLst/>
              <a:gdLst/>
              <a:ahLst/>
              <a:cxnLst/>
              <a:rect l="l" t="t" r="r" b="b"/>
              <a:pathLst>
                <a:path w="1095" h="803" extrusionOk="0">
                  <a:moveTo>
                    <a:pt x="167" y="0"/>
                  </a:moveTo>
                  <a:cubicBezTo>
                    <a:pt x="119" y="0"/>
                    <a:pt x="71" y="19"/>
                    <a:pt x="36" y="64"/>
                  </a:cubicBezTo>
                  <a:cubicBezTo>
                    <a:pt x="0" y="119"/>
                    <a:pt x="0" y="232"/>
                    <a:pt x="77" y="268"/>
                  </a:cubicBezTo>
                  <a:cubicBezTo>
                    <a:pt x="321" y="440"/>
                    <a:pt x="584" y="607"/>
                    <a:pt x="828" y="779"/>
                  </a:cubicBezTo>
                  <a:cubicBezTo>
                    <a:pt x="860" y="794"/>
                    <a:pt x="895" y="803"/>
                    <a:pt x="927" y="803"/>
                  </a:cubicBezTo>
                  <a:cubicBezTo>
                    <a:pt x="973" y="803"/>
                    <a:pt x="1015" y="785"/>
                    <a:pt x="1036" y="743"/>
                  </a:cubicBezTo>
                  <a:cubicBezTo>
                    <a:pt x="1095" y="684"/>
                    <a:pt x="1095" y="571"/>
                    <a:pt x="1018" y="535"/>
                  </a:cubicBezTo>
                  <a:cubicBezTo>
                    <a:pt x="756" y="363"/>
                    <a:pt x="507" y="196"/>
                    <a:pt x="262" y="24"/>
                  </a:cubicBezTo>
                  <a:cubicBezTo>
                    <a:pt x="233" y="9"/>
                    <a:pt x="200" y="0"/>
                    <a:pt x="1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17"/>
            <p:cNvSpPr/>
            <p:nvPr/>
          </p:nvSpPr>
          <p:spPr>
            <a:xfrm rot="-3439216">
              <a:off x="8632796" y="768265"/>
              <a:ext cx="122568" cy="88020"/>
            </a:xfrm>
            <a:custGeom>
              <a:avLst/>
              <a:gdLst/>
              <a:ahLst/>
              <a:cxnLst/>
              <a:rect l="l" t="t" r="r" b="b"/>
              <a:pathLst>
                <a:path w="965" h="693" extrusionOk="0">
                  <a:moveTo>
                    <a:pt x="164" y="1"/>
                  </a:moveTo>
                  <a:cubicBezTo>
                    <a:pt x="117" y="1"/>
                    <a:pt x="71" y="20"/>
                    <a:pt x="37" y="64"/>
                  </a:cubicBezTo>
                  <a:cubicBezTo>
                    <a:pt x="1" y="118"/>
                    <a:pt x="1" y="232"/>
                    <a:pt x="77" y="272"/>
                  </a:cubicBezTo>
                  <a:cubicBezTo>
                    <a:pt x="286" y="403"/>
                    <a:pt x="489" y="535"/>
                    <a:pt x="697" y="666"/>
                  </a:cubicBezTo>
                  <a:cubicBezTo>
                    <a:pt x="730" y="683"/>
                    <a:pt x="765" y="693"/>
                    <a:pt x="798" y="693"/>
                  </a:cubicBezTo>
                  <a:cubicBezTo>
                    <a:pt x="844" y="693"/>
                    <a:pt x="884" y="674"/>
                    <a:pt x="905" y="630"/>
                  </a:cubicBezTo>
                  <a:cubicBezTo>
                    <a:pt x="964" y="571"/>
                    <a:pt x="964" y="458"/>
                    <a:pt x="887" y="422"/>
                  </a:cubicBezTo>
                  <a:cubicBezTo>
                    <a:pt x="679" y="290"/>
                    <a:pt x="471" y="159"/>
                    <a:pt x="263" y="28"/>
                  </a:cubicBezTo>
                  <a:cubicBezTo>
                    <a:pt x="232" y="11"/>
                    <a:pt x="198" y="1"/>
                    <a:pt x="1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17"/>
            <p:cNvSpPr/>
            <p:nvPr/>
          </p:nvSpPr>
          <p:spPr>
            <a:xfrm rot="-3439216">
              <a:off x="8304129" y="810219"/>
              <a:ext cx="143779" cy="93863"/>
            </a:xfrm>
            <a:custGeom>
              <a:avLst/>
              <a:gdLst/>
              <a:ahLst/>
              <a:cxnLst/>
              <a:rect l="l" t="t" r="r" b="b"/>
              <a:pathLst>
                <a:path w="1132" h="739" extrusionOk="0">
                  <a:moveTo>
                    <a:pt x="168" y="1"/>
                  </a:moveTo>
                  <a:cubicBezTo>
                    <a:pt x="112" y="1"/>
                    <a:pt x="50" y="44"/>
                    <a:pt x="37" y="100"/>
                  </a:cubicBezTo>
                  <a:cubicBezTo>
                    <a:pt x="1" y="195"/>
                    <a:pt x="37" y="249"/>
                    <a:pt x="114" y="308"/>
                  </a:cubicBezTo>
                  <a:cubicBezTo>
                    <a:pt x="376" y="439"/>
                    <a:pt x="639" y="588"/>
                    <a:pt x="906" y="724"/>
                  </a:cubicBezTo>
                  <a:cubicBezTo>
                    <a:pt x="920" y="734"/>
                    <a:pt x="939" y="738"/>
                    <a:pt x="958" y="738"/>
                  </a:cubicBezTo>
                  <a:cubicBezTo>
                    <a:pt x="1013" y="738"/>
                    <a:pt x="1078" y="704"/>
                    <a:pt x="1091" y="647"/>
                  </a:cubicBezTo>
                  <a:cubicBezTo>
                    <a:pt x="1132" y="552"/>
                    <a:pt x="1091" y="475"/>
                    <a:pt x="1019" y="439"/>
                  </a:cubicBezTo>
                  <a:cubicBezTo>
                    <a:pt x="752" y="308"/>
                    <a:pt x="490" y="158"/>
                    <a:pt x="227" y="23"/>
                  </a:cubicBezTo>
                  <a:cubicBezTo>
                    <a:pt x="211" y="7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45" name="Google Shape;2345;p17"/>
          <p:cNvGrpSpPr/>
          <p:nvPr/>
        </p:nvGrpSpPr>
        <p:grpSpPr>
          <a:xfrm>
            <a:off x="67029" y="4188513"/>
            <a:ext cx="769875" cy="829975"/>
            <a:chOff x="67029" y="4188513"/>
            <a:chExt cx="769875" cy="829975"/>
          </a:xfrm>
        </p:grpSpPr>
        <p:sp>
          <p:nvSpPr>
            <p:cNvPr id="2346" name="Google Shape;2346;p17"/>
            <p:cNvSpPr/>
            <p:nvPr/>
          </p:nvSpPr>
          <p:spPr>
            <a:xfrm>
              <a:off x="67029" y="4556599"/>
              <a:ext cx="126747" cy="95563"/>
            </a:xfrm>
            <a:custGeom>
              <a:avLst/>
              <a:gdLst/>
              <a:ahLst/>
              <a:cxnLst/>
              <a:rect l="l" t="t" r="r" b="b"/>
              <a:pathLst>
                <a:path w="1512" h="1140" extrusionOk="0">
                  <a:moveTo>
                    <a:pt x="835" y="1"/>
                  </a:moveTo>
                  <a:cubicBezTo>
                    <a:pt x="674" y="1"/>
                    <a:pt x="509" y="85"/>
                    <a:pt x="321" y="210"/>
                  </a:cubicBezTo>
                  <a:cubicBezTo>
                    <a:pt x="190" y="287"/>
                    <a:pt x="77" y="400"/>
                    <a:pt x="41" y="550"/>
                  </a:cubicBezTo>
                  <a:cubicBezTo>
                    <a:pt x="0" y="721"/>
                    <a:pt x="77" y="907"/>
                    <a:pt x="208" y="1020"/>
                  </a:cubicBezTo>
                  <a:cubicBezTo>
                    <a:pt x="334" y="1098"/>
                    <a:pt x="469" y="1139"/>
                    <a:pt x="609" y="1139"/>
                  </a:cubicBezTo>
                  <a:cubicBezTo>
                    <a:pt x="639" y="1139"/>
                    <a:pt x="670" y="1137"/>
                    <a:pt x="701" y="1133"/>
                  </a:cubicBezTo>
                  <a:cubicBezTo>
                    <a:pt x="887" y="1115"/>
                    <a:pt x="1041" y="1043"/>
                    <a:pt x="1190" y="966"/>
                  </a:cubicBezTo>
                  <a:cubicBezTo>
                    <a:pt x="1303" y="907"/>
                    <a:pt x="1416" y="835"/>
                    <a:pt x="1452" y="721"/>
                  </a:cubicBezTo>
                  <a:cubicBezTo>
                    <a:pt x="1511" y="531"/>
                    <a:pt x="1380" y="341"/>
                    <a:pt x="1226" y="192"/>
                  </a:cubicBezTo>
                  <a:cubicBezTo>
                    <a:pt x="1092" y="56"/>
                    <a:pt x="965" y="1"/>
                    <a:pt x="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17"/>
            <p:cNvSpPr/>
            <p:nvPr/>
          </p:nvSpPr>
          <p:spPr>
            <a:xfrm>
              <a:off x="193106" y="4750827"/>
              <a:ext cx="139405" cy="111574"/>
            </a:xfrm>
            <a:custGeom>
              <a:avLst/>
              <a:gdLst/>
              <a:ahLst/>
              <a:cxnLst/>
              <a:rect l="l" t="t" r="r" b="b"/>
              <a:pathLst>
                <a:path w="1663" h="1331" extrusionOk="0">
                  <a:moveTo>
                    <a:pt x="849" y="0"/>
                  </a:moveTo>
                  <a:cubicBezTo>
                    <a:pt x="432" y="0"/>
                    <a:pt x="0" y="237"/>
                    <a:pt x="25" y="684"/>
                  </a:cubicBezTo>
                  <a:cubicBezTo>
                    <a:pt x="43" y="988"/>
                    <a:pt x="288" y="1250"/>
                    <a:pt x="591" y="1304"/>
                  </a:cubicBezTo>
                  <a:cubicBezTo>
                    <a:pt x="656" y="1322"/>
                    <a:pt x="724" y="1331"/>
                    <a:pt x="792" y="1331"/>
                  </a:cubicBezTo>
                  <a:cubicBezTo>
                    <a:pt x="1015" y="1331"/>
                    <a:pt x="1241" y="1238"/>
                    <a:pt x="1401" y="1078"/>
                  </a:cubicBezTo>
                  <a:cubicBezTo>
                    <a:pt x="1550" y="929"/>
                    <a:pt x="1663" y="721"/>
                    <a:pt x="1627" y="535"/>
                  </a:cubicBezTo>
                  <a:cubicBezTo>
                    <a:pt x="1591" y="363"/>
                    <a:pt x="1477" y="232"/>
                    <a:pt x="1346" y="137"/>
                  </a:cubicBezTo>
                  <a:cubicBezTo>
                    <a:pt x="1209" y="45"/>
                    <a:pt x="1030" y="0"/>
                    <a:pt x="8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17"/>
            <p:cNvSpPr/>
            <p:nvPr/>
          </p:nvSpPr>
          <p:spPr>
            <a:xfrm>
              <a:off x="359421" y="4885286"/>
              <a:ext cx="155165" cy="133202"/>
            </a:xfrm>
            <a:custGeom>
              <a:avLst/>
              <a:gdLst/>
              <a:ahLst/>
              <a:cxnLst/>
              <a:rect l="l" t="t" r="r" b="b"/>
              <a:pathLst>
                <a:path w="1851" h="1589" extrusionOk="0">
                  <a:moveTo>
                    <a:pt x="995" y="1"/>
                  </a:moveTo>
                  <a:cubicBezTo>
                    <a:pt x="547" y="1"/>
                    <a:pt x="92" y="330"/>
                    <a:pt x="41" y="813"/>
                  </a:cubicBezTo>
                  <a:cubicBezTo>
                    <a:pt x="0" y="1170"/>
                    <a:pt x="285" y="1550"/>
                    <a:pt x="624" y="1587"/>
                  </a:cubicBezTo>
                  <a:cubicBezTo>
                    <a:pt x="643" y="1588"/>
                    <a:pt x="662" y="1589"/>
                    <a:pt x="681" y="1589"/>
                  </a:cubicBezTo>
                  <a:cubicBezTo>
                    <a:pt x="885" y="1589"/>
                    <a:pt x="1074" y="1502"/>
                    <a:pt x="1244" y="1419"/>
                  </a:cubicBezTo>
                  <a:cubicBezTo>
                    <a:pt x="1470" y="1284"/>
                    <a:pt x="1697" y="1116"/>
                    <a:pt x="1773" y="872"/>
                  </a:cubicBezTo>
                  <a:cubicBezTo>
                    <a:pt x="1850" y="605"/>
                    <a:pt x="1715" y="324"/>
                    <a:pt x="1511" y="175"/>
                  </a:cubicBezTo>
                  <a:cubicBezTo>
                    <a:pt x="1358" y="55"/>
                    <a:pt x="1177" y="1"/>
                    <a:pt x="9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9" name="Google Shape;2349;p17"/>
            <p:cNvSpPr/>
            <p:nvPr/>
          </p:nvSpPr>
          <p:spPr>
            <a:xfrm>
              <a:off x="560272" y="4595494"/>
              <a:ext cx="172349" cy="127166"/>
            </a:xfrm>
            <a:custGeom>
              <a:avLst/>
              <a:gdLst/>
              <a:ahLst/>
              <a:cxnLst/>
              <a:rect l="l" t="t" r="r" b="b"/>
              <a:pathLst>
                <a:path w="2056" h="1517" extrusionOk="0">
                  <a:moveTo>
                    <a:pt x="1196" y="0"/>
                  </a:moveTo>
                  <a:cubicBezTo>
                    <a:pt x="670" y="0"/>
                    <a:pt x="0" y="402"/>
                    <a:pt x="133" y="972"/>
                  </a:cubicBezTo>
                  <a:cubicBezTo>
                    <a:pt x="205" y="1257"/>
                    <a:pt x="472" y="1461"/>
                    <a:pt x="753" y="1502"/>
                  </a:cubicBezTo>
                  <a:cubicBezTo>
                    <a:pt x="808" y="1512"/>
                    <a:pt x="863" y="1517"/>
                    <a:pt x="918" y="1517"/>
                  </a:cubicBezTo>
                  <a:cubicBezTo>
                    <a:pt x="1145" y="1517"/>
                    <a:pt x="1365" y="1432"/>
                    <a:pt x="1562" y="1312"/>
                  </a:cubicBezTo>
                  <a:cubicBezTo>
                    <a:pt x="1734" y="1198"/>
                    <a:pt x="1902" y="1049"/>
                    <a:pt x="1961" y="841"/>
                  </a:cubicBezTo>
                  <a:cubicBezTo>
                    <a:pt x="2056" y="502"/>
                    <a:pt x="1771" y="126"/>
                    <a:pt x="1431" y="31"/>
                  </a:cubicBezTo>
                  <a:cubicBezTo>
                    <a:pt x="1359" y="10"/>
                    <a:pt x="1279" y="0"/>
                    <a:pt x="11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2350;p17"/>
            <p:cNvSpPr/>
            <p:nvPr/>
          </p:nvSpPr>
          <p:spPr>
            <a:xfrm>
              <a:off x="356319" y="4514014"/>
              <a:ext cx="159775" cy="142591"/>
            </a:xfrm>
            <a:custGeom>
              <a:avLst/>
              <a:gdLst/>
              <a:ahLst/>
              <a:cxnLst/>
              <a:rect l="l" t="t" r="r" b="b"/>
              <a:pathLst>
                <a:path w="1906" h="1701" extrusionOk="0">
                  <a:moveTo>
                    <a:pt x="1115" y="0"/>
                  </a:moveTo>
                  <a:cubicBezTo>
                    <a:pt x="751" y="0"/>
                    <a:pt x="408" y="288"/>
                    <a:pt x="191" y="551"/>
                  </a:cubicBezTo>
                  <a:cubicBezTo>
                    <a:pt x="78" y="700"/>
                    <a:pt x="1" y="872"/>
                    <a:pt x="19" y="1039"/>
                  </a:cubicBezTo>
                  <a:cubicBezTo>
                    <a:pt x="37" y="1248"/>
                    <a:pt x="191" y="1438"/>
                    <a:pt x="358" y="1528"/>
                  </a:cubicBezTo>
                  <a:cubicBezTo>
                    <a:pt x="530" y="1642"/>
                    <a:pt x="727" y="1701"/>
                    <a:pt x="923" y="1701"/>
                  </a:cubicBezTo>
                  <a:cubicBezTo>
                    <a:pt x="1052" y="1701"/>
                    <a:pt x="1180" y="1675"/>
                    <a:pt x="1299" y="1623"/>
                  </a:cubicBezTo>
                  <a:cubicBezTo>
                    <a:pt x="1602" y="1510"/>
                    <a:pt x="1829" y="1211"/>
                    <a:pt x="1865" y="890"/>
                  </a:cubicBezTo>
                  <a:cubicBezTo>
                    <a:pt x="1905" y="569"/>
                    <a:pt x="1715" y="230"/>
                    <a:pt x="1435" y="80"/>
                  </a:cubicBezTo>
                  <a:cubicBezTo>
                    <a:pt x="1328" y="25"/>
                    <a:pt x="1221" y="0"/>
                    <a:pt x="11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17"/>
            <p:cNvSpPr/>
            <p:nvPr/>
          </p:nvSpPr>
          <p:spPr>
            <a:xfrm>
              <a:off x="680482" y="4820739"/>
              <a:ext cx="156422" cy="148459"/>
            </a:xfrm>
            <a:custGeom>
              <a:avLst/>
              <a:gdLst/>
              <a:ahLst/>
              <a:cxnLst/>
              <a:rect l="l" t="t" r="r" b="b"/>
              <a:pathLst>
                <a:path w="1866" h="1771" extrusionOk="0">
                  <a:moveTo>
                    <a:pt x="1059" y="0"/>
                  </a:moveTo>
                  <a:cubicBezTo>
                    <a:pt x="525" y="0"/>
                    <a:pt x="0" y="610"/>
                    <a:pt x="15" y="1113"/>
                  </a:cubicBezTo>
                  <a:cubicBezTo>
                    <a:pt x="15" y="1398"/>
                    <a:pt x="205" y="1678"/>
                    <a:pt x="486" y="1755"/>
                  </a:cubicBezTo>
                  <a:cubicBezTo>
                    <a:pt x="531" y="1766"/>
                    <a:pt x="576" y="1771"/>
                    <a:pt x="621" y="1771"/>
                  </a:cubicBezTo>
                  <a:cubicBezTo>
                    <a:pt x="801" y="1771"/>
                    <a:pt x="980" y="1692"/>
                    <a:pt x="1146" y="1601"/>
                  </a:cubicBezTo>
                  <a:cubicBezTo>
                    <a:pt x="1391" y="1470"/>
                    <a:pt x="1639" y="1284"/>
                    <a:pt x="1730" y="1018"/>
                  </a:cubicBezTo>
                  <a:cubicBezTo>
                    <a:pt x="1866" y="660"/>
                    <a:pt x="1694" y="244"/>
                    <a:pt x="1372" y="77"/>
                  </a:cubicBezTo>
                  <a:cubicBezTo>
                    <a:pt x="1270" y="24"/>
                    <a:pt x="1165" y="0"/>
                    <a:pt x="10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2" name="Google Shape;2352;p17"/>
            <p:cNvSpPr/>
            <p:nvPr/>
          </p:nvSpPr>
          <p:spPr>
            <a:xfrm>
              <a:off x="228565" y="4341246"/>
              <a:ext cx="92965" cy="79217"/>
            </a:xfrm>
            <a:custGeom>
              <a:avLst/>
              <a:gdLst/>
              <a:ahLst/>
              <a:cxnLst/>
              <a:rect l="l" t="t" r="r" b="b"/>
              <a:pathLst>
                <a:path w="1109" h="945" extrusionOk="0">
                  <a:moveTo>
                    <a:pt x="452" y="1"/>
                  </a:moveTo>
                  <a:cubicBezTo>
                    <a:pt x="220" y="1"/>
                    <a:pt x="1" y="193"/>
                    <a:pt x="37" y="445"/>
                  </a:cubicBezTo>
                  <a:cubicBezTo>
                    <a:pt x="55" y="594"/>
                    <a:pt x="168" y="725"/>
                    <a:pt x="281" y="802"/>
                  </a:cubicBezTo>
                  <a:cubicBezTo>
                    <a:pt x="385" y="892"/>
                    <a:pt x="526" y="945"/>
                    <a:pt x="672" y="945"/>
                  </a:cubicBezTo>
                  <a:cubicBezTo>
                    <a:pt x="710" y="945"/>
                    <a:pt x="749" y="941"/>
                    <a:pt x="788" y="934"/>
                  </a:cubicBezTo>
                  <a:cubicBezTo>
                    <a:pt x="959" y="875"/>
                    <a:pt x="1109" y="725"/>
                    <a:pt x="1091" y="535"/>
                  </a:cubicBezTo>
                  <a:cubicBezTo>
                    <a:pt x="1091" y="386"/>
                    <a:pt x="959" y="255"/>
                    <a:pt x="828" y="160"/>
                  </a:cubicBezTo>
                  <a:cubicBezTo>
                    <a:pt x="751" y="83"/>
                    <a:pt x="656" y="29"/>
                    <a:pt x="543" y="11"/>
                  </a:cubicBezTo>
                  <a:cubicBezTo>
                    <a:pt x="513" y="4"/>
                    <a:pt x="483" y="1"/>
                    <a:pt x="4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3" name="Google Shape;2353;p17"/>
            <p:cNvSpPr/>
            <p:nvPr/>
          </p:nvSpPr>
          <p:spPr>
            <a:xfrm>
              <a:off x="365875" y="4188513"/>
              <a:ext cx="189618" cy="138651"/>
            </a:xfrm>
            <a:custGeom>
              <a:avLst/>
              <a:gdLst/>
              <a:ahLst/>
              <a:cxnLst/>
              <a:rect l="l" t="t" r="r" b="b"/>
              <a:pathLst>
                <a:path w="2262" h="1654" extrusionOk="0">
                  <a:moveTo>
                    <a:pt x="1473" y="1"/>
                  </a:moveTo>
                  <a:cubicBezTo>
                    <a:pt x="1446" y="1"/>
                    <a:pt x="1419" y="2"/>
                    <a:pt x="1393" y="5"/>
                  </a:cubicBezTo>
                  <a:cubicBezTo>
                    <a:pt x="774" y="78"/>
                    <a:pt x="0" y="851"/>
                    <a:pt x="602" y="1435"/>
                  </a:cubicBezTo>
                  <a:cubicBezTo>
                    <a:pt x="741" y="1588"/>
                    <a:pt x="951" y="1653"/>
                    <a:pt x="1167" y="1653"/>
                  </a:cubicBezTo>
                  <a:cubicBezTo>
                    <a:pt x="1219" y="1653"/>
                    <a:pt x="1270" y="1650"/>
                    <a:pt x="1321" y="1643"/>
                  </a:cubicBezTo>
                  <a:cubicBezTo>
                    <a:pt x="1565" y="1588"/>
                    <a:pt x="1810" y="1435"/>
                    <a:pt x="1977" y="1249"/>
                  </a:cubicBezTo>
                  <a:cubicBezTo>
                    <a:pt x="2131" y="1059"/>
                    <a:pt x="2262" y="815"/>
                    <a:pt x="2226" y="571"/>
                  </a:cubicBezTo>
                  <a:cubicBezTo>
                    <a:pt x="2188" y="235"/>
                    <a:pt x="1812" y="1"/>
                    <a:pt x="14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17"/>
            <p:cNvSpPr/>
            <p:nvPr/>
          </p:nvSpPr>
          <p:spPr>
            <a:xfrm>
              <a:off x="536465" y="4831636"/>
              <a:ext cx="69493" cy="57003"/>
            </a:xfrm>
            <a:custGeom>
              <a:avLst/>
              <a:gdLst/>
              <a:ahLst/>
              <a:cxnLst/>
              <a:rect l="l" t="t" r="r" b="b"/>
              <a:pathLst>
                <a:path w="829" h="680" extrusionOk="0">
                  <a:moveTo>
                    <a:pt x="417" y="1"/>
                  </a:moveTo>
                  <a:cubicBezTo>
                    <a:pt x="358" y="1"/>
                    <a:pt x="304" y="1"/>
                    <a:pt x="227" y="42"/>
                  </a:cubicBezTo>
                  <a:cubicBezTo>
                    <a:pt x="78" y="114"/>
                    <a:pt x="1" y="363"/>
                    <a:pt x="96" y="512"/>
                  </a:cubicBezTo>
                  <a:cubicBezTo>
                    <a:pt x="150" y="607"/>
                    <a:pt x="263" y="661"/>
                    <a:pt x="376" y="679"/>
                  </a:cubicBezTo>
                  <a:cubicBezTo>
                    <a:pt x="489" y="679"/>
                    <a:pt x="602" y="625"/>
                    <a:pt x="679" y="548"/>
                  </a:cubicBezTo>
                  <a:cubicBezTo>
                    <a:pt x="774" y="453"/>
                    <a:pt x="829" y="340"/>
                    <a:pt x="792" y="209"/>
                  </a:cubicBezTo>
                  <a:cubicBezTo>
                    <a:pt x="756" y="60"/>
                    <a:pt x="584" y="1"/>
                    <a:pt x="4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17"/>
            <p:cNvSpPr/>
            <p:nvPr/>
          </p:nvSpPr>
          <p:spPr>
            <a:xfrm>
              <a:off x="613838" y="4349796"/>
              <a:ext cx="109311" cy="74774"/>
            </a:xfrm>
            <a:custGeom>
              <a:avLst/>
              <a:gdLst/>
              <a:ahLst/>
              <a:cxnLst/>
              <a:rect l="l" t="t" r="r" b="b"/>
              <a:pathLst>
                <a:path w="1304" h="892" extrusionOk="0">
                  <a:moveTo>
                    <a:pt x="776" y="0"/>
                  </a:moveTo>
                  <a:cubicBezTo>
                    <a:pt x="756" y="0"/>
                    <a:pt x="736" y="2"/>
                    <a:pt x="715" y="4"/>
                  </a:cubicBezTo>
                  <a:cubicBezTo>
                    <a:pt x="566" y="22"/>
                    <a:pt x="417" y="76"/>
                    <a:pt x="304" y="189"/>
                  </a:cubicBezTo>
                  <a:cubicBezTo>
                    <a:pt x="1" y="510"/>
                    <a:pt x="263" y="832"/>
                    <a:pt x="643" y="886"/>
                  </a:cubicBezTo>
                  <a:cubicBezTo>
                    <a:pt x="672" y="890"/>
                    <a:pt x="701" y="892"/>
                    <a:pt x="731" y="892"/>
                  </a:cubicBezTo>
                  <a:cubicBezTo>
                    <a:pt x="874" y="892"/>
                    <a:pt x="1023" y="845"/>
                    <a:pt x="1132" y="737"/>
                  </a:cubicBezTo>
                  <a:cubicBezTo>
                    <a:pt x="1245" y="623"/>
                    <a:pt x="1303" y="415"/>
                    <a:pt x="1227" y="248"/>
                  </a:cubicBezTo>
                  <a:cubicBezTo>
                    <a:pt x="1141" y="93"/>
                    <a:pt x="963" y="0"/>
                    <a:pt x="7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9_1">
    <p:spTree>
      <p:nvGrpSpPr>
        <p:cNvPr id="1" name="Shape 2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7" name="Google Shape;2357;p18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358" name="Google Shape;2358;p18"/>
          <p:cNvSpPr/>
          <p:nvPr/>
        </p:nvSpPr>
        <p:spPr>
          <a:xfrm rot="-3607199" flipH="1">
            <a:off x="7214291" y="4377734"/>
            <a:ext cx="3071675" cy="1264403"/>
          </a:xfrm>
          <a:custGeom>
            <a:avLst/>
            <a:gdLst/>
            <a:ahLst/>
            <a:cxnLst/>
            <a:rect l="l" t="t" r="r" b="b"/>
            <a:pathLst>
              <a:path w="22316" h="9186" extrusionOk="0">
                <a:moveTo>
                  <a:pt x="12280" y="0"/>
                </a:moveTo>
                <a:cubicBezTo>
                  <a:pt x="12023" y="0"/>
                  <a:pt x="11766" y="38"/>
                  <a:pt x="11516" y="116"/>
                </a:cubicBezTo>
                <a:cubicBezTo>
                  <a:pt x="9904" y="617"/>
                  <a:pt x="8609" y="2432"/>
                  <a:pt x="7761" y="4569"/>
                </a:cubicBezTo>
                <a:cubicBezTo>
                  <a:pt x="7071" y="3411"/>
                  <a:pt x="6054" y="2774"/>
                  <a:pt x="5035" y="2774"/>
                </a:cubicBezTo>
                <a:cubicBezTo>
                  <a:pt x="4547" y="2774"/>
                  <a:pt x="4059" y="2921"/>
                  <a:pt x="3606" y="3226"/>
                </a:cubicBezTo>
                <a:cubicBezTo>
                  <a:pt x="2215" y="4175"/>
                  <a:pt x="0" y="8575"/>
                  <a:pt x="1517" y="8826"/>
                </a:cubicBezTo>
                <a:cubicBezTo>
                  <a:pt x="2870" y="9066"/>
                  <a:pt x="5851" y="9186"/>
                  <a:pt x="9152" y="9186"/>
                </a:cubicBezTo>
                <a:cubicBezTo>
                  <a:pt x="14048" y="9186"/>
                  <a:pt x="19647" y="8923"/>
                  <a:pt x="21665" y="8402"/>
                </a:cubicBezTo>
                <a:cubicBezTo>
                  <a:pt x="22316" y="8229"/>
                  <a:pt x="21020" y="4098"/>
                  <a:pt x="20226" y="3226"/>
                </a:cubicBezTo>
                <a:cubicBezTo>
                  <a:pt x="19530" y="2451"/>
                  <a:pt x="18666" y="2058"/>
                  <a:pt x="17805" y="2058"/>
                </a:cubicBezTo>
                <a:cubicBezTo>
                  <a:pt x="17036" y="2058"/>
                  <a:pt x="16269" y="2371"/>
                  <a:pt x="15624" y="3005"/>
                </a:cubicBezTo>
                <a:cubicBezTo>
                  <a:pt x="15080" y="1097"/>
                  <a:pt x="13666" y="0"/>
                  <a:pt x="1228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9" name="Google Shape;2359;p18"/>
          <p:cNvSpPr/>
          <p:nvPr/>
        </p:nvSpPr>
        <p:spPr>
          <a:xfrm rot="900074" flipH="1">
            <a:off x="-1374672" y="4122947"/>
            <a:ext cx="3819562" cy="1572302"/>
          </a:xfrm>
          <a:custGeom>
            <a:avLst/>
            <a:gdLst/>
            <a:ahLst/>
            <a:cxnLst/>
            <a:rect l="l" t="t" r="r" b="b"/>
            <a:pathLst>
              <a:path w="22316" h="9186" extrusionOk="0">
                <a:moveTo>
                  <a:pt x="12280" y="0"/>
                </a:moveTo>
                <a:cubicBezTo>
                  <a:pt x="12023" y="0"/>
                  <a:pt x="11766" y="38"/>
                  <a:pt x="11516" y="116"/>
                </a:cubicBezTo>
                <a:cubicBezTo>
                  <a:pt x="9904" y="617"/>
                  <a:pt x="8609" y="2432"/>
                  <a:pt x="7761" y="4569"/>
                </a:cubicBezTo>
                <a:cubicBezTo>
                  <a:pt x="7071" y="3411"/>
                  <a:pt x="6054" y="2774"/>
                  <a:pt x="5035" y="2774"/>
                </a:cubicBezTo>
                <a:cubicBezTo>
                  <a:pt x="4547" y="2774"/>
                  <a:pt x="4059" y="2921"/>
                  <a:pt x="3606" y="3226"/>
                </a:cubicBezTo>
                <a:cubicBezTo>
                  <a:pt x="2215" y="4175"/>
                  <a:pt x="0" y="8575"/>
                  <a:pt x="1517" y="8826"/>
                </a:cubicBezTo>
                <a:cubicBezTo>
                  <a:pt x="2870" y="9066"/>
                  <a:pt x="5851" y="9186"/>
                  <a:pt x="9152" y="9186"/>
                </a:cubicBezTo>
                <a:cubicBezTo>
                  <a:pt x="14048" y="9186"/>
                  <a:pt x="19647" y="8923"/>
                  <a:pt x="21665" y="8402"/>
                </a:cubicBezTo>
                <a:cubicBezTo>
                  <a:pt x="22316" y="8229"/>
                  <a:pt x="21020" y="4098"/>
                  <a:pt x="20226" y="3226"/>
                </a:cubicBezTo>
                <a:cubicBezTo>
                  <a:pt x="19530" y="2451"/>
                  <a:pt x="18666" y="2058"/>
                  <a:pt x="17805" y="2058"/>
                </a:cubicBezTo>
                <a:cubicBezTo>
                  <a:pt x="17036" y="2058"/>
                  <a:pt x="16269" y="2371"/>
                  <a:pt x="15624" y="3005"/>
                </a:cubicBezTo>
                <a:cubicBezTo>
                  <a:pt x="15080" y="1097"/>
                  <a:pt x="13666" y="0"/>
                  <a:pt x="1228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0" name="Google Shape;2360;p18"/>
          <p:cNvSpPr/>
          <p:nvPr/>
        </p:nvSpPr>
        <p:spPr>
          <a:xfrm rot="10800000" flipH="1">
            <a:off x="955212" y="4648675"/>
            <a:ext cx="38195" cy="38504"/>
          </a:xfrm>
          <a:custGeom>
            <a:avLst/>
            <a:gdLst/>
            <a:ahLst/>
            <a:cxnLst/>
            <a:rect l="l" t="t" r="r" b="b"/>
            <a:pathLst>
              <a:path w="371" h="374" extrusionOk="0">
                <a:moveTo>
                  <a:pt x="197" y="1"/>
                </a:moveTo>
                <a:cubicBezTo>
                  <a:pt x="181" y="1"/>
                  <a:pt x="165" y="11"/>
                  <a:pt x="149" y="11"/>
                </a:cubicBezTo>
                <a:cubicBezTo>
                  <a:pt x="96" y="11"/>
                  <a:pt x="48" y="65"/>
                  <a:pt x="24" y="89"/>
                </a:cubicBezTo>
                <a:cubicBezTo>
                  <a:pt x="24" y="113"/>
                  <a:pt x="0" y="137"/>
                  <a:pt x="0" y="161"/>
                </a:cubicBezTo>
                <a:cubicBezTo>
                  <a:pt x="0" y="191"/>
                  <a:pt x="0" y="214"/>
                  <a:pt x="24" y="238"/>
                </a:cubicBezTo>
                <a:cubicBezTo>
                  <a:pt x="24" y="286"/>
                  <a:pt x="48" y="310"/>
                  <a:pt x="96" y="340"/>
                </a:cubicBezTo>
                <a:cubicBezTo>
                  <a:pt x="134" y="357"/>
                  <a:pt x="169" y="374"/>
                  <a:pt x="203" y="374"/>
                </a:cubicBezTo>
                <a:cubicBezTo>
                  <a:pt x="217" y="374"/>
                  <a:pt x="231" y="371"/>
                  <a:pt x="245" y="364"/>
                </a:cubicBezTo>
                <a:cubicBezTo>
                  <a:pt x="275" y="364"/>
                  <a:pt x="322" y="310"/>
                  <a:pt x="346" y="286"/>
                </a:cubicBezTo>
                <a:cubicBezTo>
                  <a:pt x="370" y="262"/>
                  <a:pt x="370" y="214"/>
                  <a:pt x="370" y="191"/>
                </a:cubicBezTo>
                <a:cubicBezTo>
                  <a:pt x="370" y="161"/>
                  <a:pt x="370" y="137"/>
                  <a:pt x="346" y="113"/>
                </a:cubicBezTo>
                <a:cubicBezTo>
                  <a:pt x="346" y="89"/>
                  <a:pt x="346" y="65"/>
                  <a:pt x="322" y="65"/>
                </a:cubicBezTo>
                <a:cubicBezTo>
                  <a:pt x="299" y="41"/>
                  <a:pt x="275" y="11"/>
                  <a:pt x="245" y="11"/>
                </a:cubicBezTo>
                <a:lnTo>
                  <a:pt x="221" y="11"/>
                </a:lnTo>
                <a:cubicBezTo>
                  <a:pt x="213" y="3"/>
                  <a:pt x="205" y="1"/>
                  <a:pt x="19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1" name="Google Shape;2361;p18"/>
          <p:cNvSpPr/>
          <p:nvPr/>
        </p:nvSpPr>
        <p:spPr>
          <a:xfrm rot="10800000" flipH="1">
            <a:off x="1223712" y="4559106"/>
            <a:ext cx="105217" cy="101099"/>
          </a:xfrm>
          <a:custGeom>
            <a:avLst/>
            <a:gdLst/>
            <a:ahLst/>
            <a:cxnLst/>
            <a:rect l="l" t="t" r="r" b="b"/>
            <a:pathLst>
              <a:path w="1022" h="982" extrusionOk="0">
                <a:moveTo>
                  <a:pt x="473" y="0"/>
                </a:moveTo>
                <a:cubicBezTo>
                  <a:pt x="401" y="0"/>
                  <a:pt x="323" y="24"/>
                  <a:pt x="252" y="78"/>
                </a:cubicBezTo>
                <a:cubicBezTo>
                  <a:pt x="150" y="126"/>
                  <a:pt x="79" y="197"/>
                  <a:pt x="55" y="299"/>
                </a:cubicBezTo>
                <a:cubicBezTo>
                  <a:pt x="1" y="376"/>
                  <a:pt x="1" y="448"/>
                  <a:pt x="1" y="549"/>
                </a:cubicBezTo>
                <a:cubicBezTo>
                  <a:pt x="25" y="645"/>
                  <a:pt x="79" y="746"/>
                  <a:pt x="150" y="824"/>
                </a:cubicBezTo>
                <a:lnTo>
                  <a:pt x="150" y="848"/>
                </a:lnTo>
                <a:cubicBezTo>
                  <a:pt x="248" y="945"/>
                  <a:pt x="389" y="982"/>
                  <a:pt x="517" y="982"/>
                </a:cubicBezTo>
                <a:cubicBezTo>
                  <a:pt x="553" y="982"/>
                  <a:pt x="589" y="979"/>
                  <a:pt x="622" y="973"/>
                </a:cubicBezTo>
                <a:cubicBezTo>
                  <a:pt x="801" y="920"/>
                  <a:pt x="920" y="794"/>
                  <a:pt x="974" y="621"/>
                </a:cubicBezTo>
                <a:cubicBezTo>
                  <a:pt x="1022" y="448"/>
                  <a:pt x="974" y="275"/>
                  <a:pt x="849" y="149"/>
                </a:cubicBezTo>
                <a:cubicBezTo>
                  <a:pt x="801" y="78"/>
                  <a:pt x="723" y="48"/>
                  <a:pt x="622" y="24"/>
                </a:cubicBezTo>
                <a:cubicBezTo>
                  <a:pt x="586" y="12"/>
                  <a:pt x="543" y="6"/>
                  <a:pt x="499" y="6"/>
                </a:cubicBezTo>
                <a:cubicBezTo>
                  <a:pt x="456" y="6"/>
                  <a:pt x="413" y="12"/>
                  <a:pt x="377" y="24"/>
                </a:cubicBezTo>
                <a:cubicBezTo>
                  <a:pt x="401" y="0"/>
                  <a:pt x="449" y="0"/>
                  <a:pt x="50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2" name="Google Shape;2362;p18"/>
          <p:cNvSpPr/>
          <p:nvPr/>
        </p:nvSpPr>
        <p:spPr>
          <a:xfrm rot="10800000" flipH="1">
            <a:off x="747454" y="4462845"/>
            <a:ext cx="67022" cy="65066"/>
          </a:xfrm>
          <a:custGeom>
            <a:avLst/>
            <a:gdLst/>
            <a:ahLst/>
            <a:cxnLst/>
            <a:rect l="l" t="t" r="r" b="b"/>
            <a:pathLst>
              <a:path w="651" h="632" extrusionOk="0">
                <a:moveTo>
                  <a:pt x="281" y="1"/>
                </a:moveTo>
                <a:cubicBezTo>
                  <a:pt x="249" y="1"/>
                  <a:pt x="220" y="18"/>
                  <a:pt x="203" y="35"/>
                </a:cubicBezTo>
                <a:cubicBezTo>
                  <a:pt x="149" y="35"/>
                  <a:pt x="126" y="58"/>
                  <a:pt x="102" y="82"/>
                </a:cubicBezTo>
                <a:cubicBezTo>
                  <a:pt x="54" y="106"/>
                  <a:pt x="54" y="160"/>
                  <a:pt x="24" y="184"/>
                </a:cubicBezTo>
                <a:cubicBezTo>
                  <a:pt x="0" y="232"/>
                  <a:pt x="0" y="285"/>
                  <a:pt x="0" y="309"/>
                </a:cubicBezTo>
                <a:lnTo>
                  <a:pt x="0" y="405"/>
                </a:lnTo>
                <a:cubicBezTo>
                  <a:pt x="24" y="458"/>
                  <a:pt x="54" y="506"/>
                  <a:pt x="102" y="530"/>
                </a:cubicBezTo>
                <a:cubicBezTo>
                  <a:pt x="126" y="554"/>
                  <a:pt x="126" y="584"/>
                  <a:pt x="149" y="584"/>
                </a:cubicBezTo>
                <a:cubicBezTo>
                  <a:pt x="203" y="632"/>
                  <a:pt x="251" y="632"/>
                  <a:pt x="323" y="632"/>
                </a:cubicBezTo>
                <a:cubicBezTo>
                  <a:pt x="352" y="632"/>
                  <a:pt x="400" y="632"/>
                  <a:pt x="448" y="608"/>
                </a:cubicBezTo>
                <a:cubicBezTo>
                  <a:pt x="472" y="608"/>
                  <a:pt x="526" y="584"/>
                  <a:pt x="549" y="530"/>
                </a:cubicBezTo>
                <a:cubicBezTo>
                  <a:pt x="573" y="506"/>
                  <a:pt x="597" y="482"/>
                  <a:pt x="597" y="435"/>
                </a:cubicBezTo>
                <a:cubicBezTo>
                  <a:pt x="621" y="405"/>
                  <a:pt x="651" y="357"/>
                  <a:pt x="621" y="309"/>
                </a:cubicBezTo>
                <a:lnTo>
                  <a:pt x="621" y="232"/>
                </a:lnTo>
                <a:cubicBezTo>
                  <a:pt x="597" y="184"/>
                  <a:pt x="573" y="136"/>
                  <a:pt x="549" y="82"/>
                </a:cubicBezTo>
                <a:cubicBezTo>
                  <a:pt x="526" y="82"/>
                  <a:pt x="502" y="58"/>
                  <a:pt x="472" y="35"/>
                </a:cubicBezTo>
                <a:cubicBezTo>
                  <a:pt x="424" y="11"/>
                  <a:pt x="376" y="11"/>
                  <a:pt x="323" y="11"/>
                </a:cubicBezTo>
                <a:cubicBezTo>
                  <a:pt x="309" y="4"/>
                  <a:pt x="295" y="1"/>
                  <a:pt x="28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3" name="Google Shape;2363;p18"/>
          <p:cNvSpPr/>
          <p:nvPr/>
        </p:nvSpPr>
        <p:spPr>
          <a:xfrm rot="10800000" flipH="1">
            <a:off x="1034486" y="4427224"/>
            <a:ext cx="43755" cy="40666"/>
          </a:xfrm>
          <a:custGeom>
            <a:avLst/>
            <a:gdLst/>
            <a:ahLst/>
            <a:cxnLst/>
            <a:rect l="l" t="t" r="r" b="b"/>
            <a:pathLst>
              <a:path w="425" h="395" extrusionOk="0">
                <a:moveTo>
                  <a:pt x="221" y="1"/>
                </a:moveTo>
                <a:cubicBezTo>
                  <a:pt x="173" y="1"/>
                  <a:pt x="149" y="1"/>
                  <a:pt x="126" y="25"/>
                </a:cubicBezTo>
                <a:cubicBezTo>
                  <a:pt x="102" y="25"/>
                  <a:pt x="102" y="25"/>
                  <a:pt x="72" y="49"/>
                </a:cubicBezTo>
                <a:cubicBezTo>
                  <a:pt x="48" y="49"/>
                  <a:pt x="24" y="72"/>
                  <a:pt x="24" y="96"/>
                </a:cubicBezTo>
                <a:cubicBezTo>
                  <a:pt x="0" y="120"/>
                  <a:pt x="0" y="150"/>
                  <a:pt x="0" y="198"/>
                </a:cubicBezTo>
                <a:cubicBezTo>
                  <a:pt x="0" y="222"/>
                  <a:pt x="0" y="246"/>
                  <a:pt x="24" y="269"/>
                </a:cubicBezTo>
                <a:cubicBezTo>
                  <a:pt x="24" y="299"/>
                  <a:pt x="48" y="323"/>
                  <a:pt x="72" y="347"/>
                </a:cubicBezTo>
                <a:cubicBezTo>
                  <a:pt x="102" y="347"/>
                  <a:pt x="102" y="347"/>
                  <a:pt x="126" y="371"/>
                </a:cubicBezTo>
                <a:cubicBezTo>
                  <a:pt x="149" y="371"/>
                  <a:pt x="173" y="395"/>
                  <a:pt x="221" y="395"/>
                </a:cubicBezTo>
                <a:cubicBezTo>
                  <a:pt x="251" y="395"/>
                  <a:pt x="299" y="371"/>
                  <a:pt x="323" y="371"/>
                </a:cubicBezTo>
                <a:cubicBezTo>
                  <a:pt x="370" y="323"/>
                  <a:pt x="424" y="246"/>
                  <a:pt x="424" y="198"/>
                </a:cubicBezTo>
                <a:cubicBezTo>
                  <a:pt x="424" y="120"/>
                  <a:pt x="370" y="49"/>
                  <a:pt x="323" y="25"/>
                </a:cubicBezTo>
                <a:cubicBezTo>
                  <a:pt x="299" y="1"/>
                  <a:pt x="251" y="1"/>
                  <a:pt x="22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4" name="Google Shape;2364;p18"/>
          <p:cNvSpPr/>
          <p:nvPr/>
        </p:nvSpPr>
        <p:spPr>
          <a:xfrm rot="10800000" flipH="1">
            <a:off x="1398320" y="4488687"/>
            <a:ext cx="117469" cy="117469"/>
          </a:xfrm>
          <a:custGeom>
            <a:avLst/>
            <a:gdLst/>
            <a:ahLst/>
            <a:cxnLst/>
            <a:rect l="l" t="t" r="r" b="b"/>
            <a:pathLst>
              <a:path w="1141" h="1141" extrusionOk="0">
                <a:moveTo>
                  <a:pt x="568" y="1"/>
                </a:moveTo>
                <a:cubicBezTo>
                  <a:pt x="496" y="1"/>
                  <a:pt x="418" y="24"/>
                  <a:pt x="347" y="48"/>
                </a:cubicBezTo>
                <a:cubicBezTo>
                  <a:pt x="299" y="72"/>
                  <a:pt x="221" y="120"/>
                  <a:pt x="174" y="174"/>
                </a:cubicBezTo>
                <a:cubicBezTo>
                  <a:pt x="120" y="221"/>
                  <a:pt x="72" y="299"/>
                  <a:pt x="48" y="347"/>
                </a:cubicBezTo>
                <a:cubicBezTo>
                  <a:pt x="24" y="418"/>
                  <a:pt x="0" y="496"/>
                  <a:pt x="0" y="568"/>
                </a:cubicBezTo>
                <a:cubicBezTo>
                  <a:pt x="24" y="621"/>
                  <a:pt x="24" y="669"/>
                  <a:pt x="24" y="717"/>
                </a:cubicBezTo>
                <a:cubicBezTo>
                  <a:pt x="48" y="818"/>
                  <a:pt x="96" y="896"/>
                  <a:pt x="174" y="968"/>
                </a:cubicBezTo>
                <a:cubicBezTo>
                  <a:pt x="221" y="992"/>
                  <a:pt x="245" y="1045"/>
                  <a:pt x="299" y="1069"/>
                </a:cubicBezTo>
                <a:cubicBezTo>
                  <a:pt x="371" y="1117"/>
                  <a:pt x="472" y="1141"/>
                  <a:pt x="568" y="1141"/>
                </a:cubicBezTo>
                <a:cubicBezTo>
                  <a:pt x="645" y="1141"/>
                  <a:pt x="717" y="1117"/>
                  <a:pt x="794" y="1093"/>
                </a:cubicBezTo>
                <a:cubicBezTo>
                  <a:pt x="866" y="1069"/>
                  <a:pt x="920" y="1015"/>
                  <a:pt x="968" y="968"/>
                </a:cubicBezTo>
                <a:cubicBezTo>
                  <a:pt x="1015" y="920"/>
                  <a:pt x="1069" y="866"/>
                  <a:pt x="1093" y="795"/>
                </a:cubicBezTo>
                <a:cubicBezTo>
                  <a:pt x="1117" y="717"/>
                  <a:pt x="1141" y="645"/>
                  <a:pt x="1141" y="568"/>
                </a:cubicBezTo>
                <a:cubicBezTo>
                  <a:pt x="1141" y="520"/>
                  <a:pt x="1117" y="472"/>
                  <a:pt x="1117" y="418"/>
                </a:cubicBezTo>
                <a:cubicBezTo>
                  <a:pt x="1093" y="323"/>
                  <a:pt x="1045" y="245"/>
                  <a:pt x="968" y="174"/>
                </a:cubicBezTo>
                <a:cubicBezTo>
                  <a:pt x="944" y="150"/>
                  <a:pt x="896" y="120"/>
                  <a:pt x="866" y="96"/>
                </a:cubicBezTo>
                <a:cubicBezTo>
                  <a:pt x="771" y="24"/>
                  <a:pt x="669" y="1"/>
                  <a:pt x="56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5" name="Google Shape;2365;p18"/>
          <p:cNvSpPr/>
          <p:nvPr/>
        </p:nvSpPr>
        <p:spPr>
          <a:xfrm rot="10800000" flipH="1">
            <a:off x="499132" y="4598640"/>
            <a:ext cx="71964" cy="72067"/>
          </a:xfrm>
          <a:custGeom>
            <a:avLst/>
            <a:gdLst/>
            <a:ahLst/>
            <a:cxnLst/>
            <a:rect l="l" t="t" r="r" b="b"/>
            <a:pathLst>
              <a:path w="699" h="700" extrusionOk="0">
                <a:moveTo>
                  <a:pt x="347" y="1"/>
                </a:moveTo>
                <a:cubicBezTo>
                  <a:pt x="299" y="1"/>
                  <a:pt x="275" y="1"/>
                  <a:pt x="227" y="31"/>
                </a:cubicBezTo>
                <a:cubicBezTo>
                  <a:pt x="174" y="54"/>
                  <a:pt x="150" y="78"/>
                  <a:pt x="102" y="102"/>
                </a:cubicBezTo>
                <a:cubicBezTo>
                  <a:pt x="78" y="126"/>
                  <a:pt x="48" y="180"/>
                  <a:pt x="48" y="204"/>
                </a:cubicBezTo>
                <a:cubicBezTo>
                  <a:pt x="24" y="251"/>
                  <a:pt x="0" y="299"/>
                  <a:pt x="0" y="353"/>
                </a:cubicBezTo>
                <a:cubicBezTo>
                  <a:pt x="24" y="377"/>
                  <a:pt x="24" y="401"/>
                  <a:pt x="24" y="448"/>
                </a:cubicBezTo>
                <a:cubicBezTo>
                  <a:pt x="48" y="502"/>
                  <a:pt x="78" y="550"/>
                  <a:pt x="102" y="598"/>
                </a:cubicBezTo>
                <a:cubicBezTo>
                  <a:pt x="126" y="598"/>
                  <a:pt x="150" y="628"/>
                  <a:pt x="174" y="651"/>
                </a:cubicBezTo>
                <a:cubicBezTo>
                  <a:pt x="227" y="675"/>
                  <a:pt x="299" y="699"/>
                  <a:pt x="347" y="699"/>
                </a:cubicBezTo>
                <a:cubicBezTo>
                  <a:pt x="400" y="699"/>
                  <a:pt x="448" y="675"/>
                  <a:pt x="496" y="675"/>
                </a:cubicBezTo>
                <a:cubicBezTo>
                  <a:pt x="526" y="651"/>
                  <a:pt x="574" y="628"/>
                  <a:pt x="597" y="598"/>
                </a:cubicBezTo>
                <a:cubicBezTo>
                  <a:pt x="621" y="550"/>
                  <a:pt x="645" y="526"/>
                  <a:pt x="675" y="478"/>
                </a:cubicBezTo>
                <a:cubicBezTo>
                  <a:pt x="699" y="448"/>
                  <a:pt x="699" y="401"/>
                  <a:pt x="699" y="353"/>
                </a:cubicBezTo>
                <a:lnTo>
                  <a:pt x="699" y="251"/>
                </a:lnTo>
                <a:cubicBezTo>
                  <a:pt x="675" y="204"/>
                  <a:pt x="645" y="150"/>
                  <a:pt x="597" y="102"/>
                </a:cubicBezTo>
                <a:cubicBezTo>
                  <a:pt x="574" y="78"/>
                  <a:pt x="550" y="78"/>
                  <a:pt x="526" y="54"/>
                </a:cubicBezTo>
                <a:cubicBezTo>
                  <a:pt x="472" y="31"/>
                  <a:pt x="424" y="1"/>
                  <a:pt x="34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66" name="Google Shape;2366;p18"/>
          <p:cNvGrpSpPr/>
          <p:nvPr/>
        </p:nvGrpSpPr>
        <p:grpSpPr>
          <a:xfrm>
            <a:off x="8327532" y="4391743"/>
            <a:ext cx="941532" cy="898272"/>
            <a:chOff x="8327532" y="4391743"/>
            <a:chExt cx="941532" cy="898272"/>
          </a:xfrm>
        </p:grpSpPr>
        <p:sp>
          <p:nvSpPr>
            <p:cNvPr id="2367" name="Google Shape;2367;p18"/>
            <p:cNvSpPr/>
            <p:nvPr/>
          </p:nvSpPr>
          <p:spPr>
            <a:xfrm rot="1096618">
              <a:off x="8647763" y="4520801"/>
              <a:ext cx="186963" cy="111390"/>
            </a:xfrm>
            <a:custGeom>
              <a:avLst/>
              <a:gdLst/>
              <a:ahLst/>
              <a:cxnLst/>
              <a:rect l="l" t="t" r="r" b="b"/>
              <a:pathLst>
                <a:path w="1472" h="877" extrusionOk="0">
                  <a:moveTo>
                    <a:pt x="166" y="1"/>
                  </a:moveTo>
                  <a:cubicBezTo>
                    <a:pt x="108" y="1"/>
                    <a:pt x="50" y="35"/>
                    <a:pt x="23" y="92"/>
                  </a:cubicBezTo>
                  <a:cubicBezTo>
                    <a:pt x="1" y="169"/>
                    <a:pt x="42" y="259"/>
                    <a:pt x="114" y="300"/>
                  </a:cubicBezTo>
                  <a:cubicBezTo>
                    <a:pt x="494" y="485"/>
                    <a:pt x="851" y="675"/>
                    <a:pt x="1227" y="865"/>
                  </a:cubicBezTo>
                  <a:cubicBezTo>
                    <a:pt x="1244" y="873"/>
                    <a:pt x="1261" y="877"/>
                    <a:pt x="1279" y="877"/>
                  </a:cubicBezTo>
                  <a:cubicBezTo>
                    <a:pt x="1342" y="877"/>
                    <a:pt x="1407" y="830"/>
                    <a:pt x="1435" y="770"/>
                  </a:cubicBezTo>
                  <a:cubicBezTo>
                    <a:pt x="1471" y="693"/>
                    <a:pt x="1417" y="598"/>
                    <a:pt x="1340" y="580"/>
                  </a:cubicBezTo>
                  <a:cubicBezTo>
                    <a:pt x="983" y="395"/>
                    <a:pt x="607" y="205"/>
                    <a:pt x="227" y="15"/>
                  </a:cubicBezTo>
                  <a:cubicBezTo>
                    <a:pt x="208" y="5"/>
                    <a:pt x="187" y="1"/>
                    <a:pt x="1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8" name="Google Shape;2368;p18"/>
            <p:cNvSpPr/>
            <p:nvPr/>
          </p:nvSpPr>
          <p:spPr>
            <a:xfrm rot="1096618">
              <a:off x="8840446" y="4622250"/>
              <a:ext cx="155844" cy="96657"/>
            </a:xfrm>
            <a:custGeom>
              <a:avLst/>
              <a:gdLst/>
              <a:ahLst/>
              <a:cxnLst/>
              <a:rect l="l" t="t" r="r" b="b"/>
              <a:pathLst>
                <a:path w="1227" h="761" extrusionOk="0">
                  <a:moveTo>
                    <a:pt x="184" y="1"/>
                  </a:moveTo>
                  <a:cubicBezTo>
                    <a:pt x="127" y="1"/>
                    <a:pt x="55" y="47"/>
                    <a:pt x="41" y="107"/>
                  </a:cubicBezTo>
                  <a:cubicBezTo>
                    <a:pt x="0" y="184"/>
                    <a:pt x="41" y="256"/>
                    <a:pt x="113" y="297"/>
                  </a:cubicBezTo>
                  <a:cubicBezTo>
                    <a:pt x="416" y="446"/>
                    <a:pt x="697" y="596"/>
                    <a:pt x="982" y="749"/>
                  </a:cubicBezTo>
                  <a:cubicBezTo>
                    <a:pt x="998" y="757"/>
                    <a:pt x="1016" y="760"/>
                    <a:pt x="1034" y="760"/>
                  </a:cubicBezTo>
                  <a:cubicBezTo>
                    <a:pt x="1102" y="760"/>
                    <a:pt x="1176" y="712"/>
                    <a:pt x="1190" y="654"/>
                  </a:cubicBezTo>
                  <a:cubicBezTo>
                    <a:pt x="1226" y="578"/>
                    <a:pt x="1190" y="501"/>
                    <a:pt x="1095" y="464"/>
                  </a:cubicBezTo>
                  <a:cubicBezTo>
                    <a:pt x="810" y="315"/>
                    <a:pt x="529" y="161"/>
                    <a:pt x="226" y="12"/>
                  </a:cubicBezTo>
                  <a:cubicBezTo>
                    <a:pt x="215" y="4"/>
                    <a:pt x="200" y="1"/>
                    <a:pt x="1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" name="Google Shape;2369;p18"/>
            <p:cNvSpPr/>
            <p:nvPr/>
          </p:nvSpPr>
          <p:spPr>
            <a:xfrm rot="1096618">
              <a:off x="8732515" y="4740862"/>
              <a:ext cx="140857" cy="85352"/>
            </a:xfrm>
            <a:custGeom>
              <a:avLst/>
              <a:gdLst/>
              <a:ahLst/>
              <a:cxnLst/>
              <a:rect l="l" t="t" r="r" b="b"/>
              <a:pathLst>
                <a:path w="1109" h="672" extrusionOk="0">
                  <a:moveTo>
                    <a:pt x="160" y="1"/>
                  </a:moveTo>
                  <a:cubicBezTo>
                    <a:pt x="113" y="1"/>
                    <a:pt x="68" y="19"/>
                    <a:pt x="37" y="64"/>
                  </a:cubicBezTo>
                  <a:cubicBezTo>
                    <a:pt x="0" y="141"/>
                    <a:pt x="0" y="231"/>
                    <a:pt x="73" y="272"/>
                  </a:cubicBezTo>
                  <a:cubicBezTo>
                    <a:pt x="317" y="439"/>
                    <a:pt x="584" y="571"/>
                    <a:pt x="883" y="666"/>
                  </a:cubicBezTo>
                  <a:cubicBezTo>
                    <a:pt x="900" y="670"/>
                    <a:pt x="918" y="672"/>
                    <a:pt x="935" y="672"/>
                  </a:cubicBezTo>
                  <a:cubicBezTo>
                    <a:pt x="998" y="672"/>
                    <a:pt x="1058" y="645"/>
                    <a:pt x="1073" y="571"/>
                  </a:cubicBezTo>
                  <a:cubicBezTo>
                    <a:pt x="1109" y="498"/>
                    <a:pt x="1073" y="403"/>
                    <a:pt x="996" y="367"/>
                  </a:cubicBezTo>
                  <a:cubicBezTo>
                    <a:pt x="864" y="326"/>
                    <a:pt x="733" y="290"/>
                    <a:pt x="602" y="231"/>
                  </a:cubicBezTo>
                  <a:cubicBezTo>
                    <a:pt x="566" y="213"/>
                    <a:pt x="543" y="195"/>
                    <a:pt x="507" y="195"/>
                  </a:cubicBezTo>
                  <a:cubicBezTo>
                    <a:pt x="489" y="177"/>
                    <a:pt x="489" y="177"/>
                    <a:pt x="471" y="159"/>
                  </a:cubicBezTo>
                  <a:lnTo>
                    <a:pt x="453" y="159"/>
                  </a:lnTo>
                  <a:lnTo>
                    <a:pt x="430" y="141"/>
                  </a:lnTo>
                  <a:cubicBezTo>
                    <a:pt x="376" y="118"/>
                    <a:pt x="317" y="82"/>
                    <a:pt x="263" y="28"/>
                  </a:cubicBezTo>
                  <a:cubicBezTo>
                    <a:pt x="230" y="11"/>
                    <a:pt x="195" y="1"/>
                    <a:pt x="16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0" name="Google Shape;2370;p18"/>
            <p:cNvSpPr/>
            <p:nvPr/>
          </p:nvSpPr>
          <p:spPr>
            <a:xfrm rot="1096618">
              <a:off x="8877167" y="4790211"/>
              <a:ext cx="141492" cy="85225"/>
            </a:xfrm>
            <a:custGeom>
              <a:avLst/>
              <a:gdLst/>
              <a:ahLst/>
              <a:cxnLst/>
              <a:rect l="l" t="t" r="r" b="b"/>
              <a:pathLst>
                <a:path w="1114" h="671" extrusionOk="0">
                  <a:moveTo>
                    <a:pt x="173" y="1"/>
                  </a:moveTo>
                  <a:cubicBezTo>
                    <a:pt x="118" y="1"/>
                    <a:pt x="55" y="37"/>
                    <a:pt x="41" y="89"/>
                  </a:cubicBezTo>
                  <a:cubicBezTo>
                    <a:pt x="1" y="166"/>
                    <a:pt x="41" y="261"/>
                    <a:pt x="114" y="297"/>
                  </a:cubicBezTo>
                  <a:cubicBezTo>
                    <a:pt x="381" y="410"/>
                    <a:pt x="625" y="542"/>
                    <a:pt x="887" y="655"/>
                  </a:cubicBezTo>
                  <a:cubicBezTo>
                    <a:pt x="908" y="666"/>
                    <a:pt x="931" y="671"/>
                    <a:pt x="952" y="671"/>
                  </a:cubicBezTo>
                  <a:cubicBezTo>
                    <a:pt x="1010" y="671"/>
                    <a:pt x="1064" y="635"/>
                    <a:pt x="1077" y="582"/>
                  </a:cubicBezTo>
                  <a:cubicBezTo>
                    <a:pt x="1114" y="487"/>
                    <a:pt x="1077" y="410"/>
                    <a:pt x="1001" y="374"/>
                  </a:cubicBezTo>
                  <a:cubicBezTo>
                    <a:pt x="738" y="261"/>
                    <a:pt x="494" y="130"/>
                    <a:pt x="227" y="17"/>
                  </a:cubicBezTo>
                  <a:cubicBezTo>
                    <a:pt x="212" y="6"/>
                    <a:pt x="193" y="1"/>
                    <a:pt x="1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1" name="Google Shape;2371;p18"/>
            <p:cNvSpPr/>
            <p:nvPr/>
          </p:nvSpPr>
          <p:spPr>
            <a:xfrm rot="1096618">
              <a:off x="8956291" y="4608164"/>
              <a:ext cx="167403" cy="113676"/>
            </a:xfrm>
            <a:custGeom>
              <a:avLst/>
              <a:gdLst/>
              <a:ahLst/>
              <a:cxnLst/>
              <a:rect l="l" t="t" r="r" b="b"/>
              <a:pathLst>
                <a:path w="1318" h="895" extrusionOk="0">
                  <a:moveTo>
                    <a:pt x="169" y="0"/>
                  </a:moveTo>
                  <a:cubicBezTo>
                    <a:pt x="128" y="0"/>
                    <a:pt x="89" y="19"/>
                    <a:pt x="55" y="64"/>
                  </a:cubicBezTo>
                  <a:cubicBezTo>
                    <a:pt x="1" y="118"/>
                    <a:pt x="1" y="231"/>
                    <a:pt x="73" y="272"/>
                  </a:cubicBezTo>
                  <a:cubicBezTo>
                    <a:pt x="412" y="457"/>
                    <a:pt x="734" y="665"/>
                    <a:pt x="1055" y="855"/>
                  </a:cubicBezTo>
                  <a:cubicBezTo>
                    <a:pt x="1090" y="881"/>
                    <a:pt x="1130" y="894"/>
                    <a:pt x="1166" y="894"/>
                  </a:cubicBezTo>
                  <a:cubicBezTo>
                    <a:pt x="1207" y="894"/>
                    <a:pt x="1243" y="876"/>
                    <a:pt x="1263" y="837"/>
                  </a:cubicBezTo>
                  <a:cubicBezTo>
                    <a:pt x="1317" y="778"/>
                    <a:pt x="1317" y="665"/>
                    <a:pt x="1245" y="611"/>
                  </a:cubicBezTo>
                  <a:cubicBezTo>
                    <a:pt x="924" y="421"/>
                    <a:pt x="584" y="213"/>
                    <a:pt x="263" y="27"/>
                  </a:cubicBezTo>
                  <a:cubicBezTo>
                    <a:pt x="231" y="10"/>
                    <a:pt x="199" y="0"/>
                    <a:pt x="1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2" name="Google Shape;2372;p18"/>
            <p:cNvSpPr/>
            <p:nvPr/>
          </p:nvSpPr>
          <p:spPr>
            <a:xfrm rot="1096618">
              <a:off x="9137599" y="4889456"/>
              <a:ext cx="119646" cy="94624"/>
            </a:xfrm>
            <a:custGeom>
              <a:avLst/>
              <a:gdLst/>
              <a:ahLst/>
              <a:cxnLst/>
              <a:rect l="l" t="t" r="r" b="b"/>
              <a:pathLst>
                <a:path w="942" h="745" extrusionOk="0">
                  <a:moveTo>
                    <a:pt x="162" y="0"/>
                  </a:moveTo>
                  <a:cubicBezTo>
                    <a:pt x="119" y="0"/>
                    <a:pt x="76" y="19"/>
                    <a:pt x="55" y="60"/>
                  </a:cubicBezTo>
                  <a:cubicBezTo>
                    <a:pt x="0" y="137"/>
                    <a:pt x="0" y="232"/>
                    <a:pt x="73" y="268"/>
                  </a:cubicBezTo>
                  <a:cubicBezTo>
                    <a:pt x="281" y="418"/>
                    <a:pt x="489" y="571"/>
                    <a:pt x="697" y="721"/>
                  </a:cubicBezTo>
                  <a:cubicBezTo>
                    <a:pt x="720" y="736"/>
                    <a:pt x="749" y="744"/>
                    <a:pt x="780" y="744"/>
                  </a:cubicBezTo>
                  <a:cubicBezTo>
                    <a:pt x="824" y="744"/>
                    <a:pt x="871" y="727"/>
                    <a:pt x="905" y="684"/>
                  </a:cubicBezTo>
                  <a:cubicBezTo>
                    <a:pt x="941" y="626"/>
                    <a:pt x="941" y="513"/>
                    <a:pt x="864" y="476"/>
                  </a:cubicBezTo>
                  <a:cubicBezTo>
                    <a:pt x="679" y="323"/>
                    <a:pt x="471" y="173"/>
                    <a:pt x="263" y="42"/>
                  </a:cubicBezTo>
                  <a:cubicBezTo>
                    <a:pt x="237" y="15"/>
                    <a:pt x="199" y="0"/>
                    <a:pt x="1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18"/>
            <p:cNvSpPr/>
            <p:nvPr/>
          </p:nvSpPr>
          <p:spPr>
            <a:xfrm rot="1096618">
              <a:off x="8906975" y="5001147"/>
              <a:ext cx="117233" cy="76716"/>
            </a:xfrm>
            <a:custGeom>
              <a:avLst/>
              <a:gdLst/>
              <a:ahLst/>
              <a:cxnLst/>
              <a:rect l="l" t="t" r="r" b="b"/>
              <a:pathLst>
                <a:path w="923" h="604" extrusionOk="0">
                  <a:moveTo>
                    <a:pt x="468" y="171"/>
                  </a:moveTo>
                  <a:cubicBezTo>
                    <a:pt x="466" y="171"/>
                    <a:pt x="466" y="173"/>
                    <a:pt x="471" y="178"/>
                  </a:cubicBezTo>
                  <a:cubicBezTo>
                    <a:pt x="474" y="178"/>
                    <a:pt x="478" y="179"/>
                    <a:pt x="482" y="180"/>
                  </a:cubicBezTo>
                  <a:lnTo>
                    <a:pt x="482" y="180"/>
                  </a:lnTo>
                  <a:cubicBezTo>
                    <a:pt x="478" y="177"/>
                    <a:pt x="470" y="171"/>
                    <a:pt x="468" y="171"/>
                  </a:cubicBezTo>
                  <a:close/>
                  <a:moveTo>
                    <a:pt x="176" y="1"/>
                  </a:moveTo>
                  <a:cubicBezTo>
                    <a:pt x="128" y="1"/>
                    <a:pt x="79" y="20"/>
                    <a:pt x="54" y="65"/>
                  </a:cubicBezTo>
                  <a:cubicBezTo>
                    <a:pt x="0" y="138"/>
                    <a:pt x="18" y="214"/>
                    <a:pt x="73" y="269"/>
                  </a:cubicBezTo>
                  <a:cubicBezTo>
                    <a:pt x="263" y="423"/>
                    <a:pt x="489" y="536"/>
                    <a:pt x="697" y="590"/>
                  </a:cubicBezTo>
                  <a:cubicBezTo>
                    <a:pt x="724" y="599"/>
                    <a:pt x="748" y="603"/>
                    <a:pt x="769" y="603"/>
                  </a:cubicBezTo>
                  <a:cubicBezTo>
                    <a:pt x="791" y="603"/>
                    <a:pt x="810" y="599"/>
                    <a:pt x="828" y="590"/>
                  </a:cubicBezTo>
                  <a:cubicBezTo>
                    <a:pt x="864" y="572"/>
                    <a:pt x="887" y="554"/>
                    <a:pt x="905" y="518"/>
                  </a:cubicBezTo>
                  <a:cubicBezTo>
                    <a:pt x="923" y="441"/>
                    <a:pt x="905" y="346"/>
                    <a:pt x="828" y="309"/>
                  </a:cubicBezTo>
                  <a:cubicBezTo>
                    <a:pt x="715" y="291"/>
                    <a:pt x="620" y="251"/>
                    <a:pt x="507" y="196"/>
                  </a:cubicBezTo>
                  <a:cubicBezTo>
                    <a:pt x="507" y="196"/>
                    <a:pt x="495" y="185"/>
                    <a:pt x="482" y="180"/>
                  </a:cubicBezTo>
                  <a:lnTo>
                    <a:pt x="482" y="180"/>
                  </a:lnTo>
                  <a:cubicBezTo>
                    <a:pt x="483" y="182"/>
                    <a:pt x="484" y="183"/>
                    <a:pt x="483" y="183"/>
                  </a:cubicBezTo>
                  <a:cubicBezTo>
                    <a:pt x="481" y="183"/>
                    <a:pt x="478" y="182"/>
                    <a:pt x="471" y="178"/>
                  </a:cubicBezTo>
                  <a:cubicBezTo>
                    <a:pt x="453" y="156"/>
                    <a:pt x="434" y="138"/>
                    <a:pt x="394" y="119"/>
                  </a:cubicBezTo>
                  <a:cubicBezTo>
                    <a:pt x="358" y="101"/>
                    <a:pt x="321" y="65"/>
                    <a:pt x="263" y="24"/>
                  </a:cubicBezTo>
                  <a:cubicBezTo>
                    <a:pt x="240" y="10"/>
                    <a:pt x="209" y="1"/>
                    <a:pt x="1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18"/>
            <p:cNvSpPr/>
            <p:nvPr/>
          </p:nvSpPr>
          <p:spPr>
            <a:xfrm rot="1096618">
              <a:off x="9146744" y="5050523"/>
              <a:ext cx="105293" cy="80907"/>
            </a:xfrm>
            <a:custGeom>
              <a:avLst/>
              <a:gdLst/>
              <a:ahLst/>
              <a:cxnLst/>
              <a:rect l="l" t="t" r="r" b="b"/>
              <a:pathLst>
                <a:path w="829" h="637" extrusionOk="0">
                  <a:moveTo>
                    <a:pt x="154" y="1"/>
                  </a:moveTo>
                  <a:cubicBezTo>
                    <a:pt x="113" y="1"/>
                    <a:pt x="70" y="15"/>
                    <a:pt x="37" y="48"/>
                  </a:cubicBezTo>
                  <a:cubicBezTo>
                    <a:pt x="1" y="120"/>
                    <a:pt x="1" y="215"/>
                    <a:pt x="73" y="274"/>
                  </a:cubicBezTo>
                  <a:cubicBezTo>
                    <a:pt x="245" y="387"/>
                    <a:pt x="394" y="500"/>
                    <a:pt x="566" y="613"/>
                  </a:cubicBezTo>
                  <a:cubicBezTo>
                    <a:pt x="596" y="628"/>
                    <a:pt x="629" y="637"/>
                    <a:pt x="662" y="637"/>
                  </a:cubicBezTo>
                  <a:cubicBezTo>
                    <a:pt x="710" y="637"/>
                    <a:pt x="758" y="618"/>
                    <a:pt x="792" y="573"/>
                  </a:cubicBezTo>
                  <a:cubicBezTo>
                    <a:pt x="829" y="518"/>
                    <a:pt x="829" y="405"/>
                    <a:pt x="752" y="365"/>
                  </a:cubicBezTo>
                  <a:lnTo>
                    <a:pt x="245" y="25"/>
                  </a:lnTo>
                  <a:cubicBezTo>
                    <a:pt x="219" y="9"/>
                    <a:pt x="187" y="1"/>
                    <a:pt x="1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2375;p18"/>
            <p:cNvSpPr/>
            <p:nvPr/>
          </p:nvSpPr>
          <p:spPr>
            <a:xfrm rot="1096618">
              <a:off x="8549755" y="4840186"/>
              <a:ext cx="129426" cy="90052"/>
            </a:xfrm>
            <a:custGeom>
              <a:avLst/>
              <a:gdLst/>
              <a:ahLst/>
              <a:cxnLst/>
              <a:rect l="l" t="t" r="r" b="b"/>
              <a:pathLst>
                <a:path w="1019" h="709" extrusionOk="0">
                  <a:moveTo>
                    <a:pt x="162" y="1"/>
                  </a:moveTo>
                  <a:cubicBezTo>
                    <a:pt x="118" y="1"/>
                    <a:pt x="72" y="19"/>
                    <a:pt x="37" y="65"/>
                  </a:cubicBezTo>
                  <a:cubicBezTo>
                    <a:pt x="1" y="119"/>
                    <a:pt x="1" y="232"/>
                    <a:pt x="73" y="268"/>
                  </a:cubicBezTo>
                  <a:cubicBezTo>
                    <a:pt x="299" y="404"/>
                    <a:pt x="525" y="553"/>
                    <a:pt x="752" y="685"/>
                  </a:cubicBezTo>
                  <a:cubicBezTo>
                    <a:pt x="776" y="700"/>
                    <a:pt x="806" y="708"/>
                    <a:pt x="838" y="708"/>
                  </a:cubicBezTo>
                  <a:cubicBezTo>
                    <a:pt x="882" y="708"/>
                    <a:pt x="928" y="691"/>
                    <a:pt x="960" y="648"/>
                  </a:cubicBezTo>
                  <a:cubicBezTo>
                    <a:pt x="1000" y="590"/>
                    <a:pt x="1018" y="477"/>
                    <a:pt x="942" y="440"/>
                  </a:cubicBezTo>
                  <a:cubicBezTo>
                    <a:pt x="715" y="309"/>
                    <a:pt x="471" y="155"/>
                    <a:pt x="245" y="24"/>
                  </a:cubicBezTo>
                  <a:cubicBezTo>
                    <a:pt x="221" y="9"/>
                    <a:pt x="192" y="1"/>
                    <a:pt x="1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" name="Google Shape;2376;p18"/>
            <p:cNvSpPr/>
            <p:nvPr/>
          </p:nvSpPr>
          <p:spPr>
            <a:xfrm rot="1096618">
              <a:off x="8437409" y="4590545"/>
              <a:ext cx="139206" cy="95132"/>
            </a:xfrm>
            <a:custGeom>
              <a:avLst/>
              <a:gdLst/>
              <a:ahLst/>
              <a:cxnLst/>
              <a:rect l="l" t="t" r="r" b="b"/>
              <a:pathLst>
                <a:path w="1096" h="749" extrusionOk="0">
                  <a:moveTo>
                    <a:pt x="165" y="1"/>
                  </a:moveTo>
                  <a:cubicBezTo>
                    <a:pt x="118" y="1"/>
                    <a:pt x="71" y="19"/>
                    <a:pt x="37" y="61"/>
                  </a:cubicBezTo>
                  <a:cubicBezTo>
                    <a:pt x="0" y="120"/>
                    <a:pt x="0" y="233"/>
                    <a:pt x="77" y="269"/>
                  </a:cubicBezTo>
                  <a:cubicBezTo>
                    <a:pt x="322" y="423"/>
                    <a:pt x="584" y="572"/>
                    <a:pt x="828" y="721"/>
                  </a:cubicBezTo>
                  <a:cubicBezTo>
                    <a:pt x="861" y="739"/>
                    <a:pt x="896" y="748"/>
                    <a:pt x="931" y="748"/>
                  </a:cubicBezTo>
                  <a:cubicBezTo>
                    <a:pt x="978" y="748"/>
                    <a:pt x="1023" y="730"/>
                    <a:pt x="1054" y="685"/>
                  </a:cubicBezTo>
                  <a:cubicBezTo>
                    <a:pt x="1095" y="626"/>
                    <a:pt x="1095" y="513"/>
                    <a:pt x="1018" y="477"/>
                  </a:cubicBezTo>
                  <a:cubicBezTo>
                    <a:pt x="774" y="328"/>
                    <a:pt x="507" y="174"/>
                    <a:pt x="263" y="25"/>
                  </a:cubicBezTo>
                  <a:cubicBezTo>
                    <a:pt x="233" y="10"/>
                    <a:pt x="199" y="1"/>
                    <a:pt x="1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2377;p18"/>
            <p:cNvSpPr/>
            <p:nvPr/>
          </p:nvSpPr>
          <p:spPr>
            <a:xfrm rot="1096618">
              <a:off x="8716238" y="4954068"/>
              <a:ext cx="132220" cy="104404"/>
            </a:xfrm>
            <a:custGeom>
              <a:avLst/>
              <a:gdLst/>
              <a:ahLst/>
              <a:cxnLst/>
              <a:rect l="l" t="t" r="r" b="b"/>
              <a:pathLst>
                <a:path w="1041" h="822" extrusionOk="0">
                  <a:moveTo>
                    <a:pt x="166" y="1"/>
                  </a:moveTo>
                  <a:cubicBezTo>
                    <a:pt x="118" y="1"/>
                    <a:pt x="73" y="18"/>
                    <a:pt x="41" y="61"/>
                  </a:cubicBezTo>
                  <a:cubicBezTo>
                    <a:pt x="0" y="138"/>
                    <a:pt x="0" y="233"/>
                    <a:pt x="77" y="269"/>
                  </a:cubicBezTo>
                  <a:cubicBezTo>
                    <a:pt x="303" y="459"/>
                    <a:pt x="548" y="626"/>
                    <a:pt x="774" y="798"/>
                  </a:cubicBezTo>
                  <a:cubicBezTo>
                    <a:pt x="806" y="813"/>
                    <a:pt x="841" y="822"/>
                    <a:pt x="873" y="822"/>
                  </a:cubicBezTo>
                  <a:cubicBezTo>
                    <a:pt x="919" y="822"/>
                    <a:pt x="961" y="804"/>
                    <a:pt x="982" y="762"/>
                  </a:cubicBezTo>
                  <a:cubicBezTo>
                    <a:pt x="1041" y="703"/>
                    <a:pt x="1041" y="608"/>
                    <a:pt x="964" y="554"/>
                  </a:cubicBezTo>
                  <a:cubicBezTo>
                    <a:pt x="719" y="382"/>
                    <a:pt x="493" y="214"/>
                    <a:pt x="267" y="24"/>
                  </a:cubicBezTo>
                  <a:cubicBezTo>
                    <a:pt x="235" y="9"/>
                    <a:pt x="200" y="1"/>
                    <a:pt x="1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18"/>
            <p:cNvSpPr/>
            <p:nvPr/>
          </p:nvSpPr>
          <p:spPr>
            <a:xfrm rot="1096618">
              <a:off x="8960123" y="5180073"/>
              <a:ext cx="110374" cy="81161"/>
            </a:xfrm>
            <a:custGeom>
              <a:avLst/>
              <a:gdLst/>
              <a:ahLst/>
              <a:cxnLst/>
              <a:rect l="l" t="t" r="r" b="b"/>
              <a:pathLst>
                <a:path w="869" h="639" extrusionOk="0">
                  <a:moveTo>
                    <a:pt x="131" y="0"/>
                  </a:moveTo>
                  <a:cubicBezTo>
                    <a:pt x="95" y="0"/>
                    <a:pt x="59" y="36"/>
                    <a:pt x="41" y="54"/>
                  </a:cubicBezTo>
                  <a:cubicBezTo>
                    <a:pt x="0" y="131"/>
                    <a:pt x="0" y="226"/>
                    <a:pt x="59" y="281"/>
                  </a:cubicBezTo>
                  <a:cubicBezTo>
                    <a:pt x="244" y="376"/>
                    <a:pt x="434" y="489"/>
                    <a:pt x="606" y="602"/>
                  </a:cubicBezTo>
                  <a:cubicBezTo>
                    <a:pt x="642" y="620"/>
                    <a:pt x="679" y="638"/>
                    <a:pt x="737" y="638"/>
                  </a:cubicBezTo>
                  <a:cubicBezTo>
                    <a:pt x="774" y="620"/>
                    <a:pt x="810" y="602"/>
                    <a:pt x="832" y="584"/>
                  </a:cubicBezTo>
                  <a:cubicBezTo>
                    <a:pt x="869" y="507"/>
                    <a:pt x="869" y="412"/>
                    <a:pt x="792" y="358"/>
                  </a:cubicBezTo>
                  <a:cubicBezTo>
                    <a:pt x="624" y="244"/>
                    <a:pt x="434" y="149"/>
                    <a:pt x="244" y="36"/>
                  </a:cubicBezTo>
                  <a:cubicBezTo>
                    <a:pt x="208" y="0"/>
                    <a:pt x="172" y="0"/>
                    <a:pt x="1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" name="Google Shape;2379;p18"/>
            <p:cNvSpPr/>
            <p:nvPr/>
          </p:nvSpPr>
          <p:spPr>
            <a:xfrm rot="1096618">
              <a:off x="8751733" y="5191543"/>
              <a:ext cx="105293" cy="84082"/>
            </a:xfrm>
            <a:custGeom>
              <a:avLst/>
              <a:gdLst/>
              <a:ahLst/>
              <a:cxnLst/>
              <a:rect l="l" t="t" r="r" b="b"/>
              <a:pathLst>
                <a:path w="829" h="662" extrusionOk="0">
                  <a:moveTo>
                    <a:pt x="166" y="1"/>
                  </a:moveTo>
                  <a:cubicBezTo>
                    <a:pt x="120" y="1"/>
                    <a:pt x="73" y="26"/>
                    <a:pt x="37" y="73"/>
                  </a:cubicBezTo>
                  <a:cubicBezTo>
                    <a:pt x="1" y="127"/>
                    <a:pt x="1" y="222"/>
                    <a:pt x="73" y="281"/>
                  </a:cubicBezTo>
                  <a:cubicBezTo>
                    <a:pt x="227" y="394"/>
                    <a:pt x="394" y="525"/>
                    <a:pt x="566" y="638"/>
                  </a:cubicBezTo>
                  <a:cubicBezTo>
                    <a:pt x="595" y="653"/>
                    <a:pt x="629" y="662"/>
                    <a:pt x="662" y="662"/>
                  </a:cubicBezTo>
                  <a:cubicBezTo>
                    <a:pt x="710" y="662"/>
                    <a:pt x="757" y="643"/>
                    <a:pt x="792" y="597"/>
                  </a:cubicBezTo>
                  <a:cubicBezTo>
                    <a:pt x="828" y="543"/>
                    <a:pt x="828" y="448"/>
                    <a:pt x="752" y="394"/>
                  </a:cubicBezTo>
                  <a:cubicBezTo>
                    <a:pt x="584" y="281"/>
                    <a:pt x="412" y="145"/>
                    <a:pt x="245" y="32"/>
                  </a:cubicBezTo>
                  <a:cubicBezTo>
                    <a:pt x="222" y="11"/>
                    <a:pt x="194" y="1"/>
                    <a:pt x="1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" name="Google Shape;2380;p18"/>
            <p:cNvSpPr/>
            <p:nvPr/>
          </p:nvSpPr>
          <p:spPr>
            <a:xfrm rot="1096618">
              <a:off x="8435121" y="4410978"/>
              <a:ext cx="139079" cy="101991"/>
            </a:xfrm>
            <a:custGeom>
              <a:avLst/>
              <a:gdLst/>
              <a:ahLst/>
              <a:cxnLst/>
              <a:rect l="l" t="t" r="r" b="b"/>
              <a:pathLst>
                <a:path w="1095" h="803" extrusionOk="0">
                  <a:moveTo>
                    <a:pt x="167" y="0"/>
                  </a:moveTo>
                  <a:cubicBezTo>
                    <a:pt x="119" y="0"/>
                    <a:pt x="71" y="19"/>
                    <a:pt x="36" y="64"/>
                  </a:cubicBezTo>
                  <a:cubicBezTo>
                    <a:pt x="0" y="119"/>
                    <a:pt x="0" y="232"/>
                    <a:pt x="77" y="268"/>
                  </a:cubicBezTo>
                  <a:cubicBezTo>
                    <a:pt x="321" y="440"/>
                    <a:pt x="584" y="607"/>
                    <a:pt x="828" y="779"/>
                  </a:cubicBezTo>
                  <a:cubicBezTo>
                    <a:pt x="860" y="794"/>
                    <a:pt x="895" y="803"/>
                    <a:pt x="927" y="803"/>
                  </a:cubicBezTo>
                  <a:cubicBezTo>
                    <a:pt x="973" y="803"/>
                    <a:pt x="1015" y="785"/>
                    <a:pt x="1036" y="743"/>
                  </a:cubicBezTo>
                  <a:cubicBezTo>
                    <a:pt x="1095" y="684"/>
                    <a:pt x="1095" y="571"/>
                    <a:pt x="1018" y="535"/>
                  </a:cubicBezTo>
                  <a:cubicBezTo>
                    <a:pt x="756" y="363"/>
                    <a:pt x="507" y="196"/>
                    <a:pt x="262" y="24"/>
                  </a:cubicBezTo>
                  <a:cubicBezTo>
                    <a:pt x="233" y="9"/>
                    <a:pt x="200" y="0"/>
                    <a:pt x="1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18"/>
            <p:cNvSpPr/>
            <p:nvPr/>
          </p:nvSpPr>
          <p:spPr>
            <a:xfrm rot="1096618">
              <a:off x="8471804" y="4999717"/>
              <a:ext cx="122567" cy="88020"/>
            </a:xfrm>
            <a:custGeom>
              <a:avLst/>
              <a:gdLst/>
              <a:ahLst/>
              <a:cxnLst/>
              <a:rect l="l" t="t" r="r" b="b"/>
              <a:pathLst>
                <a:path w="965" h="693" extrusionOk="0">
                  <a:moveTo>
                    <a:pt x="164" y="1"/>
                  </a:moveTo>
                  <a:cubicBezTo>
                    <a:pt x="117" y="1"/>
                    <a:pt x="71" y="20"/>
                    <a:pt x="37" y="64"/>
                  </a:cubicBezTo>
                  <a:cubicBezTo>
                    <a:pt x="1" y="118"/>
                    <a:pt x="1" y="232"/>
                    <a:pt x="77" y="272"/>
                  </a:cubicBezTo>
                  <a:cubicBezTo>
                    <a:pt x="286" y="403"/>
                    <a:pt x="489" y="535"/>
                    <a:pt x="697" y="666"/>
                  </a:cubicBezTo>
                  <a:cubicBezTo>
                    <a:pt x="730" y="683"/>
                    <a:pt x="765" y="693"/>
                    <a:pt x="798" y="693"/>
                  </a:cubicBezTo>
                  <a:cubicBezTo>
                    <a:pt x="844" y="693"/>
                    <a:pt x="884" y="674"/>
                    <a:pt x="905" y="630"/>
                  </a:cubicBezTo>
                  <a:cubicBezTo>
                    <a:pt x="964" y="571"/>
                    <a:pt x="964" y="458"/>
                    <a:pt x="887" y="422"/>
                  </a:cubicBezTo>
                  <a:cubicBezTo>
                    <a:pt x="679" y="290"/>
                    <a:pt x="471" y="159"/>
                    <a:pt x="263" y="28"/>
                  </a:cubicBezTo>
                  <a:cubicBezTo>
                    <a:pt x="232" y="11"/>
                    <a:pt x="198" y="1"/>
                    <a:pt x="1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18"/>
            <p:cNvSpPr/>
            <p:nvPr/>
          </p:nvSpPr>
          <p:spPr>
            <a:xfrm rot="1096618">
              <a:off x="8338624" y="4699891"/>
              <a:ext cx="143778" cy="93862"/>
            </a:xfrm>
            <a:custGeom>
              <a:avLst/>
              <a:gdLst/>
              <a:ahLst/>
              <a:cxnLst/>
              <a:rect l="l" t="t" r="r" b="b"/>
              <a:pathLst>
                <a:path w="1132" h="739" extrusionOk="0">
                  <a:moveTo>
                    <a:pt x="168" y="1"/>
                  </a:moveTo>
                  <a:cubicBezTo>
                    <a:pt x="112" y="1"/>
                    <a:pt x="50" y="44"/>
                    <a:pt x="37" y="100"/>
                  </a:cubicBezTo>
                  <a:cubicBezTo>
                    <a:pt x="1" y="195"/>
                    <a:pt x="37" y="249"/>
                    <a:pt x="114" y="308"/>
                  </a:cubicBezTo>
                  <a:cubicBezTo>
                    <a:pt x="376" y="439"/>
                    <a:pt x="639" y="588"/>
                    <a:pt x="906" y="724"/>
                  </a:cubicBezTo>
                  <a:cubicBezTo>
                    <a:pt x="920" y="734"/>
                    <a:pt x="939" y="738"/>
                    <a:pt x="958" y="738"/>
                  </a:cubicBezTo>
                  <a:cubicBezTo>
                    <a:pt x="1013" y="738"/>
                    <a:pt x="1078" y="704"/>
                    <a:pt x="1091" y="647"/>
                  </a:cubicBezTo>
                  <a:cubicBezTo>
                    <a:pt x="1132" y="552"/>
                    <a:pt x="1091" y="475"/>
                    <a:pt x="1019" y="439"/>
                  </a:cubicBezTo>
                  <a:cubicBezTo>
                    <a:pt x="752" y="308"/>
                    <a:pt x="490" y="158"/>
                    <a:pt x="227" y="23"/>
                  </a:cubicBezTo>
                  <a:cubicBezTo>
                    <a:pt x="211" y="7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83" name="Google Shape;2383;p18"/>
          <p:cNvSpPr/>
          <p:nvPr/>
        </p:nvSpPr>
        <p:spPr>
          <a:xfrm rot="-7192801">
            <a:off x="7214291" y="-513966"/>
            <a:ext cx="3071675" cy="1264403"/>
          </a:xfrm>
          <a:custGeom>
            <a:avLst/>
            <a:gdLst/>
            <a:ahLst/>
            <a:cxnLst/>
            <a:rect l="l" t="t" r="r" b="b"/>
            <a:pathLst>
              <a:path w="22316" h="9186" extrusionOk="0">
                <a:moveTo>
                  <a:pt x="12280" y="0"/>
                </a:moveTo>
                <a:cubicBezTo>
                  <a:pt x="12023" y="0"/>
                  <a:pt x="11766" y="38"/>
                  <a:pt x="11516" y="116"/>
                </a:cubicBezTo>
                <a:cubicBezTo>
                  <a:pt x="9904" y="617"/>
                  <a:pt x="8609" y="2432"/>
                  <a:pt x="7761" y="4569"/>
                </a:cubicBezTo>
                <a:cubicBezTo>
                  <a:pt x="7071" y="3411"/>
                  <a:pt x="6054" y="2774"/>
                  <a:pt x="5035" y="2774"/>
                </a:cubicBezTo>
                <a:cubicBezTo>
                  <a:pt x="4547" y="2774"/>
                  <a:pt x="4059" y="2921"/>
                  <a:pt x="3606" y="3226"/>
                </a:cubicBezTo>
                <a:cubicBezTo>
                  <a:pt x="2215" y="4175"/>
                  <a:pt x="0" y="8575"/>
                  <a:pt x="1517" y="8826"/>
                </a:cubicBezTo>
                <a:cubicBezTo>
                  <a:pt x="2870" y="9066"/>
                  <a:pt x="5851" y="9186"/>
                  <a:pt x="9152" y="9186"/>
                </a:cubicBezTo>
                <a:cubicBezTo>
                  <a:pt x="14048" y="9186"/>
                  <a:pt x="19647" y="8923"/>
                  <a:pt x="21665" y="8402"/>
                </a:cubicBezTo>
                <a:cubicBezTo>
                  <a:pt x="22316" y="8229"/>
                  <a:pt x="21020" y="4098"/>
                  <a:pt x="20226" y="3226"/>
                </a:cubicBezTo>
                <a:cubicBezTo>
                  <a:pt x="19530" y="2451"/>
                  <a:pt x="18666" y="2058"/>
                  <a:pt x="17805" y="2058"/>
                </a:cubicBezTo>
                <a:cubicBezTo>
                  <a:pt x="17036" y="2058"/>
                  <a:pt x="16269" y="2371"/>
                  <a:pt x="15624" y="3005"/>
                </a:cubicBezTo>
                <a:cubicBezTo>
                  <a:pt x="15080" y="1097"/>
                  <a:pt x="13666" y="0"/>
                  <a:pt x="1228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4" name="Google Shape;2384;p18"/>
          <p:cNvSpPr/>
          <p:nvPr/>
        </p:nvSpPr>
        <p:spPr>
          <a:xfrm rot="9899926">
            <a:off x="-1374672" y="-567080"/>
            <a:ext cx="3819562" cy="1572302"/>
          </a:xfrm>
          <a:custGeom>
            <a:avLst/>
            <a:gdLst/>
            <a:ahLst/>
            <a:cxnLst/>
            <a:rect l="l" t="t" r="r" b="b"/>
            <a:pathLst>
              <a:path w="22316" h="9186" extrusionOk="0">
                <a:moveTo>
                  <a:pt x="12280" y="0"/>
                </a:moveTo>
                <a:cubicBezTo>
                  <a:pt x="12023" y="0"/>
                  <a:pt x="11766" y="38"/>
                  <a:pt x="11516" y="116"/>
                </a:cubicBezTo>
                <a:cubicBezTo>
                  <a:pt x="9904" y="617"/>
                  <a:pt x="8609" y="2432"/>
                  <a:pt x="7761" y="4569"/>
                </a:cubicBezTo>
                <a:cubicBezTo>
                  <a:pt x="7071" y="3411"/>
                  <a:pt x="6054" y="2774"/>
                  <a:pt x="5035" y="2774"/>
                </a:cubicBezTo>
                <a:cubicBezTo>
                  <a:pt x="4547" y="2774"/>
                  <a:pt x="4059" y="2921"/>
                  <a:pt x="3606" y="3226"/>
                </a:cubicBezTo>
                <a:cubicBezTo>
                  <a:pt x="2215" y="4175"/>
                  <a:pt x="0" y="8575"/>
                  <a:pt x="1517" y="8826"/>
                </a:cubicBezTo>
                <a:cubicBezTo>
                  <a:pt x="2870" y="9066"/>
                  <a:pt x="5851" y="9186"/>
                  <a:pt x="9152" y="9186"/>
                </a:cubicBezTo>
                <a:cubicBezTo>
                  <a:pt x="14048" y="9186"/>
                  <a:pt x="19647" y="8923"/>
                  <a:pt x="21665" y="8402"/>
                </a:cubicBezTo>
                <a:cubicBezTo>
                  <a:pt x="22316" y="8229"/>
                  <a:pt x="21020" y="4098"/>
                  <a:pt x="20226" y="3226"/>
                </a:cubicBezTo>
                <a:cubicBezTo>
                  <a:pt x="19530" y="2451"/>
                  <a:pt x="18666" y="2058"/>
                  <a:pt x="17805" y="2058"/>
                </a:cubicBezTo>
                <a:cubicBezTo>
                  <a:pt x="17036" y="2058"/>
                  <a:pt x="16269" y="2371"/>
                  <a:pt x="15624" y="3005"/>
                </a:cubicBezTo>
                <a:cubicBezTo>
                  <a:pt x="15080" y="1097"/>
                  <a:pt x="13666" y="0"/>
                  <a:pt x="1228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5">
    <p:spTree>
      <p:nvGrpSpPr>
        <p:cNvPr id="1" name="Shape 2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1" name="Google Shape;2461;p20"/>
          <p:cNvSpPr/>
          <p:nvPr/>
        </p:nvSpPr>
        <p:spPr>
          <a:xfrm rot="9899926">
            <a:off x="-1604872" y="-338503"/>
            <a:ext cx="3819562" cy="1572302"/>
          </a:xfrm>
          <a:custGeom>
            <a:avLst/>
            <a:gdLst/>
            <a:ahLst/>
            <a:cxnLst/>
            <a:rect l="l" t="t" r="r" b="b"/>
            <a:pathLst>
              <a:path w="22316" h="9186" extrusionOk="0">
                <a:moveTo>
                  <a:pt x="12280" y="0"/>
                </a:moveTo>
                <a:cubicBezTo>
                  <a:pt x="12023" y="0"/>
                  <a:pt x="11766" y="38"/>
                  <a:pt x="11516" y="116"/>
                </a:cubicBezTo>
                <a:cubicBezTo>
                  <a:pt x="9904" y="617"/>
                  <a:pt x="8609" y="2432"/>
                  <a:pt x="7761" y="4569"/>
                </a:cubicBezTo>
                <a:cubicBezTo>
                  <a:pt x="7071" y="3411"/>
                  <a:pt x="6054" y="2774"/>
                  <a:pt x="5035" y="2774"/>
                </a:cubicBezTo>
                <a:cubicBezTo>
                  <a:pt x="4547" y="2774"/>
                  <a:pt x="4059" y="2921"/>
                  <a:pt x="3606" y="3226"/>
                </a:cubicBezTo>
                <a:cubicBezTo>
                  <a:pt x="2215" y="4175"/>
                  <a:pt x="0" y="8575"/>
                  <a:pt x="1517" y="8826"/>
                </a:cubicBezTo>
                <a:cubicBezTo>
                  <a:pt x="2870" y="9066"/>
                  <a:pt x="5851" y="9186"/>
                  <a:pt x="9152" y="9186"/>
                </a:cubicBezTo>
                <a:cubicBezTo>
                  <a:pt x="14048" y="9186"/>
                  <a:pt x="19647" y="8923"/>
                  <a:pt x="21665" y="8402"/>
                </a:cubicBezTo>
                <a:cubicBezTo>
                  <a:pt x="22316" y="8229"/>
                  <a:pt x="21020" y="4098"/>
                  <a:pt x="20226" y="3226"/>
                </a:cubicBezTo>
                <a:cubicBezTo>
                  <a:pt x="19530" y="2451"/>
                  <a:pt x="18666" y="2058"/>
                  <a:pt x="17805" y="2058"/>
                </a:cubicBezTo>
                <a:cubicBezTo>
                  <a:pt x="17036" y="2058"/>
                  <a:pt x="16269" y="2371"/>
                  <a:pt x="15624" y="3005"/>
                </a:cubicBezTo>
                <a:cubicBezTo>
                  <a:pt x="15080" y="1097"/>
                  <a:pt x="13666" y="0"/>
                  <a:pt x="1228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2" name="Google Shape;2462;p20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2463" name="Google Shape;2463;p20"/>
          <p:cNvGrpSpPr/>
          <p:nvPr/>
        </p:nvGrpSpPr>
        <p:grpSpPr>
          <a:xfrm>
            <a:off x="8070946" y="-380874"/>
            <a:ext cx="1606980" cy="2271789"/>
            <a:chOff x="581498" y="-176424"/>
            <a:chExt cx="494516" cy="699098"/>
          </a:xfrm>
        </p:grpSpPr>
        <p:sp>
          <p:nvSpPr>
            <p:cNvPr id="2464" name="Google Shape;2464;p20"/>
            <p:cNvSpPr/>
            <p:nvPr/>
          </p:nvSpPr>
          <p:spPr>
            <a:xfrm rot="10800000" flipH="1">
              <a:off x="581498" y="-176424"/>
              <a:ext cx="494516" cy="455646"/>
            </a:xfrm>
            <a:custGeom>
              <a:avLst/>
              <a:gdLst/>
              <a:ahLst/>
              <a:cxnLst/>
              <a:rect l="l" t="t" r="r" b="b"/>
              <a:pathLst>
                <a:path w="14974" h="13797" extrusionOk="0">
                  <a:moveTo>
                    <a:pt x="8230" y="1"/>
                  </a:moveTo>
                  <a:cubicBezTo>
                    <a:pt x="6711" y="1"/>
                    <a:pt x="5230" y="620"/>
                    <a:pt x="4526" y="1934"/>
                  </a:cubicBezTo>
                  <a:cubicBezTo>
                    <a:pt x="3559" y="3725"/>
                    <a:pt x="4156" y="6262"/>
                    <a:pt x="2663" y="7605"/>
                  </a:cubicBezTo>
                  <a:cubicBezTo>
                    <a:pt x="2114" y="8053"/>
                    <a:pt x="1416" y="8298"/>
                    <a:pt x="944" y="8823"/>
                  </a:cubicBezTo>
                  <a:cubicBezTo>
                    <a:pt x="1" y="9868"/>
                    <a:pt x="496" y="11635"/>
                    <a:pt x="1589" y="12506"/>
                  </a:cubicBezTo>
                  <a:cubicBezTo>
                    <a:pt x="2657" y="13378"/>
                    <a:pt x="4048" y="13797"/>
                    <a:pt x="5410" y="13797"/>
                  </a:cubicBezTo>
                  <a:cubicBezTo>
                    <a:pt x="5447" y="13797"/>
                    <a:pt x="5485" y="13797"/>
                    <a:pt x="5523" y="13796"/>
                  </a:cubicBezTo>
                  <a:cubicBezTo>
                    <a:pt x="8508" y="13796"/>
                    <a:pt x="12908" y="11581"/>
                    <a:pt x="13952" y="8548"/>
                  </a:cubicBezTo>
                  <a:cubicBezTo>
                    <a:pt x="14973" y="5516"/>
                    <a:pt x="13409" y="1832"/>
                    <a:pt x="10520" y="489"/>
                  </a:cubicBezTo>
                  <a:cubicBezTo>
                    <a:pt x="9815" y="167"/>
                    <a:pt x="9017" y="1"/>
                    <a:pt x="82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5" name="Google Shape;2465;p20"/>
            <p:cNvSpPr/>
            <p:nvPr/>
          </p:nvSpPr>
          <p:spPr>
            <a:xfrm rot="10800000" flipH="1">
              <a:off x="614525" y="340224"/>
              <a:ext cx="49875" cy="37575"/>
            </a:xfrm>
            <a:custGeom>
              <a:avLst/>
              <a:gdLst/>
              <a:ahLst/>
              <a:cxnLst/>
              <a:rect l="l" t="t" r="r" b="b"/>
              <a:pathLst>
                <a:path w="1995" h="1503" extrusionOk="0">
                  <a:moveTo>
                    <a:pt x="1101" y="0"/>
                  </a:moveTo>
                  <a:cubicBezTo>
                    <a:pt x="889" y="0"/>
                    <a:pt x="671" y="112"/>
                    <a:pt x="424" y="277"/>
                  </a:cubicBezTo>
                  <a:cubicBezTo>
                    <a:pt x="251" y="378"/>
                    <a:pt x="102" y="528"/>
                    <a:pt x="54" y="725"/>
                  </a:cubicBezTo>
                  <a:cubicBezTo>
                    <a:pt x="0" y="952"/>
                    <a:pt x="102" y="1196"/>
                    <a:pt x="275" y="1346"/>
                  </a:cubicBezTo>
                  <a:cubicBezTo>
                    <a:pt x="441" y="1448"/>
                    <a:pt x="619" y="1503"/>
                    <a:pt x="803" y="1503"/>
                  </a:cubicBezTo>
                  <a:cubicBezTo>
                    <a:pt x="844" y="1503"/>
                    <a:pt x="885" y="1500"/>
                    <a:pt x="926" y="1495"/>
                  </a:cubicBezTo>
                  <a:cubicBezTo>
                    <a:pt x="1170" y="1471"/>
                    <a:pt x="1373" y="1375"/>
                    <a:pt x="1570" y="1274"/>
                  </a:cubicBezTo>
                  <a:cubicBezTo>
                    <a:pt x="1720" y="1196"/>
                    <a:pt x="1869" y="1101"/>
                    <a:pt x="1917" y="952"/>
                  </a:cubicBezTo>
                  <a:cubicBezTo>
                    <a:pt x="1994" y="701"/>
                    <a:pt x="1821" y="450"/>
                    <a:pt x="1618" y="253"/>
                  </a:cubicBezTo>
                  <a:cubicBezTo>
                    <a:pt x="1442" y="74"/>
                    <a:pt x="1273" y="0"/>
                    <a:pt x="11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6" name="Google Shape;2466;p20"/>
            <p:cNvSpPr/>
            <p:nvPr/>
          </p:nvSpPr>
          <p:spPr>
            <a:xfrm rot="10800000" flipH="1">
              <a:off x="664125" y="257449"/>
              <a:ext cx="54900" cy="43925"/>
            </a:xfrm>
            <a:custGeom>
              <a:avLst/>
              <a:gdLst/>
              <a:ahLst/>
              <a:cxnLst/>
              <a:rect l="l" t="t" r="r" b="b"/>
              <a:pathLst>
                <a:path w="2196" h="1757" extrusionOk="0">
                  <a:moveTo>
                    <a:pt x="1120" y="0"/>
                  </a:moveTo>
                  <a:cubicBezTo>
                    <a:pt x="570" y="0"/>
                    <a:pt x="1" y="313"/>
                    <a:pt x="34" y="903"/>
                  </a:cubicBezTo>
                  <a:cubicBezTo>
                    <a:pt x="58" y="1303"/>
                    <a:pt x="380" y="1650"/>
                    <a:pt x="780" y="1721"/>
                  </a:cubicBezTo>
                  <a:cubicBezTo>
                    <a:pt x="867" y="1745"/>
                    <a:pt x="956" y="1756"/>
                    <a:pt x="1045" y="1756"/>
                  </a:cubicBezTo>
                  <a:cubicBezTo>
                    <a:pt x="1340" y="1756"/>
                    <a:pt x="1638" y="1633"/>
                    <a:pt x="1849" y="1423"/>
                  </a:cubicBezTo>
                  <a:cubicBezTo>
                    <a:pt x="2046" y="1226"/>
                    <a:pt x="2195" y="951"/>
                    <a:pt x="2147" y="706"/>
                  </a:cubicBezTo>
                  <a:cubicBezTo>
                    <a:pt x="2100" y="480"/>
                    <a:pt x="1950" y="306"/>
                    <a:pt x="1777" y="181"/>
                  </a:cubicBezTo>
                  <a:cubicBezTo>
                    <a:pt x="1596" y="60"/>
                    <a:pt x="1360" y="0"/>
                    <a:pt x="11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7" name="Google Shape;2467;p20"/>
            <p:cNvSpPr/>
            <p:nvPr/>
          </p:nvSpPr>
          <p:spPr>
            <a:xfrm rot="10800000" flipH="1">
              <a:off x="729600" y="196024"/>
              <a:ext cx="61050" cy="52400"/>
            </a:xfrm>
            <a:custGeom>
              <a:avLst/>
              <a:gdLst/>
              <a:ahLst/>
              <a:cxnLst/>
              <a:rect l="l" t="t" r="r" b="b"/>
              <a:pathLst>
                <a:path w="2442" h="2096" extrusionOk="0">
                  <a:moveTo>
                    <a:pt x="1313" y="0"/>
                  </a:moveTo>
                  <a:cubicBezTo>
                    <a:pt x="721" y="0"/>
                    <a:pt x="122" y="435"/>
                    <a:pt x="54" y="1072"/>
                  </a:cubicBezTo>
                  <a:cubicBezTo>
                    <a:pt x="0" y="1543"/>
                    <a:pt x="376" y="2045"/>
                    <a:pt x="824" y="2093"/>
                  </a:cubicBezTo>
                  <a:cubicBezTo>
                    <a:pt x="849" y="2095"/>
                    <a:pt x="874" y="2096"/>
                    <a:pt x="898" y="2096"/>
                  </a:cubicBezTo>
                  <a:cubicBezTo>
                    <a:pt x="1168" y="2096"/>
                    <a:pt x="1417" y="1981"/>
                    <a:pt x="1642" y="1872"/>
                  </a:cubicBezTo>
                  <a:cubicBezTo>
                    <a:pt x="1940" y="1693"/>
                    <a:pt x="2239" y="1472"/>
                    <a:pt x="2340" y="1149"/>
                  </a:cubicBezTo>
                  <a:cubicBezTo>
                    <a:pt x="2442" y="797"/>
                    <a:pt x="2263" y="427"/>
                    <a:pt x="1994" y="230"/>
                  </a:cubicBezTo>
                  <a:cubicBezTo>
                    <a:pt x="1792" y="72"/>
                    <a:pt x="1554" y="0"/>
                    <a:pt x="13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8" name="Google Shape;2468;p20"/>
            <p:cNvSpPr/>
            <p:nvPr/>
          </p:nvSpPr>
          <p:spPr>
            <a:xfrm rot="10800000" flipH="1">
              <a:off x="808625" y="312449"/>
              <a:ext cx="67850" cy="50050"/>
            </a:xfrm>
            <a:custGeom>
              <a:avLst/>
              <a:gdLst/>
              <a:ahLst/>
              <a:cxnLst/>
              <a:rect l="l" t="t" r="r" b="b"/>
              <a:pathLst>
                <a:path w="2714" h="2002" extrusionOk="0">
                  <a:moveTo>
                    <a:pt x="1579" y="0"/>
                  </a:moveTo>
                  <a:cubicBezTo>
                    <a:pt x="885" y="0"/>
                    <a:pt x="1" y="530"/>
                    <a:pt x="176" y="1283"/>
                  </a:cubicBezTo>
                  <a:cubicBezTo>
                    <a:pt x="272" y="1659"/>
                    <a:pt x="624" y="1928"/>
                    <a:pt x="994" y="1981"/>
                  </a:cubicBezTo>
                  <a:cubicBezTo>
                    <a:pt x="1067" y="1995"/>
                    <a:pt x="1140" y="2002"/>
                    <a:pt x="1212" y="2002"/>
                  </a:cubicBezTo>
                  <a:cubicBezTo>
                    <a:pt x="1512" y="2002"/>
                    <a:pt x="1803" y="1889"/>
                    <a:pt x="2063" y="1731"/>
                  </a:cubicBezTo>
                  <a:cubicBezTo>
                    <a:pt x="2290" y="1581"/>
                    <a:pt x="2510" y="1384"/>
                    <a:pt x="2588" y="1110"/>
                  </a:cubicBezTo>
                  <a:cubicBezTo>
                    <a:pt x="2713" y="662"/>
                    <a:pt x="2337" y="166"/>
                    <a:pt x="1890" y="41"/>
                  </a:cubicBezTo>
                  <a:cubicBezTo>
                    <a:pt x="1794" y="13"/>
                    <a:pt x="1689" y="0"/>
                    <a:pt x="15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9" name="Google Shape;2469;p20"/>
            <p:cNvSpPr/>
            <p:nvPr/>
          </p:nvSpPr>
          <p:spPr>
            <a:xfrm rot="10800000" flipH="1">
              <a:off x="728400" y="338449"/>
              <a:ext cx="62850" cy="56125"/>
            </a:xfrm>
            <a:custGeom>
              <a:avLst/>
              <a:gdLst/>
              <a:ahLst/>
              <a:cxnLst/>
              <a:rect l="l" t="t" r="r" b="b"/>
              <a:pathLst>
                <a:path w="2514" h="2245" extrusionOk="0">
                  <a:moveTo>
                    <a:pt x="1471" y="1"/>
                  </a:moveTo>
                  <a:cubicBezTo>
                    <a:pt x="990" y="1"/>
                    <a:pt x="538" y="380"/>
                    <a:pt x="251" y="727"/>
                  </a:cubicBezTo>
                  <a:cubicBezTo>
                    <a:pt x="102" y="924"/>
                    <a:pt x="0" y="1151"/>
                    <a:pt x="24" y="1372"/>
                  </a:cubicBezTo>
                  <a:cubicBezTo>
                    <a:pt x="48" y="1646"/>
                    <a:pt x="251" y="1897"/>
                    <a:pt x="472" y="2017"/>
                  </a:cubicBezTo>
                  <a:cubicBezTo>
                    <a:pt x="698" y="2167"/>
                    <a:pt x="959" y="2245"/>
                    <a:pt x="1217" y="2245"/>
                  </a:cubicBezTo>
                  <a:cubicBezTo>
                    <a:pt x="1387" y="2245"/>
                    <a:pt x="1557" y="2211"/>
                    <a:pt x="1714" y="2142"/>
                  </a:cubicBezTo>
                  <a:cubicBezTo>
                    <a:pt x="2114" y="1993"/>
                    <a:pt x="2412" y="1599"/>
                    <a:pt x="2460" y="1175"/>
                  </a:cubicBezTo>
                  <a:cubicBezTo>
                    <a:pt x="2514" y="751"/>
                    <a:pt x="2263" y="303"/>
                    <a:pt x="1893" y="106"/>
                  </a:cubicBezTo>
                  <a:cubicBezTo>
                    <a:pt x="1752" y="32"/>
                    <a:pt x="1610" y="1"/>
                    <a:pt x="14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" name="Google Shape;2470;p20"/>
            <p:cNvSpPr/>
            <p:nvPr/>
          </p:nvSpPr>
          <p:spPr>
            <a:xfrm rot="10800000" flipH="1">
              <a:off x="855950" y="215424"/>
              <a:ext cx="61575" cy="58450"/>
            </a:xfrm>
            <a:custGeom>
              <a:avLst/>
              <a:gdLst/>
              <a:ahLst/>
              <a:cxnLst/>
              <a:rect l="l" t="t" r="r" b="b"/>
              <a:pathLst>
                <a:path w="2463" h="2338" extrusionOk="0">
                  <a:moveTo>
                    <a:pt x="1398" y="1"/>
                  </a:moveTo>
                  <a:cubicBezTo>
                    <a:pt x="693" y="1"/>
                    <a:pt x="0" y="806"/>
                    <a:pt x="20" y="1469"/>
                  </a:cubicBezTo>
                  <a:cubicBezTo>
                    <a:pt x="20" y="1845"/>
                    <a:pt x="271" y="2215"/>
                    <a:pt x="641" y="2317"/>
                  </a:cubicBezTo>
                  <a:cubicBezTo>
                    <a:pt x="701" y="2331"/>
                    <a:pt x="760" y="2337"/>
                    <a:pt x="820" y="2337"/>
                  </a:cubicBezTo>
                  <a:cubicBezTo>
                    <a:pt x="1058" y="2337"/>
                    <a:pt x="1293" y="2233"/>
                    <a:pt x="1513" y="2114"/>
                  </a:cubicBezTo>
                  <a:cubicBezTo>
                    <a:pt x="1835" y="1941"/>
                    <a:pt x="2164" y="1696"/>
                    <a:pt x="2283" y="1344"/>
                  </a:cubicBezTo>
                  <a:cubicBezTo>
                    <a:pt x="2462" y="872"/>
                    <a:pt x="2235" y="323"/>
                    <a:pt x="1811" y="102"/>
                  </a:cubicBezTo>
                  <a:cubicBezTo>
                    <a:pt x="1677" y="32"/>
                    <a:pt x="1537" y="1"/>
                    <a:pt x="13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20"/>
            <p:cNvSpPr/>
            <p:nvPr/>
          </p:nvSpPr>
          <p:spPr>
            <a:xfrm rot="10800000" flipH="1">
              <a:off x="678100" y="431399"/>
              <a:ext cx="36600" cy="31150"/>
            </a:xfrm>
            <a:custGeom>
              <a:avLst/>
              <a:gdLst/>
              <a:ahLst/>
              <a:cxnLst/>
              <a:rect l="l" t="t" r="r" b="b"/>
              <a:pathLst>
                <a:path w="1464" h="1246" extrusionOk="0">
                  <a:moveTo>
                    <a:pt x="597" y="0"/>
                  </a:moveTo>
                  <a:cubicBezTo>
                    <a:pt x="290" y="0"/>
                    <a:pt x="1" y="254"/>
                    <a:pt x="48" y="586"/>
                  </a:cubicBezTo>
                  <a:cubicBezTo>
                    <a:pt x="72" y="783"/>
                    <a:pt x="221" y="957"/>
                    <a:pt x="371" y="1058"/>
                  </a:cubicBezTo>
                  <a:cubicBezTo>
                    <a:pt x="508" y="1176"/>
                    <a:pt x="694" y="1246"/>
                    <a:pt x="887" y="1246"/>
                  </a:cubicBezTo>
                  <a:cubicBezTo>
                    <a:pt x="937" y="1246"/>
                    <a:pt x="988" y="1241"/>
                    <a:pt x="1039" y="1231"/>
                  </a:cubicBezTo>
                  <a:cubicBezTo>
                    <a:pt x="1266" y="1154"/>
                    <a:pt x="1463" y="957"/>
                    <a:pt x="1439" y="706"/>
                  </a:cubicBezTo>
                  <a:cubicBezTo>
                    <a:pt x="1439" y="509"/>
                    <a:pt x="1266" y="336"/>
                    <a:pt x="1093" y="210"/>
                  </a:cubicBezTo>
                  <a:cubicBezTo>
                    <a:pt x="991" y="109"/>
                    <a:pt x="866" y="37"/>
                    <a:pt x="717" y="13"/>
                  </a:cubicBezTo>
                  <a:cubicBezTo>
                    <a:pt x="677" y="4"/>
                    <a:pt x="637" y="0"/>
                    <a:pt x="5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2472;p20"/>
            <p:cNvSpPr/>
            <p:nvPr/>
          </p:nvSpPr>
          <p:spPr>
            <a:xfrm rot="10800000" flipH="1">
              <a:off x="732125" y="468124"/>
              <a:ext cx="74650" cy="54550"/>
            </a:xfrm>
            <a:custGeom>
              <a:avLst/>
              <a:gdLst/>
              <a:ahLst/>
              <a:cxnLst/>
              <a:rect l="l" t="t" r="r" b="b"/>
              <a:pathLst>
                <a:path w="2986" h="2182" extrusionOk="0">
                  <a:moveTo>
                    <a:pt x="1944" y="1"/>
                  </a:moveTo>
                  <a:cubicBezTo>
                    <a:pt x="1909" y="1"/>
                    <a:pt x="1874" y="3"/>
                    <a:pt x="1839" y="6"/>
                  </a:cubicBezTo>
                  <a:cubicBezTo>
                    <a:pt x="1021" y="102"/>
                    <a:pt x="1" y="1123"/>
                    <a:pt x="795" y="1893"/>
                  </a:cubicBezTo>
                  <a:cubicBezTo>
                    <a:pt x="978" y="2096"/>
                    <a:pt x="1255" y="2181"/>
                    <a:pt x="1541" y="2181"/>
                  </a:cubicBezTo>
                  <a:cubicBezTo>
                    <a:pt x="1609" y="2181"/>
                    <a:pt x="1676" y="2177"/>
                    <a:pt x="1744" y="2168"/>
                  </a:cubicBezTo>
                  <a:cubicBezTo>
                    <a:pt x="2066" y="2096"/>
                    <a:pt x="2388" y="1893"/>
                    <a:pt x="2609" y="1648"/>
                  </a:cubicBezTo>
                  <a:cubicBezTo>
                    <a:pt x="2812" y="1397"/>
                    <a:pt x="2985" y="1075"/>
                    <a:pt x="2938" y="753"/>
                  </a:cubicBezTo>
                  <a:cubicBezTo>
                    <a:pt x="2888" y="310"/>
                    <a:pt x="2392" y="1"/>
                    <a:pt x="19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" name="Google Shape;2473;p20"/>
            <p:cNvSpPr/>
            <p:nvPr/>
          </p:nvSpPr>
          <p:spPr>
            <a:xfrm rot="10800000" flipH="1">
              <a:off x="799275" y="247149"/>
              <a:ext cx="27350" cy="22400"/>
            </a:xfrm>
            <a:custGeom>
              <a:avLst/>
              <a:gdLst/>
              <a:ahLst/>
              <a:cxnLst/>
              <a:rect l="l" t="t" r="r" b="b"/>
              <a:pathLst>
                <a:path w="1094" h="896" extrusionOk="0">
                  <a:moveTo>
                    <a:pt x="550" y="1"/>
                  </a:moveTo>
                  <a:cubicBezTo>
                    <a:pt x="473" y="1"/>
                    <a:pt x="401" y="1"/>
                    <a:pt x="299" y="54"/>
                  </a:cubicBezTo>
                  <a:cubicBezTo>
                    <a:pt x="102" y="150"/>
                    <a:pt x="1" y="478"/>
                    <a:pt x="126" y="675"/>
                  </a:cubicBezTo>
                  <a:cubicBezTo>
                    <a:pt x="198" y="800"/>
                    <a:pt x="347" y="872"/>
                    <a:pt x="496" y="896"/>
                  </a:cubicBezTo>
                  <a:cubicBezTo>
                    <a:pt x="646" y="896"/>
                    <a:pt x="795" y="824"/>
                    <a:pt x="896" y="723"/>
                  </a:cubicBezTo>
                  <a:cubicBezTo>
                    <a:pt x="1022" y="597"/>
                    <a:pt x="1093" y="448"/>
                    <a:pt x="1046" y="275"/>
                  </a:cubicBezTo>
                  <a:cubicBezTo>
                    <a:pt x="998" y="78"/>
                    <a:pt x="771" y="1"/>
                    <a:pt x="5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4" name="Google Shape;2474;p20"/>
            <p:cNvSpPr/>
            <p:nvPr/>
          </p:nvSpPr>
          <p:spPr>
            <a:xfrm rot="10800000" flipH="1">
              <a:off x="829725" y="429774"/>
              <a:ext cx="43025" cy="29425"/>
            </a:xfrm>
            <a:custGeom>
              <a:avLst/>
              <a:gdLst/>
              <a:ahLst/>
              <a:cxnLst/>
              <a:rect l="l" t="t" r="r" b="b"/>
              <a:pathLst>
                <a:path w="1721" h="1177" extrusionOk="0">
                  <a:moveTo>
                    <a:pt x="1025" y="0"/>
                  </a:moveTo>
                  <a:cubicBezTo>
                    <a:pt x="998" y="0"/>
                    <a:pt x="971" y="2"/>
                    <a:pt x="944" y="5"/>
                  </a:cubicBezTo>
                  <a:cubicBezTo>
                    <a:pt x="747" y="29"/>
                    <a:pt x="550" y="100"/>
                    <a:pt x="401" y="249"/>
                  </a:cubicBezTo>
                  <a:cubicBezTo>
                    <a:pt x="1" y="673"/>
                    <a:pt x="347" y="1097"/>
                    <a:pt x="849" y="1169"/>
                  </a:cubicBezTo>
                  <a:cubicBezTo>
                    <a:pt x="887" y="1174"/>
                    <a:pt x="926" y="1177"/>
                    <a:pt x="965" y="1177"/>
                  </a:cubicBezTo>
                  <a:cubicBezTo>
                    <a:pt x="1153" y="1177"/>
                    <a:pt x="1350" y="1115"/>
                    <a:pt x="1493" y="972"/>
                  </a:cubicBezTo>
                  <a:cubicBezTo>
                    <a:pt x="1643" y="823"/>
                    <a:pt x="1720" y="548"/>
                    <a:pt x="1619" y="327"/>
                  </a:cubicBezTo>
                  <a:cubicBezTo>
                    <a:pt x="1506" y="122"/>
                    <a:pt x="1271" y="0"/>
                    <a:pt x="102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75" name="Google Shape;2475;p20"/>
          <p:cNvGrpSpPr/>
          <p:nvPr/>
        </p:nvGrpSpPr>
        <p:grpSpPr>
          <a:xfrm>
            <a:off x="-158051" y="-380887"/>
            <a:ext cx="1499664" cy="1946517"/>
            <a:chOff x="6458086" y="2333245"/>
            <a:chExt cx="290250" cy="376750"/>
          </a:xfrm>
        </p:grpSpPr>
        <p:sp>
          <p:nvSpPr>
            <p:cNvPr id="2476" name="Google Shape;2476;p20"/>
            <p:cNvSpPr/>
            <p:nvPr/>
          </p:nvSpPr>
          <p:spPr>
            <a:xfrm rot="10800000" flipH="1">
              <a:off x="6462936" y="2346820"/>
              <a:ext cx="285400" cy="363175"/>
            </a:xfrm>
            <a:custGeom>
              <a:avLst/>
              <a:gdLst/>
              <a:ahLst/>
              <a:cxnLst/>
              <a:rect l="l" t="t" r="r" b="b"/>
              <a:pathLst>
                <a:path w="11416" h="14527" extrusionOk="0">
                  <a:moveTo>
                    <a:pt x="9521" y="0"/>
                  </a:moveTo>
                  <a:cubicBezTo>
                    <a:pt x="8299" y="0"/>
                    <a:pt x="6841" y="2471"/>
                    <a:pt x="6269" y="3309"/>
                  </a:cubicBezTo>
                  <a:cubicBezTo>
                    <a:pt x="5954" y="2090"/>
                    <a:pt x="5624" y="1624"/>
                    <a:pt x="5303" y="1624"/>
                  </a:cubicBezTo>
                  <a:cubicBezTo>
                    <a:pt x="4503" y="1624"/>
                    <a:pt x="3760" y="4519"/>
                    <a:pt x="3457" y="5870"/>
                  </a:cubicBezTo>
                  <a:cubicBezTo>
                    <a:pt x="3105" y="5446"/>
                    <a:pt x="2806" y="3458"/>
                    <a:pt x="2209" y="3458"/>
                  </a:cubicBezTo>
                  <a:cubicBezTo>
                    <a:pt x="1517" y="3458"/>
                    <a:pt x="1093" y="4825"/>
                    <a:pt x="920" y="5249"/>
                  </a:cubicBezTo>
                  <a:cubicBezTo>
                    <a:pt x="598" y="6515"/>
                    <a:pt x="496" y="7959"/>
                    <a:pt x="418" y="9255"/>
                  </a:cubicBezTo>
                  <a:cubicBezTo>
                    <a:pt x="245" y="10944"/>
                    <a:pt x="323" y="12837"/>
                    <a:pt x="1" y="14526"/>
                  </a:cubicBezTo>
                  <a:lnTo>
                    <a:pt x="245" y="14526"/>
                  </a:lnTo>
                  <a:cubicBezTo>
                    <a:pt x="1642" y="13010"/>
                    <a:pt x="3583" y="11368"/>
                    <a:pt x="5099" y="10276"/>
                  </a:cubicBezTo>
                  <a:cubicBezTo>
                    <a:pt x="5618" y="9923"/>
                    <a:pt x="7761" y="8831"/>
                    <a:pt x="7761" y="8234"/>
                  </a:cubicBezTo>
                  <a:cubicBezTo>
                    <a:pt x="7805" y="7510"/>
                    <a:pt x="7228" y="7390"/>
                    <a:pt x="6633" y="7390"/>
                  </a:cubicBezTo>
                  <a:cubicBezTo>
                    <a:pt x="6336" y="7390"/>
                    <a:pt x="6035" y="7420"/>
                    <a:pt x="5804" y="7420"/>
                  </a:cubicBezTo>
                  <a:cubicBezTo>
                    <a:pt x="5735" y="7420"/>
                    <a:pt x="5673" y="7417"/>
                    <a:pt x="5618" y="7410"/>
                  </a:cubicBezTo>
                  <a:cubicBezTo>
                    <a:pt x="6961" y="6813"/>
                    <a:pt x="8006" y="6515"/>
                    <a:pt x="9105" y="5918"/>
                  </a:cubicBezTo>
                  <a:cubicBezTo>
                    <a:pt x="9797" y="5571"/>
                    <a:pt x="10896" y="4974"/>
                    <a:pt x="9875" y="4228"/>
                  </a:cubicBezTo>
                  <a:cubicBezTo>
                    <a:pt x="9702" y="4128"/>
                    <a:pt x="9486" y="4092"/>
                    <a:pt x="9253" y="4092"/>
                  </a:cubicBezTo>
                  <a:cubicBezTo>
                    <a:pt x="8683" y="4092"/>
                    <a:pt x="8006" y="4306"/>
                    <a:pt x="7582" y="4306"/>
                  </a:cubicBezTo>
                  <a:cubicBezTo>
                    <a:pt x="7833" y="3356"/>
                    <a:pt x="11415" y="968"/>
                    <a:pt x="9970" y="127"/>
                  </a:cubicBezTo>
                  <a:cubicBezTo>
                    <a:pt x="9826" y="40"/>
                    <a:pt x="9675" y="0"/>
                    <a:pt x="95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" name="Google Shape;2477;p20"/>
            <p:cNvSpPr/>
            <p:nvPr/>
          </p:nvSpPr>
          <p:spPr>
            <a:xfrm rot="10800000" flipH="1">
              <a:off x="6458086" y="2333245"/>
              <a:ext cx="238175" cy="352050"/>
            </a:xfrm>
            <a:custGeom>
              <a:avLst/>
              <a:gdLst/>
              <a:ahLst/>
              <a:cxnLst/>
              <a:rect l="l" t="t" r="r" b="b"/>
              <a:pathLst>
                <a:path w="9527" h="14082" extrusionOk="0">
                  <a:moveTo>
                    <a:pt x="9382" y="0"/>
                  </a:moveTo>
                  <a:cubicBezTo>
                    <a:pt x="9361" y="0"/>
                    <a:pt x="9339" y="10"/>
                    <a:pt x="9323" y="34"/>
                  </a:cubicBezTo>
                  <a:cubicBezTo>
                    <a:pt x="7532" y="2243"/>
                    <a:pt x="5717" y="4458"/>
                    <a:pt x="3974" y="6721"/>
                  </a:cubicBezTo>
                  <a:cubicBezTo>
                    <a:pt x="3126" y="7819"/>
                    <a:pt x="2356" y="8959"/>
                    <a:pt x="1759" y="10207"/>
                  </a:cubicBezTo>
                  <a:cubicBezTo>
                    <a:pt x="1186" y="11425"/>
                    <a:pt x="344" y="12643"/>
                    <a:pt x="15" y="13938"/>
                  </a:cubicBezTo>
                  <a:cubicBezTo>
                    <a:pt x="1" y="14029"/>
                    <a:pt x="70" y="14082"/>
                    <a:pt x="137" y="14082"/>
                  </a:cubicBezTo>
                  <a:cubicBezTo>
                    <a:pt x="181" y="14082"/>
                    <a:pt x="223" y="14059"/>
                    <a:pt x="242" y="14010"/>
                  </a:cubicBezTo>
                  <a:cubicBezTo>
                    <a:pt x="541" y="12720"/>
                    <a:pt x="1389" y="11496"/>
                    <a:pt x="1932" y="10332"/>
                  </a:cubicBezTo>
                  <a:cubicBezTo>
                    <a:pt x="2481" y="9162"/>
                    <a:pt x="3203" y="8094"/>
                    <a:pt x="3997" y="7073"/>
                  </a:cubicBezTo>
                  <a:cubicBezTo>
                    <a:pt x="5764" y="4733"/>
                    <a:pt x="7627" y="2470"/>
                    <a:pt x="9472" y="183"/>
                  </a:cubicBezTo>
                  <a:cubicBezTo>
                    <a:pt x="9527" y="106"/>
                    <a:pt x="9452" y="0"/>
                    <a:pt x="93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2478;p20"/>
            <p:cNvSpPr/>
            <p:nvPr/>
          </p:nvSpPr>
          <p:spPr>
            <a:xfrm rot="10800000" flipH="1">
              <a:off x="6587861" y="2552645"/>
              <a:ext cx="75250" cy="63725"/>
            </a:xfrm>
            <a:custGeom>
              <a:avLst/>
              <a:gdLst/>
              <a:ahLst/>
              <a:cxnLst/>
              <a:rect l="l" t="t" r="r" b="b"/>
              <a:pathLst>
                <a:path w="3010" h="2549" extrusionOk="0">
                  <a:moveTo>
                    <a:pt x="138" y="1"/>
                  </a:moveTo>
                  <a:cubicBezTo>
                    <a:pt x="81" y="1"/>
                    <a:pt x="24" y="38"/>
                    <a:pt x="24" y="113"/>
                  </a:cubicBezTo>
                  <a:cubicBezTo>
                    <a:pt x="0" y="883"/>
                    <a:pt x="24" y="1653"/>
                    <a:pt x="24" y="2423"/>
                  </a:cubicBezTo>
                  <a:cubicBezTo>
                    <a:pt x="24" y="2471"/>
                    <a:pt x="78" y="2549"/>
                    <a:pt x="126" y="2549"/>
                  </a:cubicBezTo>
                  <a:cubicBezTo>
                    <a:pt x="1045" y="2423"/>
                    <a:pt x="1964" y="2298"/>
                    <a:pt x="2860" y="2173"/>
                  </a:cubicBezTo>
                  <a:cubicBezTo>
                    <a:pt x="3009" y="2149"/>
                    <a:pt x="2938" y="1952"/>
                    <a:pt x="2812" y="1952"/>
                  </a:cubicBezTo>
                  <a:cubicBezTo>
                    <a:pt x="1988" y="2077"/>
                    <a:pt x="1170" y="2202"/>
                    <a:pt x="347" y="2298"/>
                  </a:cubicBezTo>
                  <a:cubicBezTo>
                    <a:pt x="344" y="2298"/>
                    <a:pt x="342" y="2298"/>
                    <a:pt x="340" y="2298"/>
                  </a:cubicBezTo>
                  <a:cubicBezTo>
                    <a:pt x="175" y="2298"/>
                    <a:pt x="227" y="1401"/>
                    <a:pt x="227" y="1277"/>
                  </a:cubicBezTo>
                  <a:cubicBezTo>
                    <a:pt x="227" y="883"/>
                    <a:pt x="227" y="483"/>
                    <a:pt x="251" y="113"/>
                  </a:cubicBezTo>
                  <a:cubicBezTo>
                    <a:pt x="251" y="38"/>
                    <a:pt x="194" y="1"/>
                    <a:pt x="1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" name="Google Shape;2479;p20"/>
            <p:cNvSpPr/>
            <p:nvPr/>
          </p:nvSpPr>
          <p:spPr>
            <a:xfrm rot="10800000" flipH="1">
              <a:off x="6510111" y="2454270"/>
              <a:ext cx="87600" cy="113775"/>
            </a:xfrm>
            <a:custGeom>
              <a:avLst/>
              <a:gdLst/>
              <a:ahLst/>
              <a:cxnLst/>
              <a:rect l="l" t="t" r="r" b="b"/>
              <a:pathLst>
                <a:path w="3504" h="4551" extrusionOk="0">
                  <a:moveTo>
                    <a:pt x="152" y="1"/>
                  </a:moveTo>
                  <a:cubicBezTo>
                    <a:pt x="103" y="1"/>
                    <a:pt x="54" y="31"/>
                    <a:pt x="54" y="90"/>
                  </a:cubicBezTo>
                  <a:cubicBezTo>
                    <a:pt x="0" y="1559"/>
                    <a:pt x="275" y="3004"/>
                    <a:pt x="299" y="4448"/>
                  </a:cubicBezTo>
                  <a:cubicBezTo>
                    <a:pt x="299" y="4507"/>
                    <a:pt x="351" y="4550"/>
                    <a:pt x="396" y="4550"/>
                  </a:cubicBezTo>
                  <a:cubicBezTo>
                    <a:pt x="406" y="4550"/>
                    <a:pt x="415" y="4548"/>
                    <a:pt x="424" y="4544"/>
                  </a:cubicBezTo>
                  <a:cubicBezTo>
                    <a:pt x="1421" y="4269"/>
                    <a:pt x="2412" y="4120"/>
                    <a:pt x="3385" y="3821"/>
                  </a:cubicBezTo>
                  <a:cubicBezTo>
                    <a:pt x="3503" y="3776"/>
                    <a:pt x="3462" y="3599"/>
                    <a:pt x="3357" y="3599"/>
                  </a:cubicBezTo>
                  <a:cubicBezTo>
                    <a:pt x="3351" y="3599"/>
                    <a:pt x="3344" y="3599"/>
                    <a:pt x="3337" y="3601"/>
                  </a:cubicBezTo>
                  <a:cubicBezTo>
                    <a:pt x="2836" y="3750"/>
                    <a:pt x="2364" y="3875"/>
                    <a:pt x="1869" y="4001"/>
                  </a:cubicBezTo>
                  <a:cubicBezTo>
                    <a:pt x="1566" y="4056"/>
                    <a:pt x="1166" y="4235"/>
                    <a:pt x="877" y="4235"/>
                  </a:cubicBezTo>
                  <a:cubicBezTo>
                    <a:pt x="665" y="4235"/>
                    <a:pt x="512" y="4138"/>
                    <a:pt x="502" y="3821"/>
                  </a:cubicBezTo>
                  <a:cubicBezTo>
                    <a:pt x="448" y="2580"/>
                    <a:pt x="227" y="1362"/>
                    <a:pt x="251" y="90"/>
                  </a:cubicBezTo>
                  <a:cubicBezTo>
                    <a:pt x="251" y="31"/>
                    <a:pt x="202" y="1"/>
                    <a:pt x="1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" name="Google Shape;2480;p20"/>
            <p:cNvSpPr/>
            <p:nvPr/>
          </p:nvSpPr>
          <p:spPr>
            <a:xfrm rot="10800000" flipH="1">
              <a:off x="6582936" y="2634120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3" y="251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1" name="Google Shape;2481;p20"/>
            <p:cNvSpPr/>
            <p:nvPr/>
          </p:nvSpPr>
          <p:spPr>
            <a:xfrm rot="10800000" flipH="1">
              <a:off x="6592786" y="2642795"/>
              <a:ext cx="8225" cy="6275"/>
            </a:xfrm>
            <a:custGeom>
              <a:avLst/>
              <a:gdLst/>
              <a:ahLst/>
              <a:cxnLst/>
              <a:rect l="l" t="t" r="r" b="b"/>
              <a:pathLst>
                <a:path w="329" h="251" extrusionOk="0">
                  <a:moveTo>
                    <a:pt x="179" y="0"/>
                  </a:moveTo>
                  <a:cubicBezTo>
                    <a:pt x="0" y="0"/>
                    <a:pt x="0" y="251"/>
                    <a:pt x="179" y="251"/>
                  </a:cubicBezTo>
                  <a:cubicBezTo>
                    <a:pt x="329" y="251"/>
                    <a:pt x="329" y="0"/>
                    <a:pt x="1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2" name="Google Shape;2482;p20"/>
            <p:cNvSpPr/>
            <p:nvPr/>
          </p:nvSpPr>
          <p:spPr>
            <a:xfrm rot="10800000" flipH="1">
              <a:off x="6594711" y="2630395"/>
              <a:ext cx="8700" cy="6300"/>
            </a:xfrm>
            <a:custGeom>
              <a:avLst/>
              <a:gdLst/>
              <a:ahLst/>
              <a:cxnLst/>
              <a:rect l="l" t="t" r="r" b="b"/>
              <a:pathLst>
                <a:path w="348" h="252" extrusionOk="0">
                  <a:moveTo>
                    <a:pt x="174" y="1"/>
                  </a:moveTo>
                  <a:cubicBezTo>
                    <a:pt x="1" y="1"/>
                    <a:pt x="1" y="251"/>
                    <a:pt x="174" y="251"/>
                  </a:cubicBezTo>
                  <a:cubicBezTo>
                    <a:pt x="347" y="251"/>
                    <a:pt x="347" y="1"/>
                    <a:pt x="1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3" name="Google Shape;2483;p20"/>
            <p:cNvSpPr/>
            <p:nvPr/>
          </p:nvSpPr>
          <p:spPr>
            <a:xfrm rot="10800000" flipH="1">
              <a:off x="6669336" y="2576970"/>
              <a:ext cx="8700" cy="6750"/>
            </a:xfrm>
            <a:custGeom>
              <a:avLst/>
              <a:gdLst/>
              <a:ahLst/>
              <a:cxnLst/>
              <a:rect l="l" t="t" r="r" b="b"/>
              <a:pathLst>
                <a:path w="348" h="270" extrusionOk="0">
                  <a:moveTo>
                    <a:pt x="174" y="1"/>
                  </a:moveTo>
                  <a:cubicBezTo>
                    <a:pt x="1" y="1"/>
                    <a:pt x="1" y="270"/>
                    <a:pt x="174" y="270"/>
                  </a:cubicBezTo>
                  <a:cubicBezTo>
                    <a:pt x="347" y="270"/>
                    <a:pt x="347" y="1"/>
                    <a:pt x="1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4" name="Google Shape;2484;p20"/>
            <p:cNvSpPr/>
            <p:nvPr/>
          </p:nvSpPr>
          <p:spPr>
            <a:xfrm rot="10800000" flipH="1">
              <a:off x="6678611" y="2588770"/>
              <a:ext cx="8225" cy="6125"/>
            </a:xfrm>
            <a:custGeom>
              <a:avLst/>
              <a:gdLst/>
              <a:ahLst/>
              <a:cxnLst/>
              <a:rect l="l" t="t" r="r" b="b"/>
              <a:pathLst>
                <a:path w="329" h="245" extrusionOk="0">
                  <a:moveTo>
                    <a:pt x="179" y="0"/>
                  </a:moveTo>
                  <a:cubicBezTo>
                    <a:pt x="0" y="0"/>
                    <a:pt x="0" y="245"/>
                    <a:pt x="179" y="245"/>
                  </a:cubicBezTo>
                  <a:cubicBezTo>
                    <a:pt x="328" y="245"/>
                    <a:pt x="328" y="0"/>
                    <a:pt x="1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5" name="Google Shape;2485;p20"/>
            <p:cNvSpPr/>
            <p:nvPr/>
          </p:nvSpPr>
          <p:spPr>
            <a:xfrm rot="10800000" flipH="1">
              <a:off x="6683086" y="2575020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3" y="251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6" name="Google Shape;2486;p20"/>
            <p:cNvSpPr/>
            <p:nvPr/>
          </p:nvSpPr>
          <p:spPr>
            <a:xfrm rot="10800000" flipH="1">
              <a:off x="6539961" y="2524745"/>
              <a:ext cx="8825" cy="6125"/>
            </a:xfrm>
            <a:custGeom>
              <a:avLst/>
              <a:gdLst/>
              <a:ahLst/>
              <a:cxnLst/>
              <a:rect l="l" t="t" r="r" b="b"/>
              <a:pathLst>
                <a:path w="353" h="245" extrusionOk="0">
                  <a:moveTo>
                    <a:pt x="173" y="0"/>
                  </a:moveTo>
                  <a:cubicBezTo>
                    <a:pt x="0" y="0"/>
                    <a:pt x="0" y="245"/>
                    <a:pt x="173" y="245"/>
                  </a:cubicBezTo>
                  <a:cubicBezTo>
                    <a:pt x="352" y="245"/>
                    <a:pt x="352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7" name="Google Shape;2487;p20"/>
            <p:cNvSpPr/>
            <p:nvPr/>
          </p:nvSpPr>
          <p:spPr>
            <a:xfrm rot="10800000" flipH="1">
              <a:off x="6547411" y="2535920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74" y="0"/>
                  </a:moveTo>
                  <a:cubicBezTo>
                    <a:pt x="1" y="0"/>
                    <a:pt x="1" y="245"/>
                    <a:pt x="174" y="245"/>
                  </a:cubicBezTo>
                  <a:cubicBezTo>
                    <a:pt x="323" y="245"/>
                    <a:pt x="323" y="0"/>
                    <a:pt x="1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8" name="Google Shape;2488;p20"/>
            <p:cNvSpPr/>
            <p:nvPr/>
          </p:nvSpPr>
          <p:spPr>
            <a:xfrm rot="10800000" flipH="1">
              <a:off x="6599061" y="2500995"/>
              <a:ext cx="8675" cy="6300"/>
            </a:xfrm>
            <a:custGeom>
              <a:avLst/>
              <a:gdLst/>
              <a:ahLst/>
              <a:cxnLst/>
              <a:rect l="l" t="t" r="r" b="b"/>
              <a:pathLst>
                <a:path w="347" h="252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46" y="251"/>
                    <a:pt x="346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9" name="Google Shape;2489;p20"/>
            <p:cNvSpPr/>
            <p:nvPr/>
          </p:nvSpPr>
          <p:spPr>
            <a:xfrm rot="10800000" flipH="1">
              <a:off x="6603986" y="2488620"/>
              <a:ext cx="8825" cy="6300"/>
            </a:xfrm>
            <a:custGeom>
              <a:avLst/>
              <a:gdLst/>
              <a:ahLst/>
              <a:cxnLst/>
              <a:rect l="l" t="t" r="r" b="b"/>
              <a:pathLst>
                <a:path w="353" h="252" extrusionOk="0">
                  <a:moveTo>
                    <a:pt x="179" y="1"/>
                  </a:moveTo>
                  <a:cubicBezTo>
                    <a:pt x="0" y="1"/>
                    <a:pt x="0" y="252"/>
                    <a:pt x="179" y="252"/>
                  </a:cubicBezTo>
                  <a:cubicBezTo>
                    <a:pt x="352" y="252"/>
                    <a:pt x="352" y="1"/>
                    <a:pt x="1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0" name="Google Shape;2490;p20"/>
            <p:cNvSpPr/>
            <p:nvPr/>
          </p:nvSpPr>
          <p:spPr>
            <a:xfrm rot="10800000" flipH="1">
              <a:off x="6612786" y="2499220"/>
              <a:ext cx="8075" cy="6125"/>
            </a:xfrm>
            <a:custGeom>
              <a:avLst/>
              <a:gdLst/>
              <a:ahLst/>
              <a:cxnLst/>
              <a:rect l="l" t="t" r="r" b="b"/>
              <a:pathLst>
                <a:path w="323" h="245" extrusionOk="0">
                  <a:moveTo>
                    <a:pt x="173" y="0"/>
                  </a:moveTo>
                  <a:cubicBezTo>
                    <a:pt x="0" y="0"/>
                    <a:pt x="0" y="245"/>
                    <a:pt x="173" y="245"/>
                  </a:cubicBezTo>
                  <a:cubicBezTo>
                    <a:pt x="323" y="245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1" name="Google Shape;2491;p20"/>
            <p:cNvSpPr/>
            <p:nvPr/>
          </p:nvSpPr>
          <p:spPr>
            <a:xfrm rot="10800000" flipH="1">
              <a:off x="6487111" y="2474895"/>
              <a:ext cx="8100" cy="6275"/>
            </a:xfrm>
            <a:custGeom>
              <a:avLst/>
              <a:gdLst/>
              <a:ahLst/>
              <a:cxnLst/>
              <a:rect l="l" t="t" r="r" b="b"/>
              <a:pathLst>
                <a:path w="324" h="251" extrusionOk="0">
                  <a:moveTo>
                    <a:pt x="150" y="0"/>
                  </a:moveTo>
                  <a:cubicBezTo>
                    <a:pt x="1" y="0"/>
                    <a:pt x="1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2" name="Google Shape;2492;p20"/>
            <p:cNvSpPr/>
            <p:nvPr/>
          </p:nvSpPr>
          <p:spPr>
            <a:xfrm rot="10800000" flipH="1">
              <a:off x="6489661" y="2463095"/>
              <a:ext cx="8675" cy="6300"/>
            </a:xfrm>
            <a:custGeom>
              <a:avLst/>
              <a:gdLst/>
              <a:ahLst/>
              <a:cxnLst/>
              <a:rect l="l" t="t" r="r" b="b"/>
              <a:pathLst>
                <a:path w="347" h="252" extrusionOk="0">
                  <a:moveTo>
                    <a:pt x="173" y="1"/>
                  </a:moveTo>
                  <a:cubicBezTo>
                    <a:pt x="0" y="1"/>
                    <a:pt x="0" y="252"/>
                    <a:pt x="173" y="252"/>
                  </a:cubicBezTo>
                  <a:cubicBezTo>
                    <a:pt x="346" y="252"/>
                    <a:pt x="346" y="1"/>
                    <a:pt x="1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3" name="Google Shape;2493;p20"/>
            <p:cNvSpPr/>
            <p:nvPr/>
          </p:nvSpPr>
          <p:spPr>
            <a:xfrm rot="10800000" flipH="1">
              <a:off x="6696661" y="2693820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50" y="0"/>
                  </a:moveTo>
                  <a:cubicBezTo>
                    <a:pt x="0" y="0"/>
                    <a:pt x="0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4" name="Google Shape;2494;p20"/>
            <p:cNvSpPr/>
            <p:nvPr/>
          </p:nvSpPr>
          <p:spPr>
            <a:xfrm rot="10800000" flipH="1">
              <a:off x="6705461" y="2685770"/>
              <a:ext cx="8100" cy="6900"/>
            </a:xfrm>
            <a:custGeom>
              <a:avLst/>
              <a:gdLst/>
              <a:ahLst/>
              <a:cxnLst/>
              <a:rect l="l" t="t" r="r" b="b"/>
              <a:pathLst>
                <a:path w="324" h="276" extrusionOk="0">
                  <a:moveTo>
                    <a:pt x="150" y="1"/>
                  </a:moveTo>
                  <a:cubicBezTo>
                    <a:pt x="1" y="1"/>
                    <a:pt x="1" y="275"/>
                    <a:pt x="150" y="275"/>
                  </a:cubicBezTo>
                  <a:cubicBezTo>
                    <a:pt x="323" y="275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95" name="Google Shape;2495;p20"/>
          <p:cNvGrpSpPr/>
          <p:nvPr/>
        </p:nvGrpSpPr>
        <p:grpSpPr>
          <a:xfrm>
            <a:off x="8106339" y="-482820"/>
            <a:ext cx="1210840" cy="1568321"/>
            <a:chOff x="5879975" y="2355513"/>
            <a:chExt cx="234350" cy="303550"/>
          </a:xfrm>
        </p:grpSpPr>
        <p:sp>
          <p:nvSpPr>
            <p:cNvPr id="2496" name="Google Shape;2496;p20"/>
            <p:cNvSpPr/>
            <p:nvPr/>
          </p:nvSpPr>
          <p:spPr>
            <a:xfrm rot="10800000" flipH="1">
              <a:off x="5879975" y="2360538"/>
              <a:ext cx="234350" cy="298525"/>
            </a:xfrm>
            <a:custGeom>
              <a:avLst/>
              <a:gdLst/>
              <a:ahLst/>
              <a:cxnLst/>
              <a:rect l="l" t="t" r="r" b="b"/>
              <a:pathLst>
                <a:path w="9374" h="11941" extrusionOk="0">
                  <a:moveTo>
                    <a:pt x="1" y="0"/>
                  </a:moveTo>
                  <a:lnTo>
                    <a:pt x="1" y="0"/>
                  </a:lnTo>
                  <a:cubicBezTo>
                    <a:pt x="299" y="1248"/>
                    <a:pt x="795" y="2562"/>
                    <a:pt x="1195" y="3809"/>
                  </a:cubicBezTo>
                  <a:cubicBezTo>
                    <a:pt x="1911" y="6221"/>
                    <a:pt x="3953" y="7117"/>
                    <a:pt x="5744" y="8609"/>
                  </a:cubicBezTo>
                  <a:cubicBezTo>
                    <a:pt x="6568" y="9254"/>
                    <a:pt x="7338" y="9851"/>
                    <a:pt x="8084" y="10573"/>
                  </a:cubicBezTo>
                  <a:cubicBezTo>
                    <a:pt x="8486" y="10953"/>
                    <a:pt x="8786" y="11473"/>
                    <a:pt x="9219" y="11792"/>
                  </a:cubicBezTo>
                  <a:lnTo>
                    <a:pt x="9219" y="11792"/>
                  </a:lnTo>
                  <a:cubicBezTo>
                    <a:pt x="9125" y="11628"/>
                    <a:pt x="9004" y="11372"/>
                    <a:pt x="8956" y="11218"/>
                  </a:cubicBezTo>
                  <a:cubicBezTo>
                    <a:pt x="8257" y="9254"/>
                    <a:pt x="8179" y="7218"/>
                    <a:pt x="7338" y="5248"/>
                  </a:cubicBezTo>
                  <a:cubicBezTo>
                    <a:pt x="5971" y="2066"/>
                    <a:pt x="2807" y="1368"/>
                    <a:pt x="1" y="0"/>
                  </a:cubicBezTo>
                  <a:close/>
                  <a:moveTo>
                    <a:pt x="9219" y="11792"/>
                  </a:moveTo>
                  <a:cubicBezTo>
                    <a:pt x="9264" y="11869"/>
                    <a:pt x="9303" y="11925"/>
                    <a:pt x="9326" y="11940"/>
                  </a:cubicBezTo>
                  <a:lnTo>
                    <a:pt x="9373" y="11893"/>
                  </a:lnTo>
                  <a:cubicBezTo>
                    <a:pt x="9320" y="11862"/>
                    <a:pt x="9269" y="11828"/>
                    <a:pt x="9219" y="1179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7" name="Google Shape;2497;p20"/>
            <p:cNvSpPr/>
            <p:nvPr/>
          </p:nvSpPr>
          <p:spPr>
            <a:xfrm rot="10800000" flipH="1">
              <a:off x="5909075" y="2355513"/>
              <a:ext cx="204300" cy="265750"/>
            </a:xfrm>
            <a:custGeom>
              <a:avLst/>
              <a:gdLst/>
              <a:ahLst/>
              <a:cxnLst/>
              <a:rect l="l" t="t" r="r" b="b"/>
              <a:pathLst>
                <a:path w="8172" h="10630" extrusionOk="0">
                  <a:moveTo>
                    <a:pt x="152" y="1"/>
                  </a:moveTo>
                  <a:cubicBezTo>
                    <a:pt x="70" y="1"/>
                    <a:pt x="1" y="106"/>
                    <a:pt x="78" y="184"/>
                  </a:cubicBezTo>
                  <a:cubicBezTo>
                    <a:pt x="1523" y="1772"/>
                    <a:pt x="3111" y="3240"/>
                    <a:pt x="4580" y="4834"/>
                  </a:cubicBezTo>
                  <a:cubicBezTo>
                    <a:pt x="6048" y="6452"/>
                    <a:pt x="6968" y="8637"/>
                    <a:pt x="7941" y="10578"/>
                  </a:cubicBezTo>
                  <a:cubicBezTo>
                    <a:pt x="7962" y="10614"/>
                    <a:pt x="7991" y="10629"/>
                    <a:pt x="8022" y="10629"/>
                  </a:cubicBezTo>
                  <a:cubicBezTo>
                    <a:pt x="8095" y="10629"/>
                    <a:pt x="8172" y="10541"/>
                    <a:pt x="8138" y="10452"/>
                  </a:cubicBezTo>
                  <a:cubicBezTo>
                    <a:pt x="7195" y="8590"/>
                    <a:pt x="6269" y="6524"/>
                    <a:pt x="4926" y="4906"/>
                  </a:cubicBezTo>
                  <a:cubicBezTo>
                    <a:pt x="3463" y="3169"/>
                    <a:pt x="1744" y="1700"/>
                    <a:pt x="228" y="35"/>
                  </a:cubicBezTo>
                  <a:cubicBezTo>
                    <a:pt x="204" y="11"/>
                    <a:pt x="177" y="1"/>
                    <a:pt x="1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8" name="Google Shape;2498;p20"/>
            <p:cNvSpPr/>
            <p:nvPr/>
          </p:nvSpPr>
          <p:spPr>
            <a:xfrm rot="10800000" flipH="1">
              <a:off x="5914450" y="2552738"/>
              <a:ext cx="63175" cy="51225"/>
            </a:xfrm>
            <a:custGeom>
              <a:avLst/>
              <a:gdLst/>
              <a:ahLst/>
              <a:cxnLst/>
              <a:rect l="l" t="t" r="r" b="b"/>
              <a:pathLst>
                <a:path w="2527" h="2049" extrusionOk="0">
                  <a:moveTo>
                    <a:pt x="2413" y="1"/>
                  </a:moveTo>
                  <a:cubicBezTo>
                    <a:pt x="2356" y="1"/>
                    <a:pt x="2299" y="38"/>
                    <a:pt x="2299" y="113"/>
                  </a:cubicBezTo>
                  <a:lnTo>
                    <a:pt x="2299" y="1775"/>
                  </a:lnTo>
                  <a:lnTo>
                    <a:pt x="2299" y="1775"/>
                  </a:lnTo>
                  <a:cubicBezTo>
                    <a:pt x="1623" y="1446"/>
                    <a:pt x="925" y="1219"/>
                    <a:pt x="186" y="1080"/>
                  </a:cubicBezTo>
                  <a:cubicBezTo>
                    <a:pt x="171" y="1075"/>
                    <a:pt x="158" y="1073"/>
                    <a:pt x="145" y="1073"/>
                  </a:cubicBezTo>
                  <a:cubicBezTo>
                    <a:pt x="29" y="1073"/>
                    <a:pt x="1" y="1256"/>
                    <a:pt x="114" y="1283"/>
                  </a:cubicBezTo>
                  <a:cubicBezTo>
                    <a:pt x="908" y="1456"/>
                    <a:pt x="1631" y="1677"/>
                    <a:pt x="2353" y="2029"/>
                  </a:cubicBezTo>
                  <a:cubicBezTo>
                    <a:pt x="2373" y="2042"/>
                    <a:pt x="2395" y="2048"/>
                    <a:pt x="2416" y="2048"/>
                  </a:cubicBezTo>
                  <a:cubicBezTo>
                    <a:pt x="2473" y="2048"/>
                    <a:pt x="2526" y="2008"/>
                    <a:pt x="2526" y="1952"/>
                  </a:cubicBezTo>
                  <a:lnTo>
                    <a:pt x="2526" y="113"/>
                  </a:lnTo>
                  <a:cubicBezTo>
                    <a:pt x="2526" y="38"/>
                    <a:pt x="2469" y="1"/>
                    <a:pt x="2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9" name="Google Shape;2499;p20"/>
            <p:cNvSpPr/>
            <p:nvPr/>
          </p:nvSpPr>
          <p:spPr>
            <a:xfrm rot="10800000" flipH="1">
              <a:off x="5942675" y="2502763"/>
              <a:ext cx="84625" cy="57200"/>
            </a:xfrm>
            <a:custGeom>
              <a:avLst/>
              <a:gdLst/>
              <a:ahLst/>
              <a:cxnLst/>
              <a:rect l="l" t="t" r="r" b="b"/>
              <a:pathLst>
                <a:path w="3385" h="2288" extrusionOk="0">
                  <a:moveTo>
                    <a:pt x="3286" y="0"/>
                  </a:moveTo>
                  <a:cubicBezTo>
                    <a:pt x="3237" y="0"/>
                    <a:pt x="3188" y="30"/>
                    <a:pt x="3188" y="90"/>
                  </a:cubicBezTo>
                  <a:cubicBezTo>
                    <a:pt x="3166" y="728"/>
                    <a:pt x="3080" y="1366"/>
                    <a:pt x="3047" y="1999"/>
                  </a:cubicBezTo>
                  <a:lnTo>
                    <a:pt x="3047" y="1999"/>
                  </a:lnTo>
                  <a:cubicBezTo>
                    <a:pt x="2144" y="1555"/>
                    <a:pt x="1132" y="1332"/>
                    <a:pt x="125" y="1236"/>
                  </a:cubicBezTo>
                  <a:cubicBezTo>
                    <a:pt x="119" y="1235"/>
                    <a:pt x="113" y="1234"/>
                    <a:pt x="107" y="1234"/>
                  </a:cubicBezTo>
                  <a:cubicBezTo>
                    <a:pt x="0" y="1234"/>
                    <a:pt x="6" y="1433"/>
                    <a:pt x="125" y="1433"/>
                  </a:cubicBezTo>
                  <a:cubicBezTo>
                    <a:pt x="1146" y="1535"/>
                    <a:pt x="2191" y="1785"/>
                    <a:pt x="3110" y="2281"/>
                  </a:cubicBezTo>
                  <a:cubicBezTo>
                    <a:pt x="3120" y="2285"/>
                    <a:pt x="3131" y="2287"/>
                    <a:pt x="3142" y="2287"/>
                  </a:cubicBezTo>
                  <a:cubicBezTo>
                    <a:pt x="3195" y="2287"/>
                    <a:pt x="3260" y="2243"/>
                    <a:pt x="3260" y="2179"/>
                  </a:cubicBezTo>
                  <a:cubicBezTo>
                    <a:pt x="3284" y="1487"/>
                    <a:pt x="3385" y="788"/>
                    <a:pt x="3385" y="90"/>
                  </a:cubicBezTo>
                  <a:cubicBezTo>
                    <a:pt x="3385" y="30"/>
                    <a:pt x="3336" y="0"/>
                    <a:pt x="32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0" name="Google Shape;2500;p20"/>
            <p:cNvSpPr/>
            <p:nvPr/>
          </p:nvSpPr>
          <p:spPr>
            <a:xfrm rot="10800000" flipH="1">
              <a:off x="5999550" y="2459188"/>
              <a:ext cx="62300" cy="52075"/>
            </a:xfrm>
            <a:custGeom>
              <a:avLst/>
              <a:gdLst/>
              <a:ahLst/>
              <a:cxnLst/>
              <a:rect l="l" t="t" r="r" b="b"/>
              <a:pathLst>
                <a:path w="2492" h="2083" extrusionOk="0">
                  <a:moveTo>
                    <a:pt x="2363" y="1"/>
                  </a:moveTo>
                  <a:cubicBezTo>
                    <a:pt x="2325" y="1"/>
                    <a:pt x="2289" y="24"/>
                    <a:pt x="2280" y="82"/>
                  </a:cubicBezTo>
                  <a:cubicBezTo>
                    <a:pt x="2164" y="665"/>
                    <a:pt x="2176" y="1263"/>
                    <a:pt x="2178" y="1842"/>
                  </a:cubicBezTo>
                  <a:lnTo>
                    <a:pt x="2178" y="1842"/>
                  </a:lnTo>
                  <a:cubicBezTo>
                    <a:pt x="1501" y="1672"/>
                    <a:pt x="849" y="1442"/>
                    <a:pt x="191" y="1228"/>
                  </a:cubicBezTo>
                  <a:cubicBezTo>
                    <a:pt x="182" y="1227"/>
                    <a:pt x="174" y="1226"/>
                    <a:pt x="166" y="1226"/>
                  </a:cubicBezTo>
                  <a:cubicBezTo>
                    <a:pt x="37" y="1226"/>
                    <a:pt x="0" y="1405"/>
                    <a:pt x="113" y="1455"/>
                  </a:cubicBezTo>
                  <a:cubicBezTo>
                    <a:pt x="835" y="1652"/>
                    <a:pt x="1534" y="1903"/>
                    <a:pt x="2256" y="2076"/>
                  </a:cubicBezTo>
                  <a:cubicBezTo>
                    <a:pt x="2269" y="2080"/>
                    <a:pt x="2282" y="2082"/>
                    <a:pt x="2294" y="2082"/>
                  </a:cubicBezTo>
                  <a:cubicBezTo>
                    <a:pt x="2353" y="2082"/>
                    <a:pt x="2405" y="2039"/>
                    <a:pt x="2405" y="1975"/>
                  </a:cubicBezTo>
                  <a:cubicBezTo>
                    <a:pt x="2382" y="1354"/>
                    <a:pt x="2352" y="757"/>
                    <a:pt x="2477" y="136"/>
                  </a:cubicBezTo>
                  <a:cubicBezTo>
                    <a:pt x="2492" y="59"/>
                    <a:pt x="2424" y="1"/>
                    <a:pt x="23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1" name="Google Shape;2501;p20"/>
            <p:cNvSpPr/>
            <p:nvPr/>
          </p:nvSpPr>
          <p:spPr>
            <a:xfrm rot="10800000" flipH="1">
              <a:off x="5999375" y="2555763"/>
              <a:ext cx="8675" cy="6875"/>
            </a:xfrm>
            <a:custGeom>
              <a:avLst/>
              <a:gdLst/>
              <a:ahLst/>
              <a:cxnLst/>
              <a:rect l="l" t="t" r="r" b="b"/>
              <a:pathLst>
                <a:path w="347" h="275" extrusionOk="0">
                  <a:moveTo>
                    <a:pt x="174" y="0"/>
                  </a:moveTo>
                  <a:cubicBezTo>
                    <a:pt x="1" y="0"/>
                    <a:pt x="1" y="275"/>
                    <a:pt x="174" y="275"/>
                  </a:cubicBezTo>
                  <a:cubicBezTo>
                    <a:pt x="347" y="275"/>
                    <a:pt x="347" y="0"/>
                    <a:pt x="1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2" name="Google Shape;2502;p20"/>
            <p:cNvSpPr/>
            <p:nvPr/>
          </p:nvSpPr>
          <p:spPr>
            <a:xfrm rot="10800000" flipH="1">
              <a:off x="6003700" y="2574413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74" y="1"/>
                  </a:moveTo>
                  <a:cubicBezTo>
                    <a:pt x="1" y="1"/>
                    <a:pt x="1" y="251"/>
                    <a:pt x="174" y="251"/>
                  </a:cubicBezTo>
                  <a:cubicBezTo>
                    <a:pt x="323" y="251"/>
                    <a:pt x="323" y="1"/>
                    <a:pt x="1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3" name="Google Shape;2503;p20"/>
            <p:cNvSpPr/>
            <p:nvPr/>
          </p:nvSpPr>
          <p:spPr>
            <a:xfrm rot="10800000" flipH="1">
              <a:off x="5907300" y="2586213"/>
              <a:ext cx="8075" cy="6875"/>
            </a:xfrm>
            <a:custGeom>
              <a:avLst/>
              <a:gdLst/>
              <a:ahLst/>
              <a:cxnLst/>
              <a:rect l="l" t="t" r="r" b="b"/>
              <a:pathLst>
                <a:path w="323" h="275" extrusionOk="0">
                  <a:moveTo>
                    <a:pt x="173" y="0"/>
                  </a:moveTo>
                  <a:cubicBezTo>
                    <a:pt x="0" y="0"/>
                    <a:pt x="0" y="275"/>
                    <a:pt x="173" y="275"/>
                  </a:cubicBezTo>
                  <a:cubicBezTo>
                    <a:pt x="323" y="275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4" name="Google Shape;2504;p20"/>
            <p:cNvSpPr/>
            <p:nvPr/>
          </p:nvSpPr>
          <p:spPr>
            <a:xfrm rot="10800000" flipH="1">
              <a:off x="5942675" y="2540238"/>
              <a:ext cx="8825" cy="6300"/>
            </a:xfrm>
            <a:custGeom>
              <a:avLst/>
              <a:gdLst/>
              <a:ahLst/>
              <a:cxnLst/>
              <a:rect l="l" t="t" r="r" b="b"/>
              <a:pathLst>
                <a:path w="353" h="252" extrusionOk="0">
                  <a:moveTo>
                    <a:pt x="179" y="1"/>
                  </a:moveTo>
                  <a:cubicBezTo>
                    <a:pt x="0" y="1"/>
                    <a:pt x="0" y="251"/>
                    <a:pt x="179" y="251"/>
                  </a:cubicBezTo>
                  <a:cubicBezTo>
                    <a:pt x="352" y="251"/>
                    <a:pt x="352" y="1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5" name="Google Shape;2505;p20"/>
            <p:cNvSpPr/>
            <p:nvPr/>
          </p:nvSpPr>
          <p:spPr>
            <a:xfrm rot="10800000" flipH="1">
              <a:off x="5957000" y="2534563"/>
              <a:ext cx="8825" cy="6900"/>
            </a:xfrm>
            <a:custGeom>
              <a:avLst/>
              <a:gdLst/>
              <a:ahLst/>
              <a:cxnLst/>
              <a:rect l="l" t="t" r="r" b="b"/>
              <a:pathLst>
                <a:path w="353" h="276" extrusionOk="0">
                  <a:moveTo>
                    <a:pt x="173" y="1"/>
                  </a:moveTo>
                  <a:cubicBezTo>
                    <a:pt x="0" y="1"/>
                    <a:pt x="0" y="275"/>
                    <a:pt x="173" y="275"/>
                  </a:cubicBezTo>
                  <a:cubicBezTo>
                    <a:pt x="352" y="275"/>
                    <a:pt x="352" y="1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6" name="Google Shape;2506;p20"/>
            <p:cNvSpPr/>
            <p:nvPr/>
          </p:nvSpPr>
          <p:spPr>
            <a:xfrm rot="10800000" flipH="1">
              <a:off x="6069525" y="2461888"/>
              <a:ext cx="8825" cy="6875"/>
            </a:xfrm>
            <a:custGeom>
              <a:avLst/>
              <a:gdLst/>
              <a:ahLst/>
              <a:cxnLst/>
              <a:rect l="l" t="t" r="r" b="b"/>
              <a:pathLst>
                <a:path w="353" h="275" extrusionOk="0">
                  <a:moveTo>
                    <a:pt x="180" y="0"/>
                  </a:moveTo>
                  <a:cubicBezTo>
                    <a:pt x="0" y="0"/>
                    <a:pt x="0" y="275"/>
                    <a:pt x="180" y="275"/>
                  </a:cubicBezTo>
                  <a:cubicBezTo>
                    <a:pt x="353" y="275"/>
                    <a:pt x="353" y="0"/>
                    <a:pt x="1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Google Shape;2507;p20"/>
            <p:cNvSpPr/>
            <p:nvPr/>
          </p:nvSpPr>
          <p:spPr>
            <a:xfrm rot="10800000" flipH="1">
              <a:off x="6040425" y="2445013"/>
              <a:ext cx="8675" cy="6300"/>
            </a:xfrm>
            <a:custGeom>
              <a:avLst/>
              <a:gdLst/>
              <a:ahLst/>
              <a:cxnLst/>
              <a:rect l="l" t="t" r="r" b="b"/>
              <a:pathLst>
                <a:path w="347" h="252" extrusionOk="0">
                  <a:moveTo>
                    <a:pt x="173" y="1"/>
                  </a:moveTo>
                  <a:cubicBezTo>
                    <a:pt x="0" y="1"/>
                    <a:pt x="0" y="251"/>
                    <a:pt x="173" y="251"/>
                  </a:cubicBezTo>
                  <a:cubicBezTo>
                    <a:pt x="347" y="251"/>
                    <a:pt x="347" y="1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08" name="Google Shape;2508;p20"/>
          <p:cNvGrpSpPr/>
          <p:nvPr/>
        </p:nvGrpSpPr>
        <p:grpSpPr>
          <a:xfrm>
            <a:off x="1166641" y="69918"/>
            <a:ext cx="1259736" cy="847039"/>
            <a:chOff x="1229612" y="-123520"/>
            <a:chExt cx="1417663" cy="953229"/>
          </a:xfrm>
        </p:grpSpPr>
        <p:sp>
          <p:nvSpPr>
            <p:cNvPr id="2509" name="Google Shape;2509;p20"/>
            <p:cNvSpPr/>
            <p:nvPr/>
          </p:nvSpPr>
          <p:spPr>
            <a:xfrm rot="10800000" flipH="1">
              <a:off x="1537196" y="527353"/>
              <a:ext cx="260528" cy="70520"/>
            </a:xfrm>
            <a:custGeom>
              <a:avLst/>
              <a:gdLst/>
              <a:ahLst/>
              <a:cxnLst/>
              <a:rect l="l" t="t" r="r" b="b"/>
              <a:pathLst>
                <a:path w="2043" h="553" extrusionOk="0">
                  <a:moveTo>
                    <a:pt x="167" y="0"/>
                  </a:moveTo>
                  <a:cubicBezTo>
                    <a:pt x="61" y="0"/>
                    <a:pt x="0" y="113"/>
                    <a:pt x="0" y="200"/>
                  </a:cubicBezTo>
                  <a:cubicBezTo>
                    <a:pt x="0" y="326"/>
                    <a:pt x="72" y="403"/>
                    <a:pt x="197" y="403"/>
                  </a:cubicBezTo>
                  <a:cubicBezTo>
                    <a:pt x="747" y="451"/>
                    <a:pt x="1296" y="499"/>
                    <a:pt x="1839" y="553"/>
                  </a:cubicBezTo>
                  <a:cubicBezTo>
                    <a:pt x="1941" y="553"/>
                    <a:pt x="2042" y="451"/>
                    <a:pt x="2042" y="350"/>
                  </a:cubicBezTo>
                  <a:cubicBezTo>
                    <a:pt x="2042" y="230"/>
                    <a:pt x="1941" y="153"/>
                    <a:pt x="1839" y="153"/>
                  </a:cubicBezTo>
                  <a:cubicBezTo>
                    <a:pt x="1296" y="105"/>
                    <a:pt x="747" y="51"/>
                    <a:pt x="197" y="3"/>
                  </a:cubicBezTo>
                  <a:cubicBezTo>
                    <a:pt x="187" y="1"/>
                    <a:pt x="177" y="0"/>
                    <a:pt x="1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20"/>
            <p:cNvSpPr/>
            <p:nvPr/>
          </p:nvSpPr>
          <p:spPr>
            <a:xfrm rot="10800000" flipH="1">
              <a:off x="1819657" y="584483"/>
              <a:ext cx="215513" cy="67077"/>
            </a:xfrm>
            <a:custGeom>
              <a:avLst/>
              <a:gdLst/>
              <a:ahLst/>
              <a:cxnLst/>
              <a:rect l="l" t="t" r="r" b="b"/>
              <a:pathLst>
                <a:path w="1690" h="526" extrusionOk="0">
                  <a:moveTo>
                    <a:pt x="197" y="0"/>
                  </a:moveTo>
                  <a:cubicBezTo>
                    <a:pt x="96" y="0"/>
                    <a:pt x="0" y="102"/>
                    <a:pt x="0" y="203"/>
                  </a:cubicBezTo>
                  <a:cubicBezTo>
                    <a:pt x="0" y="323"/>
                    <a:pt x="96" y="400"/>
                    <a:pt x="197" y="400"/>
                  </a:cubicBezTo>
                  <a:cubicBezTo>
                    <a:pt x="621" y="448"/>
                    <a:pt x="1069" y="472"/>
                    <a:pt x="1493" y="526"/>
                  </a:cubicBezTo>
                  <a:cubicBezTo>
                    <a:pt x="1588" y="526"/>
                    <a:pt x="1690" y="424"/>
                    <a:pt x="1690" y="323"/>
                  </a:cubicBezTo>
                  <a:cubicBezTo>
                    <a:pt x="1690" y="203"/>
                    <a:pt x="1588" y="126"/>
                    <a:pt x="1493" y="126"/>
                  </a:cubicBezTo>
                  <a:cubicBezTo>
                    <a:pt x="1069" y="78"/>
                    <a:pt x="621" y="54"/>
                    <a:pt x="1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20"/>
            <p:cNvSpPr/>
            <p:nvPr/>
          </p:nvSpPr>
          <p:spPr>
            <a:xfrm rot="10800000" flipH="1">
              <a:off x="1806650" y="372031"/>
              <a:ext cx="196640" cy="63379"/>
            </a:xfrm>
            <a:custGeom>
              <a:avLst/>
              <a:gdLst/>
              <a:ahLst/>
              <a:cxnLst/>
              <a:rect l="l" t="t" r="r" b="b"/>
              <a:pathLst>
                <a:path w="1542" h="497" extrusionOk="0">
                  <a:moveTo>
                    <a:pt x="275" y="1"/>
                  </a:moveTo>
                  <a:cubicBezTo>
                    <a:pt x="174" y="1"/>
                    <a:pt x="49" y="49"/>
                    <a:pt x="25" y="150"/>
                  </a:cubicBezTo>
                  <a:cubicBezTo>
                    <a:pt x="1" y="246"/>
                    <a:pt x="49" y="371"/>
                    <a:pt x="174" y="395"/>
                  </a:cubicBezTo>
                  <a:cubicBezTo>
                    <a:pt x="426" y="463"/>
                    <a:pt x="687" y="496"/>
                    <a:pt x="952" y="496"/>
                  </a:cubicBezTo>
                  <a:cubicBezTo>
                    <a:pt x="1082" y="496"/>
                    <a:pt x="1213" y="488"/>
                    <a:pt x="1344" y="473"/>
                  </a:cubicBezTo>
                  <a:cubicBezTo>
                    <a:pt x="1446" y="473"/>
                    <a:pt x="1541" y="395"/>
                    <a:pt x="1541" y="270"/>
                  </a:cubicBezTo>
                  <a:cubicBezTo>
                    <a:pt x="1541" y="182"/>
                    <a:pt x="1461" y="70"/>
                    <a:pt x="1370" y="70"/>
                  </a:cubicBezTo>
                  <a:cubicBezTo>
                    <a:pt x="1361" y="70"/>
                    <a:pt x="1353" y="71"/>
                    <a:pt x="1344" y="73"/>
                  </a:cubicBezTo>
                  <a:cubicBezTo>
                    <a:pt x="1246" y="85"/>
                    <a:pt x="1153" y="90"/>
                    <a:pt x="1063" y="90"/>
                  </a:cubicBezTo>
                  <a:cubicBezTo>
                    <a:pt x="972" y="90"/>
                    <a:pt x="884" y="85"/>
                    <a:pt x="795" y="73"/>
                  </a:cubicBezTo>
                  <a:lnTo>
                    <a:pt x="550" y="73"/>
                  </a:lnTo>
                  <a:cubicBezTo>
                    <a:pt x="449" y="49"/>
                    <a:pt x="377" y="25"/>
                    <a:pt x="2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" name="Google Shape;2512;p20"/>
            <p:cNvSpPr/>
            <p:nvPr/>
          </p:nvSpPr>
          <p:spPr>
            <a:xfrm rot="10800000" flipH="1">
              <a:off x="1997040" y="448162"/>
              <a:ext cx="196512" cy="63379"/>
            </a:xfrm>
            <a:custGeom>
              <a:avLst/>
              <a:gdLst/>
              <a:ahLst/>
              <a:cxnLst/>
              <a:rect l="l" t="t" r="r" b="b"/>
              <a:pathLst>
                <a:path w="1541" h="497" extrusionOk="0">
                  <a:moveTo>
                    <a:pt x="227" y="1"/>
                  </a:moveTo>
                  <a:cubicBezTo>
                    <a:pt x="102" y="1"/>
                    <a:pt x="0" y="96"/>
                    <a:pt x="24" y="222"/>
                  </a:cubicBezTo>
                  <a:cubicBezTo>
                    <a:pt x="24" y="323"/>
                    <a:pt x="102" y="395"/>
                    <a:pt x="227" y="419"/>
                  </a:cubicBezTo>
                  <a:cubicBezTo>
                    <a:pt x="597" y="449"/>
                    <a:pt x="973" y="473"/>
                    <a:pt x="1320" y="496"/>
                  </a:cubicBezTo>
                  <a:cubicBezTo>
                    <a:pt x="1445" y="496"/>
                    <a:pt x="1541" y="395"/>
                    <a:pt x="1541" y="299"/>
                  </a:cubicBezTo>
                  <a:cubicBezTo>
                    <a:pt x="1517" y="174"/>
                    <a:pt x="1445" y="96"/>
                    <a:pt x="1320" y="96"/>
                  </a:cubicBezTo>
                  <a:cubicBezTo>
                    <a:pt x="973" y="73"/>
                    <a:pt x="597" y="49"/>
                    <a:pt x="2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" name="Google Shape;2513;p20"/>
            <p:cNvSpPr/>
            <p:nvPr/>
          </p:nvSpPr>
          <p:spPr>
            <a:xfrm rot="10800000" flipH="1">
              <a:off x="1923970" y="685481"/>
              <a:ext cx="244461" cy="84037"/>
            </a:xfrm>
            <a:custGeom>
              <a:avLst/>
              <a:gdLst/>
              <a:ahLst/>
              <a:cxnLst/>
              <a:rect l="l" t="t" r="r" b="b"/>
              <a:pathLst>
                <a:path w="1917" h="659" extrusionOk="0">
                  <a:moveTo>
                    <a:pt x="215" y="0"/>
                  </a:moveTo>
                  <a:cubicBezTo>
                    <a:pt x="120" y="0"/>
                    <a:pt x="49" y="51"/>
                    <a:pt x="24" y="155"/>
                  </a:cubicBezTo>
                  <a:cubicBezTo>
                    <a:pt x="0" y="257"/>
                    <a:pt x="54" y="382"/>
                    <a:pt x="149" y="406"/>
                  </a:cubicBezTo>
                  <a:cubicBezTo>
                    <a:pt x="651" y="478"/>
                    <a:pt x="1146" y="555"/>
                    <a:pt x="1642" y="651"/>
                  </a:cubicBezTo>
                  <a:cubicBezTo>
                    <a:pt x="1660" y="656"/>
                    <a:pt x="1679" y="659"/>
                    <a:pt x="1699" y="659"/>
                  </a:cubicBezTo>
                  <a:cubicBezTo>
                    <a:pt x="1785" y="659"/>
                    <a:pt x="1873" y="604"/>
                    <a:pt x="1893" y="502"/>
                  </a:cubicBezTo>
                  <a:cubicBezTo>
                    <a:pt x="1917" y="406"/>
                    <a:pt x="1869" y="281"/>
                    <a:pt x="1743" y="257"/>
                  </a:cubicBezTo>
                  <a:cubicBezTo>
                    <a:pt x="1248" y="179"/>
                    <a:pt x="770" y="84"/>
                    <a:pt x="275" y="6"/>
                  </a:cubicBezTo>
                  <a:cubicBezTo>
                    <a:pt x="254" y="2"/>
                    <a:pt x="234" y="0"/>
                    <a:pt x="2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20"/>
            <p:cNvSpPr/>
            <p:nvPr/>
          </p:nvSpPr>
          <p:spPr>
            <a:xfrm rot="10800000" flipH="1">
              <a:off x="2349511" y="545589"/>
              <a:ext cx="177511" cy="81104"/>
            </a:xfrm>
            <a:custGeom>
              <a:avLst/>
              <a:gdLst/>
              <a:ahLst/>
              <a:cxnLst/>
              <a:rect l="l" t="t" r="r" b="b"/>
              <a:pathLst>
                <a:path w="1392" h="636" extrusionOk="0">
                  <a:moveTo>
                    <a:pt x="206" y="0"/>
                  </a:moveTo>
                  <a:cubicBezTo>
                    <a:pt x="115" y="0"/>
                    <a:pt x="44" y="55"/>
                    <a:pt x="24" y="158"/>
                  </a:cubicBezTo>
                  <a:cubicBezTo>
                    <a:pt x="0" y="253"/>
                    <a:pt x="48" y="379"/>
                    <a:pt x="150" y="402"/>
                  </a:cubicBezTo>
                  <a:lnTo>
                    <a:pt x="1117" y="629"/>
                  </a:lnTo>
                  <a:cubicBezTo>
                    <a:pt x="1134" y="633"/>
                    <a:pt x="1152" y="635"/>
                    <a:pt x="1170" y="635"/>
                  </a:cubicBezTo>
                  <a:cubicBezTo>
                    <a:pt x="1258" y="635"/>
                    <a:pt x="1348" y="588"/>
                    <a:pt x="1367" y="504"/>
                  </a:cubicBezTo>
                  <a:cubicBezTo>
                    <a:pt x="1391" y="379"/>
                    <a:pt x="1344" y="277"/>
                    <a:pt x="1218" y="253"/>
                  </a:cubicBezTo>
                  <a:cubicBezTo>
                    <a:pt x="896" y="158"/>
                    <a:pt x="568" y="80"/>
                    <a:pt x="269" y="8"/>
                  </a:cubicBezTo>
                  <a:cubicBezTo>
                    <a:pt x="247" y="3"/>
                    <a:pt x="226" y="0"/>
                    <a:pt x="2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2515;p20"/>
            <p:cNvSpPr/>
            <p:nvPr/>
          </p:nvSpPr>
          <p:spPr>
            <a:xfrm rot="10800000" flipH="1">
              <a:off x="2206431" y="252288"/>
              <a:ext cx="165269" cy="63379"/>
            </a:xfrm>
            <a:custGeom>
              <a:avLst/>
              <a:gdLst/>
              <a:ahLst/>
              <a:cxnLst/>
              <a:rect l="l" t="t" r="r" b="b"/>
              <a:pathLst>
                <a:path w="1296" h="497" extrusionOk="0">
                  <a:moveTo>
                    <a:pt x="234" y="1"/>
                  </a:moveTo>
                  <a:cubicBezTo>
                    <a:pt x="142" y="1"/>
                    <a:pt x="45" y="66"/>
                    <a:pt x="24" y="154"/>
                  </a:cubicBezTo>
                  <a:cubicBezTo>
                    <a:pt x="0" y="256"/>
                    <a:pt x="48" y="351"/>
                    <a:pt x="173" y="405"/>
                  </a:cubicBezTo>
                  <a:cubicBezTo>
                    <a:pt x="388" y="457"/>
                    <a:pt x="603" y="496"/>
                    <a:pt x="828" y="496"/>
                  </a:cubicBezTo>
                  <a:cubicBezTo>
                    <a:pt x="914" y="496"/>
                    <a:pt x="1003" y="490"/>
                    <a:pt x="1093" y="477"/>
                  </a:cubicBezTo>
                  <a:cubicBezTo>
                    <a:pt x="1146" y="477"/>
                    <a:pt x="1194" y="477"/>
                    <a:pt x="1242" y="429"/>
                  </a:cubicBezTo>
                  <a:cubicBezTo>
                    <a:pt x="1272" y="405"/>
                    <a:pt x="1296" y="328"/>
                    <a:pt x="1296" y="280"/>
                  </a:cubicBezTo>
                  <a:cubicBezTo>
                    <a:pt x="1296" y="178"/>
                    <a:pt x="1194" y="77"/>
                    <a:pt x="1093" y="77"/>
                  </a:cubicBezTo>
                  <a:cubicBezTo>
                    <a:pt x="1018" y="92"/>
                    <a:pt x="943" y="99"/>
                    <a:pt x="872" y="99"/>
                  </a:cubicBezTo>
                  <a:cubicBezTo>
                    <a:pt x="801" y="99"/>
                    <a:pt x="734" y="92"/>
                    <a:pt x="675" y="77"/>
                  </a:cubicBezTo>
                  <a:lnTo>
                    <a:pt x="597" y="77"/>
                  </a:lnTo>
                  <a:cubicBezTo>
                    <a:pt x="549" y="77"/>
                    <a:pt x="525" y="77"/>
                    <a:pt x="496" y="53"/>
                  </a:cubicBezTo>
                  <a:cubicBezTo>
                    <a:pt x="424" y="53"/>
                    <a:pt x="346" y="29"/>
                    <a:pt x="275" y="5"/>
                  </a:cubicBezTo>
                  <a:cubicBezTo>
                    <a:pt x="261" y="2"/>
                    <a:pt x="248" y="1"/>
                    <a:pt x="2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20"/>
            <p:cNvSpPr/>
            <p:nvPr/>
          </p:nvSpPr>
          <p:spPr>
            <a:xfrm rot="10800000" flipH="1">
              <a:off x="2491826" y="396388"/>
              <a:ext cx="155450" cy="71668"/>
            </a:xfrm>
            <a:custGeom>
              <a:avLst/>
              <a:gdLst/>
              <a:ahLst/>
              <a:cxnLst/>
              <a:rect l="l" t="t" r="r" b="b"/>
              <a:pathLst>
                <a:path w="1219" h="562" extrusionOk="0">
                  <a:moveTo>
                    <a:pt x="224" y="0"/>
                  </a:moveTo>
                  <a:cubicBezTo>
                    <a:pt x="135" y="0"/>
                    <a:pt x="45" y="51"/>
                    <a:pt x="25" y="155"/>
                  </a:cubicBezTo>
                  <a:cubicBezTo>
                    <a:pt x="1" y="257"/>
                    <a:pt x="49" y="376"/>
                    <a:pt x="150" y="406"/>
                  </a:cubicBezTo>
                  <a:cubicBezTo>
                    <a:pt x="425" y="454"/>
                    <a:pt x="675" y="502"/>
                    <a:pt x="944" y="555"/>
                  </a:cubicBezTo>
                  <a:cubicBezTo>
                    <a:pt x="960" y="559"/>
                    <a:pt x="977" y="561"/>
                    <a:pt x="994" y="561"/>
                  </a:cubicBezTo>
                  <a:cubicBezTo>
                    <a:pt x="1083" y="561"/>
                    <a:pt x="1175" y="510"/>
                    <a:pt x="1195" y="430"/>
                  </a:cubicBezTo>
                  <a:cubicBezTo>
                    <a:pt x="1219" y="329"/>
                    <a:pt x="1171" y="203"/>
                    <a:pt x="1045" y="179"/>
                  </a:cubicBezTo>
                  <a:cubicBezTo>
                    <a:pt x="795" y="132"/>
                    <a:pt x="526" y="54"/>
                    <a:pt x="275" y="6"/>
                  </a:cubicBezTo>
                  <a:cubicBezTo>
                    <a:pt x="259" y="2"/>
                    <a:pt x="241" y="0"/>
                    <a:pt x="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20"/>
            <p:cNvSpPr/>
            <p:nvPr/>
          </p:nvSpPr>
          <p:spPr>
            <a:xfrm rot="10800000" flipH="1">
              <a:off x="1708458" y="105637"/>
              <a:ext cx="187458" cy="70903"/>
            </a:xfrm>
            <a:custGeom>
              <a:avLst/>
              <a:gdLst/>
              <a:ahLst/>
              <a:cxnLst/>
              <a:rect l="l" t="t" r="r" b="b"/>
              <a:pathLst>
                <a:path w="1470" h="556" extrusionOk="0">
                  <a:moveTo>
                    <a:pt x="214" y="1"/>
                  </a:moveTo>
                  <a:cubicBezTo>
                    <a:pt x="118" y="1"/>
                    <a:pt x="44" y="48"/>
                    <a:pt x="25" y="132"/>
                  </a:cubicBezTo>
                  <a:cubicBezTo>
                    <a:pt x="1" y="234"/>
                    <a:pt x="48" y="383"/>
                    <a:pt x="150" y="383"/>
                  </a:cubicBezTo>
                  <a:cubicBezTo>
                    <a:pt x="496" y="454"/>
                    <a:pt x="848" y="508"/>
                    <a:pt x="1195" y="556"/>
                  </a:cubicBezTo>
                  <a:cubicBezTo>
                    <a:pt x="1296" y="556"/>
                    <a:pt x="1416" y="532"/>
                    <a:pt x="1445" y="407"/>
                  </a:cubicBezTo>
                  <a:cubicBezTo>
                    <a:pt x="1469" y="305"/>
                    <a:pt x="1416" y="180"/>
                    <a:pt x="1296" y="156"/>
                  </a:cubicBezTo>
                  <a:cubicBezTo>
                    <a:pt x="944" y="108"/>
                    <a:pt x="598" y="60"/>
                    <a:pt x="275" y="7"/>
                  </a:cubicBezTo>
                  <a:cubicBezTo>
                    <a:pt x="254" y="3"/>
                    <a:pt x="233" y="1"/>
                    <a:pt x="2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" name="Google Shape;2518;p20"/>
            <p:cNvSpPr/>
            <p:nvPr/>
          </p:nvSpPr>
          <p:spPr>
            <a:xfrm rot="10800000" flipH="1">
              <a:off x="1381874" y="263892"/>
              <a:ext cx="202633" cy="73198"/>
            </a:xfrm>
            <a:custGeom>
              <a:avLst/>
              <a:gdLst/>
              <a:ahLst/>
              <a:cxnLst/>
              <a:rect l="l" t="t" r="r" b="b"/>
              <a:pathLst>
                <a:path w="1589" h="574" extrusionOk="0">
                  <a:moveTo>
                    <a:pt x="275" y="0"/>
                  </a:moveTo>
                  <a:cubicBezTo>
                    <a:pt x="174" y="0"/>
                    <a:pt x="48" y="24"/>
                    <a:pt x="25" y="149"/>
                  </a:cubicBezTo>
                  <a:cubicBezTo>
                    <a:pt x="1" y="245"/>
                    <a:pt x="48" y="370"/>
                    <a:pt x="174" y="394"/>
                  </a:cubicBezTo>
                  <a:cubicBezTo>
                    <a:pt x="544" y="448"/>
                    <a:pt x="920" y="496"/>
                    <a:pt x="1320" y="573"/>
                  </a:cubicBezTo>
                  <a:cubicBezTo>
                    <a:pt x="1415" y="573"/>
                    <a:pt x="1541" y="543"/>
                    <a:pt x="1565" y="424"/>
                  </a:cubicBezTo>
                  <a:cubicBezTo>
                    <a:pt x="1589" y="322"/>
                    <a:pt x="1541" y="197"/>
                    <a:pt x="1415" y="173"/>
                  </a:cubicBezTo>
                  <a:cubicBezTo>
                    <a:pt x="1045" y="125"/>
                    <a:pt x="645" y="72"/>
                    <a:pt x="2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9" name="Google Shape;2519;p20"/>
            <p:cNvSpPr/>
            <p:nvPr/>
          </p:nvSpPr>
          <p:spPr>
            <a:xfrm rot="10800000" flipH="1">
              <a:off x="1974979" y="117752"/>
              <a:ext cx="199573" cy="86970"/>
            </a:xfrm>
            <a:custGeom>
              <a:avLst/>
              <a:gdLst/>
              <a:ahLst/>
              <a:cxnLst/>
              <a:rect l="l" t="t" r="r" b="b"/>
              <a:pathLst>
                <a:path w="1565" h="682" extrusionOk="0">
                  <a:moveTo>
                    <a:pt x="221" y="1"/>
                  </a:moveTo>
                  <a:cubicBezTo>
                    <a:pt x="134" y="1"/>
                    <a:pt x="44" y="48"/>
                    <a:pt x="24" y="132"/>
                  </a:cubicBezTo>
                  <a:cubicBezTo>
                    <a:pt x="0" y="252"/>
                    <a:pt x="72" y="353"/>
                    <a:pt x="173" y="377"/>
                  </a:cubicBezTo>
                  <a:cubicBezTo>
                    <a:pt x="549" y="478"/>
                    <a:pt x="920" y="580"/>
                    <a:pt x="1296" y="675"/>
                  </a:cubicBezTo>
                  <a:cubicBezTo>
                    <a:pt x="1311" y="679"/>
                    <a:pt x="1328" y="681"/>
                    <a:pt x="1345" y="681"/>
                  </a:cubicBezTo>
                  <a:cubicBezTo>
                    <a:pt x="1430" y="681"/>
                    <a:pt x="1520" y="631"/>
                    <a:pt x="1540" y="526"/>
                  </a:cubicBezTo>
                  <a:cubicBezTo>
                    <a:pt x="1564" y="431"/>
                    <a:pt x="1493" y="329"/>
                    <a:pt x="1391" y="281"/>
                  </a:cubicBezTo>
                  <a:cubicBezTo>
                    <a:pt x="1021" y="180"/>
                    <a:pt x="645" y="102"/>
                    <a:pt x="275" y="7"/>
                  </a:cubicBezTo>
                  <a:cubicBezTo>
                    <a:pt x="258" y="3"/>
                    <a:pt x="240" y="1"/>
                    <a:pt x="2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0" name="Google Shape;2520;p20"/>
            <p:cNvSpPr/>
            <p:nvPr/>
          </p:nvSpPr>
          <p:spPr>
            <a:xfrm rot="10800000" flipH="1">
              <a:off x="2412634" y="108570"/>
              <a:ext cx="161571" cy="69500"/>
            </a:xfrm>
            <a:custGeom>
              <a:avLst/>
              <a:gdLst/>
              <a:ahLst/>
              <a:cxnLst/>
              <a:rect l="l" t="t" r="r" b="b"/>
              <a:pathLst>
                <a:path w="1267" h="545" extrusionOk="0">
                  <a:moveTo>
                    <a:pt x="199" y="1"/>
                  </a:moveTo>
                  <a:cubicBezTo>
                    <a:pt x="174" y="1"/>
                    <a:pt x="150" y="7"/>
                    <a:pt x="126" y="19"/>
                  </a:cubicBezTo>
                  <a:cubicBezTo>
                    <a:pt x="73" y="43"/>
                    <a:pt x="25" y="96"/>
                    <a:pt x="25" y="144"/>
                  </a:cubicBezTo>
                  <a:cubicBezTo>
                    <a:pt x="1" y="246"/>
                    <a:pt x="49" y="371"/>
                    <a:pt x="150" y="395"/>
                  </a:cubicBezTo>
                  <a:cubicBezTo>
                    <a:pt x="449" y="443"/>
                    <a:pt x="723" y="490"/>
                    <a:pt x="998" y="544"/>
                  </a:cubicBezTo>
                  <a:cubicBezTo>
                    <a:pt x="1046" y="544"/>
                    <a:pt x="1093" y="544"/>
                    <a:pt x="1147" y="520"/>
                  </a:cubicBezTo>
                  <a:cubicBezTo>
                    <a:pt x="1195" y="490"/>
                    <a:pt x="1219" y="443"/>
                    <a:pt x="1243" y="395"/>
                  </a:cubicBezTo>
                  <a:cubicBezTo>
                    <a:pt x="1267" y="293"/>
                    <a:pt x="1219" y="168"/>
                    <a:pt x="1093" y="144"/>
                  </a:cubicBezTo>
                  <a:cubicBezTo>
                    <a:pt x="819" y="96"/>
                    <a:pt x="550" y="43"/>
                    <a:pt x="275" y="19"/>
                  </a:cubicBezTo>
                  <a:cubicBezTo>
                    <a:pt x="249" y="7"/>
                    <a:pt x="223" y="1"/>
                    <a:pt x="1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1" name="Google Shape;2521;p20"/>
            <p:cNvSpPr/>
            <p:nvPr/>
          </p:nvSpPr>
          <p:spPr>
            <a:xfrm rot="10800000" flipH="1">
              <a:off x="1493073" y="742483"/>
              <a:ext cx="212452" cy="87225"/>
            </a:xfrm>
            <a:custGeom>
              <a:avLst/>
              <a:gdLst/>
              <a:ahLst/>
              <a:cxnLst/>
              <a:rect l="l" t="t" r="r" b="b"/>
              <a:pathLst>
                <a:path w="1666" h="684" extrusionOk="0">
                  <a:moveTo>
                    <a:pt x="210" y="0"/>
                  </a:moveTo>
                  <a:cubicBezTo>
                    <a:pt x="117" y="0"/>
                    <a:pt x="44" y="48"/>
                    <a:pt x="24" y="132"/>
                  </a:cubicBezTo>
                  <a:cubicBezTo>
                    <a:pt x="0" y="257"/>
                    <a:pt x="48" y="353"/>
                    <a:pt x="149" y="377"/>
                  </a:cubicBezTo>
                  <a:cubicBezTo>
                    <a:pt x="567" y="478"/>
                    <a:pt x="991" y="580"/>
                    <a:pt x="1391" y="675"/>
                  </a:cubicBezTo>
                  <a:cubicBezTo>
                    <a:pt x="1410" y="681"/>
                    <a:pt x="1430" y="683"/>
                    <a:pt x="1449" y="683"/>
                  </a:cubicBezTo>
                  <a:cubicBezTo>
                    <a:pt x="1534" y="683"/>
                    <a:pt x="1618" y="633"/>
                    <a:pt x="1642" y="556"/>
                  </a:cubicBezTo>
                  <a:cubicBezTo>
                    <a:pt x="1666" y="430"/>
                    <a:pt x="1612" y="329"/>
                    <a:pt x="1517" y="305"/>
                  </a:cubicBezTo>
                  <a:cubicBezTo>
                    <a:pt x="1093" y="203"/>
                    <a:pt x="669" y="108"/>
                    <a:pt x="269" y="6"/>
                  </a:cubicBezTo>
                  <a:cubicBezTo>
                    <a:pt x="249" y="2"/>
                    <a:pt x="229" y="0"/>
                    <a:pt x="2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2" name="Google Shape;2522;p20"/>
            <p:cNvSpPr/>
            <p:nvPr/>
          </p:nvSpPr>
          <p:spPr>
            <a:xfrm rot="10800000" flipH="1">
              <a:off x="2212425" y="-88324"/>
              <a:ext cx="156215" cy="77406"/>
            </a:xfrm>
            <a:custGeom>
              <a:avLst/>
              <a:gdLst/>
              <a:ahLst/>
              <a:cxnLst/>
              <a:rect l="l" t="t" r="r" b="b"/>
              <a:pathLst>
                <a:path w="1225" h="607" extrusionOk="0">
                  <a:moveTo>
                    <a:pt x="237" y="1"/>
                  </a:moveTo>
                  <a:cubicBezTo>
                    <a:pt x="149" y="1"/>
                    <a:pt x="51" y="66"/>
                    <a:pt x="31" y="155"/>
                  </a:cubicBezTo>
                  <a:cubicBezTo>
                    <a:pt x="1" y="256"/>
                    <a:pt x="55" y="381"/>
                    <a:pt x="150" y="405"/>
                  </a:cubicBezTo>
                  <a:cubicBezTo>
                    <a:pt x="425" y="477"/>
                    <a:pt x="675" y="531"/>
                    <a:pt x="950" y="602"/>
                  </a:cubicBezTo>
                  <a:cubicBezTo>
                    <a:pt x="963" y="605"/>
                    <a:pt x="976" y="607"/>
                    <a:pt x="989" y="607"/>
                  </a:cubicBezTo>
                  <a:cubicBezTo>
                    <a:pt x="1077" y="607"/>
                    <a:pt x="1174" y="541"/>
                    <a:pt x="1195" y="453"/>
                  </a:cubicBezTo>
                  <a:cubicBezTo>
                    <a:pt x="1225" y="352"/>
                    <a:pt x="1171" y="232"/>
                    <a:pt x="1046" y="202"/>
                  </a:cubicBezTo>
                  <a:cubicBezTo>
                    <a:pt x="801" y="155"/>
                    <a:pt x="526" y="83"/>
                    <a:pt x="275" y="5"/>
                  </a:cubicBezTo>
                  <a:cubicBezTo>
                    <a:pt x="263" y="2"/>
                    <a:pt x="250" y="1"/>
                    <a:pt x="2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3" name="Google Shape;2523;p20"/>
            <p:cNvSpPr/>
            <p:nvPr/>
          </p:nvSpPr>
          <p:spPr>
            <a:xfrm rot="10800000" flipH="1">
              <a:off x="1229612" y="437960"/>
              <a:ext cx="202633" cy="81104"/>
            </a:xfrm>
            <a:custGeom>
              <a:avLst/>
              <a:gdLst/>
              <a:ahLst/>
              <a:cxnLst/>
              <a:rect l="l" t="t" r="r" b="b"/>
              <a:pathLst>
                <a:path w="1589" h="636" extrusionOk="0">
                  <a:moveTo>
                    <a:pt x="215" y="0"/>
                  </a:moveTo>
                  <a:cubicBezTo>
                    <a:pt x="118" y="0"/>
                    <a:pt x="44" y="51"/>
                    <a:pt x="25" y="155"/>
                  </a:cubicBezTo>
                  <a:cubicBezTo>
                    <a:pt x="1" y="257"/>
                    <a:pt x="48" y="382"/>
                    <a:pt x="150" y="406"/>
                  </a:cubicBezTo>
                  <a:cubicBezTo>
                    <a:pt x="544" y="478"/>
                    <a:pt x="920" y="555"/>
                    <a:pt x="1320" y="627"/>
                  </a:cubicBezTo>
                  <a:cubicBezTo>
                    <a:pt x="1338" y="633"/>
                    <a:pt x="1357" y="635"/>
                    <a:pt x="1376" y="635"/>
                  </a:cubicBezTo>
                  <a:cubicBezTo>
                    <a:pt x="1459" y="635"/>
                    <a:pt x="1545" y="585"/>
                    <a:pt x="1565" y="508"/>
                  </a:cubicBezTo>
                  <a:cubicBezTo>
                    <a:pt x="1589" y="406"/>
                    <a:pt x="1541" y="281"/>
                    <a:pt x="1416" y="257"/>
                  </a:cubicBezTo>
                  <a:cubicBezTo>
                    <a:pt x="1045" y="179"/>
                    <a:pt x="645" y="84"/>
                    <a:pt x="275" y="6"/>
                  </a:cubicBezTo>
                  <a:cubicBezTo>
                    <a:pt x="255" y="2"/>
                    <a:pt x="234" y="0"/>
                    <a:pt x="2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4" name="Google Shape;2524;p20"/>
            <p:cNvSpPr/>
            <p:nvPr/>
          </p:nvSpPr>
          <p:spPr>
            <a:xfrm rot="10800000" flipH="1">
              <a:off x="1765588" y="-123520"/>
              <a:ext cx="177511" cy="71668"/>
            </a:xfrm>
            <a:custGeom>
              <a:avLst/>
              <a:gdLst/>
              <a:ahLst/>
              <a:cxnLst/>
              <a:rect l="l" t="t" r="r" b="b"/>
              <a:pathLst>
                <a:path w="1392" h="562" extrusionOk="0">
                  <a:moveTo>
                    <a:pt x="223" y="1"/>
                  </a:moveTo>
                  <a:cubicBezTo>
                    <a:pt x="135" y="1"/>
                    <a:pt x="44" y="51"/>
                    <a:pt x="24" y="156"/>
                  </a:cubicBezTo>
                  <a:cubicBezTo>
                    <a:pt x="0" y="257"/>
                    <a:pt x="48" y="383"/>
                    <a:pt x="174" y="407"/>
                  </a:cubicBezTo>
                  <a:cubicBezTo>
                    <a:pt x="472" y="454"/>
                    <a:pt x="794" y="508"/>
                    <a:pt x="1117" y="556"/>
                  </a:cubicBezTo>
                  <a:cubicBezTo>
                    <a:pt x="1134" y="560"/>
                    <a:pt x="1151" y="562"/>
                    <a:pt x="1169" y="562"/>
                  </a:cubicBezTo>
                  <a:cubicBezTo>
                    <a:pt x="1257" y="562"/>
                    <a:pt x="1348" y="511"/>
                    <a:pt x="1368" y="407"/>
                  </a:cubicBezTo>
                  <a:cubicBezTo>
                    <a:pt x="1391" y="305"/>
                    <a:pt x="1344" y="180"/>
                    <a:pt x="1218" y="156"/>
                  </a:cubicBezTo>
                  <a:cubicBezTo>
                    <a:pt x="896" y="108"/>
                    <a:pt x="597" y="60"/>
                    <a:pt x="275" y="7"/>
                  </a:cubicBezTo>
                  <a:cubicBezTo>
                    <a:pt x="258" y="3"/>
                    <a:pt x="24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5" name="Google Shape;2525;p20"/>
            <p:cNvSpPr/>
            <p:nvPr/>
          </p:nvSpPr>
          <p:spPr>
            <a:xfrm rot="10800000" flipH="1">
              <a:off x="1378813" y="73246"/>
              <a:ext cx="199573" cy="70520"/>
            </a:xfrm>
            <a:custGeom>
              <a:avLst/>
              <a:gdLst/>
              <a:ahLst/>
              <a:cxnLst/>
              <a:rect l="l" t="t" r="r" b="b"/>
              <a:pathLst>
                <a:path w="1565" h="553" extrusionOk="0">
                  <a:moveTo>
                    <a:pt x="198" y="0"/>
                  </a:moveTo>
                  <a:cubicBezTo>
                    <a:pt x="96" y="0"/>
                    <a:pt x="1" y="102"/>
                    <a:pt x="1" y="197"/>
                  </a:cubicBezTo>
                  <a:cubicBezTo>
                    <a:pt x="1" y="323"/>
                    <a:pt x="72" y="400"/>
                    <a:pt x="198" y="400"/>
                  </a:cubicBezTo>
                  <a:cubicBezTo>
                    <a:pt x="598" y="448"/>
                    <a:pt x="968" y="496"/>
                    <a:pt x="1368" y="550"/>
                  </a:cubicBezTo>
                  <a:cubicBezTo>
                    <a:pt x="1376" y="552"/>
                    <a:pt x="1384" y="553"/>
                    <a:pt x="1392" y="553"/>
                  </a:cubicBezTo>
                  <a:cubicBezTo>
                    <a:pt x="1480" y="553"/>
                    <a:pt x="1565" y="440"/>
                    <a:pt x="1565" y="347"/>
                  </a:cubicBezTo>
                  <a:cubicBezTo>
                    <a:pt x="1541" y="221"/>
                    <a:pt x="1463" y="174"/>
                    <a:pt x="1368" y="150"/>
                  </a:cubicBezTo>
                  <a:cubicBezTo>
                    <a:pt x="968" y="102"/>
                    <a:pt x="598" y="48"/>
                    <a:pt x="1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26" name="Google Shape;2526;p20"/>
          <p:cNvSpPr/>
          <p:nvPr/>
        </p:nvSpPr>
        <p:spPr>
          <a:xfrm>
            <a:off x="-493793" y="4438263"/>
            <a:ext cx="1650951" cy="884019"/>
          </a:xfrm>
          <a:custGeom>
            <a:avLst/>
            <a:gdLst/>
            <a:ahLst/>
            <a:cxnLst/>
            <a:rect l="l" t="t" r="r" b="b"/>
            <a:pathLst>
              <a:path w="11971" h="6410" extrusionOk="0">
                <a:moveTo>
                  <a:pt x="6067" y="1"/>
                </a:moveTo>
                <a:cubicBezTo>
                  <a:pt x="5760" y="1"/>
                  <a:pt x="5454" y="90"/>
                  <a:pt x="5203" y="264"/>
                </a:cubicBezTo>
                <a:cubicBezTo>
                  <a:pt x="4864" y="509"/>
                  <a:pt x="4638" y="884"/>
                  <a:pt x="4335" y="1169"/>
                </a:cubicBezTo>
                <a:cubicBezTo>
                  <a:pt x="4122" y="1366"/>
                  <a:pt x="3826" y="1528"/>
                  <a:pt x="3539" y="1528"/>
                </a:cubicBezTo>
                <a:cubicBezTo>
                  <a:pt x="3417" y="1528"/>
                  <a:pt x="3297" y="1499"/>
                  <a:pt x="3185" y="1431"/>
                </a:cubicBezTo>
                <a:cubicBezTo>
                  <a:pt x="2882" y="1264"/>
                  <a:pt x="2769" y="884"/>
                  <a:pt x="2525" y="640"/>
                </a:cubicBezTo>
                <a:cubicBezTo>
                  <a:pt x="2356" y="489"/>
                  <a:pt x="2148" y="424"/>
                  <a:pt x="1928" y="424"/>
                </a:cubicBezTo>
                <a:cubicBezTo>
                  <a:pt x="1488" y="424"/>
                  <a:pt x="1005" y="685"/>
                  <a:pt x="715" y="1038"/>
                </a:cubicBezTo>
                <a:cubicBezTo>
                  <a:pt x="114" y="1789"/>
                  <a:pt x="1" y="2938"/>
                  <a:pt x="471" y="3788"/>
                </a:cubicBezTo>
                <a:cubicBezTo>
                  <a:pt x="1172" y="5025"/>
                  <a:pt x="6163" y="6409"/>
                  <a:pt x="7926" y="6409"/>
                </a:cubicBezTo>
                <a:cubicBezTo>
                  <a:pt x="7962" y="6409"/>
                  <a:pt x="7997" y="6409"/>
                  <a:pt x="8030" y="6408"/>
                </a:cubicBezTo>
                <a:cubicBezTo>
                  <a:pt x="9763" y="6353"/>
                  <a:pt x="11591" y="5259"/>
                  <a:pt x="11876" y="3544"/>
                </a:cubicBezTo>
                <a:cubicBezTo>
                  <a:pt x="11971" y="3033"/>
                  <a:pt x="11894" y="2467"/>
                  <a:pt x="11591" y="2056"/>
                </a:cubicBezTo>
                <a:cubicBezTo>
                  <a:pt x="11357" y="1715"/>
                  <a:pt x="10944" y="1491"/>
                  <a:pt x="10542" y="1491"/>
                </a:cubicBezTo>
                <a:cubicBezTo>
                  <a:pt x="10431" y="1491"/>
                  <a:pt x="10321" y="1508"/>
                  <a:pt x="10215" y="1545"/>
                </a:cubicBezTo>
                <a:cubicBezTo>
                  <a:pt x="9840" y="1658"/>
                  <a:pt x="9555" y="1997"/>
                  <a:pt x="9311" y="2318"/>
                </a:cubicBezTo>
                <a:cubicBezTo>
                  <a:pt x="9066" y="2639"/>
                  <a:pt x="8822" y="2979"/>
                  <a:pt x="8465" y="3146"/>
                </a:cubicBezTo>
                <a:cubicBezTo>
                  <a:pt x="8338" y="3203"/>
                  <a:pt x="8197" y="3233"/>
                  <a:pt x="8058" y="3233"/>
                </a:cubicBezTo>
                <a:cubicBezTo>
                  <a:pt x="7783" y="3233"/>
                  <a:pt x="7521" y="3115"/>
                  <a:pt x="7406" y="2866"/>
                </a:cubicBezTo>
                <a:cubicBezTo>
                  <a:pt x="7257" y="2526"/>
                  <a:pt x="7465" y="2146"/>
                  <a:pt x="7537" y="1789"/>
                </a:cubicBezTo>
                <a:cubicBezTo>
                  <a:pt x="7650" y="1205"/>
                  <a:pt x="7388" y="563"/>
                  <a:pt x="6900" y="246"/>
                </a:cubicBezTo>
                <a:cubicBezTo>
                  <a:pt x="6651" y="81"/>
                  <a:pt x="6358" y="1"/>
                  <a:pt x="606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7" name="Google Shape;2527;p20"/>
          <p:cNvSpPr/>
          <p:nvPr/>
        </p:nvSpPr>
        <p:spPr>
          <a:xfrm rot="1416211">
            <a:off x="8056292" y="4139952"/>
            <a:ext cx="1762872" cy="1624434"/>
          </a:xfrm>
          <a:custGeom>
            <a:avLst/>
            <a:gdLst/>
            <a:ahLst/>
            <a:cxnLst/>
            <a:rect l="l" t="t" r="r" b="b"/>
            <a:pathLst>
              <a:path w="11346" h="10455" extrusionOk="0">
                <a:moveTo>
                  <a:pt x="6236" y="0"/>
                </a:moveTo>
                <a:cubicBezTo>
                  <a:pt x="5085" y="0"/>
                  <a:pt x="3963" y="469"/>
                  <a:pt x="3429" y="1465"/>
                </a:cubicBezTo>
                <a:cubicBezTo>
                  <a:pt x="2696" y="2822"/>
                  <a:pt x="3149" y="4744"/>
                  <a:pt x="2018" y="5762"/>
                </a:cubicBezTo>
                <a:cubicBezTo>
                  <a:pt x="1602" y="6101"/>
                  <a:pt x="1072" y="6287"/>
                  <a:pt x="715" y="6685"/>
                </a:cubicBezTo>
                <a:cubicBezTo>
                  <a:pt x="0" y="7477"/>
                  <a:pt x="376" y="8816"/>
                  <a:pt x="1204" y="9476"/>
                </a:cubicBezTo>
                <a:cubicBezTo>
                  <a:pt x="2013" y="10136"/>
                  <a:pt x="3067" y="10454"/>
                  <a:pt x="4099" y="10454"/>
                </a:cubicBezTo>
                <a:cubicBezTo>
                  <a:pt x="4128" y="10454"/>
                  <a:pt x="4156" y="10454"/>
                  <a:pt x="4185" y="10453"/>
                </a:cubicBezTo>
                <a:cubicBezTo>
                  <a:pt x="6447" y="10453"/>
                  <a:pt x="9781" y="8775"/>
                  <a:pt x="10572" y="6477"/>
                </a:cubicBezTo>
                <a:cubicBezTo>
                  <a:pt x="11346" y="4179"/>
                  <a:pt x="10161" y="1388"/>
                  <a:pt x="7971" y="370"/>
                </a:cubicBezTo>
                <a:cubicBezTo>
                  <a:pt x="7437" y="126"/>
                  <a:pt x="6833" y="0"/>
                  <a:pt x="623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2">
    <p:bg>
      <p:bgPr>
        <a:solidFill>
          <a:schemeClr val="lt2"/>
        </a:solidFill>
        <a:effectLst/>
      </p:bgPr>
    </p:bg>
    <p:spTree>
      <p:nvGrpSpPr>
        <p:cNvPr id="1" name="Shape 333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_1">
    <p:spTree>
      <p:nvGrpSpPr>
        <p:cNvPr id="1" name="Shape 3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36" name="Google Shape;3336;p33"/>
          <p:cNvGrpSpPr/>
          <p:nvPr/>
        </p:nvGrpSpPr>
        <p:grpSpPr>
          <a:xfrm>
            <a:off x="-102039" y="-203622"/>
            <a:ext cx="1872975" cy="1829015"/>
            <a:chOff x="3081970" y="3217891"/>
            <a:chExt cx="525187" cy="512861"/>
          </a:xfrm>
        </p:grpSpPr>
        <p:sp>
          <p:nvSpPr>
            <p:cNvPr id="3337" name="Google Shape;3337;p33"/>
            <p:cNvSpPr/>
            <p:nvPr/>
          </p:nvSpPr>
          <p:spPr>
            <a:xfrm>
              <a:off x="3259011" y="3219116"/>
              <a:ext cx="324755" cy="188949"/>
            </a:xfrm>
            <a:custGeom>
              <a:avLst/>
              <a:gdLst/>
              <a:ahLst/>
              <a:cxnLst/>
              <a:rect l="l" t="t" r="r" b="b"/>
              <a:pathLst>
                <a:path w="8482" h="4935" extrusionOk="0">
                  <a:moveTo>
                    <a:pt x="110" y="0"/>
                  </a:moveTo>
                  <a:cubicBezTo>
                    <a:pt x="48" y="0"/>
                    <a:pt x="0" y="76"/>
                    <a:pt x="39" y="135"/>
                  </a:cubicBezTo>
                  <a:cubicBezTo>
                    <a:pt x="1041" y="1383"/>
                    <a:pt x="2452" y="2411"/>
                    <a:pt x="3915" y="3009"/>
                  </a:cubicBezTo>
                  <a:cubicBezTo>
                    <a:pt x="5379" y="3608"/>
                    <a:pt x="7193" y="3634"/>
                    <a:pt x="8305" y="4908"/>
                  </a:cubicBezTo>
                  <a:cubicBezTo>
                    <a:pt x="8324" y="4927"/>
                    <a:pt x="8345" y="4935"/>
                    <a:pt x="8365" y="4935"/>
                  </a:cubicBezTo>
                  <a:cubicBezTo>
                    <a:pt x="8427" y="4935"/>
                    <a:pt x="8481" y="4857"/>
                    <a:pt x="8442" y="4798"/>
                  </a:cubicBezTo>
                  <a:cubicBezTo>
                    <a:pt x="7434" y="3660"/>
                    <a:pt x="5893" y="3497"/>
                    <a:pt x="4507" y="3061"/>
                  </a:cubicBezTo>
                  <a:cubicBezTo>
                    <a:pt x="2855" y="2521"/>
                    <a:pt x="1255" y="1383"/>
                    <a:pt x="176" y="31"/>
                  </a:cubicBezTo>
                  <a:cubicBezTo>
                    <a:pt x="154" y="9"/>
                    <a:pt x="132" y="0"/>
                    <a:pt x="1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8" name="Google Shape;3338;p33"/>
            <p:cNvSpPr/>
            <p:nvPr/>
          </p:nvSpPr>
          <p:spPr>
            <a:xfrm>
              <a:off x="3490841" y="3289717"/>
              <a:ext cx="75273" cy="140285"/>
            </a:xfrm>
            <a:custGeom>
              <a:avLst/>
              <a:gdLst/>
              <a:ahLst/>
              <a:cxnLst/>
              <a:rect l="l" t="t" r="r" b="b"/>
              <a:pathLst>
                <a:path w="1966" h="3664" extrusionOk="0">
                  <a:moveTo>
                    <a:pt x="1844" y="0"/>
                  </a:moveTo>
                  <a:cubicBezTo>
                    <a:pt x="1826" y="0"/>
                    <a:pt x="1806" y="8"/>
                    <a:pt x="1789" y="27"/>
                  </a:cubicBezTo>
                  <a:cubicBezTo>
                    <a:pt x="1301" y="463"/>
                    <a:pt x="351" y="892"/>
                    <a:pt x="189" y="1601"/>
                  </a:cubicBezTo>
                  <a:cubicBezTo>
                    <a:pt x="0" y="2277"/>
                    <a:pt x="624" y="2980"/>
                    <a:pt x="787" y="3604"/>
                  </a:cubicBezTo>
                  <a:cubicBezTo>
                    <a:pt x="787" y="3646"/>
                    <a:pt x="811" y="3664"/>
                    <a:pt x="838" y="3664"/>
                  </a:cubicBezTo>
                  <a:cubicBezTo>
                    <a:pt x="883" y="3664"/>
                    <a:pt x="940" y="3617"/>
                    <a:pt x="924" y="3552"/>
                  </a:cubicBezTo>
                  <a:cubicBezTo>
                    <a:pt x="787" y="2954"/>
                    <a:pt x="351" y="2440"/>
                    <a:pt x="299" y="1790"/>
                  </a:cubicBezTo>
                  <a:cubicBezTo>
                    <a:pt x="241" y="1113"/>
                    <a:pt x="1463" y="541"/>
                    <a:pt x="1925" y="138"/>
                  </a:cubicBezTo>
                  <a:cubicBezTo>
                    <a:pt x="1966" y="92"/>
                    <a:pt x="1908" y="0"/>
                    <a:pt x="18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9" name="Google Shape;3339;p33"/>
            <p:cNvSpPr/>
            <p:nvPr/>
          </p:nvSpPr>
          <p:spPr>
            <a:xfrm>
              <a:off x="3496048" y="3338380"/>
              <a:ext cx="101270" cy="20943"/>
            </a:xfrm>
            <a:custGeom>
              <a:avLst/>
              <a:gdLst/>
              <a:ahLst/>
              <a:cxnLst/>
              <a:rect l="l" t="t" r="r" b="b"/>
              <a:pathLst>
                <a:path w="2645" h="547" extrusionOk="0">
                  <a:moveTo>
                    <a:pt x="2540" y="1"/>
                  </a:moveTo>
                  <a:cubicBezTo>
                    <a:pt x="2533" y="1"/>
                    <a:pt x="2525" y="2"/>
                    <a:pt x="2518" y="5"/>
                  </a:cubicBezTo>
                  <a:cubicBezTo>
                    <a:pt x="1780" y="206"/>
                    <a:pt x="1019" y="384"/>
                    <a:pt x="235" y="384"/>
                  </a:cubicBezTo>
                  <a:cubicBezTo>
                    <a:pt x="183" y="384"/>
                    <a:pt x="131" y="384"/>
                    <a:pt x="79" y="382"/>
                  </a:cubicBezTo>
                  <a:cubicBezTo>
                    <a:pt x="1" y="382"/>
                    <a:pt x="1" y="545"/>
                    <a:pt x="79" y="545"/>
                  </a:cubicBezTo>
                  <a:cubicBezTo>
                    <a:pt x="131" y="546"/>
                    <a:pt x="183" y="547"/>
                    <a:pt x="236" y="547"/>
                  </a:cubicBezTo>
                  <a:cubicBezTo>
                    <a:pt x="1023" y="547"/>
                    <a:pt x="1812" y="369"/>
                    <a:pt x="2544" y="167"/>
                  </a:cubicBezTo>
                  <a:cubicBezTo>
                    <a:pt x="2644" y="138"/>
                    <a:pt x="2610" y="1"/>
                    <a:pt x="25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0" name="Google Shape;3340;p33"/>
            <p:cNvSpPr/>
            <p:nvPr/>
          </p:nvSpPr>
          <p:spPr>
            <a:xfrm>
              <a:off x="3549842" y="3279265"/>
              <a:ext cx="26189" cy="20714"/>
            </a:xfrm>
            <a:custGeom>
              <a:avLst/>
              <a:gdLst/>
              <a:ahLst/>
              <a:cxnLst/>
              <a:rect l="l" t="t" r="r" b="b"/>
              <a:pathLst>
                <a:path w="684" h="541" extrusionOk="0">
                  <a:moveTo>
                    <a:pt x="326" y="1"/>
                  </a:moveTo>
                  <a:cubicBezTo>
                    <a:pt x="1" y="1"/>
                    <a:pt x="1" y="541"/>
                    <a:pt x="326" y="541"/>
                  </a:cubicBezTo>
                  <a:cubicBezTo>
                    <a:pt x="683" y="541"/>
                    <a:pt x="683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1" name="Google Shape;3341;p33"/>
            <p:cNvSpPr/>
            <p:nvPr/>
          </p:nvSpPr>
          <p:spPr>
            <a:xfrm>
              <a:off x="3580969" y="3333326"/>
              <a:ext cx="26189" cy="20675"/>
            </a:xfrm>
            <a:custGeom>
              <a:avLst/>
              <a:gdLst/>
              <a:ahLst/>
              <a:cxnLst/>
              <a:rect l="l" t="t" r="r" b="b"/>
              <a:pathLst>
                <a:path w="684" h="540" extrusionOk="0">
                  <a:moveTo>
                    <a:pt x="326" y="0"/>
                  </a:moveTo>
                  <a:cubicBezTo>
                    <a:pt x="0" y="0"/>
                    <a:pt x="0" y="540"/>
                    <a:pt x="326" y="540"/>
                  </a:cubicBezTo>
                  <a:cubicBezTo>
                    <a:pt x="683" y="540"/>
                    <a:pt x="683" y="0"/>
                    <a:pt x="3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2" name="Google Shape;3342;p33"/>
            <p:cNvSpPr/>
            <p:nvPr/>
          </p:nvSpPr>
          <p:spPr>
            <a:xfrm>
              <a:off x="3570746" y="3392327"/>
              <a:ext cx="25959" cy="20943"/>
            </a:xfrm>
            <a:custGeom>
              <a:avLst/>
              <a:gdLst/>
              <a:ahLst/>
              <a:cxnLst/>
              <a:rect l="l" t="t" r="r" b="b"/>
              <a:pathLst>
                <a:path w="678" h="547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3" name="Google Shape;3343;p33"/>
            <p:cNvSpPr/>
            <p:nvPr/>
          </p:nvSpPr>
          <p:spPr>
            <a:xfrm>
              <a:off x="3510482" y="3418209"/>
              <a:ext cx="25959" cy="20982"/>
            </a:xfrm>
            <a:custGeom>
              <a:avLst/>
              <a:gdLst/>
              <a:ahLst/>
              <a:cxnLst/>
              <a:rect l="l" t="t" r="r" b="b"/>
              <a:pathLst>
                <a:path w="678" h="548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4" name="Google Shape;3344;p33"/>
            <p:cNvSpPr/>
            <p:nvPr/>
          </p:nvSpPr>
          <p:spPr>
            <a:xfrm>
              <a:off x="3081970" y="3259547"/>
              <a:ext cx="203460" cy="471204"/>
            </a:xfrm>
            <a:custGeom>
              <a:avLst/>
              <a:gdLst/>
              <a:ahLst/>
              <a:cxnLst/>
              <a:rect l="l" t="t" r="r" b="b"/>
              <a:pathLst>
                <a:path w="5314" h="12307" extrusionOk="0">
                  <a:moveTo>
                    <a:pt x="1608" y="227"/>
                  </a:moveTo>
                  <a:lnTo>
                    <a:pt x="1608" y="227"/>
                  </a:lnTo>
                  <a:cubicBezTo>
                    <a:pt x="3097" y="1781"/>
                    <a:pt x="3968" y="3729"/>
                    <a:pt x="4364" y="5803"/>
                  </a:cubicBezTo>
                  <a:cubicBezTo>
                    <a:pt x="4579" y="6909"/>
                    <a:pt x="4663" y="8021"/>
                    <a:pt x="4637" y="9133"/>
                  </a:cubicBezTo>
                  <a:cubicBezTo>
                    <a:pt x="4637" y="9647"/>
                    <a:pt x="4579" y="10193"/>
                    <a:pt x="4527" y="10707"/>
                  </a:cubicBezTo>
                  <a:cubicBezTo>
                    <a:pt x="4475" y="11006"/>
                    <a:pt x="4449" y="11299"/>
                    <a:pt x="4390" y="11598"/>
                  </a:cubicBezTo>
                  <a:cubicBezTo>
                    <a:pt x="4367" y="11742"/>
                    <a:pt x="4385" y="12078"/>
                    <a:pt x="4241" y="12078"/>
                  </a:cubicBezTo>
                  <a:cubicBezTo>
                    <a:pt x="4222" y="12078"/>
                    <a:pt x="4200" y="12073"/>
                    <a:pt x="4176" y="12060"/>
                  </a:cubicBezTo>
                  <a:cubicBezTo>
                    <a:pt x="3311" y="11598"/>
                    <a:pt x="2686" y="10623"/>
                    <a:pt x="2172" y="9784"/>
                  </a:cubicBezTo>
                  <a:cubicBezTo>
                    <a:pt x="1574" y="8782"/>
                    <a:pt x="1249" y="7618"/>
                    <a:pt x="1060" y="6454"/>
                  </a:cubicBezTo>
                  <a:cubicBezTo>
                    <a:pt x="709" y="4581"/>
                    <a:pt x="137" y="1791"/>
                    <a:pt x="1600" y="243"/>
                  </a:cubicBezTo>
                  <a:cubicBezTo>
                    <a:pt x="1603" y="238"/>
                    <a:pt x="1606" y="233"/>
                    <a:pt x="1608" y="227"/>
                  </a:cubicBezTo>
                  <a:close/>
                  <a:moveTo>
                    <a:pt x="1591" y="1"/>
                  </a:moveTo>
                  <a:cubicBezTo>
                    <a:pt x="1538" y="1"/>
                    <a:pt x="1493" y="55"/>
                    <a:pt x="1509" y="111"/>
                  </a:cubicBezTo>
                  <a:lnTo>
                    <a:pt x="1509" y="111"/>
                  </a:lnTo>
                  <a:cubicBezTo>
                    <a:pt x="1494" y="115"/>
                    <a:pt x="1478" y="124"/>
                    <a:pt x="1464" y="139"/>
                  </a:cubicBezTo>
                  <a:cubicBezTo>
                    <a:pt x="0" y="1706"/>
                    <a:pt x="573" y="4392"/>
                    <a:pt x="872" y="6291"/>
                  </a:cubicBezTo>
                  <a:cubicBezTo>
                    <a:pt x="1060" y="7592"/>
                    <a:pt x="1437" y="8860"/>
                    <a:pt x="2114" y="9998"/>
                  </a:cubicBezTo>
                  <a:cubicBezTo>
                    <a:pt x="2628" y="10870"/>
                    <a:pt x="3363" y="11871"/>
                    <a:pt x="4312" y="12307"/>
                  </a:cubicBezTo>
                  <a:cubicBezTo>
                    <a:pt x="4364" y="12307"/>
                    <a:pt x="4416" y="12307"/>
                    <a:pt x="4416" y="12248"/>
                  </a:cubicBezTo>
                  <a:cubicBezTo>
                    <a:pt x="5314" y="8080"/>
                    <a:pt x="4741" y="3202"/>
                    <a:pt x="1652" y="28"/>
                  </a:cubicBezTo>
                  <a:cubicBezTo>
                    <a:pt x="1633" y="9"/>
                    <a:pt x="1611" y="1"/>
                    <a:pt x="15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5" name="Google Shape;3345;p33"/>
            <p:cNvSpPr/>
            <p:nvPr/>
          </p:nvSpPr>
          <p:spPr>
            <a:xfrm>
              <a:off x="3135994" y="3265826"/>
              <a:ext cx="116739" cy="462858"/>
            </a:xfrm>
            <a:custGeom>
              <a:avLst/>
              <a:gdLst/>
              <a:ahLst/>
              <a:cxnLst/>
              <a:rect l="l" t="t" r="r" b="b"/>
              <a:pathLst>
                <a:path w="3049" h="12089" extrusionOk="0">
                  <a:moveTo>
                    <a:pt x="108" y="1"/>
                  </a:moveTo>
                  <a:cubicBezTo>
                    <a:pt x="67" y="1"/>
                    <a:pt x="26" y="27"/>
                    <a:pt x="26" y="79"/>
                  </a:cubicBezTo>
                  <a:cubicBezTo>
                    <a:pt x="0" y="2355"/>
                    <a:pt x="787" y="4631"/>
                    <a:pt x="1249" y="6830"/>
                  </a:cubicBezTo>
                  <a:cubicBezTo>
                    <a:pt x="1490" y="7942"/>
                    <a:pt x="1926" y="8969"/>
                    <a:pt x="2140" y="10081"/>
                  </a:cubicBezTo>
                  <a:cubicBezTo>
                    <a:pt x="2251" y="10758"/>
                    <a:pt x="2355" y="11571"/>
                    <a:pt x="2875" y="12058"/>
                  </a:cubicBezTo>
                  <a:cubicBezTo>
                    <a:pt x="2895" y="12080"/>
                    <a:pt x="2917" y="12089"/>
                    <a:pt x="2937" y="12089"/>
                  </a:cubicBezTo>
                  <a:cubicBezTo>
                    <a:pt x="2998" y="12089"/>
                    <a:pt x="3049" y="12011"/>
                    <a:pt x="3005" y="11948"/>
                  </a:cubicBezTo>
                  <a:cubicBezTo>
                    <a:pt x="2439" y="11434"/>
                    <a:pt x="2387" y="10485"/>
                    <a:pt x="2225" y="9782"/>
                  </a:cubicBezTo>
                  <a:cubicBezTo>
                    <a:pt x="2030" y="8781"/>
                    <a:pt x="1626" y="7805"/>
                    <a:pt x="1412" y="6803"/>
                  </a:cubicBezTo>
                  <a:cubicBezTo>
                    <a:pt x="924" y="4605"/>
                    <a:pt x="163" y="2329"/>
                    <a:pt x="189" y="79"/>
                  </a:cubicBezTo>
                  <a:cubicBezTo>
                    <a:pt x="189" y="27"/>
                    <a:pt x="148" y="1"/>
                    <a:pt x="1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6" name="Google Shape;3346;p33"/>
            <p:cNvSpPr/>
            <p:nvPr/>
          </p:nvSpPr>
          <p:spPr>
            <a:xfrm>
              <a:off x="3147212" y="3520053"/>
              <a:ext cx="120223" cy="98782"/>
            </a:xfrm>
            <a:custGeom>
              <a:avLst/>
              <a:gdLst/>
              <a:ahLst/>
              <a:cxnLst/>
              <a:rect l="l" t="t" r="r" b="b"/>
              <a:pathLst>
                <a:path w="3140" h="2580" extrusionOk="0">
                  <a:moveTo>
                    <a:pt x="1008" y="1"/>
                  </a:moveTo>
                  <a:cubicBezTo>
                    <a:pt x="982" y="1"/>
                    <a:pt x="924" y="27"/>
                    <a:pt x="924" y="53"/>
                  </a:cubicBezTo>
                  <a:cubicBezTo>
                    <a:pt x="598" y="866"/>
                    <a:pt x="306" y="1653"/>
                    <a:pt x="33" y="2466"/>
                  </a:cubicBezTo>
                  <a:cubicBezTo>
                    <a:pt x="1" y="2533"/>
                    <a:pt x="49" y="2579"/>
                    <a:pt x="98" y="2579"/>
                  </a:cubicBezTo>
                  <a:cubicBezTo>
                    <a:pt x="128" y="2579"/>
                    <a:pt x="159" y="2561"/>
                    <a:pt x="169" y="2518"/>
                  </a:cubicBezTo>
                  <a:cubicBezTo>
                    <a:pt x="410" y="1789"/>
                    <a:pt x="683" y="1080"/>
                    <a:pt x="956" y="378"/>
                  </a:cubicBezTo>
                  <a:cubicBezTo>
                    <a:pt x="998" y="267"/>
                    <a:pt x="1054" y="228"/>
                    <a:pt x="1121" y="228"/>
                  </a:cubicBezTo>
                  <a:cubicBezTo>
                    <a:pt x="1219" y="228"/>
                    <a:pt x="1338" y="312"/>
                    <a:pt x="1470" y="378"/>
                  </a:cubicBezTo>
                  <a:cubicBezTo>
                    <a:pt x="1685" y="489"/>
                    <a:pt x="1873" y="593"/>
                    <a:pt x="2094" y="729"/>
                  </a:cubicBezTo>
                  <a:cubicBezTo>
                    <a:pt x="2387" y="892"/>
                    <a:pt x="2686" y="1054"/>
                    <a:pt x="3011" y="1165"/>
                  </a:cubicBezTo>
                  <a:cubicBezTo>
                    <a:pt x="3018" y="1167"/>
                    <a:pt x="3024" y="1168"/>
                    <a:pt x="3029" y="1168"/>
                  </a:cubicBezTo>
                  <a:cubicBezTo>
                    <a:pt x="3103" y="1168"/>
                    <a:pt x="3140" y="1027"/>
                    <a:pt x="3037" y="1002"/>
                  </a:cubicBezTo>
                  <a:cubicBezTo>
                    <a:pt x="2335" y="729"/>
                    <a:pt x="1711" y="268"/>
                    <a:pt x="10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7" name="Google Shape;3347;p33"/>
            <p:cNvSpPr/>
            <p:nvPr/>
          </p:nvSpPr>
          <p:spPr>
            <a:xfrm>
              <a:off x="3116314" y="3427704"/>
              <a:ext cx="140477" cy="79064"/>
            </a:xfrm>
            <a:custGeom>
              <a:avLst/>
              <a:gdLst/>
              <a:ahLst/>
              <a:cxnLst/>
              <a:rect l="l" t="t" r="r" b="b"/>
              <a:pathLst>
                <a:path w="3669" h="2065" extrusionOk="0">
                  <a:moveTo>
                    <a:pt x="1327" y="0"/>
                  </a:moveTo>
                  <a:cubicBezTo>
                    <a:pt x="1301" y="0"/>
                    <a:pt x="1243" y="0"/>
                    <a:pt x="1217" y="52"/>
                  </a:cubicBezTo>
                  <a:cubicBezTo>
                    <a:pt x="1054" y="377"/>
                    <a:pt x="866" y="676"/>
                    <a:pt x="651" y="976"/>
                  </a:cubicBezTo>
                  <a:cubicBezTo>
                    <a:pt x="462" y="1275"/>
                    <a:pt x="267" y="1678"/>
                    <a:pt x="27" y="1899"/>
                  </a:cubicBezTo>
                  <a:cubicBezTo>
                    <a:pt x="1" y="1925"/>
                    <a:pt x="1" y="1951"/>
                    <a:pt x="1" y="1977"/>
                  </a:cubicBezTo>
                  <a:lnTo>
                    <a:pt x="1" y="2003"/>
                  </a:lnTo>
                  <a:cubicBezTo>
                    <a:pt x="1" y="2029"/>
                    <a:pt x="27" y="2062"/>
                    <a:pt x="53" y="2062"/>
                  </a:cubicBezTo>
                  <a:lnTo>
                    <a:pt x="79" y="2062"/>
                  </a:lnTo>
                  <a:cubicBezTo>
                    <a:pt x="85" y="2064"/>
                    <a:pt x="91" y="2065"/>
                    <a:pt x="97" y="2065"/>
                  </a:cubicBezTo>
                  <a:cubicBezTo>
                    <a:pt x="170" y="2065"/>
                    <a:pt x="207" y="1923"/>
                    <a:pt x="105" y="1899"/>
                  </a:cubicBezTo>
                  <a:lnTo>
                    <a:pt x="105" y="1899"/>
                  </a:lnTo>
                  <a:cubicBezTo>
                    <a:pt x="199" y="1914"/>
                    <a:pt x="175" y="1993"/>
                    <a:pt x="182" y="1993"/>
                  </a:cubicBezTo>
                  <a:cubicBezTo>
                    <a:pt x="186" y="1993"/>
                    <a:pt x="207" y="1951"/>
                    <a:pt x="300" y="1815"/>
                  </a:cubicBezTo>
                  <a:cubicBezTo>
                    <a:pt x="404" y="1626"/>
                    <a:pt x="567" y="1411"/>
                    <a:pt x="703" y="1216"/>
                  </a:cubicBezTo>
                  <a:cubicBezTo>
                    <a:pt x="754" y="1115"/>
                    <a:pt x="1247" y="239"/>
                    <a:pt x="1370" y="239"/>
                  </a:cubicBezTo>
                  <a:cubicBezTo>
                    <a:pt x="1373" y="239"/>
                    <a:pt x="1377" y="239"/>
                    <a:pt x="1379" y="241"/>
                  </a:cubicBezTo>
                  <a:cubicBezTo>
                    <a:pt x="2088" y="728"/>
                    <a:pt x="2843" y="1028"/>
                    <a:pt x="3519" y="1541"/>
                  </a:cubicBezTo>
                  <a:cubicBezTo>
                    <a:pt x="3533" y="1551"/>
                    <a:pt x="3547" y="1556"/>
                    <a:pt x="3560" y="1556"/>
                  </a:cubicBezTo>
                  <a:cubicBezTo>
                    <a:pt x="3625" y="1556"/>
                    <a:pt x="3669" y="1449"/>
                    <a:pt x="3604" y="1379"/>
                  </a:cubicBezTo>
                  <a:cubicBezTo>
                    <a:pt x="2901" y="839"/>
                    <a:pt x="2056" y="514"/>
                    <a:pt x="1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8" name="Google Shape;3348;p33"/>
            <p:cNvSpPr/>
            <p:nvPr/>
          </p:nvSpPr>
          <p:spPr>
            <a:xfrm>
              <a:off x="3099391" y="3356758"/>
              <a:ext cx="123477" cy="42001"/>
            </a:xfrm>
            <a:custGeom>
              <a:avLst/>
              <a:gdLst/>
              <a:ahLst/>
              <a:cxnLst/>
              <a:rect l="l" t="t" r="r" b="b"/>
              <a:pathLst>
                <a:path w="3225" h="1097" extrusionOk="0">
                  <a:moveTo>
                    <a:pt x="1423" y="0"/>
                  </a:moveTo>
                  <a:cubicBezTo>
                    <a:pt x="1358" y="0"/>
                    <a:pt x="1294" y="4"/>
                    <a:pt x="1230" y="13"/>
                  </a:cubicBezTo>
                  <a:cubicBezTo>
                    <a:pt x="1035" y="39"/>
                    <a:pt x="904" y="279"/>
                    <a:pt x="794" y="390"/>
                  </a:cubicBezTo>
                  <a:cubicBezTo>
                    <a:pt x="579" y="604"/>
                    <a:pt x="306" y="767"/>
                    <a:pt x="59" y="956"/>
                  </a:cubicBezTo>
                  <a:cubicBezTo>
                    <a:pt x="1" y="1019"/>
                    <a:pt x="62" y="1096"/>
                    <a:pt x="130" y="1096"/>
                  </a:cubicBezTo>
                  <a:cubicBezTo>
                    <a:pt x="152" y="1096"/>
                    <a:pt x="176" y="1088"/>
                    <a:pt x="196" y="1066"/>
                  </a:cubicBezTo>
                  <a:cubicBezTo>
                    <a:pt x="469" y="825"/>
                    <a:pt x="794" y="604"/>
                    <a:pt x="1067" y="305"/>
                  </a:cubicBezTo>
                  <a:cubicBezTo>
                    <a:pt x="1168" y="198"/>
                    <a:pt x="1315" y="156"/>
                    <a:pt x="1487" y="156"/>
                  </a:cubicBezTo>
                  <a:cubicBezTo>
                    <a:pt x="2000" y="156"/>
                    <a:pt x="2731" y="526"/>
                    <a:pt x="3096" y="604"/>
                  </a:cubicBezTo>
                  <a:cubicBezTo>
                    <a:pt x="3102" y="606"/>
                    <a:pt x="3108" y="607"/>
                    <a:pt x="3114" y="607"/>
                  </a:cubicBezTo>
                  <a:cubicBezTo>
                    <a:pt x="3187" y="607"/>
                    <a:pt x="3225" y="466"/>
                    <a:pt x="3122" y="442"/>
                  </a:cubicBezTo>
                  <a:cubicBezTo>
                    <a:pt x="2589" y="319"/>
                    <a:pt x="2008" y="0"/>
                    <a:pt x="14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9" name="Google Shape;3349;p33"/>
            <p:cNvSpPr/>
            <p:nvPr/>
          </p:nvSpPr>
          <p:spPr>
            <a:xfrm>
              <a:off x="3129753" y="3227501"/>
              <a:ext cx="352896" cy="364229"/>
            </a:xfrm>
            <a:custGeom>
              <a:avLst/>
              <a:gdLst/>
              <a:ahLst/>
              <a:cxnLst/>
              <a:rect l="l" t="t" r="r" b="b"/>
              <a:pathLst>
                <a:path w="9217" h="9513" extrusionOk="0">
                  <a:moveTo>
                    <a:pt x="1" y="0"/>
                  </a:moveTo>
                  <a:cubicBezTo>
                    <a:pt x="1" y="1080"/>
                    <a:pt x="866" y="2706"/>
                    <a:pt x="1087" y="3902"/>
                  </a:cubicBezTo>
                  <a:cubicBezTo>
                    <a:pt x="1191" y="4553"/>
                    <a:pt x="762" y="6283"/>
                    <a:pt x="1302" y="6718"/>
                  </a:cubicBezTo>
                  <a:cubicBezTo>
                    <a:pt x="1489" y="6884"/>
                    <a:pt x="1664" y="6955"/>
                    <a:pt x="1827" y="6955"/>
                  </a:cubicBezTo>
                  <a:cubicBezTo>
                    <a:pt x="2511" y="6955"/>
                    <a:pt x="2969" y="5707"/>
                    <a:pt x="3142" y="5092"/>
                  </a:cubicBezTo>
                  <a:lnTo>
                    <a:pt x="3142" y="5092"/>
                  </a:lnTo>
                  <a:cubicBezTo>
                    <a:pt x="3467" y="6068"/>
                    <a:pt x="2928" y="7804"/>
                    <a:pt x="3578" y="8669"/>
                  </a:cubicBezTo>
                  <a:cubicBezTo>
                    <a:pt x="3837" y="9044"/>
                    <a:pt x="4081" y="9197"/>
                    <a:pt x="4299" y="9197"/>
                  </a:cubicBezTo>
                  <a:cubicBezTo>
                    <a:pt x="4904" y="9197"/>
                    <a:pt x="5314" y="8028"/>
                    <a:pt x="5314" y="7154"/>
                  </a:cubicBezTo>
                  <a:cubicBezTo>
                    <a:pt x="5798" y="7637"/>
                    <a:pt x="6719" y="9513"/>
                    <a:pt x="7606" y="9513"/>
                  </a:cubicBezTo>
                  <a:cubicBezTo>
                    <a:pt x="7710" y="9513"/>
                    <a:pt x="7814" y="9487"/>
                    <a:pt x="7916" y="9430"/>
                  </a:cubicBezTo>
                  <a:cubicBezTo>
                    <a:pt x="8995" y="8884"/>
                    <a:pt x="7591" y="6829"/>
                    <a:pt x="7044" y="6283"/>
                  </a:cubicBezTo>
                  <a:cubicBezTo>
                    <a:pt x="7121" y="6257"/>
                    <a:pt x="7207" y="6247"/>
                    <a:pt x="7300" y="6247"/>
                  </a:cubicBezTo>
                  <a:cubicBezTo>
                    <a:pt x="7692" y="6247"/>
                    <a:pt x="8197" y="6433"/>
                    <a:pt x="8594" y="6433"/>
                  </a:cubicBezTo>
                  <a:cubicBezTo>
                    <a:pt x="8894" y="6433"/>
                    <a:pt x="9133" y="6327"/>
                    <a:pt x="9217" y="5957"/>
                  </a:cubicBezTo>
                  <a:cubicBezTo>
                    <a:pt x="8891" y="4553"/>
                    <a:pt x="7695" y="4006"/>
                    <a:pt x="6505" y="3577"/>
                  </a:cubicBezTo>
                  <a:cubicBezTo>
                    <a:pt x="7369" y="3141"/>
                    <a:pt x="8670" y="3252"/>
                    <a:pt x="8456" y="2276"/>
                  </a:cubicBezTo>
                  <a:cubicBezTo>
                    <a:pt x="8130" y="1405"/>
                    <a:pt x="6394" y="1190"/>
                    <a:pt x="5744" y="976"/>
                  </a:cubicBezTo>
                  <a:cubicBezTo>
                    <a:pt x="4014" y="540"/>
                    <a:pt x="1952" y="104"/>
                    <a:pt x="111" y="10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0" name="Google Shape;3350;p33"/>
            <p:cNvSpPr/>
            <p:nvPr/>
          </p:nvSpPr>
          <p:spPr>
            <a:xfrm>
              <a:off x="3110418" y="3217891"/>
              <a:ext cx="295694" cy="330459"/>
            </a:xfrm>
            <a:custGeom>
              <a:avLst/>
              <a:gdLst/>
              <a:ahLst/>
              <a:cxnLst/>
              <a:rect l="l" t="t" r="r" b="b"/>
              <a:pathLst>
                <a:path w="7723" h="8631" extrusionOk="0">
                  <a:moveTo>
                    <a:pt x="153" y="1"/>
                  </a:moveTo>
                  <a:cubicBezTo>
                    <a:pt x="58" y="1"/>
                    <a:pt x="1" y="119"/>
                    <a:pt x="96" y="167"/>
                  </a:cubicBezTo>
                  <a:cubicBezTo>
                    <a:pt x="3485" y="1877"/>
                    <a:pt x="6008" y="5181"/>
                    <a:pt x="7549" y="8595"/>
                  </a:cubicBezTo>
                  <a:cubicBezTo>
                    <a:pt x="7557" y="8620"/>
                    <a:pt x="7577" y="8630"/>
                    <a:pt x="7599" y="8630"/>
                  </a:cubicBezTo>
                  <a:cubicBezTo>
                    <a:pt x="7653" y="8630"/>
                    <a:pt x="7723" y="8572"/>
                    <a:pt x="7686" y="8517"/>
                  </a:cubicBezTo>
                  <a:cubicBezTo>
                    <a:pt x="6145" y="5070"/>
                    <a:pt x="3595" y="1740"/>
                    <a:pt x="181" y="4"/>
                  </a:cubicBezTo>
                  <a:cubicBezTo>
                    <a:pt x="171" y="2"/>
                    <a:pt x="162" y="1"/>
                    <a:pt x="1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1" name="Google Shape;3351;p33"/>
            <p:cNvSpPr/>
            <p:nvPr/>
          </p:nvSpPr>
          <p:spPr>
            <a:xfrm>
              <a:off x="3290407" y="3402779"/>
              <a:ext cx="145110" cy="120070"/>
            </a:xfrm>
            <a:custGeom>
              <a:avLst/>
              <a:gdLst/>
              <a:ahLst/>
              <a:cxnLst/>
              <a:rect l="l" t="t" r="r" b="b"/>
              <a:pathLst>
                <a:path w="3790" h="3136" extrusionOk="0">
                  <a:moveTo>
                    <a:pt x="793" y="1"/>
                  </a:moveTo>
                  <a:cubicBezTo>
                    <a:pt x="761" y="1"/>
                    <a:pt x="709" y="53"/>
                    <a:pt x="709" y="79"/>
                  </a:cubicBezTo>
                  <a:cubicBezTo>
                    <a:pt x="709" y="1139"/>
                    <a:pt x="409" y="2088"/>
                    <a:pt x="32" y="3038"/>
                  </a:cubicBezTo>
                  <a:cubicBezTo>
                    <a:pt x="1" y="3101"/>
                    <a:pt x="48" y="3135"/>
                    <a:pt x="96" y="3135"/>
                  </a:cubicBezTo>
                  <a:cubicBezTo>
                    <a:pt x="127" y="3135"/>
                    <a:pt x="159" y="3121"/>
                    <a:pt x="169" y="3090"/>
                  </a:cubicBezTo>
                  <a:cubicBezTo>
                    <a:pt x="494" y="2303"/>
                    <a:pt x="761" y="1490"/>
                    <a:pt x="871" y="651"/>
                  </a:cubicBezTo>
                  <a:lnTo>
                    <a:pt x="871" y="274"/>
                  </a:lnTo>
                  <a:cubicBezTo>
                    <a:pt x="973" y="237"/>
                    <a:pt x="1075" y="213"/>
                    <a:pt x="1176" y="213"/>
                  </a:cubicBezTo>
                  <a:cubicBezTo>
                    <a:pt x="1237" y="213"/>
                    <a:pt x="1298" y="222"/>
                    <a:pt x="1359" y="241"/>
                  </a:cubicBezTo>
                  <a:cubicBezTo>
                    <a:pt x="1632" y="300"/>
                    <a:pt x="1873" y="378"/>
                    <a:pt x="2120" y="436"/>
                  </a:cubicBezTo>
                  <a:cubicBezTo>
                    <a:pt x="2634" y="599"/>
                    <a:pt x="3147" y="762"/>
                    <a:pt x="3661" y="866"/>
                  </a:cubicBezTo>
                  <a:cubicBezTo>
                    <a:pt x="3667" y="868"/>
                    <a:pt x="3674" y="868"/>
                    <a:pt x="3679" y="868"/>
                  </a:cubicBezTo>
                  <a:cubicBezTo>
                    <a:pt x="3753" y="868"/>
                    <a:pt x="3790" y="727"/>
                    <a:pt x="3687" y="703"/>
                  </a:cubicBezTo>
                  <a:cubicBezTo>
                    <a:pt x="2712" y="488"/>
                    <a:pt x="1795" y="137"/>
                    <a:pt x="7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2" name="Google Shape;3352;p33"/>
            <p:cNvSpPr/>
            <p:nvPr/>
          </p:nvSpPr>
          <p:spPr>
            <a:xfrm>
              <a:off x="3215517" y="3327966"/>
              <a:ext cx="178458" cy="85419"/>
            </a:xfrm>
            <a:custGeom>
              <a:avLst/>
              <a:gdLst/>
              <a:ahLst/>
              <a:cxnLst/>
              <a:rect l="l" t="t" r="r" b="b"/>
              <a:pathLst>
                <a:path w="4661" h="2231" extrusionOk="0">
                  <a:moveTo>
                    <a:pt x="4554" y="1"/>
                  </a:moveTo>
                  <a:cubicBezTo>
                    <a:pt x="4549" y="1"/>
                    <a:pt x="4543" y="2"/>
                    <a:pt x="4538" y="4"/>
                  </a:cubicBezTo>
                  <a:cubicBezTo>
                    <a:pt x="3999" y="107"/>
                    <a:pt x="3449" y="155"/>
                    <a:pt x="2898" y="155"/>
                  </a:cubicBezTo>
                  <a:cubicBezTo>
                    <a:pt x="2311" y="155"/>
                    <a:pt x="1723" y="101"/>
                    <a:pt x="1149" y="4"/>
                  </a:cubicBezTo>
                  <a:cubicBezTo>
                    <a:pt x="1091" y="4"/>
                    <a:pt x="1065" y="30"/>
                    <a:pt x="1039" y="82"/>
                  </a:cubicBezTo>
                  <a:cubicBezTo>
                    <a:pt x="961" y="869"/>
                    <a:pt x="473" y="1493"/>
                    <a:pt x="37" y="2117"/>
                  </a:cubicBezTo>
                  <a:cubicBezTo>
                    <a:pt x="0" y="2172"/>
                    <a:pt x="54" y="2231"/>
                    <a:pt x="110" y="2231"/>
                  </a:cubicBezTo>
                  <a:cubicBezTo>
                    <a:pt x="133" y="2231"/>
                    <a:pt x="156" y="2220"/>
                    <a:pt x="174" y="2195"/>
                  </a:cubicBezTo>
                  <a:cubicBezTo>
                    <a:pt x="499" y="1740"/>
                    <a:pt x="798" y="1304"/>
                    <a:pt x="1039" y="817"/>
                  </a:cubicBezTo>
                  <a:cubicBezTo>
                    <a:pt x="1123" y="654"/>
                    <a:pt x="1149" y="465"/>
                    <a:pt x="1201" y="277"/>
                  </a:cubicBezTo>
                  <a:cubicBezTo>
                    <a:pt x="1213" y="205"/>
                    <a:pt x="1267" y="185"/>
                    <a:pt x="1332" y="185"/>
                  </a:cubicBezTo>
                  <a:cubicBezTo>
                    <a:pt x="1417" y="185"/>
                    <a:pt x="1520" y="218"/>
                    <a:pt x="1579" y="218"/>
                  </a:cubicBezTo>
                  <a:cubicBezTo>
                    <a:pt x="2027" y="281"/>
                    <a:pt x="2488" y="315"/>
                    <a:pt x="2950" y="315"/>
                  </a:cubicBezTo>
                  <a:cubicBezTo>
                    <a:pt x="3492" y="315"/>
                    <a:pt x="4037" y="268"/>
                    <a:pt x="4564" y="166"/>
                  </a:cubicBezTo>
                  <a:cubicBezTo>
                    <a:pt x="4660" y="142"/>
                    <a:pt x="4623" y="1"/>
                    <a:pt x="45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3" name="Google Shape;3353;p33"/>
            <p:cNvSpPr/>
            <p:nvPr/>
          </p:nvSpPr>
          <p:spPr>
            <a:xfrm>
              <a:off x="3194918" y="3274058"/>
              <a:ext cx="98743" cy="82892"/>
            </a:xfrm>
            <a:custGeom>
              <a:avLst/>
              <a:gdLst/>
              <a:ahLst/>
              <a:cxnLst/>
              <a:rect l="l" t="t" r="r" b="b"/>
              <a:pathLst>
                <a:path w="2579" h="2165" extrusionOk="0">
                  <a:moveTo>
                    <a:pt x="198" y="0"/>
                  </a:moveTo>
                  <a:cubicBezTo>
                    <a:pt x="139" y="0"/>
                    <a:pt x="113" y="59"/>
                    <a:pt x="139" y="111"/>
                  </a:cubicBezTo>
                  <a:cubicBezTo>
                    <a:pt x="224" y="787"/>
                    <a:pt x="276" y="1412"/>
                    <a:pt x="35" y="2062"/>
                  </a:cubicBezTo>
                  <a:cubicBezTo>
                    <a:pt x="0" y="2128"/>
                    <a:pt x="45" y="2164"/>
                    <a:pt x="91" y="2164"/>
                  </a:cubicBezTo>
                  <a:cubicBezTo>
                    <a:pt x="123" y="2164"/>
                    <a:pt x="155" y="2148"/>
                    <a:pt x="165" y="2114"/>
                  </a:cubicBezTo>
                  <a:cubicBezTo>
                    <a:pt x="423" y="1475"/>
                    <a:pt x="391" y="837"/>
                    <a:pt x="294" y="176"/>
                  </a:cubicBezTo>
                  <a:lnTo>
                    <a:pt x="294" y="176"/>
                  </a:lnTo>
                  <a:cubicBezTo>
                    <a:pt x="651" y="222"/>
                    <a:pt x="1009" y="234"/>
                    <a:pt x="1368" y="234"/>
                  </a:cubicBezTo>
                  <a:cubicBezTo>
                    <a:pt x="1736" y="234"/>
                    <a:pt x="2105" y="221"/>
                    <a:pt x="2474" y="221"/>
                  </a:cubicBezTo>
                  <a:cubicBezTo>
                    <a:pt x="2578" y="221"/>
                    <a:pt x="2578" y="59"/>
                    <a:pt x="2474" y="59"/>
                  </a:cubicBezTo>
                  <a:cubicBezTo>
                    <a:pt x="2105" y="59"/>
                    <a:pt x="1736" y="71"/>
                    <a:pt x="1368" y="71"/>
                  </a:cubicBezTo>
                  <a:cubicBezTo>
                    <a:pt x="977" y="71"/>
                    <a:pt x="587" y="57"/>
                    <a:pt x="1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4" name="Google Shape;3354;p33"/>
            <p:cNvSpPr/>
            <p:nvPr/>
          </p:nvSpPr>
          <p:spPr>
            <a:xfrm>
              <a:off x="3347646" y="337364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5" name="Google Shape;3355;p33"/>
            <p:cNvSpPr/>
            <p:nvPr/>
          </p:nvSpPr>
          <p:spPr>
            <a:xfrm>
              <a:off x="3333212" y="3350977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8"/>
                    <a:pt x="163" y="268"/>
                  </a:cubicBezTo>
                  <a:cubicBezTo>
                    <a:pt x="352" y="268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6" name="Google Shape;3356;p33"/>
            <p:cNvSpPr/>
            <p:nvPr/>
          </p:nvSpPr>
          <p:spPr>
            <a:xfrm>
              <a:off x="3324750" y="3369661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7"/>
                    <a:pt x="163" y="267"/>
                  </a:cubicBezTo>
                  <a:cubicBezTo>
                    <a:pt x="351" y="267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7" name="Google Shape;3357;p33"/>
            <p:cNvSpPr/>
            <p:nvPr/>
          </p:nvSpPr>
          <p:spPr>
            <a:xfrm>
              <a:off x="3196258" y="344213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8" name="Google Shape;3358;p33"/>
            <p:cNvSpPr/>
            <p:nvPr/>
          </p:nvSpPr>
          <p:spPr>
            <a:xfrm>
              <a:off x="3192008" y="3419472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9" name="Google Shape;3359;p33"/>
            <p:cNvSpPr/>
            <p:nvPr/>
          </p:nvSpPr>
          <p:spPr>
            <a:xfrm>
              <a:off x="3175353" y="343589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1" y="274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0" name="Google Shape;3360;p33"/>
            <p:cNvSpPr/>
            <p:nvPr/>
          </p:nvSpPr>
          <p:spPr>
            <a:xfrm>
              <a:off x="3281179" y="3556426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0" y="0"/>
                    <a:pt x="0" y="267"/>
                    <a:pt x="163" y="267"/>
                  </a:cubicBezTo>
                  <a:cubicBezTo>
                    <a:pt x="351" y="267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1" name="Google Shape;3361;p33"/>
            <p:cNvSpPr/>
            <p:nvPr/>
          </p:nvSpPr>
          <p:spPr>
            <a:xfrm>
              <a:off x="3270957" y="353973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2" name="Google Shape;3362;p33"/>
            <p:cNvSpPr/>
            <p:nvPr/>
          </p:nvSpPr>
          <p:spPr>
            <a:xfrm>
              <a:off x="3345655" y="349616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3" name="Google Shape;3363;p33"/>
            <p:cNvSpPr/>
            <p:nvPr/>
          </p:nvSpPr>
          <p:spPr>
            <a:xfrm>
              <a:off x="3420354" y="3543982"/>
              <a:ext cx="13477" cy="10223"/>
            </a:xfrm>
            <a:custGeom>
              <a:avLst/>
              <a:gdLst/>
              <a:ahLst/>
              <a:cxnLst/>
              <a:rect l="l" t="t" r="r" b="b"/>
              <a:pathLst>
                <a:path w="352" h="267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4" name="Google Shape;3364;p33"/>
            <p:cNvSpPr/>
            <p:nvPr/>
          </p:nvSpPr>
          <p:spPr>
            <a:xfrm>
              <a:off x="3218924" y="333631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1" y="273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5" name="Google Shape;3365;p33"/>
            <p:cNvSpPr/>
            <p:nvPr/>
          </p:nvSpPr>
          <p:spPr>
            <a:xfrm>
              <a:off x="3262495" y="3298944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6" name="Google Shape;3366;p33"/>
            <p:cNvSpPr/>
            <p:nvPr/>
          </p:nvSpPr>
          <p:spPr>
            <a:xfrm>
              <a:off x="3165131" y="3290751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67" name="Google Shape;3367;p33"/>
          <p:cNvGrpSpPr/>
          <p:nvPr/>
        </p:nvGrpSpPr>
        <p:grpSpPr>
          <a:xfrm rot="5400000">
            <a:off x="7300286" y="3364428"/>
            <a:ext cx="1872975" cy="1829015"/>
            <a:chOff x="3366383" y="3217891"/>
            <a:chExt cx="525187" cy="512861"/>
          </a:xfrm>
        </p:grpSpPr>
        <p:sp>
          <p:nvSpPr>
            <p:cNvPr id="3368" name="Google Shape;3368;p33"/>
            <p:cNvSpPr/>
            <p:nvPr/>
          </p:nvSpPr>
          <p:spPr>
            <a:xfrm flipH="1">
              <a:off x="3389775" y="3219116"/>
              <a:ext cx="324755" cy="188949"/>
            </a:xfrm>
            <a:custGeom>
              <a:avLst/>
              <a:gdLst/>
              <a:ahLst/>
              <a:cxnLst/>
              <a:rect l="l" t="t" r="r" b="b"/>
              <a:pathLst>
                <a:path w="8482" h="4935" extrusionOk="0">
                  <a:moveTo>
                    <a:pt x="110" y="0"/>
                  </a:moveTo>
                  <a:cubicBezTo>
                    <a:pt x="48" y="0"/>
                    <a:pt x="0" y="76"/>
                    <a:pt x="39" y="135"/>
                  </a:cubicBezTo>
                  <a:cubicBezTo>
                    <a:pt x="1041" y="1383"/>
                    <a:pt x="2452" y="2411"/>
                    <a:pt x="3915" y="3009"/>
                  </a:cubicBezTo>
                  <a:cubicBezTo>
                    <a:pt x="5379" y="3608"/>
                    <a:pt x="7193" y="3634"/>
                    <a:pt x="8305" y="4908"/>
                  </a:cubicBezTo>
                  <a:cubicBezTo>
                    <a:pt x="8324" y="4927"/>
                    <a:pt x="8345" y="4935"/>
                    <a:pt x="8365" y="4935"/>
                  </a:cubicBezTo>
                  <a:cubicBezTo>
                    <a:pt x="8427" y="4935"/>
                    <a:pt x="8481" y="4857"/>
                    <a:pt x="8442" y="4798"/>
                  </a:cubicBezTo>
                  <a:cubicBezTo>
                    <a:pt x="7434" y="3660"/>
                    <a:pt x="5893" y="3497"/>
                    <a:pt x="4507" y="3061"/>
                  </a:cubicBezTo>
                  <a:cubicBezTo>
                    <a:pt x="2855" y="2521"/>
                    <a:pt x="1255" y="1383"/>
                    <a:pt x="176" y="31"/>
                  </a:cubicBezTo>
                  <a:cubicBezTo>
                    <a:pt x="154" y="9"/>
                    <a:pt x="132" y="0"/>
                    <a:pt x="1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9" name="Google Shape;3369;p33"/>
            <p:cNvSpPr/>
            <p:nvPr/>
          </p:nvSpPr>
          <p:spPr>
            <a:xfrm flipH="1">
              <a:off x="3407427" y="3289717"/>
              <a:ext cx="75273" cy="140285"/>
            </a:xfrm>
            <a:custGeom>
              <a:avLst/>
              <a:gdLst/>
              <a:ahLst/>
              <a:cxnLst/>
              <a:rect l="l" t="t" r="r" b="b"/>
              <a:pathLst>
                <a:path w="1966" h="3664" extrusionOk="0">
                  <a:moveTo>
                    <a:pt x="1844" y="0"/>
                  </a:moveTo>
                  <a:cubicBezTo>
                    <a:pt x="1826" y="0"/>
                    <a:pt x="1806" y="8"/>
                    <a:pt x="1789" y="27"/>
                  </a:cubicBezTo>
                  <a:cubicBezTo>
                    <a:pt x="1301" y="463"/>
                    <a:pt x="351" y="892"/>
                    <a:pt x="189" y="1601"/>
                  </a:cubicBezTo>
                  <a:cubicBezTo>
                    <a:pt x="0" y="2277"/>
                    <a:pt x="624" y="2980"/>
                    <a:pt x="787" y="3604"/>
                  </a:cubicBezTo>
                  <a:cubicBezTo>
                    <a:pt x="787" y="3646"/>
                    <a:pt x="811" y="3664"/>
                    <a:pt x="838" y="3664"/>
                  </a:cubicBezTo>
                  <a:cubicBezTo>
                    <a:pt x="883" y="3664"/>
                    <a:pt x="940" y="3617"/>
                    <a:pt x="924" y="3552"/>
                  </a:cubicBezTo>
                  <a:cubicBezTo>
                    <a:pt x="787" y="2954"/>
                    <a:pt x="351" y="2440"/>
                    <a:pt x="299" y="1790"/>
                  </a:cubicBezTo>
                  <a:cubicBezTo>
                    <a:pt x="241" y="1113"/>
                    <a:pt x="1463" y="541"/>
                    <a:pt x="1925" y="138"/>
                  </a:cubicBezTo>
                  <a:cubicBezTo>
                    <a:pt x="1966" y="92"/>
                    <a:pt x="1908" y="0"/>
                    <a:pt x="18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0" name="Google Shape;3370;p33"/>
            <p:cNvSpPr/>
            <p:nvPr/>
          </p:nvSpPr>
          <p:spPr>
            <a:xfrm flipH="1">
              <a:off x="3376222" y="3338380"/>
              <a:ext cx="101270" cy="20943"/>
            </a:xfrm>
            <a:custGeom>
              <a:avLst/>
              <a:gdLst/>
              <a:ahLst/>
              <a:cxnLst/>
              <a:rect l="l" t="t" r="r" b="b"/>
              <a:pathLst>
                <a:path w="2645" h="547" extrusionOk="0">
                  <a:moveTo>
                    <a:pt x="2540" y="1"/>
                  </a:moveTo>
                  <a:cubicBezTo>
                    <a:pt x="2533" y="1"/>
                    <a:pt x="2525" y="2"/>
                    <a:pt x="2518" y="5"/>
                  </a:cubicBezTo>
                  <a:cubicBezTo>
                    <a:pt x="1780" y="206"/>
                    <a:pt x="1019" y="384"/>
                    <a:pt x="235" y="384"/>
                  </a:cubicBezTo>
                  <a:cubicBezTo>
                    <a:pt x="183" y="384"/>
                    <a:pt x="131" y="384"/>
                    <a:pt x="79" y="382"/>
                  </a:cubicBezTo>
                  <a:cubicBezTo>
                    <a:pt x="1" y="382"/>
                    <a:pt x="1" y="545"/>
                    <a:pt x="79" y="545"/>
                  </a:cubicBezTo>
                  <a:cubicBezTo>
                    <a:pt x="131" y="546"/>
                    <a:pt x="183" y="547"/>
                    <a:pt x="236" y="547"/>
                  </a:cubicBezTo>
                  <a:cubicBezTo>
                    <a:pt x="1023" y="547"/>
                    <a:pt x="1812" y="369"/>
                    <a:pt x="2544" y="167"/>
                  </a:cubicBezTo>
                  <a:cubicBezTo>
                    <a:pt x="2644" y="138"/>
                    <a:pt x="2610" y="1"/>
                    <a:pt x="25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1" name="Google Shape;3371;p33"/>
            <p:cNvSpPr/>
            <p:nvPr/>
          </p:nvSpPr>
          <p:spPr>
            <a:xfrm flipH="1">
              <a:off x="3397510" y="3279265"/>
              <a:ext cx="26189" cy="20714"/>
            </a:xfrm>
            <a:custGeom>
              <a:avLst/>
              <a:gdLst/>
              <a:ahLst/>
              <a:cxnLst/>
              <a:rect l="l" t="t" r="r" b="b"/>
              <a:pathLst>
                <a:path w="684" h="541" extrusionOk="0">
                  <a:moveTo>
                    <a:pt x="326" y="1"/>
                  </a:moveTo>
                  <a:cubicBezTo>
                    <a:pt x="1" y="1"/>
                    <a:pt x="1" y="541"/>
                    <a:pt x="326" y="541"/>
                  </a:cubicBezTo>
                  <a:cubicBezTo>
                    <a:pt x="683" y="541"/>
                    <a:pt x="683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2" name="Google Shape;3372;p33"/>
            <p:cNvSpPr/>
            <p:nvPr/>
          </p:nvSpPr>
          <p:spPr>
            <a:xfrm flipH="1">
              <a:off x="3366383" y="3333326"/>
              <a:ext cx="26189" cy="20675"/>
            </a:xfrm>
            <a:custGeom>
              <a:avLst/>
              <a:gdLst/>
              <a:ahLst/>
              <a:cxnLst/>
              <a:rect l="l" t="t" r="r" b="b"/>
              <a:pathLst>
                <a:path w="684" h="540" extrusionOk="0">
                  <a:moveTo>
                    <a:pt x="326" y="0"/>
                  </a:moveTo>
                  <a:cubicBezTo>
                    <a:pt x="0" y="0"/>
                    <a:pt x="0" y="540"/>
                    <a:pt x="326" y="540"/>
                  </a:cubicBezTo>
                  <a:cubicBezTo>
                    <a:pt x="683" y="540"/>
                    <a:pt x="683" y="0"/>
                    <a:pt x="3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3" name="Google Shape;3373;p33"/>
            <p:cNvSpPr/>
            <p:nvPr/>
          </p:nvSpPr>
          <p:spPr>
            <a:xfrm flipH="1">
              <a:off x="3376835" y="3392327"/>
              <a:ext cx="25959" cy="20943"/>
            </a:xfrm>
            <a:custGeom>
              <a:avLst/>
              <a:gdLst/>
              <a:ahLst/>
              <a:cxnLst/>
              <a:rect l="l" t="t" r="r" b="b"/>
              <a:pathLst>
                <a:path w="678" h="547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4" name="Google Shape;3374;p33"/>
            <p:cNvSpPr/>
            <p:nvPr/>
          </p:nvSpPr>
          <p:spPr>
            <a:xfrm flipH="1">
              <a:off x="3437100" y="3418209"/>
              <a:ext cx="25959" cy="20982"/>
            </a:xfrm>
            <a:custGeom>
              <a:avLst/>
              <a:gdLst/>
              <a:ahLst/>
              <a:cxnLst/>
              <a:rect l="l" t="t" r="r" b="b"/>
              <a:pathLst>
                <a:path w="678" h="548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5" name="Google Shape;3375;p33"/>
            <p:cNvSpPr/>
            <p:nvPr/>
          </p:nvSpPr>
          <p:spPr>
            <a:xfrm flipH="1">
              <a:off x="3688110" y="3259547"/>
              <a:ext cx="203460" cy="471204"/>
            </a:xfrm>
            <a:custGeom>
              <a:avLst/>
              <a:gdLst/>
              <a:ahLst/>
              <a:cxnLst/>
              <a:rect l="l" t="t" r="r" b="b"/>
              <a:pathLst>
                <a:path w="5314" h="12307" extrusionOk="0">
                  <a:moveTo>
                    <a:pt x="1608" y="227"/>
                  </a:moveTo>
                  <a:lnTo>
                    <a:pt x="1608" y="227"/>
                  </a:lnTo>
                  <a:cubicBezTo>
                    <a:pt x="3097" y="1781"/>
                    <a:pt x="3968" y="3729"/>
                    <a:pt x="4364" y="5803"/>
                  </a:cubicBezTo>
                  <a:cubicBezTo>
                    <a:pt x="4579" y="6909"/>
                    <a:pt x="4663" y="8021"/>
                    <a:pt x="4637" y="9133"/>
                  </a:cubicBezTo>
                  <a:cubicBezTo>
                    <a:pt x="4637" y="9647"/>
                    <a:pt x="4579" y="10193"/>
                    <a:pt x="4527" y="10707"/>
                  </a:cubicBezTo>
                  <a:cubicBezTo>
                    <a:pt x="4475" y="11006"/>
                    <a:pt x="4449" y="11299"/>
                    <a:pt x="4390" y="11598"/>
                  </a:cubicBezTo>
                  <a:cubicBezTo>
                    <a:pt x="4367" y="11742"/>
                    <a:pt x="4385" y="12078"/>
                    <a:pt x="4241" y="12078"/>
                  </a:cubicBezTo>
                  <a:cubicBezTo>
                    <a:pt x="4222" y="12078"/>
                    <a:pt x="4200" y="12073"/>
                    <a:pt x="4176" y="12060"/>
                  </a:cubicBezTo>
                  <a:cubicBezTo>
                    <a:pt x="3311" y="11598"/>
                    <a:pt x="2686" y="10623"/>
                    <a:pt x="2172" y="9784"/>
                  </a:cubicBezTo>
                  <a:cubicBezTo>
                    <a:pt x="1574" y="8782"/>
                    <a:pt x="1249" y="7618"/>
                    <a:pt x="1060" y="6454"/>
                  </a:cubicBezTo>
                  <a:cubicBezTo>
                    <a:pt x="709" y="4581"/>
                    <a:pt x="137" y="1791"/>
                    <a:pt x="1600" y="243"/>
                  </a:cubicBezTo>
                  <a:cubicBezTo>
                    <a:pt x="1603" y="238"/>
                    <a:pt x="1606" y="233"/>
                    <a:pt x="1608" y="227"/>
                  </a:cubicBezTo>
                  <a:close/>
                  <a:moveTo>
                    <a:pt x="1591" y="1"/>
                  </a:moveTo>
                  <a:cubicBezTo>
                    <a:pt x="1538" y="1"/>
                    <a:pt x="1493" y="55"/>
                    <a:pt x="1509" y="111"/>
                  </a:cubicBezTo>
                  <a:lnTo>
                    <a:pt x="1509" y="111"/>
                  </a:lnTo>
                  <a:cubicBezTo>
                    <a:pt x="1494" y="115"/>
                    <a:pt x="1478" y="124"/>
                    <a:pt x="1464" y="139"/>
                  </a:cubicBezTo>
                  <a:cubicBezTo>
                    <a:pt x="0" y="1706"/>
                    <a:pt x="573" y="4392"/>
                    <a:pt x="872" y="6291"/>
                  </a:cubicBezTo>
                  <a:cubicBezTo>
                    <a:pt x="1060" y="7592"/>
                    <a:pt x="1437" y="8860"/>
                    <a:pt x="2114" y="9998"/>
                  </a:cubicBezTo>
                  <a:cubicBezTo>
                    <a:pt x="2628" y="10870"/>
                    <a:pt x="3363" y="11871"/>
                    <a:pt x="4312" y="12307"/>
                  </a:cubicBezTo>
                  <a:cubicBezTo>
                    <a:pt x="4364" y="12307"/>
                    <a:pt x="4416" y="12307"/>
                    <a:pt x="4416" y="12248"/>
                  </a:cubicBezTo>
                  <a:cubicBezTo>
                    <a:pt x="5314" y="8080"/>
                    <a:pt x="4741" y="3202"/>
                    <a:pt x="1652" y="28"/>
                  </a:cubicBezTo>
                  <a:cubicBezTo>
                    <a:pt x="1633" y="9"/>
                    <a:pt x="1611" y="1"/>
                    <a:pt x="15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6" name="Google Shape;3376;p33"/>
            <p:cNvSpPr/>
            <p:nvPr/>
          </p:nvSpPr>
          <p:spPr>
            <a:xfrm flipH="1">
              <a:off x="3720808" y="3265826"/>
              <a:ext cx="116739" cy="462858"/>
            </a:xfrm>
            <a:custGeom>
              <a:avLst/>
              <a:gdLst/>
              <a:ahLst/>
              <a:cxnLst/>
              <a:rect l="l" t="t" r="r" b="b"/>
              <a:pathLst>
                <a:path w="3049" h="12089" extrusionOk="0">
                  <a:moveTo>
                    <a:pt x="108" y="1"/>
                  </a:moveTo>
                  <a:cubicBezTo>
                    <a:pt x="67" y="1"/>
                    <a:pt x="26" y="27"/>
                    <a:pt x="26" y="79"/>
                  </a:cubicBezTo>
                  <a:cubicBezTo>
                    <a:pt x="0" y="2355"/>
                    <a:pt x="787" y="4631"/>
                    <a:pt x="1249" y="6830"/>
                  </a:cubicBezTo>
                  <a:cubicBezTo>
                    <a:pt x="1490" y="7942"/>
                    <a:pt x="1926" y="8969"/>
                    <a:pt x="2140" y="10081"/>
                  </a:cubicBezTo>
                  <a:cubicBezTo>
                    <a:pt x="2251" y="10758"/>
                    <a:pt x="2355" y="11571"/>
                    <a:pt x="2875" y="12058"/>
                  </a:cubicBezTo>
                  <a:cubicBezTo>
                    <a:pt x="2895" y="12080"/>
                    <a:pt x="2917" y="12089"/>
                    <a:pt x="2937" y="12089"/>
                  </a:cubicBezTo>
                  <a:cubicBezTo>
                    <a:pt x="2998" y="12089"/>
                    <a:pt x="3049" y="12011"/>
                    <a:pt x="3005" y="11948"/>
                  </a:cubicBezTo>
                  <a:cubicBezTo>
                    <a:pt x="2439" y="11434"/>
                    <a:pt x="2387" y="10485"/>
                    <a:pt x="2225" y="9782"/>
                  </a:cubicBezTo>
                  <a:cubicBezTo>
                    <a:pt x="2030" y="8781"/>
                    <a:pt x="1626" y="7805"/>
                    <a:pt x="1412" y="6803"/>
                  </a:cubicBezTo>
                  <a:cubicBezTo>
                    <a:pt x="924" y="4605"/>
                    <a:pt x="163" y="2329"/>
                    <a:pt x="189" y="79"/>
                  </a:cubicBezTo>
                  <a:cubicBezTo>
                    <a:pt x="189" y="27"/>
                    <a:pt x="148" y="1"/>
                    <a:pt x="1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7" name="Google Shape;3377;p33"/>
            <p:cNvSpPr/>
            <p:nvPr/>
          </p:nvSpPr>
          <p:spPr>
            <a:xfrm flipH="1">
              <a:off x="3706106" y="3520053"/>
              <a:ext cx="120223" cy="98782"/>
            </a:xfrm>
            <a:custGeom>
              <a:avLst/>
              <a:gdLst/>
              <a:ahLst/>
              <a:cxnLst/>
              <a:rect l="l" t="t" r="r" b="b"/>
              <a:pathLst>
                <a:path w="3140" h="2580" extrusionOk="0">
                  <a:moveTo>
                    <a:pt x="1008" y="1"/>
                  </a:moveTo>
                  <a:cubicBezTo>
                    <a:pt x="982" y="1"/>
                    <a:pt x="924" y="27"/>
                    <a:pt x="924" y="53"/>
                  </a:cubicBezTo>
                  <a:cubicBezTo>
                    <a:pt x="598" y="866"/>
                    <a:pt x="306" y="1653"/>
                    <a:pt x="33" y="2466"/>
                  </a:cubicBezTo>
                  <a:cubicBezTo>
                    <a:pt x="1" y="2533"/>
                    <a:pt x="49" y="2579"/>
                    <a:pt x="98" y="2579"/>
                  </a:cubicBezTo>
                  <a:cubicBezTo>
                    <a:pt x="128" y="2579"/>
                    <a:pt x="159" y="2561"/>
                    <a:pt x="169" y="2518"/>
                  </a:cubicBezTo>
                  <a:cubicBezTo>
                    <a:pt x="410" y="1789"/>
                    <a:pt x="683" y="1080"/>
                    <a:pt x="956" y="378"/>
                  </a:cubicBezTo>
                  <a:cubicBezTo>
                    <a:pt x="998" y="267"/>
                    <a:pt x="1054" y="228"/>
                    <a:pt x="1121" y="228"/>
                  </a:cubicBezTo>
                  <a:cubicBezTo>
                    <a:pt x="1219" y="228"/>
                    <a:pt x="1338" y="312"/>
                    <a:pt x="1470" y="378"/>
                  </a:cubicBezTo>
                  <a:cubicBezTo>
                    <a:pt x="1685" y="489"/>
                    <a:pt x="1873" y="593"/>
                    <a:pt x="2094" y="729"/>
                  </a:cubicBezTo>
                  <a:cubicBezTo>
                    <a:pt x="2387" y="892"/>
                    <a:pt x="2686" y="1054"/>
                    <a:pt x="3011" y="1165"/>
                  </a:cubicBezTo>
                  <a:cubicBezTo>
                    <a:pt x="3018" y="1167"/>
                    <a:pt x="3024" y="1168"/>
                    <a:pt x="3029" y="1168"/>
                  </a:cubicBezTo>
                  <a:cubicBezTo>
                    <a:pt x="3103" y="1168"/>
                    <a:pt x="3140" y="1027"/>
                    <a:pt x="3037" y="1002"/>
                  </a:cubicBezTo>
                  <a:cubicBezTo>
                    <a:pt x="2335" y="729"/>
                    <a:pt x="1711" y="268"/>
                    <a:pt x="10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8" name="Google Shape;3378;p33"/>
            <p:cNvSpPr/>
            <p:nvPr/>
          </p:nvSpPr>
          <p:spPr>
            <a:xfrm flipH="1">
              <a:off x="3716750" y="3427704"/>
              <a:ext cx="140477" cy="79064"/>
            </a:xfrm>
            <a:custGeom>
              <a:avLst/>
              <a:gdLst/>
              <a:ahLst/>
              <a:cxnLst/>
              <a:rect l="l" t="t" r="r" b="b"/>
              <a:pathLst>
                <a:path w="3669" h="2065" extrusionOk="0">
                  <a:moveTo>
                    <a:pt x="1327" y="0"/>
                  </a:moveTo>
                  <a:cubicBezTo>
                    <a:pt x="1301" y="0"/>
                    <a:pt x="1243" y="0"/>
                    <a:pt x="1217" y="52"/>
                  </a:cubicBezTo>
                  <a:cubicBezTo>
                    <a:pt x="1054" y="377"/>
                    <a:pt x="866" y="676"/>
                    <a:pt x="651" y="976"/>
                  </a:cubicBezTo>
                  <a:cubicBezTo>
                    <a:pt x="462" y="1275"/>
                    <a:pt x="267" y="1678"/>
                    <a:pt x="27" y="1899"/>
                  </a:cubicBezTo>
                  <a:cubicBezTo>
                    <a:pt x="1" y="1925"/>
                    <a:pt x="1" y="1951"/>
                    <a:pt x="1" y="1977"/>
                  </a:cubicBezTo>
                  <a:lnTo>
                    <a:pt x="1" y="2003"/>
                  </a:lnTo>
                  <a:cubicBezTo>
                    <a:pt x="1" y="2029"/>
                    <a:pt x="27" y="2062"/>
                    <a:pt x="53" y="2062"/>
                  </a:cubicBezTo>
                  <a:lnTo>
                    <a:pt x="79" y="2062"/>
                  </a:lnTo>
                  <a:cubicBezTo>
                    <a:pt x="85" y="2064"/>
                    <a:pt x="91" y="2065"/>
                    <a:pt x="97" y="2065"/>
                  </a:cubicBezTo>
                  <a:cubicBezTo>
                    <a:pt x="170" y="2065"/>
                    <a:pt x="207" y="1923"/>
                    <a:pt x="105" y="1899"/>
                  </a:cubicBezTo>
                  <a:lnTo>
                    <a:pt x="105" y="1899"/>
                  </a:lnTo>
                  <a:cubicBezTo>
                    <a:pt x="199" y="1914"/>
                    <a:pt x="175" y="1993"/>
                    <a:pt x="182" y="1993"/>
                  </a:cubicBezTo>
                  <a:cubicBezTo>
                    <a:pt x="186" y="1993"/>
                    <a:pt x="207" y="1951"/>
                    <a:pt x="300" y="1815"/>
                  </a:cubicBezTo>
                  <a:cubicBezTo>
                    <a:pt x="404" y="1626"/>
                    <a:pt x="567" y="1411"/>
                    <a:pt x="703" y="1216"/>
                  </a:cubicBezTo>
                  <a:cubicBezTo>
                    <a:pt x="754" y="1115"/>
                    <a:pt x="1247" y="239"/>
                    <a:pt x="1370" y="239"/>
                  </a:cubicBezTo>
                  <a:cubicBezTo>
                    <a:pt x="1373" y="239"/>
                    <a:pt x="1377" y="239"/>
                    <a:pt x="1379" y="241"/>
                  </a:cubicBezTo>
                  <a:cubicBezTo>
                    <a:pt x="2088" y="728"/>
                    <a:pt x="2843" y="1028"/>
                    <a:pt x="3519" y="1541"/>
                  </a:cubicBezTo>
                  <a:cubicBezTo>
                    <a:pt x="3533" y="1551"/>
                    <a:pt x="3547" y="1556"/>
                    <a:pt x="3560" y="1556"/>
                  </a:cubicBezTo>
                  <a:cubicBezTo>
                    <a:pt x="3625" y="1556"/>
                    <a:pt x="3669" y="1449"/>
                    <a:pt x="3604" y="1379"/>
                  </a:cubicBezTo>
                  <a:cubicBezTo>
                    <a:pt x="2901" y="839"/>
                    <a:pt x="2056" y="514"/>
                    <a:pt x="1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9" name="Google Shape;3379;p33"/>
            <p:cNvSpPr/>
            <p:nvPr/>
          </p:nvSpPr>
          <p:spPr>
            <a:xfrm flipH="1">
              <a:off x="3750672" y="3356758"/>
              <a:ext cx="123477" cy="42001"/>
            </a:xfrm>
            <a:custGeom>
              <a:avLst/>
              <a:gdLst/>
              <a:ahLst/>
              <a:cxnLst/>
              <a:rect l="l" t="t" r="r" b="b"/>
              <a:pathLst>
                <a:path w="3225" h="1097" extrusionOk="0">
                  <a:moveTo>
                    <a:pt x="1423" y="0"/>
                  </a:moveTo>
                  <a:cubicBezTo>
                    <a:pt x="1358" y="0"/>
                    <a:pt x="1294" y="4"/>
                    <a:pt x="1230" y="13"/>
                  </a:cubicBezTo>
                  <a:cubicBezTo>
                    <a:pt x="1035" y="39"/>
                    <a:pt x="904" y="279"/>
                    <a:pt x="794" y="390"/>
                  </a:cubicBezTo>
                  <a:cubicBezTo>
                    <a:pt x="579" y="604"/>
                    <a:pt x="306" y="767"/>
                    <a:pt x="59" y="956"/>
                  </a:cubicBezTo>
                  <a:cubicBezTo>
                    <a:pt x="1" y="1019"/>
                    <a:pt x="62" y="1096"/>
                    <a:pt x="130" y="1096"/>
                  </a:cubicBezTo>
                  <a:cubicBezTo>
                    <a:pt x="152" y="1096"/>
                    <a:pt x="176" y="1088"/>
                    <a:pt x="196" y="1066"/>
                  </a:cubicBezTo>
                  <a:cubicBezTo>
                    <a:pt x="469" y="825"/>
                    <a:pt x="794" y="604"/>
                    <a:pt x="1067" y="305"/>
                  </a:cubicBezTo>
                  <a:cubicBezTo>
                    <a:pt x="1168" y="198"/>
                    <a:pt x="1315" y="156"/>
                    <a:pt x="1487" y="156"/>
                  </a:cubicBezTo>
                  <a:cubicBezTo>
                    <a:pt x="2000" y="156"/>
                    <a:pt x="2731" y="526"/>
                    <a:pt x="3096" y="604"/>
                  </a:cubicBezTo>
                  <a:cubicBezTo>
                    <a:pt x="3102" y="606"/>
                    <a:pt x="3108" y="607"/>
                    <a:pt x="3114" y="607"/>
                  </a:cubicBezTo>
                  <a:cubicBezTo>
                    <a:pt x="3187" y="607"/>
                    <a:pt x="3225" y="466"/>
                    <a:pt x="3122" y="442"/>
                  </a:cubicBezTo>
                  <a:cubicBezTo>
                    <a:pt x="2589" y="319"/>
                    <a:pt x="2008" y="0"/>
                    <a:pt x="14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0" name="Google Shape;3380;p33"/>
            <p:cNvSpPr/>
            <p:nvPr/>
          </p:nvSpPr>
          <p:spPr>
            <a:xfrm flipH="1">
              <a:off x="3490892" y="3227501"/>
              <a:ext cx="352896" cy="364229"/>
            </a:xfrm>
            <a:custGeom>
              <a:avLst/>
              <a:gdLst/>
              <a:ahLst/>
              <a:cxnLst/>
              <a:rect l="l" t="t" r="r" b="b"/>
              <a:pathLst>
                <a:path w="9217" h="9513" extrusionOk="0">
                  <a:moveTo>
                    <a:pt x="1" y="0"/>
                  </a:moveTo>
                  <a:cubicBezTo>
                    <a:pt x="1" y="1080"/>
                    <a:pt x="866" y="2706"/>
                    <a:pt x="1087" y="3902"/>
                  </a:cubicBezTo>
                  <a:cubicBezTo>
                    <a:pt x="1191" y="4553"/>
                    <a:pt x="762" y="6283"/>
                    <a:pt x="1302" y="6718"/>
                  </a:cubicBezTo>
                  <a:cubicBezTo>
                    <a:pt x="1489" y="6884"/>
                    <a:pt x="1664" y="6955"/>
                    <a:pt x="1827" y="6955"/>
                  </a:cubicBezTo>
                  <a:cubicBezTo>
                    <a:pt x="2511" y="6955"/>
                    <a:pt x="2969" y="5707"/>
                    <a:pt x="3142" y="5092"/>
                  </a:cubicBezTo>
                  <a:lnTo>
                    <a:pt x="3142" y="5092"/>
                  </a:lnTo>
                  <a:cubicBezTo>
                    <a:pt x="3467" y="6068"/>
                    <a:pt x="2928" y="7804"/>
                    <a:pt x="3578" y="8669"/>
                  </a:cubicBezTo>
                  <a:cubicBezTo>
                    <a:pt x="3837" y="9044"/>
                    <a:pt x="4081" y="9197"/>
                    <a:pt x="4299" y="9197"/>
                  </a:cubicBezTo>
                  <a:cubicBezTo>
                    <a:pt x="4904" y="9197"/>
                    <a:pt x="5314" y="8028"/>
                    <a:pt x="5314" y="7154"/>
                  </a:cubicBezTo>
                  <a:cubicBezTo>
                    <a:pt x="5798" y="7637"/>
                    <a:pt x="6719" y="9513"/>
                    <a:pt x="7606" y="9513"/>
                  </a:cubicBezTo>
                  <a:cubicBezTo>
                    <a:pt x="7710" y="9513"/>
                    <a:pt x="7814" y="9487"/>
                    <a:pt x="7916" y="9430"/>
                  </a:cubicBezTo>
                  <a:cubicBezTo>
                    <a:pt x="8995" y="8884"/>
                    <a:pt x="7591" y="6829"/>
                    <a:pt x="7044" y="6283"/>
                  </a:cubicBezTo>
                  <a:cubicBezTo>
                    <a:pt x="7121" y="6257"/>
                    <a:pt x="7207" y="6247"/>
                    <a:pt x="7300" y="6247"/>
                  </a:cubicBezTo>
                  <a:cubicBezTo>
                    <a:pt x="7692" y="6247"/>
                    <a:pt x="8197" y="6433"/>
                    <a:pt x="8594" y="6433"/>
                  </a:cubicBezTo>
                  <a:cubicBezTo>
                    <a:pt x="8894" y="6433"/>
                    <a:pt x="9133" y="6327"/>
                    <a:pt x="9217" y="5957"/>
                  </a:cubicBezTo>
                  <a:cubicBezTo>
                    <a:pt x="8891" y="4553"/>
                    <a:pt x="7695" y="4006"/>
                    <a:pt x="6505" y="3577"/>
                  </a:cubicBezTo>
                  <a:cubicBezTo>
                    <a:pt x="7369" y="3141"/>
                    <a:pt x="8670" y="3252"/>
                    <a:pt x="8456" y="2276"/>
                  </a:cubicBezTo>
                  <a:cubicBezTo>
                    <a:pt x="8130" y="1405"/>
                    <a:pt x="6394" y="1190"/>
                    <a:pt x="5744" y="976"/>
                  </a:cubicBezTo>
                  <a:cubicBezTo>
                    <a:pt x="4014" y="540"/>
                    <a:pt x="1952" y="104"/>
                    <a:pt x="111" y="10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1" name="Google Shape;3381;p33"/>
            <p:cNvSpPr/>
            <p:nvPr/>
          </p:nvSpPr>
          <p:spPr>
            <a:xfrm flipH="1">
              <a:off x="3567428" y="3217891"/>
              <a:ext cx="295694" cy="330459"/>
            </a:xfrm>
            <a:custGeom>
              <a:avLst/>
              <a:gdLst/>
              <a:ahLst/>
              <a:cxnLst/>
              <a:rect l="l" t="t" r="r" b="b"/>
              <a:pathLst>
                <a:path w="7723" h="8631" extrusionOk="0">
                  <a:moveTo>
                    <a:pt x="153" y="1"/>
                  </a:moveTo>
                  <a:cubicBezTo>
                    <a:pt x="58" y="1"/>
                    <a:pt x="1" y="119"/>
                    <a:pt x="96" y="167"/>
                  </a:cubicBezTo>
                  <a:cubicBezTo>
                    <a:pt x="3485" y="1877"/>
                    <a:pt x="6008" y="5181"/>
                    <a:pt x="7549" y="8595"/>
                  </a:cubicBezTo>
                  <a:cubicBezTo>
                    <a:pt x="7557" y="8620"/>
                    <a:pt x="7577" y="8630"/>
                    <a:pt x="7599" y="8630"/>
                  </a:cubicBezTo>
                  <a:cubicBezTo>
                    <a:pt x="7653" y="8630"/>
                    <a:pt x="7723" y="8572"/>
                    <a:pt x="7686" y="8517"/>
                  </a:cubicBezTo>
                  <a:cubicBezTo>
                    <a:pt x="6145" y="5070"/>
                    <a:pt x="3595" y="1740"/>
                    <a:pt x="181" y="4"/>
                  </a:cubicBezTo>
                  <a:cubicBezTo>
                    <a:pt x="171" y="2"/>
                    <a:pt x="162" y="1"/>
                    <a:pt x="1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2" name="Google Shape;3382;p33"/>
            <p:cNvSpPr/>
            <p:nvPr/>
          </p:nvSpPr>
          <p:spPr>
            <a:xfrm flipH="1">
              <a:off x="3538024" y="3402779"/>
              <a:ext cx="145110" cy="120070"/>
            </a:xfrm>
            <a:custGeom>
              <a:avLst/>
              <a:gdLst/>
              <a:ahLst/>
              <a:cxnLst/>
              <a:rect l="l" t="t" r="r" b="b"/>
              <a:pathLst>
                <a:path w="3790" h="3136" extrusionOk="0">
                  <a:moveTo>
                    <a:pt x="793" y="1"/>
                  </a:moveTo>
                  <a:cubicBezTo>
                    <a:pt x="761" y="1"/>
                    <a:pt x="709" y="53"/>
                    <a:pt x="709" y="79"/>
                  </a:cubicBezTo>
                  <a:cubicBezTo>
                    <a:pt x="709" y="1139"/>
                    <a:pt x="409" y="2088"/>
                    <a:pt x="32" y="3038"/>
                  </a:cubicBezTo>
                  <a:cubicBezTo>
                    <a:pt x="1" y="3101"/>
                    <a:pt x="48" y="3135"/>
                    <a:pt x="96" y="3135"/>
                  </a:cubicBezTo>
                  <a:cubicBezTo>
                    <a:pt x="127" y="3135"/>
                    <a:pt x="159" y="3121"/>
                    <a:pt x="169" y="3090"/>
                  </a:cubicBezTo>
                  <a:cubicBezTo>
                    <a:pt x="494" y="2303"/>
                    <a:pt x="761" y="1490"/>
                    <a:pt x="871" y="651"/>
                  </a:cubicBezTo>
                  <a:lnTo>
                    <a:pt x="871" y="274"/>
                  </a:lnTo>
                  <a:cubicBezTo>
                    <a:pt x="973" y="237"/>
                    <a:pt x="1075" y="213"/>
                    <a:pt x="1176" y="213"/>
                  </a:cubicBezTo>
                  <a:cubicBezTo>
                    <a:pt x="1237" y="213"/>
                    <a:pt x="1298" y="222"/>
                    <a:pt x="1359" y="241"/>
                  </a:cubicBezTo>
                  <a:cubicBezTo>
                    <a:pt x="1632" y="300"/>
                    <a:pt x="1873" y="378"/>
                    <a:pt x="2120" y="436"/>
                  </a:cubicBezTo>
                  <a:cubicBezTo>
                    <a:pt x="2634" y="599"/>
                    <a:pt x="3147" y="762"/>
                    <a:pt x="3661" y="866"/>
                  </a:cubicBezTo>
                  <a:cubicBezTo>
                    <a:pt x="3667" y="868"/>
                    <a:pt x="3674" y="868"/>
                    <a:pt x="3679" y="868"/>
                  </a:cubicBezTo>
                  <a:cubicBezTo>
                    <a:pt x="3753" y="868"/>
                    <a:pt x="3790" y="727"/>
                    <a:pt x="3687" y="703"/>
                  </a:cubicBezTo>
                  <a:cubicBezTo>
                    <a:pt x="2712" y="488"/>
                    <a:pt x="1795" y="137"/>
                    <a:pt x="7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3" name="Google Shape;3383;p33"/>
            <p:cNvSpPr/>
            <p:nvPr/>
          </p:nvSpPr>
          <p:spPr>
            <a:xfrm flipH="1">
              <a:off x="3579566" y="3327966"/>
              <a:ext cx="178458" cy="85419"/>
            </a:xfrm>
            <a:custGeom>
              <a:avLst/>
              <a:gdLst/>
              <a:ahLst/>
              <a:cxnLst/>
              <a:rect l="l" t="t" r="r" b="b"/>
              <a:pathLst>
                <a:path w="4661" h="2231" extrusionOk="0">
                  <a:moveTo>
                    <a:pt x="4554" y="1"/>
                  </a:moveTo>
                  <a:cubicBezTo>
                    <a:pt x="4549" y="1"/>
                    <a:pt x="4543" y="2"/>
                    <a:pt x="4538" y="4"/>
                  </a:cubicBezTo>
                  <a:cubicBezTo>
                    <a:pt x="3999" y="107"/>
                    <a:pt x="3449" y="155"/>
                    <a:pt x="2898" y="155"/>
                  </a:cubicBezTo>
                  <a:cubicBezTo>
                    <a:pt x="2311" y="155"/>
                    <a:pt x="1723" y="101"/>
                    <a:pt x="1149" y="4"/>
                  </a:cubicBezTo>
                  <a:cubicBezTo>
                    <a:pt x="1091" y="4"/>
                    <a:pt x="1065" y="30"/>
                    <a:pt x="1039" y="82"/>
                  </a:cubicBezTo>
                  <a:cubicBezTo>
                    <a:pt x="961" y="869"/>
                    <a:pt x="473" y="1493"/>
                    <a:pt x="37" y="2117"/>
                  </a:cubicBezTo>
                  <a:cubicBezTo>
                    <a:pt x="0" y="2172"/>
                    <a:pt x="54" y="2231"/>
                    <a:pt x="110" y="2231"/>
                  </a:cubicBezTo>
                  <a:cubicBezTo>
                    <a:pt x="133" y="2231"/>
                    <a:pt x="156" y="2220"/>
                    <a:pt x="174" y="2195"/>
                  </a:cubicBezTo>
                  <a:cubicBezTo>
                    <a:pt x="499" y="1740"/>
                    <a:pt x="798" y="1304"/>
                    <a:pt x="1039" y="817"/>
                  </a:cubicBezTo>
                  <a:cubicBezTo>
                    <a:pt x="1123" y="654"/>
                    <a:pt x="1149" y="465"/>
                    <a:pt x="1201" y="277"/>
                  </a:cubicBezTo>
                  <a:cubicBezTo>
                    <a:pt x="1213" y="205"/>
                    <a:pt x="1267" y="185"/>
                    <a:pt x="1332" y="185"/>
                  </a:cubicBezTo>
                  <a:cubicBezTo>
                    <a:pt x="1417" y="185"/>
                    <a:pt x="1520" y="218"/>
                    <a:pt x="1579" y="218"/>
                  </a:cubicBezTo>
                  <a:cubicBezTo>
                    <a:pt x="2027" y="281"/>
                    <a:pt x="2488" y="315"/>
                    <a:pt x="2950" y="315"/>
                  </a:cubicBezTo>
                  <a:cubicBezTo>
                    <a:pt x="3492" y="315"/>
                    <a:pt x="4037" y="268"/>
                    <a:pt x="4564" y="166"/>
                  </a:cubicBezTo>
                  <a:cubicBezTo>
                    <a:pt x="4660" y="142"/>
                    <a:pt x="4623" y="1"/>
                    <a:pt x="45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4" name="Google Shape;3384;p33"/>
            <p:cNvSpPr/>
            <p:nvPr/>
          </p:nvSpPr>
          <p:spPr>
            <a:xfrm flipH="1">
              <a:off x="3679879" y="3274058"/>
              <a:ext cx="98743" cy="82892"/>
            </a:xfrm>
            <a:custGeom>
              <a:avLst/>
              <a:gdLst/>
              <a:ahLst/>
              <a:cxnLst/>
              <a:rect l="l" t="t" r="r" b="b"/>
              <a:pathLst>
                <a:path w="2579" h="2165" extrusionOk="0">
                  <a:moveTo>
                    <a:pt x="198" y="0"/>
                  </a:moveTo>
                  <a:cubicBezTo>
                    <a:pt x="139" y="0"/>
                    <a:pt x="113" y="59"/>
                    <a:pt x="139" y="111"/>
                  </a:cubicBezTo>
                  <a:cubicBezTo>
                    <a:pt x="224" y="787"/>
                    <a:pt x="276" y="1412"/>
                    <a:pt x="35" y="2062"/>
                  </a:cubicBezTo>
                  <a:cubicBezTo>
                    <a:pt x="0" y="2128"/>
                    <a:pt x="45" y="2164"/>
                    <a:pt x="91" y="2164"/>
                  </a:cubicBezTo>
                  <a:cubicBezTo>
                    <a:pt x="123" y="2164"/>
                    <a:pt x="155" y="2148"/>
                    <a:pt x="165" y="2114"/>
                  </a:cubicBezTo>
                  <a:cubicBezTo>
                    <a:pt x="423" y="1475"/>
                    <a:pt x="391" y="837"/>
                    <a:pt x="294" y="176"/>
                  </a:cubicBezTo>
                  <a:lnTo>
                    <a:pt x="294" y="176"/>
                  </a:lnTo>
                  <a:cubicBezTo>
                    <a:pt x="651" y="222"/>
                    <a:pt x="1009" y="234"/>
                    <a:pt x="1368" y="234"/>
                  </a:cubicBezTo>
                  <a:cubicBezTo>
                    <a:pt x="1736" y="234"/>
                    <a:pt x="2105" y="221"/>
                    <a:pt x="2474" y="221"/>
                  </a:cubicBezTo>
                  <a:cubicBezTo>
                    <a:pt x="2578" y="221"/>
                    <a:pt x="2578" y="59"/>
                    <a:pt x="2474" y="59"/>
                  </a:cubicBezTo>
                  <a:cubicBezTo>
                    <a:pt x="2105" y="59"/>
                    <a:pt x="1736" y="71"/>
                    <a:pt x="1368" y="71"/>
                  </a:cubicBezTo>
                  <a:cubicBezTo>
                    <a:pt x="977" y="71"/>
                    <a:pt x="587" y="57"/>
                    <a:pt x="1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5" name="Google Shape;3385;p33"/>
            <p:cNvSpPr/>
            <p:nvPr/>
          </p:nvSpPr>
          <p:spPr>
            <a:xfrm flipH="1">
              <a:off x="3612417" y="337364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6" name="Google Shape;3386;p33"/>
            <p:cNvSpPr/>
            <p:nvPr/>
          </p:nvSpPr>
          <p:spPr>
            <a:xfrm flipH="1">
              <a:off x="3626852" y="3350977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8"/>
                    <a:pt x="163" y="268"/>
                  </a:cubicBezTo>
                  <a:cubicBezTo>
                    <a:pt x="352" y="268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7" name="Google Shape;3387;p33"/>
            <p:cNvSpPr/>
            <p:nvPr/>
          </p:nvSpPr>
          <p:spPr>
            <a:xfrm flipH="1">
              <a:off x="3635313" y="3369661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7"/>
                    <a:pt x="163" y="267"/>
                  </a:cubicBezTo>
                  <a:cubicBezTo>
                    <a:pt x="351" y="267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8" name="Google Shape;3388;p33"/>
            <p:cNvSpPr/>
            <p:nvPr/>
          </p:nvSpPr>
          <p:spPr>
            <a:xfrm flipH="1">
              <a:off x="3763805" y="344213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9" name="Google Shape;3389;p33"/>
            <p:cNvSpPr/>
            <p:nvPr/>
          </p:nvSpPr>
          <p:spPr>
            <a:xfrm flipH="1">
              <a:off x="3768055" y="3419472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0" name="Google Shape;3390;p33"/>
            <p:cNvSpPr/>
            <p:nvPr/>
          </p:nvSpPr>
          <p:spPr>
            <a:xfrm flipH="1">
              <a:off x="3784710" y="343589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1" y="274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1" name="Google Shape;3391;p33"/>
            <p:cNvSpPr/>
            <p:nvPr/>
          </p:nvSpPr>
          <p:spPr>
            <a:xfrm flipH="1">
              <a:off x="3678884" y="3556426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0" y="0"/>
                    <a:pt x="0" y="267"/>
                    <a:pt x="163" y="267"/>
                  </a:cubicBezTo>
                  <a:cubicBezTo>
                    <a:pt x="351" y="267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2" name="Google Shape;3392;p33"/>
            <p:cNvSpPr/>
            <p:nvPr/>
          </p:nvSpPr>
          <p:spPr>
            <a:xfrm flipH="1">
              <a:off x="3689107" y="353973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3" name="Google Shape;3393;p33"/>
            <p:cNvSpPr/>
            <p:nvPr/>
          </p:nvSpPr>
          <p:spPr>
            <a:xfrm flipH="1">
              <a:off x="3614408" y="349616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4" name="Google Shape;3394;p33"/>
            <p:cNvSpPr/>
            <p:nvPr/>
          </p:nvSpPr>
          <p:spPr>
            <a:xfrm flipH="1">
              <a:off x="3539710" y="3543982"/>
              <a:ext cx="13477" cy="10223"/>
            </a:xfrm>
            <a:custGeom>
              <a:avLst/>
              <a:gdLst/>
              <a:ahLst/>
              <a:cxnLst/>
              <a:rect l="l" t="t" r="r" b="b"/>
              <a:pathLst>
                <a:path w="352" h="267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5" name="Google Shape;3395;p33"/>
            <p:cNvSpPr/>
            <p:nvPr/>
          </p:nvSpPr>
          <p:spPr>
            <a:xfrm flipH="1">
              <a:off x="3741139" y="333631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1" y="273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6" name="Google Shape;3396;p33"/>
            <p:cNvSpPr/>
            <p:nvPr/>
          </p:nvSpPr>
          <p:spPr>
            <a:xfrm flipH="1">
              <a:off x="3697568" y="3298944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7" name="Google Shape;3397;p33"/>
            <p:cNvSpPr/>
            <p:nvPr/>
          </p:nvSpPr>
          <p:spPr>
            <a:xfrm flipH="1">
              <a:off x="3794933" y="3290751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98" name="Google Shape;3398;p33"/>
          <p:cNvSpPr/>
          <p:nvPr/>
        </p:nvSpPr>
        <p:spPr>
          <a:xfrm rot="6191567" flipH="1">
            <a:off x="8024787" y="-976497"/>
            <a:ext cx="2683379" cy="2138580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9" name="Google Shape;3399;p33"/>
          <p:cNvSpPr/>
          <p:nvPr/>
        </p:nvSpPr>
        <p:spPr>
          <a:xfrm rot="337514">
            <a:off x="-1217776" y="4152624"/>
            <a:ext cx="2683362" cy="2138566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00" name="Google Shape;3400;p33"/>
          <p:cNvGrpSpPr/>
          <p:nvPr/>
        </p:nvGrpSpPr>
        <p:grpSpPr>
          <a:xfrm rot="-5400000">
            <a:off x="24597" y="4320087"/>
            <a:ext cx="878525" cy="627975"/>
            <a:chOff x="142975" y="118750"/>
            <a:chExt cx="878525" cy="627975"/>
          </a:xfrm>
        </p:grpSpPr>
        <p:sp>
          <p:nvSpPr>
            <p:cNvPr id="3401" name="Google Shape;3401;p33"/>
            <p:cNvSpPr/>
            <p:nvPr/>
          </p:nvSpPr>
          <p:spPr>
            <a:xfrm>
              <a:off x="339616" y="466103"/>
              <a:ext cx="63379" cy="61703"/>
            </a:xfrm>
            <a:custGeom>
              <a:avLst/>
              <a:gdLst/>
              <a:ahLst/>
              <a:cxnLst/>
              <a:rect l="l" t="t" r="r" b="b"/>
              <a:pathLst>
                <a:path w="643" h="626" extrusionOk="0">
                  <a:moveTo>
                    <a:pt x="322" y="1"/>
                  </a:moveTo>
                  <a:cubicBezTo>
                    <a:pt x="285" y="1"/>
                    <a:pt x="245" y="1"/>
                    <a:pt x="208" y="19"/>
                  </a:cubicBezTo>
                  <a:cubicBezTo>
                    <a:pt x="172" y="37"/>
                    <a:pt x="132" y="60"/>
                    <a:pt x="95" y="96"/>
                  </a:cubicBezTo>
                  <a:cubicBezTo>
                    <a:pt x="77" y="114"/>
                    <a:pt x="59" y="150"/>
                    <a:pt x="41" y="191"/>
                  </a:cubicBezTo>
                  <a:cubicBezTo>
                    <a:pt x="18" y="227"/>
                    <a:pt x="0" y="263"/>
                    <a:pt x="18" y="304"/>
                  </a:cubicBezTo>
                  <a:lnTo>
                    <a:pt x="18" y="399"/>
                  </a:lnTo>
                  <a:cubicBezTo>
                    <a:pt x="41" y="435"/>
                    <a:pt x="59" y="489"/>
                    <a:pt x="95" y="530"/>
                  </a:cubicBezTo>
                  <a:cubicBezTo>
                    <a:pt x="132" y="548"/>
                    <a:pt x="154" y="566"/>
                    <a:pt x="172" y="584"/>
                  </a:cubicBezTo>
                  <a:cubicBezTo>
                    <a:pt x="208" y="602"/>
                    <a:pt x="267" y="625"/>
                    <a:pt x="322" y="625"/>
                  </a:cubicBezTo>
                  <a:cubicBezTo>
                    <a:pt x="358" y="625"/>
                    <a:pt x="398" y="602"/>
                    <a:pt x="435" y="584"/>
                  </a:cubicBezTo>
                  <a:cubicBezTo>
                    <a:pt x="471" y="584"/>
                    <a:pt x="512" y="566"/>
                    <a:pt x="548" y="530"/>
                  </a:cubicBezTo>
                  <a:cubicBezTo>
                    <a:pt x="566" y="489"/>
                    <a:pt x="607" y="471"/>
                    <a:pt x="607" y="435"/>
                  </a:cubicBezTo>
                  <a:cubicBezTo>
                    <a:pt x="625" y="399"/>
                    <a:pt x="643" y="358"/>
                    <a:pt x="643" y="304"/>
                  </a:cubicBezTo>
                  <a:cubicBezTo>
                    <a:pt x="625" y="286"/>
                    <a:pt x="625" y="245"/>
                    <a:pt x="625" y="227"/>
                  </a:cubicBezTo>
                  <a:cubicBezTo>
                    <a:pt x="607" y="173"/>
                    <a:pt x="584" y="132"/>
                    <a:pt x="548" y="96"/>
                  </a:cubicBezTo>
                  <a:cubicBezTo>
                    <a:pt x="530" y="78"/>
                    <a:pt x="512" y="60"/>
                    <a:pt x="471" y="37"/>
                  </a:cubicBezTo>
                  <a:cubicBezTo>
                    <a:pt x="435" y="19"/>
                    <a:pt x="380" y="1"/>
                    <a:pt x="3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2" name="Google Shape;3402;p33"/>
            <p:cNvSpPr/>
            <p:nvPr/>
          </p:nvSpPr>
          <p:spPr>
            <a:xfrm>
              <a:off x="415808" y="317660"/>
              <a:ext cx="54114" cy="54015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7"/>
                    <a:pt x="78" y="95"/>
                  </a:cubicBezTo>
                  <a:cubicBezTo>
                    <a:pt x="60" y="114"/>
                    <a:pt x="37" y="150"/>
                    <a:pt x="19" y="168"/>
                  </a:cubicBezTo>
                  <a:cubicBezTo>
                    <a:pt x="19" y="209"/>
                    <a:pt x="1" y="245"/>
                    <a:pt x="1" y="281"/>
                  </a:cubicBezTo>
                  <a:cubicBezTo>
                    <a:pt x="1" y="358"/>
                    <a:pt x="37" y="412"/>
                    <a:pt x="78" y="471"/>
                  </a:cubicBezTo>
                  <a:cubicBezTo>
                    <a:pt x="132" y="525"/>
                    <a:pt x="209" y="548"/>
                    <a:pt x="286" y="548"/>
                  </a:cubicBezTo>
                  <a:cubicBezTo>
                    <a:pt x="340" y="548"/>
                    <a:pt x="417" y="525"/>
                    <a:pt x="471" y="471"/>
                  </a:cubicBezTo>
                  <a:cubicBezTo>
                    <a:pt x="490" y="453"/>
                    <a:pt x="512" y="412"/>
                    <a:pt x="530" y="376"/>
                  </a:cubicBezTo>
                  <a:cubicBezTo>
                    <a:pt x="548" y="358"/>
                    <a:pt x="548" y="322"/>
                    <a:pt x="548" y="281"/>
                  </a:cubicBezTo>
                  <a:cubicBezTo>
                    <a:pt x="548" y="209"/>
                    <a:pt x="530" y="132"/>
                    <a:pt x="471" y="95"/>
                  </a:cubicBezTo>
                  <a:cubicBezTo>
                    <a:pt x="417" y="37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3" name="Google Shape;3403;p33"/>
            <p:cNvSpPr/>
            <p:nvPr/>
          </p:nvSpPr>
          <p:spPr>
            <a:xfrm>
              <a:off x="622305" y="380546"/>
              <a:ext cx="48298" cy="48692"/>
            </a:xfrm>
            <a:custGeom>
              <a:avLst/>
              <a:gdLst/>
              <a:ahLst/>
              <a:cxnLst/>
              <a:rect l="l" t="t" r="r" b="b"/>
              <a:pathLst>
                <a:path w="490" h="494" extrusionOk="0">
                  <a:moveTo>
                    <a:pt x="245" y="0"/>
                  </a:moveTo>
                  <a:cubicBezTo>
                    <a:pt x="204" y="0"/>
                    <a:pt x="186" y="23"/>
                    <a:pt x="150" y="23"/>
                  </a:cubicBezTo>
                  <a:cubicBezTo>
                    <a:pt x="114" y="41"/>
                    <a:pt x="91" y="59"/>
                    <a:pt x="73" y="77"/>
                  </a:cubicBezTo>
                  <a:cubicBezTo>
                    <a:pt x="55" y="95"/>
                    <a:pt x="37" y="136"/>
                    <a:pt x="19" y="154"/>
                  </a:cubicBezTo>
                  <a:cubicBezTo>
                    <a:pt x="0" y="190"/>
                    <a:pt x="0" y="208"/>
                    <a:pt x="0" y="249"/>
                  </a:cubicBezTo>
                  <a:cubicBezTo>
                    <a:pt x="0" y="267"/>
                    <a:pt x="0" y="285"/>
                    <a:pt x="19" y="321"/>
                  </a:cubicBezTo>
                  <a:cubicBezTo>
                    <a:pt x="19" y="362"/>
                    <a:pt x="37" y="398"/>
                    <a:pt x="73" y="416"/>
                  </a:cubicBezTo>
                  <a:cubicBezTo>
                    <a:pt x="91" y="435"/>
                    <a:pt x="114" y="453"/>
                    <a:pt x="132" y="453"/>
                  </a:cubicBezTo>
                  <a:cubicBezTo>
                    <a:pt x="168" y="475"/>
                    <a:pt x="204" y="493"/>
                    <a:pt x="245" y="493"/>
                  </a:cubicBezTo>
                  <a:cubicBezTo>
                    <a:pt x="281" y="493"/>
                    <a:pt x="299" y="493"/>
                    <a:pt x="340" y="475"/>
                  </a:cubicBezTo>
                  <a:cubicBezTo>
                    <a:pt x="376" y="453"/>
                    <a:pt x="394" y="453"/>
                    <a:pt x="412" y="416"/>
                  </a:cubicBezTo>
                  <a:cubicBezTo>
                    <a:pt x="430" y="398"/>
                    <a:pt x="453" y="380"/>
                    <a:pt x="471" y="340"/>
                  </a:cubicBezTo>
                  <a:cubicBezTo>
                    <a:pt x="489" y="321"/>
                    <a:pt x="489" y="285"/>
                    <a:pt x="489" y="249"/>
                  </a:cubicBezTo>
                  <a:cubicBezTo>
                    <a:pt x="489" y="226"/>
                    <a:pt x="489" y="208"/>
                    <a:pt x="471" y="190"/>
                  </a:cubicBezTo>
                  <a:cubicBezTo>
                    <a:pt x="471" y="154"/>
                    <a:pt x="453" y="113"/>
                    <a:pt x="412" y="77"/>
                  </a:cubicBezTo>
                  <a:cubicBezTo>
                    <a:pt x="394" y="59"/>
                    <a:pt x="376" y="59"/>
                    <a:pt x="376" y="41"/>
                  </a:cubicBezTo>
                  <a:cubicBezTo>
                    <a:pt x="340" y="23"/>
                    <a:pt x="281" y="0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4" name="Google Shape;3404;p33"/>
            <p:cNvSpPr/>
            <p:nvPr/>
          </p:nvSpPr>
          <p:spPr>
            <a:xfrm>
              <a:off x="659267" y="206180"/>
              <a:ext cx="37160" cy="38934"/>
            </a:xfrm>
            <a:custGeom>
              <a:avLst/>
              <a:gdLst/>
              <a:ahLst/>
              <a:cxnLst/>
              <a:rect l="l" t="t" r="r" b="b"/>
              <a:pathLst>
                <a:path w="377" h="395" extrusionOk="0">
                  <a:moveTo>
                    <a:pt x="191" y="0"/>
                  </a:moveTo>
                  <a:cubicBezTo>
                    <a:pt x="168" y="0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3"/>
                    <a:pt x="19" y="95"/>
                    <a:pt x="19" y="132"/>
                  </a:cubicBezTo>
                  <a:cubicBezTo>
                    <a:pt x="1" y="150"/>
                    <a:pt x="1" y="168"/>
                    <a:pt x="1" y="209"/>
                  </a:cubicBezTo>
                  <a:lnTo>
                    <a:pt x="1" y="245"/>
                  </a:lnTo>
                  <a:cubicBezTo>
                    <a:pt x="19" y="281"/>
                    <a:pt x="19" y="322"/>
                    <a:pt x="55" y="340"/>
                  </a:cubicBezTo>
                  <a:cubicBezTo>
                    <a:pt x="55" y="340"/>
                    <a:pt x="78" y="358"/>
                    <a:pt x="96" y="376"/>
                  </a:cubicBezTo>
                  <a:cubicBezTo>
                    <a:pt x="114" y="376"/>
                    <a:pt x="150" y="394"/>
                    <a:pt x="191" y="394"/>
                  </a:cubicBezTo>
                  <a:cubicBezTo>
                    <a:pt x="209" y="394"/>
                    <a:pt x="245" y="394"/>
                    <a:pt x="263" y="376"/>
                  </a:cubicBezTo>
                  <a:cubicBezTo>
                    <a:pt x="281" y="376"/>
                    <a:pt x="304" y="358"/>
                    <a:pt x="322" y="340"/>
                  </a:cubicBezTo>
                  <a:cubicBezTo>
                    <a:pt x="340" y="322"/>
                    <a:pt x="358" y="299"/>
                    <a:pt x="358" y="281"/>
                  </a:cubicBezTo>
                  <a:cubicBezTo>
                    <a:pt x="376" y="245"/>
                    <a:pt x="376" y="227"/>
                    <a:pt x="376" y="209"/>
                  </a:cubicBezTo>
                  <a:lnTo>
                    <a:pt x="376" y="150"/>
                  </a:lnTo>
                  <a:cubicBezTo>
                    <a:pt x="376" y="114"/>
                    <a:pt x="358" y="95"/>
                    <a:pt x="322" y="55"/>
                  </a:cubicBezTo>
                  <a:cubicBezTo>
                    <a:pt x="322" y="55"/>
                    <a:pt x="304" y="37"/>
                    <a:pt x="281" y="37"/>
                  </a:cubicBezTo>
                  <a:cubicBezTo>
                    <a:pt x="263" y="19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5" name="Google Shape;3405;p33"/>
            <p:cNvSpPr/>
            <p:nvPr/>
          </p:nvSpPr>
          <p:spPr>
            <a:xfrm>
              <a:off x="512600" y="558066"/>
              <a:ext cx="27796" cy="27993"/>
            </a:xfrm>
            <a:custGeom>
              <a:avLst/>
              <a:gdLst/>
              <a:ahLst/>
              <a:cxnLst/>
              <a:rect l="l" t="t" r="r" b="b"/>
              <a:pathLst>
                <a:path w="282" h="284" extrusionOk="0">
                  <a:moveTo>
                    <a:pt x="150" y="1"/>
                  </a:moveTo>
                  <a:cubicBezTo>
                    <a:pt x="138" y="1"/>
                    <a:pt x="126" y="9"/>
                    <a:pt x="114" y="9"/>
                  </a:cubicBezTo>
                  <a:cubicBezTo>
                    <a:pt x="73" y="9"/>
                    <a:pt x="37" y="49"/>
                    <a:pt x="19" y="68"/>
                  </a:cubicBezTo>
                  <a:cubicBezTo>
                    <a:pt x="19" y="86"/>
                    <a:pt x="1" y="104"/>
                    <a:pt x="1" y="122"/>
                  </a:cubicBezTo>
                  <a:cubicBezTo>
                    <a:pt x="1" y="144"/>
                    <a:pt x="1" y="163"/>
                    <a:pt x="19" y="181"/>
                  </a:cubicBezTo>
                  <a:cubicBezTo>
                    <a:pt x="19" y="217"/>
                    <a:pt x="37" y="235"/>
                    <a:pt x="73" y="258"/>
                  </a:cubicBezTo>
                  <a:cubicBezTo>
                    <a:pt x="102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6"/>
                  </a:cubicBezTo>
                  <a:cubicBezTo>
                    <a:pt x="209" y="276"/>
                    <a:pt x="245" y="235"/>
                    <a:pt x="263" y="217"/>
                  </a:cubicBezTo>
                  <a:cubicBezTo>
                    <a:pt x="281" y="199"/>
                    <a:pt x="281" y="163"/>
                    <a:pt x="281" y="144"/>
                  </a:cubicBezTo>
                  <a:cubicBezTo>
                    <a:pt x="281" y="122"/>
                    <a:pt x="281" y="104"/>
                    <a:pt x="263" y="86"/>
                  </a:cubicBezTo>
                  <a:cubicBezTo>
                    <a:pt x="263" y="68"/>
                    <a:pt x="263" y="49"/>
                    <a:pt x="245" y="49"/>
                  </a:cubicBezTo>
                  <a:cubicBezTo>
                    <a:pt x="227" y="31"/>
                    <a:pt x="209" y="9"/>
                    <a:pt x="186" y="9"/>
                  </a:cubicBezTo>
                  <a:lnTo>
                    <a:pt x="168" y="9"/>
                  </a:lnTo>
                  <a:cubicBezTo>
                    <a:pt x="162" y="3"/>
                    <a:pt x="156" y="1"/>
                    <a:pt x="1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6" name="Google Shape;3406;p33"/>
            <p:cNvSpPr/>
            <p:nvPr/>
          </p:nvSpPr>
          <p:spPr>
            <a:xfrm>
              <a:off x="547788" y="341710"/>
              <a:ext cx="37160" cy="37948"/>
            </a:xfrm>
            <a:custGeom>
              <a:avLst/>
              <a:gdLst/>
              <a:ahLst/>
              <a:cxnLst/>
              <a:rect l="l" t="t" r="r" b="b"/>
              <a:pathLst>
                <a:path w="377" h="385" extrusionOk="0">
                  <a:moveTo>
                    <a:pt x="191" y="1"/>
                  </a:moveTo>
                  <a:cubicBezTo>
                    <a:pt x="168" y="1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8"/>
                    <a:pt x="19" y="96"/>
                    <a:pt x="19" y="132"/>
                  </a:cubicBezTo>
                  <a:cubicBezTo>
                    <a:pt x="1" y="150"/>
                    <a:pt x="1" y="168"/>
                    <a:pt x="1" y="191"/>
                  </a:cubicBezTo>
                  <a:lnTo>
                    <a:pt x="1" y="245"/>
                  </a:lnTo>
                  <a:cubicBezTo>
                    <a:pt x="19" y="281"/>
                    <a:pt x="37" y="304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197" y="382"/>
                    <a:pt x="205" y="384"/>
                    <a:pt x="214" y="384"/>
                  </a:cubicBezTo>
                  <a:cubicBezTo>
                    <a:pt x="231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2"/>
                    <a:pt x="358" y="304"/>
                    <a:pt x="358" y="263"/>
                  </a:cubicBezTo>
                  <a:cubicBezTo>
                    <a:pt x="376" y="245"/>
                    <a:pt x="376" y="227"/>
                    <a:pt x="376" y="191"/>
                  </a:cubicBezTo>
                  <a:lnTo>
                    <a:pt x="376" y="150"/>
                  </a:lnTo>
                  <a:cubicBezTo>
                    <a:pt x="358" y="114"/>
                    <a:pt x="340" y="96"/>
                    <a:pt x="322" y="55"/>
                  </a:cubicBezTo>
                  <a:cubicBezTo>
                    <a:pt x="304" y="55"/>
                    <a:pt x="304" y="37"/>
                    <a:pt x="281" y="37"/>
                  </a:cubicBezTo>
                  <a:cubicBezTo>
                    <a:pt x="263" y="19"/>
                    <a:pt x="227" y="1"/>
                    <a:pt x="1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7" name="Google Shape;3407;p33"/>
            <p:cNvSpPr/>
            <p:nvPr/>
          </p:nvSpPr>
          <p:spPr>
            <a:xfrm>
              <a:off x="299006" y="273107"/>
              <a:ext cx="40708" cy="40216"/>
            </a:xfrm>
            <a:custGeom>
              <a:avLst/>
              <a:gdLst/>
              <a:ahLst/>
              <a:cxnLst/>
              <a:rect l="l" t="t" r="r" b="b"/>
              <a:pathLst>
                <a:path w="413" h="408" extrusionOk="0">
                  <a:moveTo>
                    <a:pt x="245" y="0"/>
                  </a:moveTo>
                  <a:cubicBezTo>
                    <a:pt x="204" y="0"/>
                    <a:pt x="186" y="0"/>
                    <a:pt x="168" y="18"/>
                  </a:cubicBezTo>
                  <a:cubicBezTo>
                    <a:pt x="132" y="18"/>
                    <a:pt x="114" y="36"/>
                    <a:pt x="91" y="54"/>
                  </a:cubicBezTo>
                  <a:cubicBezTo>
                    <a:pt x="73" y="54"/>
                    <a:pt x="55" y="72"/>
                    <a:pt x="37" y="113"/>
                  </a:cubicBezTo>
                  <a:cubicBezTo>
                    <a:pt x="19" y="131"/>
                    <a:pt x="19" y="149"/>
                    <a:pt x="19" y="186"/>
                  </a:cubicBezTo>
                  <a:cubicBezTo>
                    <a:pt x="1" y="208"/>
                    <a:pt x="19" y="226"/>
                    <a:pt x="19" y="262"/>
                  </a:cubicBezTo>
                  <a:cubicBezTo>
                    <a:pt x="19" y="281"/>
                    <a:pt x="37" y="299"/>
                    <a:pt x="37" y="299"/>
                  </a:cubicBezTo>
                  <a:cubicBezTo>
                    <a:pt x="55" y="339"/>
                    <a:pt x="73" y="357"/>
                    <a:pt x="114" y="376"/>
                  </a:cubicBezTo>
                  <a:cubicBezTo>
                    <a:pt x="132" y="394"/>
                    <a:pt x="150" y="394"/>
                    <a:pt x="168" y="394"/>
                  </a:cubicBezTo>
                  <a:cubicBezTo>
                    <a:pt x="177" y="403"/>
                    <a:pt x="192" y="407"/>
                    <a:pt x="209" y="407"/>
                  </a:cubicBezTo>
                  <a:cubicBezTo>
                    <a:pt x="226" y="407"/>
                    <a:pt x="245" y="403"/>
                    <a:pt x="263" y="394"/>
                  </a:cubicBezTo>
                  <a:cubicBezTo>
                    <a:pt x="281" y="394"/>
                    <a:pt x="299" y="394"/>
                    <a:pt x="317" y="376"/>
                  </a:cubicBezTo>
                  <a:cubicBezTo>
                    <a:pt x="340" y="357"/>
                    <a:pt x="376" y="339"/>
                    <a:pt x="394" y="299"/>
                  </a:cubicBezTo>
                  <a:cubicBezTo>
                    <a:pt x="394" y="299"/>
                    <a:pt x="394" y="281"/>
                    <a:pt x="412" y="262"/>
                  </a:cubicBezTo>
                  <a:lnTo>
                    <a:pt x="412" y="167"/>
                  </a:lnTo>
                  <a:lnTo>
                    <a:pt x="412" y="149"/>
                  </a:lnTo>
                  <a:cubicBezTo>
                    <a:pt x="394" y="131"/>
                    <a:pt x="394" y="113"/>
                    <a:pt x="376" y="72"/>
                  </a:cubicBezTo>
                  <a:cubicBezTo>
                    <a:pt x="358" y="54"/>
                    <a:pt x="340" y="36"/>
                    <a:pt x="317" y="36"/>
                  </a:cubicBezTo>
                  <a:cubicBezTo>
                    <a:pt x="299" y="18"/>
                    <a:pt x="263" y="18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8" name="Google Shape;3408;p33"/>
            <p:cNvSpPr/>
            <p:nvPr/>
          </p:nvSpPr>
          <p:spPr>
            <a:xfrm>
              <a:off x="142975" y="434462"/>
              <a:ext cx="29472" cy="28190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2" y="1"/>
                  </a:moveTo>
                  <a:cubicBezTo>
                    <a:pt x="113" y="1"/>
                    <a:pt x="91" y="1"/>
                    <a:pt x="91" y="19"/>
                  </a:cubicBezTo>
                  <a:cubicBezTo>
                    <a:pt x="73" y="19"/>
                    <a:pt x="73" y="19"/>
                    <a:pt x="55" y="41"/>
                  </a:cubicBezTo>
                  <a:cubicBezTo>
                    <a:pt x="55" y="41"/>
                    <a:pt x="37" y="41"/>
                    <a:pt x="37" y="59"/>
                  </a:cubicBezTo>
                  <a:cubicBezTo>
                    <a:pt x="18" y="59"/>
                    <a:pt x="18" y="78"/>
                    <a:pt x="18" y="96"/>
                  </a:cubicBezTo>
                  <a:cubicBezTo>
                    <a:pt x="0" y="114"/>
                    <a:pt x="0" y="132"/>
                    <a:pt x="0" y="154"/>
                  </a:cubicBezTo>
                  <a:lnTo>
                    <a:pt x="0" y="191"/>
                  </a:lnTo>
                  <a:cubicBezTo>
                    <a:pt x="18" y="191"/>
                    <a:pt x="18" y="209"/>
                    <a:pt x="18" y="209"/>
                  </a:cubicBezTo>
                  <a:cubicBezTo>
                    <a:pt x="37" y="227"/>
                    <a:pt x="37" y="227"/>
                    <a:pt x="37" y="245"/>
                  </a:cubicBezTo>
                  <a:cubicBezTo>
                    <a:pt x="55" y="245"/>
                    <a:pt x="55" y="268"/>
                    <a:pt x="73" y="268"/>
                  </a:cubicBezTo>
                  <a:cubicBezTo>
                    <a:pt x="73" y="268"/>
                    <a:pt x="91" y="286"/>
                    <a:pt x="113" y="286"/>
                  </a:cubicBezTo>
                  <a:lnTo>
                    <a:pt x="204" y="286"/>
                  </a:lnTo>
                  <a:lnTo>
                    <a:pt x="245" y="245"/>
                  </a:lnTo>
                  <a:lnTo>
                    <a:pt x="263" y="227"/>
                  </a:lnTo>
                  <a:cubicBezTo>
                    <a:pt x="281" y="209"/>
                    <a:pt x="281" y="209"/>
                    <a:pt x="281" y="191"/>
                  </a:cubicBezTo>
                  <a:cubicBezTo>
                    <a:pt x="299" y="173"/>
                    <a:pt x="299" y="154"/>
                    <a:pt x="299" y="154"/>
                  </a:cubicBezTo>
                  <a:lnTo>
                    <a:pt x="299" y="114"/>
                  </a:lnTo>
                  <a:cubicBezTo>
                    <a:pt x="281" y="96"/>
                    <a:pt x="281" y="78"/>
                    <a:pt x="263" y="59"/>
                  </a:cubicBezTo>
                  <a:lnTo>
                    <a:pt x="245" y="41"/>
                  </a:lnTo>
                  <a:lnTo>
                    <a:pt x="227" y="19"/>
                  </a:lnTo>
                  <a:cubicBezTo>
                    <a:pt x="204" y="19"/>
                    <a:pt x="186" y="1"/>
                    <a:pt x="1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9" name="Google Shape;3409;p33"/>
            <p:cNvSpPr/>
            <p:nvPr/>
          </p:nvSpPr>
          <p:spPr>
            <a:xfrm>
              <a:off x="367707" y="174539"/>
              <a:ext cx="62985" cy="63379"/>
            </a:xfrm>
            <a:custGeom>
              <a:avLst/>
              <a:gdLst/>
              <a:ahLst/>
              <a:cxnLst/>
              <a:rect l="l" t="t" r="r" b="b"/>
              <a:pathLst>
                <a:path w="639" h="643" extrusionOk="0">
                  <a:moveTo>
                    <a:pt x="322" y="0"/>
                  </a:moveTo>
                  <a:cubicBezTo>
                    <a:pt x="281" y="0"/>
                    <a:pt x="245" y="0"/>
                    <a:pt x="186" y="18"/>
                  </a:cubicBezTo>
                  <a:cubicBezTo>
                    <a:pt x="150" y="36"/>
                    <a:pt x="132" y="55"/>
                    <a:pt x="95" y="95"/>
                  </a:cubicBezTo>
                  <a:cubicBezTo>
                    <a:pt x="55" y="113"/>
                    <a:pt x="37" y="150"/>
                    <a:pt x="18" y="190"/>
                  </a:cubicBezTo>
                  <a:cubicBezTo>
                    <a:pt x="0" y="226"/>
                    <a:pt x="0" y="281"/>
                    <a:pt x="0" y="321"/>
                  </a:cubicBezTo>
                  <a:cubicBezTo>
                    <a:pt x="0" y="340"/>
                    <a:pt x="0" y="376"/>
                    <a:pt x="18" y="394"/>
                  </a:cubicBezTo>
                  <a:cubicBezTo>
                    <a:pt x="18" y="453"/>
                    <a:pt x="55" y="507"/>
                    <a:pt x="95" y="548"/>
                  </a:cubicBezTo>
                  <a:cubicBezTo>
                    <a:pt x="150" y="602"/>
                    <a:pt x="227" y="643"/>
                    <a:pt x="322" y="643"/>
                  </a:cubicBezTo>
                  <a:cubicBezTo>
                    <a:pt x="358" y="643"/>
                    <a:pt x="412" y="643"/>
                    <a:pt x="453" y="620"/>
                  </a:cubicBezTo>
                  <a:cubicBezTo>
                    <a:pt x="489" y="602"/>
                    <a:pt x="525" y="584"/>
                    <a:pt x="548" y="548"/>
                  </a:cubicBezTo>
                  <a:cubicBezTo>
                    <a:pt x="584" y="507"/>
                    <a:pt x="602" y="489"/>
                    <a:pt x="620" y="435"/>
                  </a:cubicBezTo>
                  <a:cubicBezTo>
                    <a:pt x="638" y="394"/>
                    <a:pt x="638" y="358"/>
                    <a:pt x="638" y="321"/>
                  </a:cubicBezTo>
                  <a:lnTo>
                    <a:pt x="638" y="226"/>
                  </a:lnTo>
                  <a:cubicBezTo>
                    <a:pt x="620" y="168"/>
                    <a:pt x="584" y="131"/>
                    <a:pt x="548" y="95"/>
                  </a:cubicBezTo>
                  <a:cubicBezTo>
                    <a:pt x="489" y="36"/>
                    <a:pt x="412" y="0"/>
                    <a:pt x="3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0" name="Google Shape;3410;p33"/>
            <p:cNvSpPr/>
            <p:nvPr/>
          </p:nvSpPr>
          <p:spPr>
            <a:xfrm>
              <a:off x="757834" y="399077"/>
              <a:ext cx="38934" cy="34893"/>
            </a:xfrm>
            <a:custGeom>
              <a:avLst/>
              <a:gdLst/>
              <a:ahLst/>
              <a:cxnLst/>
              <a:rect l="l" t="t" r="r" b="b"/>
              <a:pathLst>
                <a:path w="395" h="354" extrusionOk="0">
                  <a:moveTo>
                    <a:pt x="205" y="1"/>
                  </a:moveTo>
                  <a:cubicBezTo>
                    <a:pt x="160" y="1"/>
                    <a:pt x="109" y="16"/>
                    <a:pt x="73" y="38"/>
                  </a:cubicBezTo>
                  <a:cubicBezTo>
                    <a:pt x="55" y="61"/>
                    <a:pt x="37" y="79"/>
                    <a:pt x="19" y="97"/>
                  </a:cubicBezTo>
                  <a:cubicBezTo>
                    <a:pt x="1" y="115"/>
                    <a:pt x="1" y="152"/>
                    <a:pt x="1" y="174"/>
                  </a:cubicBezTo>
                  <a:cubicBezTo>
                    <a:pt x="1" y="210"/>
                    <a:pt x="1" y="228"/>
                    <a:pt x="19" y="265"/>
                  </a:cubicBezTo>
                  <a:cubicBezTo>
                    <a:pt x="37" y="287"/>
                    <a:pt x="55" y="305"/>
                    <a:pt x="73" y="323"/>
                  </a:cubicBezTo>
                  <a:cubicBezTo>
                    <a:pt x="108" y="345"/>
                    <a:pt x="154" y="353"/>
                    <a:pt x="198" y="353"/>
                  </a:cubicBezTo>
                  <a:cubicBezTo>
                    <a:pt x="229" y="353"/>
                    <a:pt x="259" y="349"/>
                    <a:pt x="281" y="342"/>
                  </a:cubicBezTo>
                  <a:cubicBezTo>
                    <a:pt x="281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81" y="38"/>
                    <a:pt x="281" y="20"/>
                  </a:cubicBezTo>
                  <a:cubicBezTo>
                    <a:pt x="260" y="7"/>
                    <a:pt x="234" y="1"/>
                    <a:pt x="2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1" name="Google Shape;3411;p33"/>
            <p:cNvSpPr/>
            <p:nvPr/>
          </p:nvSpPr>
          <p:spPr>
            <a:xfrm>
              <a:off x="707466" y="577583"/>
              <a:ext cx="76390" cy="73433"/>
            </a:xfrm>
            <a:custGeom>
              <a:avLst/>
              <a:gdLst/>
              <a:ahLst/>
              <a:cxnLst/>
              <a:rect l="l" t="t" r="r" b="b"/>
              <a:pathLst>
                <a:path w="775" h="745" extrusionOk="0">
                  <a:moveTo>
                    <a:pt x="358" y="1"/>
                  </a:moveTo>
                  <a:cubicBezTo>
                    <a:pt x="304" y="1"/>
                    <a:pt x="245" y="19"/>
                    <a:pt x="191" y="60"/>
                  </a:cubicBezTo>
                  <a:cubicBezTo>
                    <a:pt x="114" y="96"/>
                    <a:pt x="59" y="150"/>
                    <a:pt x="41" y="227"/>
                  </a:cubicBezTo>
                  <a:cubicBezTo>
                    <a:pt x="1" y="286"/>
                    <a:pt x="1" y="340"/>
                    <a:pt x="1" y="417"/>
                  </a:cubicBezTo>
                  <a:cubicBezTo>
                    <a:pt x="19" y="489"/>
                    <a:pt x="59" y="566"/>
                    <a:pt x="114" y="625"/>
                  </a:cubicBezTo>
                  <a:lnTo>
                    <a:pt x="114" y="643"/>
                  </a:lnTo>
                  <a:cubicBezTo>
                    <a:pt x="188" y="717"/>
                    <a:pt x="294" y="744"/>
                    <a:pt x="391" y="744"/>
                  </a:cubicBezTo>
                  <a:cubicBezTo>
                    <a:pt x="419" y="744"/>
                    <a:pt x="446" y="742"/>
                    <a:pt x="471" y="738"/>
                  </a:cubicBezTo>
                  <a:cubicBezTo>
                    <a:pt x="607" y="697"/>
                    <a:pt x="697" y="602"/>
                    <a:pt x="738" y="471"/>
                  </a:cubicBezTo>
                  <a:cubicBezTo>
                    <a:pt x="774" y="340"/>
                    <a:pt x="738" y="209"/>
                    <a:pt x="643" y="114"/>
                  </a:cubicBezTo>
                  <a:cubicBezTo>
                    <a:pt x="607" y="60"/>
                    <a:pt x="548" y="37"/>
                    <a:pt x="471" y="19"/>
                  </a:cubicBezTo>
                  <a:cubicBezTo>
                    <a:pt x="444" y="10"/>
                    <a:pt x="411" y="5"/>
                    <a:pt x="378" y="5"/>
                  </a:cubicBezTo>
                  <a:cubicBezTo>
                    <a:pt x="345" y="5"/>
                    <a:pt x="313" y="10"/>
                    <a:pt x="286" y="19"/>
                  </a:cubicBezTo>
                  <a:cubicBezTo>
                    <a:pt x="304" y="1"/>
                    <a:pt x="340" y="1"/>
                    <a:pt x="3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2" name="Google Shape;3412;p33"/>
            <p:cNvSpPr/>
            <p:nvPr/>
          </p:nvSpPr>
          <p:spPr>
            <a:xfrm>
              <a:off x="876508" y="356397"/>
              <a:ext cx="33513" cy="37554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2" y="1"/>
                  </a:moveTo>
                  <a:cubicBezTo>
                    <a:pt x="154" y="19"/>
                    <a:pt x="136" y="19"/>
                    <a:pt x="113" y="19"/>
                  </a:cubicBezTo>
                  <a:cubicBezTo>
                    <a:pt x="113" y="19"/>
                    <a:pt x="95" y="19"/>
                    <a:pt x="77" y="42"/>
                  </a:cubicBezTo>
                  <a:cubicBezTo>
                    <a:pt x="59" y="42"/>
                    <a:pt x="59" y="60"/>
                    <a:pt x="41" y="78"/>
                  </a:cubicBezTo>
                  <a:cubicBezTo>
                    <a:pt x="23" y="96"/>
                    <a:pt x="23" y="114"/>
                    <a:pt x="0" y="132"/>
                  </a:cubicBezTo>
                  <a:lnTo>
                    <a:pt x="0" y="173"/>
                  </a:lnTo>
                  <a:lnTo>
                    <a:pt x="0" y="245"/>
                  </a:lnTo>
                  <a:cubicBezTo>
                    <a:pt x="23" y="286"/>
                    <a:pt x="23" y="304"/>
                    <a:pt x="41" y="322"/>
                  </a:cubicBezTo>
                  <a:cubicBezTo>
                    <a:pt x="77" y="358"/>
                    <a:pt x="113" y="381"/>
                    <a:pt x="172" y="381"/>
                  </a:cubicBezTo>
                  <a:cubicBezTo>
                    <a:pt x="190" y="381"/>
                    <a:pt x="208" y="381"/>
                    <a:pt x="226" y="358"/>
                  </a:cubicBezTo>
                  <a:cubicBezTo>
                    <a:pt x="249" y="358"/>
                    <a:pt x="267" y="340"/>
                    <a:pt x="285" y="322"/>
                  </a:cubicBezTo>
                  <a:cubicBezTo>
                    <a:pt x="303" y="304"/>
                    <a:pt x="321" y="286"/>
                    <a:pt x="321" y="245"/>
                  </a:cubicBezTo>
                  <a:cubicBezTo>
                    <a:pt x="339" y="227"/>
                    <a:pt x="339" y="191"/>
                    <a:pt x="321" y="173"/>
                  </a:cubicBezTo>
                  <a:lnTo>
                    <a:pt x="321" y="132"/>
                  </a:lnTo>
                  <a:cubicBezTo>
                    <a:pt x="321" y="114"/>
                    <a:pt x="303" y="96"/>
                    <a:pt x="303" y="96"/>
                  </a:cubicBezTo>
                  <a:cubicBezTo>
                    <a:pt x="303" y="78"/>
                    <a:pt x="285" y="60"/>
                    <a:pt x="267" y="42"/>
                  </a:cubicBezTo>
                  <a:cubicBezTo>
                    <a:pt x="249" y="42"/>
                    <a:pt x="249" y="19"/>
                    <a:pt x="226" y="19"/>
                  </a:cubicBezTo>
                  <a:cubicBezTo>
                    <a:pt x="208" y="19"/>
                    <a:pt x="190" y="1"/>
                    <a:pt x="1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3" name="Google Shape;3413;p33"/>
            <p:cNvSpPr/>
            <p:nvPr/>
          </p:nvSpPr>
          <p:spPr>
            <a:xfrm>
              <a:off x="887646" y="501390"/>
              <a:ext cx="58056" cy="44651"/>
            </a:xfrm>
            <a:custGeom>
              <a:avLst/>
              <a:gdLst/>
              <a:ahLst/>
              <a:cxnLst/>
              <a:rect l="l" t="t" r="r" b="b"/>
              <a:pathLst>
                <a:path w="589" h="453" extrusionOk="0">
                  <a:moveTo>
                    <a:pt x="303" y="0"/>
                  </a:moveTo>
                  <a:cubicBezTo>
                    <a:pt x="0" y="0"/>
                    <a:pt x="0" y="453"/>
                    <a:pt x="303" y="453"/>
                  </a:cubicBezTo>
                  <a:cubicBezTo>
                    <a:pt x="588" y="453"/>
                    <a:pt x="588" y="0"/>
                    <a:pt x="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4" name="Google Shape;3414;p33"/>
            <p:cNvSpPr/>
            <p:nvPr/>
          </p:nvSpPr>
          <p:spPr>
            <a:xfrm>
              <a:off x="361892" y="673588"/>
              <a:ext cx="48692" cy="47214"/>
            </a:xfrm>
            <a:custGeom>
              <a:avLst/>
              <a:gdLst/>
              <a:ahLst/>
              <a:cxnLst/>
              <a:rect l="l" t="t" r="r" b="b"/>
              <a:pathLst>
                <a:path w="494" h="479" extrusionOk="0">
                  <a:moveTo>
                    <a:pt x="214" y="1"/>
                  </a:moveTo>
                  <a:cubicBezTo>
                    <a:pt x="189" y="1"/>
                    <a:pt x="167" y="14"/>
                    <a:pt x="154" y="27"/>
                  </a:cubicBezTo>
                  <a:cubicBezTo>
                    <a:pt x="114" y="27"/>
                    <a:pt x="96" y="45"/>
                    <a:pt x="77" y="63"/>
                  </a:cubicBezTo>
                  <a:cubicBezTo>
                    <a:pt x="41" y="81"/>
                    <a:pt x="41" y="122"/>
                    <a:pt x="19" y="140"/>
                  </a:cubicBezTo>
                  <a:cubicBezTo>
                    <a:pt x="1" y="176"/>
                    <a:pt x="1" y="217"/>
                    <a:pt x="1" y="235"/>
                  </a:cubicBezTo>
                  <a:lnTo>
                    <a:pt x="1" y="307"/>
                  </a:lnTo>
                  <a:cubicBezTo>
                    <a:pt x="19" y="348"/>
                    <a:pt x="41" y="384"/>
                    <a:pt x="77" y="402"/>
                  </a:cubicBezTo>
                  <a:cubicBezTo>
                    <a:pt x="96" y="420"/>
                    <a:pt x="96" y="443"/>
                    <a:pt x="114" y="443"/>
                  </a:cubicBezTo>
                  <a:cubicBezTo>
                    <a:pt x="154" y="479"/>
                    <a:pt x="191" y="479"/>
                    <a:pt x="245" y="479"/>
                  </a:cubicBezTo>
                  <a:cubicBezTo>
                    <a:pt x="267" y="479"/>
                    <a:pt x="304" y="479"/>
                    <a:pt x="340" y="461"/>
                  </a:cubicBezTo>
                  <a:cubicBezTo>
                    <a:pt x="358" y="461"/>
                    <a:pt x="399" y="443"/>
                    <a:pt x="417" y="402"/>
                  </a:cubicBezTo>
                  <a:cubicBezTo>
                    <a:pt x="435" y="384"/>
                    <a:pt x="453" y="366"/>
                    <a:pt x="453" y="330"/>
                  </a:cubicBezTo>
                  <a:cubicBezTo>
                    <a:pt x="471" y="307"/>
                    <a:pt x="494" y="271"/>
                    <a:pt x="471" y="235"/>
                  </a:cubicBezTo>
                  <a:lnTo>
                    <a:pt x="471" y="176"/>
                  </a:lnTo>
                  <a:cubicBezTo>
                    <a:pt x="453" y="140"/>
                    <a:pt x="435" y="103"/>
                    <a:pt x="417" y="63"/>
                  </a:cubicBezTo>
                  <a:cubicBezTo>
                    <a:pt x="399" y="63"/>
                    <a:pt x="381" y="45"/>
                    <a:pt x="358" y="27"/>
                  </a:cubicBezTo>
                  <a:cubicBezTo>
                    <a:pt x="322" y="8"/>
                    <a:pt x="286" y="8"/>
                    <a:pt x="245" y="8"/>
                  </a:cubicBezTo>
                  <a:cubicBezTo>
                    <a:pt x="234" y="3"/>
                    <a:pt x="224" y="1"/>
                    <a:pt x="2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5" name="Google Shape;3415;p33"/>
            <p:cNvSpPr/>
            <p:nvPr/>
          </p:nvSpPr>
          <p:spPr>
            <a:xfrm>
              <a:off x="570163" y="717155"/>
              <a:ext cx="31739" cy="29570"/>
            </a:xfrm>
            <a:custGeom>
              <a:avLst/>
              <a:gdLst/>
              <a:ahLst/>
              <a:cxnLst/>
              <a:rect l="l" t="t" r="r" b="b"/>
              <a:pathLst>
                <a:path w="322" h="300" extrusionOk="0">
                  <a:moveTo>
                    <a:pt x="168" y="1"/>
                  </a:moveTo>
                  <a:cubicBezTo>
                    <a:pt x="131" y="1"/>
                    <a:pt x="113" y="1"/>
                    <a:pt x="95" y="19"/>
                  </a:cubicBezTo>
                  <a:cubicBezTo>
                    <a:pt x="77" y="19"/>
                    <a:pt x="77" y="19"/>
                    <a:pt x="54" y="37"/>
                  </a:cubicBezTo>
                  <a:cubicBezTo>
                    <a:pt x="36" y="37"/>
                    <a:pt x="18" y="55"/>
                    <a:pt x="18" y="73"/>
                  </a:cubicBezTo>
                  <a:cubicBezTo>
                    <a:pt x="0" y="91"/>
                    <a:pt x="0" y="114"/>
                    <a:pt x="0" y="150"/>
                  </a:cubicBezTo>
                  <a:cubicBezTo>
                    <a:pt x="0" y="168"/>
                    <a:pt x="0" y="186"/>
                    <a:pt x="18" y="204"/>
                  </a:cubicBezTo>
                  <a:cubicBezTo>
                    <a:pt x="18" y="227"/>
                    <a:pt x="36" y="245"/>
                    <a:pt x="54" y="263"/>
                  </a:cubicBezTo>
                  <a:cubicBezTo>
                    <a:pt x="77" y="263"/>
                    <a:pt x="77" y="263"/>
                    <a:pt x="95" y="281"/>
                  </a:cubicBezTo>
                  <a:cubicBezTo>
                    <a:pt x="113" y="281"/>
                    <a:pt x="131" y="299"/>
                    <a:pt x="168" y="299"/>
                  </a:cubicBezTo>
                  <a:cubicBezTo>
                    <a:pt x="190" y="299"/>
                    <a:pt x="226" y="281"/>
                    <a:pt x="244" y="281"/>
                  </a:cubicBezTo>
                  <a:cubicBezTo>
                    <a:pt x="281" y="245"/>
                    <a:pt x="321" y="186"/>
                    <a:pt x="321" y="150"/>
                  </a:cubicBezTo>
                  <a:cubicBezTo>
                    <a:pt x="321" y="91"/>
                    <a:pt x="281" y="37"/>
                    <a:pt x="244" y="19"/>
                  </a:cubicBezTo>
                  <a:cubicBezTo>
                    <a:pt x="226" y="1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6" name="Google Shape;3416;p33"/>
            <p:cNvSpPr/>
            <p:nvPr/>
          </p:nvSpPr>
          <p:spPr>
            <a:xfrm>
              <a:off x="834125" y="616813"/>
              <a:ext cx="85261" cy="85261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0" y="1"/>
                  </a:moveTo>
                  <a:cubicBezTo>
                    <a:pt x="376" y="1"/>
                    <a:pt x="317" y="19"/>
                    <a:pt x="263" y="37"/>
                  </a:cubicBezTo>
                  <a:cubicBezTo>
                    <a:pt x="226" y="55"/>
                    <a:pt x="168" y="91"/>
                    <a:pt x="131" y="132"/>
                  </a:cubicBezTo>
                  <a:cubicBezTo>
                    <a:pt x="91" y="168"/>
                    <a:pt x="55" y="227"/>
                    <a:pt x="36" y="263"/>
                  </a:cubicBezTo>
                  <a:cubicBezTo>
                    <a:pt x="18" y="318"/>
                    <a:pt x="0" y="376"/>
                    <a:pt x="0" y="431"/>
                  </a:cubicBezTo>
                  <a:cubicBezTo>
                    <a:pt x="18" y="471"/>
                    <a:pt x="18" y="508"/>
                    <a:pt x="18" y="544"/>
                  </a:cubicBezTo>
                  <a:cubicBezTo>
                    <a:pt x="36" y="621"/>
                    <a:pt x="73" y="679"/>
                    <a:pt x="131" y="734"/>
                  </a:cubicBezTo>
                  <a:cubicBezTo>
                    <a:pt x="168" y="752"/>
                    <a:pt x="186" y="793"/>
                    <a:pt x="226" y="811"/>
                  </a:cubicBezTo>
                  <a:cubicBezTo>
                    <a:pt x="281" y="847"/>
                    <a:pt x="358" y="865"/>
                    <a:pt x="430" y="865"/>
                  </a:cubicBezTo>
                  <a:cubicBezTo>
                    <a:pt x="489" y="865"/>
                    <a:pt x="543" y="847"/>
                    <a:pt x="602" y="829"/>
                  </a:cubicBezTo>
                  <a:cubicBezTo>
                    <a:pt x="656" y="811"/>
                    <a:pt x="697" y="770"/>
                    <a:pt x="733" y="734"/>
                  </a:cubicBezTo>
                  <a:cubicBezTo>
                    <a:pt x="769" y="698"/>
                    <a:pt x="810" y="657"/>
                    <a:pt x="828" y="603"/>
                  </a:cubicBezTo>
                  <a:cubicBezTo>
                    <a:pt x="846" y="544"/>
                    <a:pt x="864" y="489"/>
                    <a:pt x="864" y="431"/>
                  </a:cubicBezTo>
                  <a:cubicBezTo>
                    <a:pt x="864" y="394"/>
                    <a:pt x="846" y="358"/>
                    <a:pt x="846" y="318"/>
                  </a:cubicBezTo>
                  <a:cubicBezTo>
                    <a:pt x="828" y="245"/>
                    <a:pt x="792" y="186"/>
                    <a:pt x="733" y="132"/>
                  </a:cubicBezTo>
                  <a:cubicBezTo>
                    <a:pt x="715" y="114"/>
                    <a:pt x="679" y="91"/>
                    <a:pt x="656" y="73"/>
                  </a:cubicBezTo>
                  <a:cubicBezTo>
                    <a:pt x="584" y="19"/>
                    <a:pt x="507" y="1"/>
                    <a:pt x="4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7" name="Google Shape;3417;p33"/>
            <p:cNvSpPr/>
            <p:nvPr/>
          </p:nvSpPr>
          <p:spPr>
            <a:xfrm>
              <a:off x="181712" y="569993"/>
              <a:ext cx="52339" cy="52339"/>
            </a:xfrm>
            <a:custGeom>
              <a:avLst/>
              <a:gdLst/>
              <a:ahLst/>
              <a:cxnLst/>
              <a:rect l="l" t="t" r="r" b="b"/>
              <a:pathLst>
                <a:path w="531" h="531" extrusionOk="0">
                  <a:moveTo>
                    <a:pt x="263" y="1"/>
                  </a:moveTo>
                  <a:cubicBezTo>
                    <a:pt x="227" y="1"/>
                    <a:pt x="209" y="1"/>
                    <a:pt x="173" y="23"/>
                  </a:cubicBezTo>
                  <a:cubicBezTo>
                    <a:pt x="132" y="42"/>
                    <a:pt x="114" y="60"/>
                    <a:pt x="78" y="78"/>
                  </a:cubicBezTo>
                  <a:cubicBezTo>
                    <a:pt x="60" y="96"/>
                    <a:pt x="37" y="137"/>
                    <a:pt x="37" y="155"/>
                  </a:cubicBezTo>
                  <a:cubicBezTo>
                    <a:pt x="19" y="191"/>
                    <a:pt x="1" y="227"/>
                    <a:pt x="1" y="268"/>
                  </a:cubicBezTo>
                  <a:cubicBezTo>
                    <a:pt x="19" y="286"/>
                    <a:pt x="19" y="304"/>
                    <a:pt x="19" y="340"/>
                  </a:cubicBezTo>
                  <a:cubicBezTo>
                    <a:pt x="37" y="381"/>
                    <a:pt x="60" y="417"/>
                    <a:pt x="78" y="453"/>
                  </a:cubicBezTo>
                  <a:cubicBezTo>
                    <a:pt x="96" y="453"/>
                    <a:pt x="114" y="476"/>
                    <a:pt x="132" y="494"/>
                  </a:cubicBezTo>
                  <a:cubicBezTo>
                    <a:pt x="173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6"/>
                    <a:pt x="453" y="453"/>
                  </a:cubicBezTo>
                  <a:cubicBezTo>
                    <a:pt x="471" y="417"/>
                    <a:pt x="490" y="399"/>
                    <a:pt x="512" y="363"/>
                  </a:cubicBezTo>
                  <a:cubicBezTo>
                    <a:pt x="530" y="340"/>
                    <a:pt x="530" y="304"/>
                    <a:pt x="530" y="268"/>
                  </a:cubicBezTo>
                  <a:lnTo>
                    <a:pt x="530" y="191"/>
                  </a:lnTo>
                  <a:cubicBezTo>
                    <a:pt x="512" y="155"/>
                    <a:pt x="490" y="114"/>
                    <a:pt x="453" y="78"/>
                  </a:cubicBezTo>
                  <a:cubicBezTo>
                    <a:pt x="435" y="60"/>
                    <a:pt x="417" y="60"/>
                    <a:pt x="399" y="42"/>
                  </a:cubicBezTo>
                  <a:cubicBezTo>
                    <a:pt x="358" y="23"/>
                    <a:pt x="322" y="1"/>
                    <a:pt x="2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8" name="Google Shape;3418;p33"/>
            <p:cNvSpPr/>
            <p:nvPr/>
          </p:nvSpPr>
          <p:spPr>
            <a:xfrm>
              <a:off x="497421" y="118750"/>
              <a:ext cx="50467" cy="48298"/>
            </a:xfrm>
            <a:custGeom>
              <a:avLst/>
              <a:gdLst/>
              <a:ahLst/>
              <a:cxnLst/>
              <a:rect l="l" t="t" r="r" b="b"/>
              <a:pathLst>
                <a:path w="512" h="490" extrusionOk="0">
                  <a:moveTo>
                    <a:pt x="250" y="1"/>
                  </a:moveTo>
                  <a:cubicBezTo>
                    <a:pt x="227" y="1"/>
                    <a:pt x="191" y="1"/>
                    <a:pt x="155" y="19"/>
                  </a:cubicBezTo>
                  <a:cubicBezTo>
                    <a:pt x="137" y="19"/>
                    <a:pt x="96" y="37"/>
                    <a:pt x="78" y="55"/>
                  </a:cubicBezTo>
                  <a:cubicBezTo>
                    <a:pt x="60" y="96"/>
                    <a:pt x="42" y="114"/>
                    <a:pt x="42" y="150"/>
                  </a:cubicBezTo>
                  <a:cubicBezTo>
                    <a:pt x="23" y="168"/>
                    <a:pt x="1" y="209"/>
                    <a:pt x="23" y="245"/>
                  </a:cubicBezTo>
                  <a:lnTo>
                    <a:pt x="23" y="304"/>
                  </a:lnTo>
                  <a:cubicBezTo>
                    <a:pt x="42" y="340"/>
                    <a:pt x="60" y="376"/>
                    <a:pt x="78" y="417"/>
                  </a:cubicBezTo>
                  <a:cubicBezTo>
                    <a:pt x="96" y="417"/>
                    <a:pt x="114" y="435"/>
                    <a:pt x="137" y="453"/>
                  </a:cubicBezTo>
                  <a:cubicBezTo>
                    <a:pt x="173" y="471"/>
                    <a:pt x="209" y="489"/>
                    <a:pt x="250" y="489"/>
                  </a:cubicBezTo>
                  <a:cubicBezTo>
                    <a:pt x="286" y="489"/>
                    <a:pt x="322" y="471"/>
                    <a:pt x="340" y="453"/>
                  </a:cubicBezTo>
                  <a:cubicBezTo>
                    <a:pt x="381" y="453"/>
                    <a:pt x="399" y="435"/>
                    <a:pt x="435" y="417"/>
                  </a:cubicBezTo>
                  <a:cubicBezTo>
                    <a:pt x="453" y="394"/>
                    <a:pt x="476" y="358"/>
                    <a:pt x="476" y="340"/>
                  </a:cubicBezTo>
                  <a:cubicBezTo>
                    <a:pt x="494" y="304"/>
                    <a:pt x="512" y="263"/>
                    <a:pt x="494" y="245"/>
                  </a:cubicBezTo>
                  <a:lnTo>
                    <a:pt x="494" y="168"/>
                  </a:lnTo>
                  <a:cubicBezTo>
                    <a:pt x="476" y="132"/>
                    <a:pt x="453" y="96"/>
                    <a:pt x="435" y="55"/>
                  </a:cubicBezTo>
                  <a:cubicBezTo>
                    <a:pt x="417" y="55"/>
                    <a:pt x="399" y="37"/>
                    <a:pt x="381" y="19"/>
                  </a:cubicBezTo>
                  <a:cubicBezTo>
                    <a:pt x="340" y="1"/>
                    <a:pt x="304" y="1"/>
                    <a:pt x="2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9" name="Google Shape;3419;p33"/>
            <p:cNvSpPr/>
            <p:nvPr/>
          </p:nvSpPr>
          <p:spPr>
            <a:xfrm>
              <a:off x="822987" y="224415"/>
              <a:ext cx="62985" cy="63477"/>
            </a:xfrm>
            <a:custGeom>
              <a:avLst/>
              <a:gdLst/>
              <a:ahLst/>
              <a:cxnLst/>
              <a:rect l="l" t="t" r="r" b="b"/>
              <a:pathLst>
                <a:path w="639" h="644" extrusionOk="0">
                  <a:moveTo>
                    <a:pt x="317" y="1"/>
                  </a:moveTo>
                  <a:cubicBezTo>
                    <a:pt x="281" y="1"/>
                    <a:pt x="244" y="1"/>
                    <a:pt x="204" y="42"/>
                  </a:cubicBezTo>
                  <a:cubicBezTo>
                    <a:pt x="168" y="42"/>
                    <a:pt x="131" y="60"/>
                    <a:pt x="91" y="96"/>
                  </a:cubicBezTo>
                  <a:cubicBezTo>
                    <a:pt x="73" y="114"/>
                    <a:pt x="54" y="155"/>
                    <a:pt x="36" y="191"/>
                  </a:cubicBezTo>
                  <a:cubicBezTo>
                    <a:pt x="18" y="227"/>
                    <a:pt x="0" y="268"/>
                    <a:pt x="18" y="322"/>
                  </a:cubicBezTo>
                  <a:lnTo>
                    <a:pt x="18" y="399"/>
                  </a:lnTo>
                  <a:cubicBezTo>
                    <a:pt x="36" y="453"/>
                    <a:pt x="54" y="512"/>
                    <a:pt x="91" y="548"/>
                  </a:cubicBezTo>
                  <a:cubicBezTo>
                    <a:pt x="131" y="548"/>
                    <a:pt x="149" y="566"/>
                    <a:pt x="168" y="589"/>
                  </a:cubicBezTo>
                  <a:cubicBezTo>
                    <a:pt x="204" y="625"/>
                    <a:pt x="263" y="625"/>
                    <a:pt x="317" y="643"/>
                  </a:cubicBezTo>
                  <a:cubicBezTo>
                    <a:pt x="376" y="643"/>
                    <a:pt x="412" y="625"/>
                    <a:pt x="453" y="607"/>
                  </a:cubicBezTo>
                  <a:cubicBezTo>
                    <a:pt x="489" y="589"/>
                    <a:pt x="525" y="566"/>
                    <a:pt x="543" y="548"/>
                  </a:cubicBezTo>
                  <a:cubicBezTo>
                    <a:pt x="584" y="512"/>
                    <a:pt x="602" y="476"/>
                    <a:pt x="620" y="435"/>
                  </a:cubicBezTo>
                  <a:cubicBezTo>
                    <a:pt x="638" y="399"/>
                    <a:pt x="638" y="363"/>
                    <a:pt x="638" y="322"/>
                  </a:cubicBezTo>
                  <a:cubicBezTo>
                    <a:pt x="638" y="286"/>
                    <a:pt x="638" y="268"/>
                    <a:pt x="620" y="227"/>
                  </a:cubicBezTo>
                  <a:cubicBezTo>
                    <a:pt x="620" y="191"/>
                    <a:pt x="584" y="137"/>
                    <a:pt x="543" y="96"/>
                  </a:cubicBezTo>
                  <a:cubicBezTo>
                    <a:pt x="525" y="78"/>
                    <a:pt x="507" y="60"/>
                    <a:pt x="489" y="42"/>
                  </a:cubicBezTo>
                  <a:cubicBezTo>
                    <a:pt x="430" y="24"/>
                    <a:pt x="376" y="1"/>
                    <a:pt x="3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0" name="Google Shape;3420;p33"/>
            <p:cNvSpPr/>
            <p:nvPr/>
          </p:nvSpPr>
          <p:spPr>
            <a:xfrm>
              <a:off x="986115" y="421550"/>
              <a:ext cx="35386" cy="29965"/>
            </a:xfrm>
            <a:custGeom>
              <a:avLst/>
              <a:gdLst/>
              <a:ahLst/>
              <a:cxnLst/>
              <a:rect l="l" t="t" r="r" b="b"/>
              <a:pathLst>
                <a:path w="359" h="304" extrusionOk="0">
                  <a:moveTo>
                    <a:pt x="173" y="0"/>
                  </a:moveTo>
                  <a:cubicBezTo>
                    <a:pt x="132" y="0"/>
                    <a:pt x="96" y="19"/>
                    <a:pt x="60" y="59"/>
                  </a:cubicBezTo>
                  <a:cubicBezTo>
                    <a:pt x="60" y="59"/>
                    <a:pt x="42" y="77"/>
                    <a:pt x="42" y="95"/>
                  </a:cubicBezTo>
                  <a:cubicBezTo>
                    <a:pt x="1" y="132"/>
                    <a:pt x="1" y="190"/>
                    <a:pt x="42" y="227"/>
                  </a:cubicBezTo>
                  <a:lnTo>
                    <a:pt x="60" y="245"/>
                  </a:lnTo>
                  <a:cubicBezTo>
                    <a:pt x="78" y="285"/>
                    <a:pt x="132" y="304"/>
                    <a:pt x="173" y="304"/>
                  </a:cubicBezTo>
                  <a:cubicBezTo>
                    <a:pt x="209" y="304"/>
                    <a:pt x="227" y="304"/>
                    <a:pt x="268" y="285"/>
                  </a:cubicBezTo>
                  <a:lnTo>
                    <a:pt x="304" y="285"/>
                  </a:lnTo>
                  <a:cubicBezTo>
                    <a:pt x="304" y="263"/>
                    <a:pt x="322" y="245"/>
                    <a:pt x="340" y="245"/>
                  </a:cubicBezTo>
                  <a:cubicBezTo>
                    <a:pt x="358" y="209"/>
                    <a:pt x="358" y="190"/>
                    <a:pt x="358" y="150"/>
                  </a:cubicBezTo>
                  <a:cubicBezTo>
                    <a:pt x="358" y="132"/>
                    <a:pt x="358" y="114"/>
                    <a:pt x="340" y="77"/>
                  </a:cubicBezTo>
                  <a:cubicBezTo>
                    <a:pt x="322" y="59"/>
                    <a:pt x="286" y="19"/>
                    <a:pt x="268" y="19"/>
                  </a:cubicBezTo>
                  <a:cubicBezTo>
                    <a:pt x="227" y="19"/>
                    <a:pt x="209" y="0"/>
                    <a:pt x="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1" name="Google Shape;3421;p33"/>
            <p:cNvSpPr/>
            <p:nvPr/>
          </p:nvSpPr>
          <p:spPr>
            <a:xfrm>
              <a:off x="469822" y="451416"/>
              <a:ext cx="37061" cy="35287"/>
            </a:xfrm>
            <a:custGeom>
              <a:avLst/>
              <a:gdLst/>
              <a:ahLst/>
              <a:cxnLst/>
              <a:rect l="l" t="t" r="r" b="b"/>
              <a:pathLst>
                <a:path w="376" h="358" extrusionOk="0">
                  <a:moveTo>
                    <a:pt x="190" y="1"/>
                  </a:moveTo>
                  <a:cubicBezTo>
                    <a:pt x="168" y="1"/>
                    <a:pt x="132" y="1"/>
                    <a:pt x="113" y="19"/>
                  </a:cubicBezTo>
                  <a:cubicBezTo>
                    <a:pt x="95" y="19"/>
                    <a:pt x="77" y="37"/>
                    <a:pt x="55" y="55"/>
                  </a:cubicBezTo>
                  <a:cubicBezTo>
                    <a:pt x="37" y="73"/>
                    <a:pt x="37" y="96"/>
                    <a:pt x="18" y="114"/>
                  </a:cubicBezTo>
                  <a:cubicBezTo>
                    <a:pt x="18" y="132"/>
                    <a:pt x="0" y="150"/>
                    <a:pt x="18" y="168"/>
                  </a:cubicBezTo>
                  <a:lnTo>
                    <a:pt x="18" y="227"/>
                  </a:lnTo>
                  <a:cubicBezTo>
                    <a:pt x="18" y="245"/>
                    <a:pt x="37" y="281"/>
                    <a:pt x="55" y="299"/>
                  </a:cubicBezTo>
                  <a:cubicBezTo>
                    <a:pt x="77" y="299"/>
                    <a:pt x="95" y="322"/>
                    <a:pt x="95" y="322"/>
                  </a:cubicBezTo>
                  <a:cubicBezTo>
                    <a:pt x="132" y="340"/>
                    <a:pt x="150" y="358"/>
                    <a:pt x="190" y="358"/>
                  </a:cubicBezTo>
                  <a:cubicBezTo>
                    <a:pt x="190" y="358"/>
                    <a:pt x="208" y="358"/>
                    <a:pt x="208" y="340"/>
                  </a:cubicBezTo>
                  <a:cubicBezTo>
                    <a:pt x="245" y="340"/>
                    <a:pt x="263" y="340"/>
                    <a:pt x="281" y="322"/>
                  </a:cubicBezTo>
                  <a:cubicBezTo>
                    <a:pt x="281" y="322"/>
                    <a:pt x="303" y="299"/>
                    <a:pt x="322" y="299"/>
                  </a:cubicBezTo>
                  <a:lnTo>
                    <a:pt x="322" y="281"/>
                  </a:lnTo>
                  <a:cubicBezTo>
                    <a:pt x="340" y="281"/>
                    <a:pt x="358" y="263"/>
                    <a:pt x="358" y="245"/>
                  </a:cubicBezTo>
                  <a:cubicBezTo>
                    <a:pt x="376" y="227"/>
                    <a:pt x="376" y="186"/>
                    <a:pt x="376" y="168"/>
                  </a:cubicBezTo>
                  <a:lnTo>
                    <a:pt x="376" y="132"/>
                  </a:lnTo>
                  <a:cubicBezTo>
                    <a:pt x="358" y="114"/>
                    <a:pt x="340" y="73"/>
                    <a:pt x="322" y="55"/>
                  </a:cubicBezTo>
                  <a:cubicBezTo>
                    <a:pt x="303" y="37"/>
                    <a:pt x="281" y="37"/>
                    <a:pt x="281" y="19"/>
                  </a:cubicBezTo>
                  <a:cubicBezTo>
                    <a:pt x="263" y="19"/>
                    <a:pt x="245" y="19"/>
                    <a:pt x="2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22" name="Google Shape;3422;p33"/>
          <p:cNvGrpSpPr/>
          <p:nvPr/>
        </p:nvGrpSpPr>
        <p:grpSpPr>
          <a:xfrm rot="10800000" flipH="1">
            <a:off x="8436625" y="108023"/>
            <a:ext cx="627975" cy="878525"/>
            <a:chOff x="8436625" y="2649875"/>
            <a:chExt cx="627975" cy="878525"/>
          </a:xfrm>
        </p:grpSpPr>
        <p:sp>
          <p:nvSpPr>
            <p:cNvPr id="3423" name="Google Shape;3423;p33"/>
            <p:cNvSpPr/>
            <p:nvPr/>
          </p:nvSpPr>
          <p:spPr>
            <a:xfrm rot="5400000">
              <a:off x="8654706" y="2847353"/>
              <a:ext cx="63379" cy="61703"/>
            </a:xfrm>
            <a:custGeom>
              <a:avLst/>
              <a:gdLst/>
              <a:ahLst/>
              <a:cxnLst/>
              <a:rect l="l" t="t" r="r" b="b"/>
              <a:pathLst>
                <a:path w="643" h="626" extrusionOk="0">
                  <a:moveTo>
                    <a:pt x="322" y="1"/>
                  </a:moveTo>
                  <a:cubicBezTo>
                    <a:pt x="285" y="1"/>
                    <a:pt x="245" y="1"/>
                    <a:pt x="208" y="19"/>
                  </a:cubicBezTo>
                  <a:cubicBezTo>
                    <a:pt x="172" y="37"/>
                    <a:pt x="132" y="60"/>
                    <a:pt x="95" y="96"/>
                  </a:cubicBezTo>
                  <a:cubicBezTo>
                    <a:pt x="77" y="114"/>
                    <a:pt x="59" y="150"/>
                    <a:pt x="41" y="191"/>
                  </a:cubicBezTo>
                  <a:cubicBezTo>
                    <a:pt x="18" y="227"/>
                    <a:pt x="0" y="263"/>
                    <a:pt x="18" y="304"/>
                  </a:cubicBezTo>
                  <a:lnTo>
                    <a:pt x="18" y="399"/>
                  </a:lnTo>
                  <a:cubicBezTo>
                    <a:pt x="41" y="435"/>
                    <a:pt x="59" y="489"/>
                    <a:pt x="95" y="530"/>
                  </a:cubicBezTo>
                  <a:cubicBezTo>
                    <a:pt x="132" y="548"/>
                    <a:pt x="154" y="566"/>
                    <a:pt x="172" y="584"/>
                  </a:cubicBezTo>
                  <a:cubicBezTo>
                    <a:pt x="208" y="602"/>
                    <a:pt x="267" y="625"/>
                    <a:pt x="322" y="625"/>
                  </a:cubicBezTo>
                  <a:cubicBezTo>
                    <a:pt x="358" y="625"/>
                    <a:pt x="398" y="602"/>
                    <a:pt x="435" y="584"/>
                  </a:cubicBezTo>
                  <a:cubicBezTo>
                    <a:pt x="471" y="584"/>
                    <a:pt x="512" y="566"/>
                    <a:pt x="548" y="530"/>
                  </a:cubicBezTo>
                  <a:cubicBezTo>
                    <a:pt x="566" y="489"/>
                    <a:pt x="607" y="471"/>
                    <a:pt x="607" y="435"/>
                  </a:cubicBezTo>
                  <a:cubicBezTo>
                    <a:pt x="625" y="399"/>
                    <a:pt x="643" y="358"/>
                    <a:pt x="643" y="304"/>
                  </a:cubicBezTo>
                  <a:cubicBezTo>
                    <a:pt x="625" y="286"/>
                    <a:pt x="625" y="245"/>
                    <a:pt x="625" y="227"/>
                  </a:cubicBezTo>
                  <a:cubicBezTo>
                    <a:pt x="607" y="173"/>
                    <a:pt x="584" y="132"/>
                    <a:pt x="548" y="96"/>
                  </a:cubicBezTo>
                  <a:cubicBezTo>
                    <a:pt x="530" y="78"/>
                    <a:pt x="512" y="60"/>
                    <a:pt x="471" y="37"/>
                  </a:cubicBezTo>
                  <a:cubicBezTo>
                    <a:pt x="435" y="19"/>
                    <a:pt x="380" y="1"/>
                    <a:pt x="3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4" name="Google Shape;3424;p33"/>
            <p:cNvSpPr/>
            <p:nvPr/>
          </p:nvSpPr>
          <p:spPr>
            <a:xfrm rot="5400000">
              <a:off x="8811626" y="2922757"/>
              <a:ext cx="54114" cy="54015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7"/>
                    <a:pt x="78" y="95"/>
                  </a:cubicBezTo>
                  <a:cubicBezTo>
                    <a:pt x="60" y="114"/>
                    <a:pt x="37" y="150"/>
                    <a:pt x="19" y="168"/>
                  </a:cubicBezTo>
                  <a:cubicBezTo>
                    <a:pt x="19" y="209"/>
                    <a:pt x="1" y="245"/>
                    <a:pt x="1" y="281"/>
                  </a:cubicBezTo>
                  <a:cubicBezTo>
                    <a:pt x="1" y="358"/>
                    <a:pt x="37" y="412"/>
                    <a:pt x="78" y="471"/>
                  </a:cubicBezTo>
                  <a:cubicBezTo>
                    <a:pt x="132" y="525"/>
                    <a:pt x="209" y="548"/>
                    <a:pt x="286" y="548"/>
                  </a:cubicBezTo>
                  <a:cubicBezTo>
                    <a:pt x="340" y="548"/>
                    <a:pt x="417" y="525"/>
                    <a:pt x="471" y="471"/>
                  </a:cubicBezTo>
                  <a:cubicBezTo>
                    <a:pt x="490" y="453"/>
                    <a:pt x="512" y="412"/>
                    <a:pt x="530" y="376"/>
                  </a:cubicBezTo>
                  <a:cubicBezTo>
                    <a:pt x="548" y="358"/>
                    <a:pt x="548" y="322"/>
                    <a:pt x="548" y="281"/>
                  </a:cubicBezTo>
                  <a:cubicBezTo>
                    <a:pt x="548" y="209"/>
                    <a:pt x="530" y="132"/>
                    <a:pt x="471" y="95"/>
                  </a:cubicBezTo>
                  <a:cubicBezTo>
                    <a:pt x="417" y="37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5" name="Google Shape;3425;p33"/>
            <p:cNvSpPr/>
            <p:nvPr/>
          </p:nvSpPr>
          <p:spPr>
            <a:xfrm rot="5400000">
              <a:off x="8754309" y="3129008"/>
              <a:ext cx="48298" cy="48692"/>
            </a:xfrm>
            <a:custGeom>
              <a:avLst/>
              <a:gdLst/>
              <a:ahLst/>
              <a:cxnLst/>
              <a:rect l="l" t="t" r="r" b="b"/>
              <a:pathLst>
                <a:path w="490" h="494" extrusionOk="0">
                  <a:moveTo>
                    <a:pt x="245" y="0"/>
                  </a:moveTo>
                  <a:cubicBezTo>
                    <a:pt x="204" y="0"/>
                    <a:pt x="186" y="23"/>
                    <a:pt x="150" y="23"/>
                  </a:cubicBezTo>
                  <a:cubicBezTo>
                    <a:pt x="114" y="41"/>
                    <a:pt x="91" y="59"/>
                    <a:pt x="73" y="77"/>
                  </a:cubicBezTo>
                  <a:cubicBezTo>
                    <a:pt x="55" y="95"/>
                    <a:pt x="37" y="136"/>
                    <a:pt x="19" y="154"/>
                  </a:cubicBezTo>
                  <a:cubicBezTo>
                    <a:pt x="0" y="190"/>
                    <a:pt x="0" y="208"/>
                    <a:pt x="0" y="249"/>
                  </a:cubicBezTo>
                  <a:cubicBezTo>
                    <a:pt x="0" y="267"/>
                    <a:pt x="0" y="285"/>
                    <a:pt x="19" y="321"/>
                  </a:cubicBezTo>
                  <a:cubicBezTo>
                    <a:pt x="19" y="362"/>
                    <a:pt x="37" y="398"/>
                    <a:pt x="73" y="416"/>
                  </a:cubicBezTo>
                  <a:cubicBezTo>
                    <a:pt x="91" y="435"/>
                    <a:pt x="114" y="453"/>
                    <a:pt x="132" y="453"/>
                  </a:cubicBezTo>
                  <a:cubicBezTo>
                    <a:pt x="168" y="475"/>
                    <a:pt x="204" y="493"/>
                    <a:pt x="245" y="493"/>
                  </a:cubicBezTo>
                  <a:cubicBezTo>
                    <a:pt x="281" y="493"/>
                    <a:pt x="299" y="493"/>
                    <a:pt x="340" y="475"/>
                  </a:cubicBezTo>
                  <a:cubicBezTo>
                    <a:pt x="376" y="453"/>
                    <a:pt x="394" y="453"/>
                    <a:pt x="412" y="416"/>
                  </a:cubicBezTo>
                  <a:cubicBezTo>
                    <a:pt x="430" y="398"/>
                    <a:pt x="453" y="380"/>
                    <a:pt x="471" y="340"/>
                  </a:cubicBezTo>
                  <a:cubicBezTo>
                    <a:pt x="489" y="321"/>
                    <a:pt x="489" y="285"/>
                    <a:pt x="489" y="249"/>
                  </a:cubicBezTo>
                  <a:cubicBezTo>
                    <a:pt x="489" y="226"/>
                    <a:pt x="489" y="208"/>
                    <a:pt x="471" y="190"/>
                  </a:cubicBezTo>
                  <a:cubicBezTo>
                    <a:pt x="471" y="154"/>
                    <a:pt x="453" y="113"/>
                    <a:pt x="412" y="77"/>
                  </a:cubicBezTo>
                  <a:cubicBezTo>
                    <a:pt x="394" y="59"/>
                    <a:pt x="376" y="59"/>
                    <a:pt x="376" y="41"/>
                  </a:cubicBezTo>
                  <a:cubicBezTo>
                    <a:pt x="340" y="23"/>
                    <a:pt x="281" y="0"/>
                    <a:pt x="2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6" name="Google Shape;3426;p33"/>
            <p:cNvSpPr/>
            <p:nvPr/>
          </p:nvSpPr>
          <p:spPr>
            <a:xfrm rot="5400000">
              <a:off x="8939123" y="3165280"/>
              <a:ext cx="37160" cy="38934"/>
            </a:xfrm>
            <a:custGeom>
              <a:avLst/>
              <a:gdLst/>
              <a:ahLst/>
              <a:cxnLst/>
              <a:rect l="l" t="t" r="r" b="b"/>
              <a:pathLst>
                <a:path w="377" h="395" extrusionOk="0">
                  <a:moveTo>
                    <a:pt x="191" y="0"/>
                  </a:moveTo>
                  <a:cubicBezTo>
                    <a:pt x="168" y="0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3"/>
                    <a:pt x="19" y="95"/>
                    <a:pt x="19" y="132"/>
                  </a:cubicBezTo>
                  <a:cubicBezTo>
                    <a:pt x="1" y="150"/>
                    <a:pt x="1" y="168"/>
                    <a:pt x="1" y="209"/>
                  </a:cubicBezTo>
                  <a:lnTo>
                    <a:pt x="1" y="245"/>
                  </a:lnTo>
                  <a:cubicBezTo>
                    <a:pt x="19" y="281"/>
                    <a:pt x="19" y="322"/>
                    <a:pt x="55" y="340"/>
                  </a:cubicBezTo>
                  <a:cubicBezTo>
                    <a:pt x="55" y="340"/>
                    <a:pt x="78" y="358"/>
                    <a:pt x="96" y="376"/>
                  </a:cubicBezTo>
                  <a:cubicBezTo>
                    <a:pt x="114" y="376"/>
                    <a:pt x="150" y="394"/>
                    <a:pt x="191" y="394"/>
                  </a:cubicBezTo>
                  <a:cubicBezTo>
                    <a:pt x="209" y="394"/>
                    <a:pt x="245" y="394"/>
                    <a:pt x="263" y="376"/>
                  </a:cubicBezTo>
                  <a:cubicBezTo>
                    <a:pt x="281" y="376"/>
                    <a:pt x="304" y="358"/>
                    <a:pt x="322" y="340"/>
                  </a:cubicBezTo>
                  <a:cubicBezTo>
                    <a:pt x="340" y="322"/>
                    <a:pt x="358" y="299"/>
                    <a:pt x="358" y="281"/>
                  </a:cubicBezTo>
                  <a:cubicBezTo>
                    <a:pt x="376" y="245"/>
                    <a:pt x="376" y="227"/>
                    <a:pt x="376" y="209"/>
                  </a:cubicBezTo>
                  <a:lnTo>
                    <a:pt x="376" y="150"/>
                  </a:lnTo>
                  <a:cubicBezTo>
                    <a:pt x="376" y="114"/>
                    <a:pt x="358" y="95"/>
                    <a:pt x="322" y="55"/>
                  </a:cubicBezTo>
                  <a:cubicBezTo>
                    <a:pt x="322" y="55"/>
                    <a:pt x="304" y="37"/>
                    <a:pt x="281" y="37"/>
                  </a:cubicBezTo>
                  <a:cubicBezTo>
                    <a:pt x="263" y="19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7" name="Google Shape;3427;p33"/>
            <p:cNvSpPr/>
            <p:nvPr/>
          </p:nvSpPr>
          <p:spPr>
            <a:xfrm rot="5400000">
              <a:off x="8597389" y="3019401"/>
              <a:ext cx="27796" cy="27993"/>
            </a:xfrm>
            <a:custGeom>
              <a:avLst/>
              <a:gdLst/>
              <a:ahLst/>
              <a:cxnLst/>
              <a:rect l="l" t="t" r="r" b="b"/>
              <a:pathLst>
                <a:path w="282" h="284" extrusionOk="0">
                  <a:moveTo>
                    <a:pt x="150" y="1"/>
                  </a:moveTo>
                  <a:cubicBezTo>
                    <a:pt x="138" y="1"/>
                    <a:pt x="126" y="9"/>
                    <a:pt x="114" y="9"/>
                  </a:cubicBezTo>
                  <a:cubicBezTo>
                    <a:pt x="73" y="9"/>
                    <a:pt x="37" y="49"/>
                    <a:pt x="19" y="68"/>
                  </a:cubicBezTo>
                  <a:cubicBezTo>
                    <a:pt x="19" y="86"/>
                    <a:pt x="1" y="104"/>
                    <a:pt x="1" y="122"/>
                  </a:cubicBezTo>
                  <a:cubicBezTo>
                    <a:pt x="1" y="144"/>
                    <a:pt x="1" y="163"/>
                    <a:pt x="19" y="181"/>
                  </a:cubicBezTo>
                  <a:cubicBezTo>
                    <a:pt x="19" y="217"/>
                    <a:pt x="37" y="235"/>
                    <a:pt x="73" y="258"/>
                  </a:cubicBezTo>
                  <a:cubicBezTo>
                    <a:pt x="102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6"/>
                  </a:cubicBezTo>
                  <a:cubicBezTo>
                    <a:pt x="209" y="276"/>
                    <a:pt x="245" y="235"/>
                    <a:pt x="263" y="217"/>
                  </a:cubicBezTo>
                  <a:cubicBezTo>
                    <a:pt x="281" y="199"/>
                    <a:pt x="281" y="163"/>
                    <a:pt x="281" y="144"/>
                  </a:cubicBezTo>
                  <a:cubicBezTo>
                    <a:pt x="281" y="122"/>
                    <a:pt x="281" y="104"/>
                    <a:pt x="263" y="86"/>
                  </a:cubicBezTo>
                  <a:cubicBezTo>
                    <a:pt x="263" y="68"/>
                    <a:pt x="263" y="49"/>
                    <a:pt x="245" y="49"/>
                  </a:cubicBezTo>
                  <a:cubicBezTo>
                    <a:pt x="227" y="31"/>
                    <a:pt x="209" y="9"/>
                    <a:pt x="186" y="9"/>
                  </a:cubicBezTo>
                  <a:lnTo>
                    <a:pt x="168" y="9"/>
                  </a:lnTo>
                  <a:cubicBezTo>
                    <a:pt x="162" y="3"/>
                    <a:pt x="156" y="1"/>
                    <a:pt x="1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8" name="Google Shape;3428;p33"/>
            <p:cNvSpPr/>
            <p:nvPr/>
          </p:nvSpPr>
          <p:spPr>
            <a:xfrm rot="5400000">
              <a:off x="8804086" y="3054294"/>
              <a:ext cx="37160" cy="37948"/>
            </a:xfrm>
            <a:custGeom>
              <a:avLst/>
              <a:gdLst/>
              <a:ahLst/>
              <a:cxnLst/>
              <a:rect l="l" t="t" r="r" b="b"/>
              <a:pathLst>
                <a:path w="377" h="385" extrusionOk="0">
                  <a:moveTo>
                    <a:pt x="191" y="1"/>
                  </a:moveTo>
                  <a:cubicBezTo>
                    <a:pt x="168" y="1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8"/>
                    <a:pt x="19" y="96"/>
                    <a:pt x="19" y="132"/>
                  </a:cubicBezTo>
                  <a:cubicBezTo>
                    <a:pt x="1" y="150"/>
                    <a:pt x="1" y="168"/>
                    <a:pt x="1" y="191"/>
                  </a:cubicBezTo>
                  <a:lnTo>
                    <a:pt x="1" y="245"/>
                  </a:lnTo>
                  <a:cubicBezTo>
                    <a:pt x="19" y="281"/>
                    <a:pt x="37" y="304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197" y="382"/>
                    <a:pt x="205" y="384"/>
                    <a:pt x="214" y="384"/>
                  </a:cubicBezTo>
                  <a:cubicBezTo>
                    <a:pt x="231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2"/>
                    <a:pt x="358" y="304"/>
                    <a:pt x="358" y="263"/>
                  </a:cubicBezTo>
                  <a:cubicBezTo>
                    <a:pt x="376" y="245"/>
                    <a:pt x="376" y="227"/>
                    <a:pt x="376" y="191"/>
                  </a:cubicBezTo>
                  <a:lnTo>
                    <a:pt x="376" y="150"/>
                  </a:lnTo>
                  <a:cubicBezTo>
                    <a:pt x="358" y="114"/>
                    <a:pt x="340" y="96"/>
                    <a:pt x="322" y="55"/>
                  </a:cubicBezTo>
                  <a:cubicBezTo>
                    <a:pt x="304" y="55"/>
                    <a:pt x="304" y="37"/>
                    <a:pt x="281" y="37"/>
                  </a:cubicBezTo>
                  <a:cubicBezTo>
                    <a:pt x="263" y="19"/>
                    <a:pt x="227" y="1"/>
                    <a:pt x="1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9" name="Google Shape;3429;p33"/>
            <p:cNvSpPr/>
            <p:nvPr/>
          </p:nvSpPr>
          <p:spPr>
            <a:xfrm rot="5400000">
              <a:off x="8869781" y="2806152"/>
              <a:ext cx="40708" cy="40216"/>
            </a:xfrm>
            <a:custGeom>
              <a:avLst/>
              <a:gdLst/>
              <a:ahLst/>
              <a:cxnLst/>
              <a:rect l="l" t="t" r="r" b="b"/>
              <a:pathLst>
                <a:path w="413" h="408" extrusionOk="0">
                  <a:moveTo>
                    <a:pt x="245" y="0"/>
                  </a:moveTo>
                  <a:cubicBezTo>
                    <a:pt x="204" y="0"/>
                    <a:pt x="186" y="0"/>
                    <a:pt x="168" y="18"/>
                  </a:cubicBezTo>
                  <a:cubicBezTo>
                    <a:pt x="132" y="18"/>
                    <a:pt x="114" y="36"/>
                    <a:pt x="91" y="54"/>
                  </a:cubicBezTo>
                  <a:cubicBezTo>
                    <a:pt x="73" y="54"/>
                    <a:pt x="55" y="72"/>
                    <a:pt x="37" y="113"/>
                  </a:cubicBezTo>
                  <a:cubicBezTo>
                    <a:pt x="19" y="131"/>
                    <a:pt x="19" y="149"/>
                    <a:pt x="19" y="186"/>
                  </a:cubicBezTo>
                  <a:cubicBezTo>
                    <a:pt x="1" y="208"/>
                    <a:pt x="19" y="226"/>
                    <a:pt x="19" y="262"/>
                  </a:cubicBezTo>
                  <a:cubicBezTo>
                    <a:pt x="19" y="281"/>
                    <a:pt x="37" y="299"/>
                    <a:pt x="37" y="299"/>
                  </a:cubicBezTo>
                  <a:cubicBezTo>
                    <a:pt x="55" y="339"/>
                    <a:pt x="73" y="357"/>
                    <a:pt x="114" y="376"/>
                  </a:cubicBezTo>
                  <a:cubicBezTo>
                    <a:pt x="132" y="394"/>
                    <a:pt x="150" y="394"/>
                    <a:pt x="168" y="394"/>
                  </a:cubicBezTo>
                  <a:cubicBezTo>
                    <a:pt x="177" y="403"/>
                    <a:pt x="192" y="407"/>
                    <a:pt x="209" y="407"/>
                  </a:cubicBezTo>
                  <a:cubicBezTo>
                    <a:pt x="226" y="407"/>
                    <a:pt x="245" y="403"/>
                    <a:pt x="263" y="394"/>
                  </a:cubicBezTo>
                  <a:cubicBezTo>
                    <a:pt x="281" y="394"/>
                    <a:pt x="299" y="394"/>
                    <a:pt x="317" y="376"/>
                  </a:cubicBezTo>
                  <a:cubicBezTo>
                    <a:pt x="340" y="357"/>
                    <a:pt x="376" y="339"/>
                    <a:pt x="394" y="299"/>
                  </a:cubicBezTo>
                  <a:cubicBezTo>
                    <a:pt x="394" y="299"/>
                    <a:pt x="394" y="281"/>
                    <a:pt x="412" y="262"/>
                  </a:cubicBezTo>
                  <a:lnTo>
                    <a:pt x="412" y="167"/>
                  </a:lnTo>
                  <a:lnTo>
                    <a:pt x="412" y="149"/>
                  </a:lnTo>
                  <a:cubicBezTo>
                    <a:pt x="394" y="131"/>
                    <a:pt x="394" y="113"/>
                    <a:pt x="376" y="72"/>
                  </a:cubicBezTo>
                  <a:cubicBezTo>
                    <a:pt x="358" y="54"/>
                    <a:pt x="340" y="36"/>
                    <a:pt x="317" y="36"/>
                  </a:cubicBezTo>
                  <a:cubicBezTo>
                    <a:pt x="299" y="18"/>
                    <a:pt x="263" y="18"/>
                    <a:pt x="2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0" name="Google Shape;3430;p33"/>
            <p:cNvSpPr/>
            <p:nvPr/>
          </p:nvSpPr>
          <p:spPr>
            <a:xfrm rot="5400000">
              <a:off x="8720057" y="2650516"/>
              <a:ext cx="29472" cy="28190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2" y="1"/>
                  </a:moveTo>
                  <a:cubicBezTo>
                    <a:pt x="113" y="1"/>
                    <a:pt x="91" y="1"/>
                    <a:pt x="91" y="19"/>
                  </a:cubicBezTo>
                  <a:cubicBezTo>
                    <a:pt x="73" y="19"/>
                    <a:pt x="73" y="19"/>
                    <a:pt x="55" y="41"/>
                  </a:cubicBezTo>
                  <a:cubicBezTo>
                    <a:pt x="55" y="41"/>
                    <a:pt x="37" y="41"/>
                    <a:pt x="37" y="59"/>
                  </a:cubicBezTo>
                  <a:cubicBezTo>
                    <a:pt x="18" y="59"/>
                    <a:pt x="18" y="78"/>
                    <a:pt x="18" y="96"/>
                  </a:cubicBezTo>
                  <a:cubicBezTo>
                    <a:pt x="0" y="114"/>
                    <a:pt x="0" y="132"/>
                    <a:pt x="0" y="154"/>
                  </a:cubicBezTo>
                  <a:lnTo>
                    <a:pt x="0" y="191"/>
                  </a:lnTo>
                  <a:cubicBezTo>
                    <a:pt x="18" y="191"/>
                    <a:pt x="18" y="209"/>
                    <a:pt x="18" y="209"/>
                  </a:cubicBezTo>
                  <a:cubicBezTo>
                    <a:pt x="37" y="227"/>
                    <a:pt x="37" y="227"/>
                    <a:pt x="37" y="245"/>
                  </a:cubicBezTo>
                  <a:cubicBezTo>
                    <a:pt x="55" y="245"/>
                    <a:pt x="55" y="268"/>
                    <a:pt x="73" y="268"/>
                  </a:cubicBezTo>
                  <a:cubicBezTo>
                    <a:pt x="73" y="268"/>
                    <a:pt x="91" y="286"/>
                    <a:pt x="113" y="286"/>
                  </a:cubicBezTo>
                  <a:lnTo>
                    <a:pt x="204" y="286"/>
                  </a:lnTo>
                  <a:lnTo>
                    <a:pt x="245" y="245"/>
                  </a:lnTo>
                  <a:lnTo>
                    <a:pt x="263" y="227"/>
                  </a:lnTo>
                  <a:cubicBezTo>
                    <a:pt x="281" y="209"/>
                    <a:pt x="281" y="209"/>
                    <a:pt x="281" y="191"/>
                  </a:cubicBezTo>
                  <a:cubicBezTo>
                    <a:pt x="299" y="173"/>
                    <a:pt x="299" y="154"/>
                    <a:pt x="299" y="154"/>
                  </a:cubicBezTo>
                  <a:lnTo>
                    <a:pt x="299" y="114"/>
                  </a:lnTo>
                  <a:cubicBezTo>
                    <a:pt x="281" y="96"/>
                    <a:pt x="281" y="78"/>
                    <a:pt x="263" y="59"/>
                  </a:cubicBezTo>
                  <a:lnTo>
                    <a:pt x="245" y="41"/>
                  </a:lnTo>
                  <a:lnTo>
                    <a:pt x="227" y="19"/>
                  </a:lnTo>
                  <a:cubicBezTo>
                    <a:pt x="204" y="19"/>
                    <a:pt x="186" y="1"/>
                    <a:pt x="1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1" name="Google Shape;3431;p33"/>
            <p:cNvSpPr/>
            <p:nvPr/>
          </p:nvSpPr>
          <p:spPr>
            <a:xfrm rot="5400000">
              <a:off x="8945629" y="2874410"/>
              <a:ext cx="62985" cy="63379"/>
            </a:xfrm>
            <a:custGeom>
              <a:avLst/>
              <a:gdLst/>
              <a:ahLst/>
              <a:cxnLst/>
              <a:rect l="l" t="t" r="r" b="b"/>
              <a:pathLst>
                <a:path w="639" h="643" extrusionOk="0">
                  <a:moveTo>
                    <a:pt x="322" y="0"/>
                  </a:moveTo>
                  <a:cubicBezTo>
                    <a:pt x="281" y="0"/>
                    <a:pt x="245" y="0"/>
                    <a:pt x="186" y="18"/>
                  </a:cubicBezTo>
                  <a:cubicBezTo>
                    <a:pt x="150" y="36"/>
                    <a:pt x="132" y="55"/>
                    <a:pt x="95" y="95"/>
                  </a:cubicBezTo>
                  <a:cubicBezTo>
                    <a:pt x="55" y="113"/>
                    <a:pt x="37" y="150"/>
                    <a:pt x="18" y="190"/>
                  </a:cubicBezTo>
                  <a:cubicBezTo>
                    <a:pt x="0" y="226"/>
                    <a:pt x="0" y="281"/>
                    <a:pt x="0" y="321"/>
                  </a:cubicBezTo>
                  <a:cubicBezTo>
                    <a:pt x="0" y="340"/>
                    <a:pt x="0" y="376"/>
                    <a:pt x="18" y="394"/>
                  </a:cubicBezTo>
                  <a:cubicBezTo>
                    <a:pt x="18" y="453"/>
                    <a:pt x="55" y="507"/>
                    <a:pt x="95" y="548"/>
                  </a:cubicBezTo>
                  <a:cubicBezTo>
                    <a:pt x="150" y="602"/>
                    <a:pt x="227" y="643"/>
                    <a:pt x="322" y="643"/>
                  </a:cubicBezTo>
                  <a:cubicBezTo>
                    <a:pt x="358" y="643"/>
                    <a:pt x="412" y="643"/>
                    <a:pt x="453" y="620"/>
                  </a:cubicBezTo>
                  <a:cubicBezTo>
                    <a:pt x="489" y="602"/>
                    <a:pt x="525" y="584"/>
                    <a:pt x="548" y="548"/>
                  </a:cubicBezTo>
                  <a:cubicBezTo>
                    <a:pt x="584" y="507"/>
                    <a:pt x="602" y="489"/>
                    <a:pt x="620" y="435"/>
                  </a:cubicBezTo>
                  <a:cubicBezTo>
                    <a:pt x="638" y="394"/>
                    <a:pt x="638" y="358"/>
                    <a:pt x="638" y="321"/>
                  </a:cubicBezTo>
                  <a:lnTo>
                    <a:pt x="638" y="226"/>
                  </a:lnTo>
                  <a:cubicBezTo>
                    <a:pt x="620" y="168"/>
                    <a:pt x="584" y="131"/>
                    <a:pt x="548" y="95"/>
                  </a:cubicBezTo>
                  <a:cubicBezTo>
                    <a:pt x="489" y="36"/>
                    <a:pt x="412" y="0"/>
                    <a:pt x="3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2" name="Google Shape;3432;p33"/>
            <p:cNvSpPr/>
            <p:nvPr/>
          </p:nvSpPr>
          <p:spPr>
            <a:xfrm rot="5400000">
              <a:off x="8747360" y="3266755"/>
              <a:ext cx="38934" cy="34893"/>
            </a:xfrm>
            <a:custGeom>
              <a:avLst/>
              <a:gdLst/>
              <a:ahLst/>
              <a:cxnLst/>
              <a:rect l="l" t="t" r="r" b="b"/>
              <a:pathLst>
                <a:path w="395" h="354" extrusionOk="0">
                  <a:moveTo>
                    <a:pt x="205" y="1"/>
                  </a:moveTo>
                  <a:cubicBezTo>
                    <a:pt x="160" y="1"/>
                    <a:pt x="109" y="16"/>
                    <a:pt x="73" y="38"/>
                  </a:cubicBezTo>
                  <a:cubicBezTo>
                    <a:pt x="55" y="61"/>
                    <a:pt x="37" y="79"/>
                    <a:pt x="19" y="97"/>
                  </a:cubicBezTo>
                  <a:cubicBezTo>
                    <a:pt x="1" y="115"/>
                    <a:pt x="1" y="152"/>
                    <a:pt x="1" y="174"/>
                  </a:cubicBezTo>
                  <a:cubicBezTo>
                    <a:pt x="1" y="210"/>
                    <a:pt x="1" y="228"/>
                    <a:pt x="19" y="265"/>
                  </a:cubicBezTo>
                  <a:cubicBezTo>
                    <a:pt x="37" y="287"/>
                    <a:pt x="55" y="305"/>
                    <a:pt x="73" y="323"/>
                  </a:cubicBezTo>
                  <a:cubicBezTo>
                    <a:pt x="108" y="345"/>
                    <a:pt x="154" y="353"/>
                    <a:pt x="198" y="353"/>
                  </a:cubicBezTo>
                  <a:cubicBezTo>
                    <a:pt x="229" y="353"/>
                    <a:pt x="259" y="349"/>
                    <a:pt x="281" y="342"/>
                  </a:cubicBezTo>
                  <a:cubicBezTo>
                    <a:pt x="281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81" y="38"/>
                    <a:pt x="281" y="20"/>
                  </a:cubicBezTo>
                  <a:cubicBezTo>
                    <a:pt x="260" y="7"/>
                    <a:pt x="234" y="1"/>
                    <a:pt x="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3" name="Google Shape;3433;p33"/>
            <p:cNvSpPr/>
            <p:nvPr/>
          </p:nvSpPr>
          <p:spPr>
            <a:xfrm rot="5400000">
              <a:off x="8530856" y="3215845"/>
              <a:ext cx="76390" cy="73433"/>
            </a:xfrm>
            <a:custGeom>
              <a:avLst/>
              <a:gdLst/>
              <a:ahLst/>
              <a:cxnLst/>
              <a:rect l="l" t="t" r="r" b="b"/>
              <a:pathLst>
                <a:path w="775" h="745" extrusionOk="0">
                  <a:moveTo>
                    <a:pt x="358" y="1"/>
                  </a:moveTo>
                  <a:cubicBezTo>
                    <a:pt x="304" y="1"/>
                    <a:pt x="245" y="19"/>
                    <a:pt x="191" y="60"/>
                  </a:cubicBezTo>
                  <a:cubicBezTo>
                    <a:pt x="114" y="96"/>
                    <a:pt x="59" y="150"/>
                    <a:pt x="41" y="227"/>
                  </a:cubicBezTo>
                  <a:cubicBezTo>
                    <a:pt x="1" y="286"/>
                    <a:pt x="1" y="340"/>
                    <a:pt x="1" y="417"/>
                  </a:cubicBezTo>
                  <a:cubicBezTo>
                    <a:pt x="19" y="489"/>
                    <a:pt x="59" y="566"/>
                    <a:pt x="114" y="625"/>
                  </a:cubicBezTo>
                  <a:lnTo>
                    <a:pt x="114" y="643"/>
                  </a:lnTo>
                  <a:cubicBezTo>
                    <a:pt x="188" y="717"/>
                    <a:pt x="294" y="744"/>
                    <a:pt x="391" y="744"/>
                  </a:cubicBezTo>
                  <a:cubicBezTo>
                    <a:pt x="419" y="744"/>
                    <a:pt x="446" y="742"/>
                    <a:pt x="471" y="738"/>
                  </a:cubicBezTo>
                  <a:cubicBezTo>
                    <a:pt x="607" y="697"/>
                    <a:pt x="697" y="602"/>
                    <a:pt x="738" y="471"/>
                  </a:cubicBezTo>
                  <a:cubicBezTo>
                    <a:pt x="774" y="340"/>
                    <a:pt x="738" y="209"/>
                    <a:pt x="643" y="114"/>
                  </a:cubicBezTo>
                  <a:cubicBezTo>
                    <a:pt x="607" y="60"/>
                    <a:pt x="548" y="37"/>
                    <a:pt x="471" y="19"/>
                  </a:cubicBezTo>
                  <a:cubicBezTo>
                    <a:pt x="444" y="10"/>
                    <a:pt x="411" y="5"/>
                    <a:pt x="378" y="5"/>
                  </a:cubicBezTo>
                  <a:cubicBezTo>
                    <a:pt x="345" y="5"/>
                    <a:pt x="313" y="10"/>
                    <a:pt x="286" y="19"/>
                  </a:cubicBezTo>
                  <a:cubicBezTo>
                    <a:pt x="304" y="1"/>
                    <a:pt x="340" y="1"/>
                    <a:pt x="3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4" name="Google Shape;3434;p33"/>
            <p:cNvSpPr/>
            <p:nvPr/>
          </p:nvSpPr>
          <p:spPr>
            <a:xfrm rot="5400000">
              <a:off x="8791420" y="3381388"/>
              <a:ext cx="33513" cy="37554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2" y="1"/>
                  </a:moveTo>
                  <a:cubicBezTo>
                    <a:pt x="154" y="19"/>
                    <a:pt x="136" y="19"/>
                    <a:pt x="113" y="19"/>
                  </a:cubicBezTo>
                  <a:cubicBezTo>
                    <a:pt x="113" y="19"/>
                    <a:pt x="95" y="19"/>
                    <a:pt x="77" y="42"/>
                  </a:cubicBezTo>
                  <a:cubicBezTo>
                    <a:pt x="59" y="42"/>
                    <a:pt x="59" y="60"/>
                    <a:pt x="41" y="78"/>
                  </a:cubicBezTo>
                  <a:cubicBezTo>
                    <a:pt x="23" y="96"/>
                    <a:pt x="23" y="114"/>
                    <a:pt x="0" y="132"/>
                  </a:cubicBezTo>
                  <a:lnTo>
                    <a:pt x="0" y="173"/>
                  </a:lnTo>
                  <a:lnTo>
                    <a:pt x="0" y="245"/>
                  </a:lnTo>
                  <a:cubicBezTo>
                    <a:pt x="23" y="286"/>
                    <a:pt x="23" y="304"/>
                    <a:pt x="41" y="322"/>
                  </a:cubicBezTo>
                  <a:cubicBezTo>
                    <a:pt x="77" y="358"/>
                    <a:pt x="113" y="381"/>
                    <a:pt x="172" y="381"/>
                  </a:cubicBezTo>
                  <a:cubicBezTo>
                    <a:pt x="190" y="381"/>
                    <a:pt x="208" y="381"/>
                    <a:pt x="226" y="358"/>
                  </a:cubicBezTo>
                  <a:cubicBezTo>
                    <a:pt x="249" y="358"/>
                    <a:pt x="267" y="340"/>
                    <a:pt x="285" y="322"/>
                  </a:cubicBezTo>
                  <a:cubicBezTo>
                    <a:pt x="303" y="304"/>
                    <a:pt x="321" y="286"/>
                    <a:pt x="321" y="245"/>
                  </a:cubicBezTo>
                  <a:cubicBezTo>
                    <a:pt x="339" y="227"/>
                    <a:pt x="339" y="191"/>
                    <a:pt x="321" y="173"/>
                  </a:cubicBezTo>
                  <a:lnTo>
                    <a:pt x="321" y="132"/>
                  </a:lnTo>
                  <a:cubicBezTo>
                    <a:pt x="321" y="114"/>
                    <a:pt x="303" y="96"/>
                    <a:pt x="303" y="96"/>
                  </a:cubicBezTo>
                  <a:cubicBezTo>
                    <a:pt x="303" y="78"/>
                    <a:pt x="285" y="60"/>
                    <a:pt x="267" y="42"/>
                  </a:cubicBezTo>
                  <a:cubicBezTo>
                    <a:pt x="249" y="42"/>
                    <a:pt x="249" y="19"/>
                    <a:pt x="226" y="19"/>
                  </a:cubicBezTo>
                  <a:cubicBezTo>
                    <a:pt x="208" y="19"/>
                    <a:pt x="190" y="1"/>
                    <a:pt x="1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5" name="Google Shape;3435;p33"/>
            <p:cNvSpPr/>
            <p:nvPr/>
          </p:nvSpPr>
          <p:spPr>
            <a:xfrm rot="5400000">
              <a:off x="8630607" y="3401249"/>
              <a:ext cx="58056" cy="44651"/>
            </a:xfrm>
            <a:custGeom>
              <a:avLst/>
              <a:gdLst/>
              <a:ahLst/>
              <a:cxnLst/>
              <a:rect l="l" t="t" r="r" b="b"/>
              <a:pathLst>
                <a:path w="589" h="453" extrusionOk="0">
                  <a:moveTo>
                    <a:pt x="303" y="0"/>
                  </a:moveTo>
                  <a:cubicBezTo>
                    <a:pt x="0" y="0"/>
                    <a:pt x="0" y="453"/>
                    <a:pt x="303" y="453"/>
                  </a:cubicBezTo>
                  <a:cubicBezTo>
                    <a:pt x="588" y="453"/>
                    <a:pt x="588" y="0"/>
                    <a:pt x="3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6" name="Google Shape;3436;p33"/>
            <p:cNvSpPr/>
            <p:nvPr/>
          </p:nvSpPr>
          <p:spPr>
            <a:xfrm rot="5400000">
              <a:off x="8461809" y="2869531"/>
              <a:ext cx="48692" cy="47214"/>
            </a:xfrm>
            <a:custGeom>
              <a:avLst/>
              <a:gdLst/>
              <a:ahLst/>
              <a:cxnLst/>
              <a:rect l="l" t="t" r="r" b="b"/>
              <a:pathLst>
                <a:path w="494" h="479" extrusionOk="0">
                  <a:moveTo>
                    <a:pt x="214" y="1"/>
                  </a:moveTo>
                  <a:cubicBezTo>
                    <a:pt x="189" y="1"/>
                    <a:pt x="167" y="14"/>
                    <a:pt x="154" y="27"/>
                  </a:cubicBezTo>
                  <a:cubicBezTo>
                    <a:pt x="114" y="27"/>
                    <a:pt x="96" y="45"/>
                    <a:pt x="77" y="63"/>
                  </a:cubicBezTo>
                  <a:cubicBezTo>
                    <a:pt x="41" y="81"/>
                    <a:pt x="41" y="122"/>
                    <a:pt x="19" y="140"/>
                  </a:cubicBezTo>
                  <a:cubicBezTo>
                    <a:pt x="1" y="176"/>
                    <a:pt x="1" y="217"/>
                    <a:pt x="1" y="235"/>
                  </a:cubicBezTo>
                  <a:lnTo>
                    <a:pt x="1" y="307"/>
                  </a:lnTo>
                  <a:cubicBezTo>
                    <a:pt x="19" y="348"/>
                    <a:pt x="41" y="384"/>
                    <a:pt x="77" y="402"/>
                  </a:cubicBezTo>
                  <a:cubicBezTo>
                    <a:pt x="96" y="420"/>
                    <a:pt x="96" y="443"/>
                    <a:pt x="114" y="443"/>
                  </a:cubicBezTo>
                  <a:cubicBezTo>
                    <a:pt x="154" y="479"/>
                    <a:pt x="191" y="479"/>
                    <a:pt x="245" y="479"/>
                  </a:cubicBezTo>
                  <a:cubicBezTo>
                    <a:pt x="267" y="479"/>
                    <a:pt x="304" y="479"/>
                    <a:pt x="340" y="461"/>
                  </a:cubicBezTo>
                  <a:cubicBezTo>
                    <a:pt x="358" y="461"/>
                    <a:pt x="399" y="443"/>
                    <a:pt x="417" y="402"/>
                  </a:cubicBezTo>
                  <a:cubicBezTo>
                    <a:pt x="435" y="384"/>
                    <a:pt x="453" y="366"/>
                    <a:pt x="453" y="330"/>
                  </a:cubicBezTo>
                  <a:cubicBezTo>
                    <a:pt x="471" y="307"/>
                    <a:pt x="494" y="271"/>
                    <a:pt x="471" y="235"/>
                  </a:cubicBezTo>
                  <a:lnTo>
                    <a:pt x="471" y="176"/>
                  </a:lnTo>
                  <a:cubicBezTo>
                    <a:pt x="453" y="140"/>
                    <a:pt x="435" y="103"/>
                    <a:pt x="417" y="63"/>
                  </a:cubicBezTo>
                  <a:cubicBezTo>
                    <a:pt x="399" y="63"/>
                    <a:pt x="381" y="45"/>
                    <a:pt x="358" y="27"/>
                  </a:cubicBezTo>
                  <a:cubicBezTo>
                    <a:pt x="322" y="8"/>
                    <a:pt x="286" y="8"/>
                    <a:pt x="245" y="8"/>
                  </a:cubicBezTo>
                  <a:cubicBezTo>
                    <a:pt x="234" y="3"/>
                    <a:pt x="224" y="1"/>
                    <a:pt x="2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7" name="Google Shape;3437;p33"/>
            <p:cNvSpPr/>
            <p:nvPr/>
          </p:nvSpPr>
          <p:spPr>
            <a:xfrm rot="5400000">
              <a:off x="8435541" y="3078147"/>
              <a:ext cx="31739" cy="29570"/>
            </a:xfrm>
            <a:custGeom>
              <a:avLst/>
              <a:gdLst/>
              <a:ahLst/>
              <a:cxnLst/>
              <a:rect l="l" t="t" r="r" b="b"/>
              <a:pathLst>
                <a:path w="322" h="300" extrusionOk="0">
                  <a:moveTo>
                    <a:pt x="168" y="1"/>
                  </a:moveTo>
                  <a:cubicBezTo>
                    <a:pt x="131" y="1"/>
                    <a:pt x="113" y="1"/>
                    <a:pt x="95" y="19"/>
                  </a:cubicBezTo>
                  <a:cubicBezTo>
                    <a:pt x="77" y="19"/>
                    <a:pt x="77" y="19"/>
                    <a:pt x="54" y="37"/>
                  </a:cubicBezTo>
                  <a:cubicBezTo>
                    <a:pt x="36" y="37"/>
                    <a:pt x="18" y="55"/>
                    <a:pt x="18" y="73"/>
                  </a:cubicBezTo>
                  <a:cubicBezTo>
                    <a:pt x="0" y="91"/>
                    <a:pt x="0" y="114"/>
                    <a:pt x="0" y="150"/>
                  </a:cubicBezTo>
                  <a:cubicBezTo>
                    <a:pt x="0" y="168"/>
                    <a:pt x="0" y="186"/>
                    <a:pt x="18" y="204"/>
                  </a:cubicBezTo>
                  <a:cubicBezTo>
                    <a:pt x="18" y="227"/>
                    <a:pt x="36" y="245"/>
                    <a:pt x="54" y="263"/>
                  </a:cubicBezTo>
                  <a:cubicBezTo>
                    <a:pt x="77" y="263"/>
                    <a:pt x="77" y="263"/>
                    <a:pt x="95" y="281"/>
                  </a:cubicBezTo>
                  <a:cubicBezTo>
                    <a:pt x="113" y="281"/>
                    <a:pt x="131" y="299"/>
                    <a:pt x="168" y="299"/>
                  </a:cubicBezTo>
                  <a:cubicBezTo>
                    <a:pt x="190" y="299"/>
                    <a:pt x="226" y="281"/>
                    <a:pt x="244" y="281"/>
                  </a:cubicBezTo>
                  <a:cubicBezTo>
                    <a:pt x="281" y="245"/>
                    <a:pt x="321" y="186"/>
                    <a:pt x="321" y="150"/>
                  </a:cubicBezTo>
                  <a:cubicBezTo>
                    <a:pt x="321" y="91"/>
                    <a:pt x="281" y="37"/>
                    <a:pt x="244" y="19"/>
                  </a:cubicBezTo>
                  <a:cubicBezTo>
                    <a:pt x="226" y="1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8" name="Google Shape;3438;p33"/>
            <p:cNvSpPr/>
            <p:nvPr/>
          </p:nvSpPr>
          <p:spPr>
            <a:xfrm rot="5400000">
              <a:off x="8481276" y="3341025"/>
              <a:ext cx="85261" cy="85261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0" y="1"/>
                  </a:moveTo>
                  <a:cubicBezTo>
                    <a:pt x="376" y="1"/>
                    <a:pt x="317" y="19"/>
                    <a:pt x="263" y="37"/>
                  </a:cubicBezTo>
                  <a:cubicBezTo>
                    <a:pt x="226" y="55"/>
                    <a:pt x="168" y="91"/>
                    <a:pt x="131" y="132"/>
                  </a:cubicBezTo>
                  <a:cubicBezTo>
                    <a:pt x="91" y="168"/>
                    <a:pt x="55" y="227"/>
                    <a:pt x="36" y="263"/>
                  </a:cubicBezTo>
                  <a:cubicBezTo>
                    <a:pt x="18" y="318"/>
                    <a:pt x="0" y="376"/>
                    <a:pt x="0" y="431"/>
                  </a:cubicBezTo>
                  <a:cubicBezTo>
                    <a:pt x="18" y="471"/>
                    <a:pt x="18" y="508"/>
                    <a:pt x="18" y="544"/>
                  </a:cubicBezTo>
                  <a:cubicBezTo>
                    <a:pt x="36" y="621"/>
                    <a:pt x="73" y="679"/>
                    <a:pt x="131" y="734"/>
                  </a:cubicBezTo>
                  <a:cubicBezTo>
                    <a:pt x="168" y="752"/>
                    <a:pt x="186" y="793"/>
                    <a:pt x="226" y="811"/>
                  </a:cubicBezTo>
                  <a:cubicBezTo>
                    <a:pt x="281" y="847"/>
                    <a:pt x="358" y="865"/>
                    <a:pt x="430" y="865"/>
                  </a:cubicBezTo>
                  <a:cubicBezTo>
                    <a:pt x="489" y="865"/>
                    <a:pt x="543" y="847"/>
                    <a:pt x="602" y="829"/>
                  </a:cubicBezTo>
                  <a:cubicBezTo>
                    <a:pt x="656" y="811"/>
                    <a:pt x="697" y="770"/>
                    <a:pt x="733" y="734"/>
                  </a:cubicBezTo>
                  <a:cubicBezTo>
                    <a:pt x="769" y="698"/>
                    <a:pt x="810" y="657"/>
                    <a:pt x="828" y="603"/>
                  </a:cubicBezTo>
                  <a:cubicBezTo>
                    <a:pt x="846" y="544"/>
                    <a:pt x="864" y="489"/>
                    <a:pt x="864" y="431"/>
                  </a:cubicBezTo>
                  <a:cubicBezTo>
                    <a:pt x="864" y="394"/>
                    <a:pt x="846" y="358"/>
                    <a:pt x="846" y="318"/>
                  </a:cubicBezTo>
                  <a:cubicBezTo>
                    <a:pt x="828" y="245"/>
                    <a:pt x="792" y="186"/>
                    <a:pt x="733" y="132"/>
                  </a:cubicBezTo>
                  <a:cubicBezTo>
                    <a:pt x="715" y="114"/>
                    <a:pt x="679" y="91"/>
                    <a:pt x="656" y="73"/>
                  </a:cubicBezTo>
                  <a:cubicBezTo>
                    <a:pt x="584" y="19"/>
                    <a:pt x="507" y="1"/>
                    <a:pt x="4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9" name="Google Shape;3439;p33"/>
            <p:cNvSpPr/>
            <p:nvPr/>
          </p:nvSpPr>
          <p:spPr>
            <a:xfrm rot="5400000">
              <a:off x="8561018" y="2688612"/>
              <a:ext cx="52339" cy="52339"/>
            </a:xfrm>
            <a:custGeom>
              <a:avLst/>
              <a:gdLst/>
              <a:ahLst/>
              <a:cxnLst/>
              <a:rect l="l" t="t" r="r" b="b"/>
              <a:pathLst>
                <a:path w="531" h="531" extrusionOk="0">
                  <a:moveTo>
                    <a:pt x="263" y="1"/>
                  </a:moveTo>
                  <a:cubicBezTo>
                    <a:pt x="227" y="1"/>
                    <a:pt x="209" y="1"/>
                    <a:pt x="173" y="23"/>
                  </a:cubicBezTo>
                  <a:cubicBezTo>
                    <a:pt x="132" y="42"/>
                    <a:pt x="114" y="60"/>
                    <a:pt x="78" y="78"/>
                  </a:cubicBezTo>
                  <a:cubicBezTo>
                    <a:pt x="60" y="96"/>
                    <a:pt x="37" y="137"/>
                    <a:pt x="37" y="155"/>
                  </a:cubicBezTo>
                  <a:cubicBezTo>
                    <a:pt x="19" y="191"/>
                    <a:pt x="1" y="227"/>
                    <a:pt x="1" y="268"/>
                  </a:cubicBezTo>
                  <a:cubicBezTo>
                    <a:pt x="19" y="286"/>
                    <a:pt x="19" y="304"/>
                    <a:pt x="19" y="340"/>
                  </a:cubicBezTo>
                  <a:cubicBezTo>
                    <a:pt x="37" y="381"/>
                    <a:pt x="60" y="417"/>
                    <a:pt x="78" y="453"/>
                  </a:cubicBezTo>
                  <a:cubicBezTo>
                    <a:pt x="96" y="453"/>
                    <a:pt x="114" y="476"/>
                    <a:pt x="132" y="494"/>
                  </a:cubicBezTo>
                  <a:cubicBezTo>
                    <a:pt x="173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6"/>
                    <a:pt x="453" y="453"/>
                  </a:cubicBezTo>
                  <a:cubicBezTo>
                    <a:pt x="471" y="417"/>
                    <a:pt x="490" y="399"/>
                    <a:pt x="512" y="363"/>
                  </a:cubicBezTo>
                  <a:cubicBezTo>
                    <a:pt x="530" y="340"/>
                    <a:pt x="530" y="304"/>
                    <a:pt x="530" y="268"/>
                  </a:cubicBezTo>
                  <a:lnTo>
                    <a:pt x="530" y="191"/>
                  </a:lnTo>
                  <a:cubicBezTo>
                    <a:pt x="512" y="155"/>
                    <a:pt x="490" y="114"/>
                    <a:pt x="453" y="78"/>
                  </a:cubicBezTo>
                  <a:cubicBezTo>
                    <a:pt x="435" y="60"/>
                    <a:pt x="417" y="60"/>
                    <a:pt x="399" y="42"/>
                  </a:cubicBezTo>
                  <a:cubicBezTo>
                    <a:pt x="358" y="23"/>
                    <a:pt x="322" y="1"/>
                    <a:pt x="2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0" name="Google Shape;3440;p33"/>
            <p:cNvSpPr/>
            <p:nvPr/>
          </p:nvSpPr>
          <p:spPr>
            <a:xfrm rot="5400000">
              <a:off x="9015218" y="3005405"/>
              <a:ext cx="50467" cy="48298"/>
            </a:xfrm>
            <a:custGeom>
              <a:avLst/>
              <a:gdLst/>
              <a:ahLst/>
              <a:cxnLst/>
              <a:rect l="l" t="t" r="r" b="b"/>
              <a:pathLst>
                <a:path w="512" h="490" extrusionOk="0">
                  <a:moveTo>
                    <a:pt x="250" y="1"/>
                  </a:moveTo>
                  <a:cubicBezTo>
                    <a:pt x="227" y="1"/>
                    <a:pt x="191" y="1"/>
                    <a:pt x="155" y="19"/>
                  </a:cubicBezTo>
                  <a:cubicBezTo>
                    <a:pt x="137" y="19"/>
                    <a:pt x="96" y="37"/>
                    <a:pt x="78" y="55"/>
                  </a:cubicBezTo>
                  <a:cubicBezTo>
                    <a:pt x="60" y="96"/>
                    <a:pt x="42" y="114"/>
                    <a:pt x="42" y="150"/>
                  </a:cubicBezTo>
                  <a:cubicBezTo>
                    <a:pt x="23" y="168"/>
                    <a:pt x="1" y="209"/>
                    <a:pt x="23" y="245"/>
                  </a:cubicBezTo>
                  <a:lnTo>
                    <a:pt x="23" y="304"/>
                  </a:lnTo>
                  <a:cubicBezTo>
                    <a:pt x="42" y="340"/>
                    <a:pt x="60" y="376"/>
                    <a:pt x="78" y="417"/>
                  </a:cubicBezTo>
                  <a:cubicBezTo>
                    <a:pt x="96" y="417"/>
                    <a:pt x="114" y="435"/>
                    <a:pt x="137" y="453"/>
                  </a:cubicBezTo>
                  <a:cubicBezTo>
                    <a:pt x="173" y="471"/>
                    <a:pt x="209" y="489"/>
                    <a:pt x="250" y="489"/>
                  </a:cubicBezTo>
                  <a:cubicBezTo>
                    <a:pt x="286" y="489"/>
                    <a:pt x="322" y="471"/>
                    <a:pt x="340" y="453"/>
                  </a:cubicBezTo>
                  <a:cubicBezTo>
                    <a:pt x="381" y="453"/>
                    <a:pt x="399" y="435"/>
                    <a:pt x="435" y="417"/>
                  </a:cubicBezTo>
                  <a:cubicBezTo>
                    <a:pt x="453" y="394"/>
                    <a:pt x="476" y="358"/>
                    <a:pt x="476" y="340"/>
                  </a:cubicBezTo>
                  <a:cubicBezTo>
                    <a:pt x="494" y="304"/>
                    <a:pt x="512" y="263"/>
                    <a:pt x="494" y="245"/>
                  </a:cubicBezTo>
                  <a:lnTo>
                    <a:pt x="494" y="168"/>
                  </a:lnTo>
                  <a:cubicBezTo>
                    <a:pt x="476" y="132"/>
                    <a:pt x="453" y="96"/>
                    <a:pt x="435" y="55"/>
                  </a:cubicBezTo>
                  <a:cubicBezTo>
                    <a:pt x="417" y="55"/>
                    <a:pt x="399" y="37"/>
                    <a:pt x="381" y="19"/>
                  </a:cubicBezTo>
                  <a:cubicBezTo>
                    <a:pt x="340" y="1"/>
                    <a:pt x="304" y="1"/>
                    <a:pt x="2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1" name="Google Shape;3441;p33"/>
            <p:cNvSpPr/>
            <p:nvPr/>
          </p:nvSpPr>
          <p:spPr>
            <a:xfrm rot="5400000">
              <a:off x="8895704" y="3329640"/>
              <a:ext cx="62985" cy="63477"/>
            </a:xfrm>
            <a:custGeom>
              <a:avLst/>
              <a:gdLst/>
              <a:ahLst/>
              <a:cxnLst/>
              <a:rect l="l" t="t" r="r" b="b"/>
              <a:pathLst>
                <a:path w="639" h="644" extrusionOk="0">
                  <a:moveTo>
                    <a:pt x="317" y="1"/>
                  </a:moveTo>
                  <a:cubicBezTo>
                    <a:pt x="281" y="1"/>
                    <a:pt x="244" y="1"/>
                    <a:pt x="204" y="42"/>
                  </a:cubicBezTo>
                  <a:cubicBezTo>
                    <a:pt x="168" y="42"/>
                    <a:pt x="131" y="60"/>
                    <a:pt x="91" y="96"/>
                  </a:cubicBezTo>
                  <a:cubicBezTo>
                    <a:pt x="73" y="114"/>
                    <a:pt x="54" y="155"/>
                    <a:pt x="36" y="191"/>
                  </a:cubicBezTo>
                  <a:cubicBezTo>
                    <a:pt x="18" y="227"/>
                    <a:pt x="0" y="268"/>
                    <a:pt x="18" y="322"/>
                  </a:cubicBezTo>
                  <a:lnTo>
                    <a:pt x="18" y="399"/>
                  </a:lnTo>
                  <a:cubicBezTo>
                    <a:pt x="36" y="453"/>
                    <a:pt x="54" y="512"/>
                    <a:pt x="91" y="548"/>
                  </a:cubicBezTo>
                  <a:cubicBezTo>
                    <a:pt x="131" y="548"/>
                    <a:pt x="149" y="566"/>
                    <a:pt x="168" y="589"/>
                  </a:cubicBezTo>
                  <a:cubicBezTo>
                    <a:pt x="204" y="625"/>
                    <a:pt x="263" y="625"/>
                    <a:pt x="317" y="643"/>
                  </a:cubicBezTo>
                  <a:cubicBezTo>
                    <a:pt x="376" y="643"/>
                    <a:pt x="412" y="625"/>
                    <a:pt x="453" y="607"/>
                  </a:cubicBezTo>
                  <a:cubicBezTo>
                    <a:pt x="489" y="589"/>
                    <a:pt x="525" y="566"/>
                    <a:pt x="543" y="548"/>
                  </a:cubicBezTo>
                  <a:cubicBezTo>
                    <a:pt x="584" y="512"/>
                    <a:pt x="602" y="476"/>
                    <a:pt x="620" y="435"/>
                  </a:cubicBezTo>
                  <a:cubicBezTo>
                    <a:pt x="638" y="399"/>
                    <a:pt x="638" y="363"/>
                    <a:pt x="638" y="322"/>
                  </a:cubicBezTo>
                  <a:cubicBezTo>
                    <a:pt x="638" y="286"/>
                    <a:pt x="638" y="268"/>
                    <a:pt x="620" y="227"/>
                  </a:cubicBezTo>
                  <a:cubicBezTo>
                    <a:pt x="620" y="191"/>
                    <a:pt x="584" y="137"/>
                    <a:pt x="543" y="96"/>
                  </a:cubicBezTo>
                  <a:cubicBezTo>
                    <a:pt x="525" y="78"/>
                    <a:pt x="507" y="60"/>
                    <a:pt x="489" y="42"/>
                  </a:cubicBezTo>
                  <a:cubicBezTo>
                    <a:pt x="430" y="24"/>
                    <a:pt x="376" y="1"/>
                    <a:pt x="3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2" name="Google Shape;3442;p33"/>
            <p:cNvSpPr/>
            <p:nvPr/>
          </p:nvSpPr>
          <p:spPr>
            <a:xfrm rot="5400000">
              <a:off x="8729125" y="3495725"/>
              <a:ext cx="35386" cy="29965"/>
            </a:xfrm>
            <a:custGeom>
              <a:avLst/>
              <a:gdLst/>
              <a:ahLst/>
              <a:cxnLst/>
              <a:rect l="l" t="t" r="r" b="b"/>
              <a:pathLst>
                <a:path w="359" h="304" extrusionOk="0">
                  <a:moveTo>
                    <a:pt x="173" y="0"/>
                  </a:moveTo>
                  <a:cubicBezTo>
                    <a:pt x="132" y="0"/>
                    <a:pt x="96" y="19"/>
                    <a:pt x="60" y="59"/>
                  </a:cubicBezTo>
                  <a:cubicBezTo>
                    <a:pt x="60" y="59"/>
                    <a:pt x="42" y="77"/>
                    <a:pt x="42" y="95"/>
                  </a:cubicBezTo>
                  <a:cubicBezTo>
                    <a:pt x="1" y="132"/>
                    <a:pt x="1" y="190"/>
                    <a:pt x="42" y="227"/>
                  </a:cubicBezTo>
                  <a:lnTo>
                    <a:pt x="60" y="245"/>
                  </a:lnTo>
                  <a:cubicBezTo>
                    <a:pt x="78" y="285"/>
                    <a:pt x="132" y="304"/>
                    <a:pt x="173" y="304"/>
                  </a:cubicBezTo>
                  <a:cubicBezTo>
                    <a:pt x="209" y="304"/>
                    <a:pt x="227" y="304"/>
                    <a:pt x="268" y="285"/>
                  </a:cubicBezTo>
                  <a:lnTo>
                    <a:pt x="304" y="285"/>
                  </a:lnTo>
                  <a:cubicBezTo>
                    <a:pt x="304" y="263"/>
                    <a:pt x="322" y="245"/>
                    <a:pt x="340" y="245"/>
                  </a:cubicBezTo>
                  <a:cubicBezTo>
                    <a:pt x="358" y="209"/>
                    <a:pt x="358" y="190"/>
                    <a:pt x="358" y="150"/>
                  </a:cubicBezTo>
                  <a:cubicBezTo>
                    <a:pt x="358" y="132"/>
                    <a:pt x="358" y="114"/>
                    <a:pt x="340" y="77"/>
                  </a:cubicBezTo>
                  <a:cubicBezTo>
                    <a:pt x="322" y="59"/>
                    <a:pt x="286" y="19"/>
                    <a:pt x="268" y="19"/>
                  </a:cubicBezTo>
                  <a:cubicBezTo>
                    <a:pt x="227" y="19"/>
                    <a:pt x="209" y="0"/>
                    <a:pt x="1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3" name="Google Shape;3443;p33"/>
            <p:cNvSpPr/>
            <p:nvPr/>
          </p:nvSpPr>
          <p:spPr>
            <a:xfrm rot="5400000">
              <a:off x="8695760" y="2977609"/>
              <a:ext cx="37061" cy="35287"/>
            </a:xfrm>
            <a:custGeom>
              <a:avLst/>
              <a:gdLst/>
              <a:ahLst/>
              <a:cxnLst/>
              <a:rect l="l" t="t" r="r" b="b"/>
              <a:pathLst>
                <a:path w="376" h="358" extrusionOk="0">
                  <a:moveTo>
                    <a:pt x="190" y="1"/>
                  </a:moveTo>
                  <a:cubicBezTo>
                    <a:pt x="168" y="1"/>
                    <a:pt x="132" y="1"/>
                    <a:pt x="113" y="19"/>
                  </a:cubicBezTo>
                  <a:cubicBezTo>
                    <a:pt x="95" y="19"/>
                    <a:pt x="77" y="37"/>
                    <a:pt x="55" y="55"/>
                  </a:cubicBezTo>
                  <a:cubicBezTo>
                    <a:pt x="37" y="73"/>
                    <a:pt x="37" y="96"/>
                    <a:pt x="18" y="114"/>
                  </a:cubicBezTo>
                  <a:cubicBezTo>
                    <a:pt x="18" y="132"/>
                    <a:pt x="0" y="150"/>
                    <a:pt x="18" y="168"/>
                  </a:cubicBezTo>
                  <a:lnTo>
                    <a:pt x="18" y="227"/>
                  </a:lnTo>
                  <a:cubicBezTo>
                    <a:pt x="18" y="245"/>
                    <a:pt x="37" y="281"/>
                    <a:pt x="55" y="299"/>
                  </a:cubicBezTo>
                  <a:cubicBezTo>
                    <a:pt x="77" y="299"/>
                    <a:pt x="95" y="322"/>
                    <a:pt x="95" y="322"/>
                  </a:cubicBezTo>
                  <a:cubicBezTo>
                    <a:pt x="132" y="340"/>
                    <a:pt x="150" y="358"/>
                    <a:pt x="190" y="358"/>
                  </a:cubicBezTo>
                  <a:cubicBezTo>
                    <a:pt x="190" y="358"/>
                    <a:pt x="208" y="358"/>
                    <a:pt x="208" y="340"/>
                  </a:cubicBezTo>
                  <a:cubicBezTo>
                    <a:pt x="245" y="340"/>
                    <a:pt x="263" y="340"/>
                    <a:pt x="281" y="322"/>
                  </a:cubicBezTo>
                  <a:cubicBezTo>
                    <a:pt x="281" y="322"/>
                    <a:pt x="303" y="299"/>
                    <a:pt x="322" y="299"/>
                  </a:cubicBezTo>
                  <a:lnTo>
                    <a:pt x="322" y="281"/>
                  </a:lnTo>
                  <a:cubicBezTo>
                    <a:pt x="340" y="281"/>
                    <a:pt x="358" y="263"/>
                    <a:pt x="358" y="245"/>
                  </a:cubicBezTo>
                  <a:cubicBezTo>
                    <a:pt x="376" y="227"/>
                    <a:pt x="376" y="186"/>
                    <a:pt x="376" y="168"/>
                  </a:cubicBezTo>
                  <a:lnTo>
                    <a:pt x="376" y="132"/>
                  </a:lnTo>
                  <a:cubicBezTo>
                    <a:pt x="358" y="114"/>
                    <a:pt x="340" y="73"/>
                    <a:pt x="322" y="55"/>
                  </a:cubicBezTo>
                  <a:cubicBezTo>
                    <a:pt x="303" y="37"/>
                    <a:pt x="281" y="37"/>
                    <a:pt x="281" y="19"/>
                  </a:cubicBezTo>
                  <a:cubicBezTo>
                    <a:pt x="263" y="19"/>
                    <a:pt x="245" y="19"/>
                    <a:pt x="2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 3">
  <p:cSld name="CUSTOM_2_1_1">
    <p:spTree>
      <p:nvGrpSpPr>
        <p:cNvPr id="1" name="Shape 3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5" name="Google Shape;3445;p34"/>
          <p:cNvSpPr/>
          <p:nvPr/>
        </p:nvSpPr>
        <p:spPr>
          <a:xfrm rot="6300015">
            <a:off x="-1114867" y="-996670"/>
            <a:ext cx="2683373" cy="2138575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6" name="Google Shape;3446;p34"/>
          <p:cNvSpPr/>
          <p:nvPr/>
        </p:nvSpPr>
        <p:spPr>
          <a:xfrm>
            <a:off x="-10742" y="-156700"/>
            <a:ext cx="1593639" cy="1275040"/>
          </a:xfrm>
          <a:custGeom>
            <a:avLst/>
            <a:gdLst/>
            <a:ahLst/>
            <a:cxnLst/>
            <a:rect l="l" t="t" r="r" b="b"/>
            <a:pathLst>
              <a:path w="12405" h="9925" extrusionOk="0">
                <a:moveTo>
                  <a:pt x="5523" y="0"/>
                </a:moveTo>
                <a:cubicBezTo>
                  <a:pt x="3739" y="0"/>
                  <a:pt x="1268" y="336"/>
                  <a:pt x="0" y="503"/>
                </a:cubicBezTo>
                <a:cubicBezTo>
                  <a:pt x="269" y="2056"/>
                  <a:pt x="590" y="5853"/>
                  <a:pt x="1417" y="7212"/>
                </a:cubicBezTo>
                <a:cubicBezTo>
                  <a:pt x="1779" y="7868"/>
                  <a:pt x="2102" y="8120"/>
                  <a:pt x="2391" y="8120"/>
                </a:cubicBezTo>
                <a:cubicBezTo>
                  <a:pt x="2998" y="8120"/>
                  <a:pt x="3454" y="7004"/>
                  <a:pt x="3797" y="6173"/>
                </a:cubicBezTo>
                <a:cubicBezTo>
                  <a:pt x="4355" y="7103"/>
                  <a:pt x="4734" y="8765"/>
                  <a:pt x="5587" y="9483"/>
                </a:cubicBezTo>
                <a:cubicBezTo>
                  <a:pt x="5963" y="9795"/>
                  <a:pt x="6256" y="9924"/>
                  <a:pt x="6483" y="9924"/>
                </a:cubicBezTo>
                <a:cubicBezTo>
                  <a:pt x="7289" y="9924"/>
                  <a:pt x="7273" y="8300"/>
                  <a:pt x="7273" y="7424"/>
                </a:cubicBezTo>
                <a:lnTo>
                  <a:pt x="7273" y="7424"/>
                </a:lnTo>
                <a:cubicBezTo>
                  <a:pt x="7791" y="7709"/>
                  <a:pt x="9410" y="8877"/>
                  <a:pt x="10158" y="8877"/>
                </a:cubicBezTo>
                <a:cubicBezTo>
                  <a:pt x="10253" y="8877"/>
                  <a:pt x="10334" y="8858"/>
                  <a:pt x="10397" y="8816"/>
                </a:cubicBezTo>
                <a:cubicBezTo>
                  <a:pt x="11763" y="7828"/>
                  <a:pt x="8794" y="6250"/>
                  <a:pt x="8396" y="5769"/>
                </a:cubicBezTo>
                <a:cubicBezTo>
                  <a:pt x="12405" y="3929"/>
                  <a:pt x="9300" y="3043"/>
                  <a:pt x="6202" y="2325"/>
                </a:cubicBezTo>
                <a:cubicBezTo>
                  <a:pt x="7966" y="1812"/>
                  <a:pt x="9486" y="612"/>
                  <a:pt x="6760" y="80"/>
                </a:cubicBezTo>
                <a:cubicBezTo>
                  <a:pt x="6419" y="24"/>
                  <a:pt x="5995" y="0"/>
                  <a:pt x="552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7" name="Google Shape;3447;p34"/>
          <p:cNvSpPr/>
          <p:nvPr/>
        </p:nvSpPr>
        <p:spPr>
          <a:xfrm>
            <a:off x="-48511" y="-92595"/>
            <a:ext cx="1322701" cy="972371"/>
          </a:xfrm>
          <a:custGeom>
            <a:avLst/>
            <a:gdLst/>
            <a:ahLst/>
            <a:cxnLst/>
            <a:rect l="l" t="t" r="r" b="b"/>
            <a:pathLst>
              <a:path w="10296" h="7569" extrusionOk="0">
                <a:moveTo>
                  <a:pt x="234" y="0"/>
                </a:moveTo>
                <a:cubicBezTo>
                  <a:pt x="117" y="0"/>
                  <a:pt x="1" y="136"/>
                  <a:pt x="108" y="223"/>
                </a:cubicBezTo>
                <a:cubicBezTo>
                  <a:pt x="3341" y="2788"/>
                  <a:pt x="6631" y="5270"/>
                  <a:pt x="10050" y="7541"/>
                </a:cubicBezTo>
                <a:cubicBezTo>
                  <a:pt x="10074" y="7560"/>
                  <a:pt x="10098" y="7568"/>
                  <a:pt x="10120" y="7568"/>
                </a:cubicBezTo>
                <a:cubicBezTo>
                  <a:pt x="10224" y="7568"/>
                  <a:pt x="10295" y="7392"/>
                  <a:pt x="10184" y="7329"/>
                </a:cubicBezTo>
                <a:cubicBezTo>
                  <a:pt x="6791" y="5059"/>
                  <a:pt x="3501" y="2570"/>
                  <a:pt x="320" y="30"/>
                </a:cubicBezTo>
                <a:cubicBezTo>
                  <a:pt x="293" y="9"/>
                  <a:pt x="264" y="0"/>
                  <a:pt x="23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8" name="Google Shape;3448;p34"/>
          <p:cNvSpPr/>
          <p:nvPr/>
        </p:nvSpPr>
        <p:spPr>
          <a:xfrm>
            <a:off x="638533" y="384790"/>
            <a:ext cx="463125" cy="499482"/>
          </a:xfrm>
          <a:custGeom>
            <a:avLst/>
            <a:gdLst/>
            <a:ahLst/>
            <a:cxnLst/>
            <a:rect l="l" t="t" r="r" b="b"/>
            <a:pathLst>
              <a:path w="3605" h="3888" extrusionOk="0">
                <a:moveTo>
                  <a:pt x="3465" y="0"/>
                </a:moveTo>
                <a:cubicBezTo>
                  <a:pt x="3459" y="0"/>
                  <a:pt x="3452" y="1"/>
                  <a:pt x="3445" y="2"/>
                </a:cubicBezTo>
                <a:cubicBezTo>
                  <a:pt x="2322" y="86"/>
                  <a:pt x="1200" y="34"/>
                  <a:pt x="103" y="246"/>
                </a:cubicBezTo>
                <a:cubicBezTo>
                  <a:pt x="52" y="246"/>
                  <a:pt x="0" y="297"/>
                  <a:pt x="0" y="355"/>
                </a:cubicBezTo>
                <a:cubicBezTo>
                  <a:pt x="0" y="1503"/>
                  <a:pt x="347" y="2625"/>
                  <a:pt x="456" y="3748"/>
                </a:cubicBezTo>
                <a:cubicBezTo>
                  <a:pt x="468" y="3841"/>
                  <a:pt x="541" y="3887"/>
                  <a:pt x="606" y="3887"/>
                </a:cubicBezTo>
                <a:cubicBezTo>
                  <a:pt x="672" y="3887"/>
                  <a:pt x="731" y="3841"/>
                  <a:pt x="719" y="3748"/>
                </a:cubicBezTo>
                <a:cubicBezTo>
                  <a:pt x="616" y="2728"/>
                  <a:pt x="347" y="1740"/>
                  <a:pt x="295" y="701"/>
                </a:cubicBezTo>
                <a:cubicBezTo>
                  <a:pt x="273" y="433"/>
                  <a:pt x="443" y="410"/>
                  <a:pt x="647" y="410"/>
                </a:cubicBezTo>
                <a:cubicBezTo>
                  <a:pt x="690" y="410"/>
                  <a:pt x="735" y="411"/>
                  <a:pt x="780" y="411"/>
                </a:cubicBezTo>
                <a:cubicBezTo>
                  <a:pt x="822" y="411"/>
                  <a:pt x="864" y="410"/>
                  <a:pt x="905" y="406"/>
                </a:cubicBezTo>
                <a:cubicBezTo>
                  <a:pt x="1174" y="381"/>
                  <a:pt x="1418" y="355"/>
                  <a:pt x="1681" y="355"/>
                </a:cubicBezTo>
                <a:lnTo>
                  <a:pt x="3445" y="272"/>
                </a:lnTo>
                <a:cubicBezTo>
                  <a:pt x="3598" y="247"/>
                  <a:pt x="3605" y="0"/>
                  <a:pt x="346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9" name="Google Shape;3449;p34"/>
          <p:cNvSpPr/>
          <p:nvPr/>
        </p:nvSpPr>
        <p:spPr>
          <a:xfrm>
            <a:off x="198532" y="34845"/>
            <a:ext cx="473917" cy="543032"/>
          </a:xfrm>
          <a:custGeom>
            <a:avLst/>
            <a:gdLst/>
            <a:ahLst/>
            <a:cxnLst/>
            <a:rect l="l" t="t" r="r" b="b"/>
            <a:pathLst>
              <a:path w="3689" h="4227" extrusionOk="0">
                <a:moveTo>
                  <a:pt x="3528" y="0"/>
                </a:moveTo>
                <a:cubicBezTo>
                  <a:pt x="2380" y="109"/>
                  <a:pt x="1206" y="135"/>
                  <a:pt x="109" y="456"/>
                </a:cubicBezTo>
                <a:cubicBezTo>
                  <a:pt x="58" y="481"/>
                  <a:pt x="0" y="539"/>
                  <a:pt x="0" y="590"/>
                </a:cubicBezTo>
                <a:cubicBezTo>
                  <a:pt x="135" y="1764"/>
                  <a:pt x="161" y="2970"/>
                  <a:pt x="404" y="4118"/>
                </a:cubicBezTo>
                <a:cubicBezTo>
                  <a:pt x="425" y="4194"/>
                  <a:pt x="479" y="4227"/>
                  <a:pt x="533" y="4227"/>
                </a:cubicBezTo>
                <a:cubicBezTo>
                  <a:pt x="611" y="4227"/>
                  <a:pt x="689" y="4161"/>
                  <a:pt x="674" y="4067"/>
                </a:cubicBezTo>
                <a:cubicBezTo>
                  <a:pt x="539" y="3502"/>
                  <a:pt x="481" y="2944"/>
                  <a:pt x="430" y="2354"/>
                </a:cubicBezTo>
                <a:cubicBezTo>
                  <a:pt x="430" y="2194"/>
                  <a:pt x="218" y="699"/>
                  <a:pt x="321" y="674"/>
                </a:cubicBezTo>
                <a:cubicBezTo>
                  <a:pt x="1366" y="379"/>
                  <a:pt x="2463" y="353"/>
                  <a:pt x="3528" y="270"/>
                </a:cubicBezTo>
                <a:cubicBezTo>
                  <a:pt x="3688" y="270"/>
                  <a:pt x="3688" y="0"/>
                  <a:pt x="35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0" name="Google Shape;3450;p34"/>
          <p:cNvSpPr/>
          <p:nvPr/>
        </p:nvSpPr>
        <p:spPr>
          <a:xfrm>
            <a:off x="784215" y="275593"/>
            <a:ext cx="55241" cy="50359"/>
          </a:xfrm>
          <a:custGeom>
            <a:avLst/>
            <a:gdLst/>
            <a:ahLst/>
            <a:cxnLst/>
            <a:rect l="l" t="t" r="r" b="b"/>
            <a:pathLst>
              <a:path w="430" h="392" extrusionOk="0">
                <a:moveTo>
                  <a:pt x="208" y="0"/>
                </a:moveTo>
                <a:cubicBezTo>
                  <a:pt x="104" y="0"/>
                  <a:pt x="1" y="73"/>
                  <a:pt x="14" y="211"/>
                </a:cubicBezTo>
                <a:cubicBezTo>
                  <a:pt x="26" y="335"/>
                  <a:pt x="119" y="391"/>
                  <a:pt x="212" y="391"/>
                </a:cubicBezTo>
                <a:cubicBezTo>
                  <a:pt x="321" y="391"/>
                  <a:pt x="429" y="316"/>
                  <a:pt x="412" y="185"/>
                </a:cubicBezTo>
                <a:cubicBezTo>
                  <a:pt x="400" y="60"/>
                  <a:pt x="303" y="0"/>
                  <a:pt x="2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1" name="Google Shape;3451;p34"/>
          <p:cNvSpPr/>
          <p:nvPr/>
        </p:nvSpPr>
        <p:spPr>
          <a:xfrm>
            <a:off x="914481" y="265059"/>
            <a:ext cx="53699" cy="49075"/>
          </a:xfrm>
          <a:custGeom>
            <a:avLst/>
            <a:gdLst/>
            <a:ahLst/>
            <a:cxnLst/>
            <a:rect l="l" t="t" r="r" b="b"/>
            <a:pathLst>
              <a:path w="418" h="382" extrusionOk="0">
                <a:moveTo>
                  <a:pt x="211" y="0"/>
                </a:moveTo>
                <a:cubicBezTo>
                  <a:pt x="105" y="0"/>
                  <a:pt x="0" y="75"/>
                  <a:pt x="14" y="216"/>
                </a:cubicBezTo>
                <a:cubicBezTo>
                  <a:pt x="14" y="328"/>
                  <a:pt x="104" y="381"/>
                  <a:pt x="199" y="381"/>
                </a:cubicBezTo>
                <a:cubicBezTo>
                  <a:pt x="306" y="381"/>
                  <a:pt x="418" y="315"/>
                  <a:pt x="418" y="190"/>
                </a:cubicBezTo>
                <a:cubicBezTo>
                  <a:pt x="406" y="62"/>
                  <a:pt x="308" y="0"/>
                  <a:pt x="2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2" name="Google Shape;3452;p34"/>
          <p:cNvSpPr/>
          <p:nvPr/>
        </p:nvSpPr>
        <p:spPr>
          <a:xfrm>
            <a:off x="912940" y="498484"/>
            <a:ext cx="53699" cy="50745"/>
          </a:xfrm>
          <a:custGeom>
            <a:avLst/>
            <a:gdLst/>
            <a:ahLst/>
            <a:cxnLst/>
            <a:rect l="l" t="t" r="r" b="b"/>
            <a:pathLst>
              <a:path w="418" h="395" extrusionOk="0">
                <a:moveTo>
                  <a:pt x="218" y="1"/>
                </a:moveTo>
                <a:cubicBezTo>
                  <a:pt x="112" y="1"/>
                  <a:pt x="0" y="75"/>
                  <a:pt x="0" y="214"/>
                </a:cubicBezTo>
                <a:cubicBezTo>
                  <a:pt x="12" y="339"/>
                  <a:pt x="105" y="395"/>
                  <a:pt x="199" y="395"/>
                </a:cubicBezTo>
                <a:cubicBezTo>
                  <a:pt x="308" y="395"/>
                  <a:pt x="418" y="319"/>
                  <a:pt x="404" y="188"/>
                </a:cubicBezTo>
                <a:cubicBezTo>
                  <a:pt x="404" y="61"/>
                  <a:pt x="314" y="1"/>
                  <a:pt x="21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3" name="Google Shape;3453;p34"/>
          <p:cNvSpPr/>
          <p:nvPr/>
        </p:nvSpPr>
        <p:spPr>
          <a:xfrm>
            <a:off x="797833" y="853440"/>
            <a:ext cx="55113" cy="50488"/>
          </a:xfrm>
          <a:custGeom>
            <a:avLst/>
            <a:gdLst/>
            <a:ahLst/>
            <a:cxnLst/>
            <a:rect l="l" t="t" r="r" b="b"/>
            <a:pathLst>
              <a:path w="429" h="393" extrusionOk="0">
                <a:moveTo>
                  <a:pt x="218" y="1"/>
                </a:moveTo>
                <a:cubicBezTo>
                  <a:pt x="109" y="1"/>
                  <a:pt x="0" y="75"/>
                  <a:pt x="17" y="203"/>
                </a:cubicBezTo>
                <a:cubicBezTo>
                  <a:pt x="30" y="331"/>
                  <a:pt x="126" y="392"/>
                  <a:pt x="221" y="392"/>
                </a:cubicBezTo>
                <a:cubicBezTo>
                  <a:pt x="326" y="392"/>
                  <a:pt x="428" y="318"/>
                  <a:pt x="415" y="177"/>
                </a:cubicBezTo>
                <a:cubicBezTo>
                  <a:pt x="403" y="55"/>
                  <a:pt x="311" y="1"/>
                  <a:pt x="21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4" name="Google Shape;3454;p34"/>
          <p:cNvSpPr/>
          <p:nvPr/>
        </p:nvSpPr>
        <p:spPr>
          <a:xfrm>
            <a:off x="766872" y="959811"/>
            <a:ext cx="53828" cy="50488"/>
          </a:xfrm>
          <a:custGeom>
            <a:avLst/>
            <a:gdLst/>
            <a:ahLst/>
            <a:cxnLst/>
            <a:rect l="l" t="t" r="r" b="b"/>
            <a:pathLst>
              <a:path w="419" h="393" extrusionOk="0">
                <a:moveTo>
                  <a:pt x="220" y="1"/>
                </a:moveTo>
                <a:cubicBezTo>
                  <a:pt x="111" y="1"/>
                  <a:pt x="1" y="77"/>
                  <a:pt x="15" y="208"/>
                </a:cubicBezTo>
                <a:cubicBezTo>
                  <a:pt x="15" y="333"/>
                  <a:pt x="105" y="393"/>
                  <a:pt x="200" y="393"/>
                </a:cubicBezTo>
                <a:cubicBezTo>
                  <a:pt x="306" y="393"/>
                  <a:pt x="419" y="318"/>
                  <a:pt x="419" y="176"/>
                </a:cubicBezTo>
                <a:cubicBezTo>
                  <a:pt x="404" y="55"/>
                  <a:pt x="312" y="1"/>
                  <a:pt x="22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5" name="Google Shape;3455;p34"/>
          <p:cNvSpPr/>
          <p:nvPr/>
        </p:nvSpPr>
        <p:spPr>
          <a:xfrm>
            <a:off x="396115" y="432709"/>
            <a:ext cx="55626" cy="49460"/>
          </a:xfrm>
          <a:custGeom>
            <a:avLst/>
            <a:gdLst/>
            <a:ahLst/>
            <a:cxnLst/>
            <a:rect l="l" t="t" r="r" b="b"/>
            <a:pathLst>
              <a:path w="433" h="385" extrusionOk="0">
                <a:moveTo>
                  <a:pt x="217" y="0"/>
                </a:moveTo>
                <a:cubicBezTo>
                  <a:pt x="109" y="0"/>
                  <a:pt x="1" y="74"/>
                  <a:pt x="14" y="219"/>
                </a:cubicBezTo>
                <a:cubicBezTo>
                  <a:pt x="26" y="331"/>
                  <a:pt x="118" y="385"/>
                  <a:pt x="211" y="385"/>
                </a:cubicBezTo>
                <a:cubicBezTo>
                  <a:pt x="320" y="385"/>
                  <a:pt x="432" y="310"/>
                  <a:pt x="418" y="168"/>
                </a:cubicBezTo>
                <a:cubicBezTo>
                  <a:pt x="404" y="55"/>
                  <a:pt x="311" y="0"/>
                  <a:pt x="21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6" name="Google Shape;3456;p34"/>
          <p:cNvSpPr/>
          <p:nvPr/>
        </p:nvSpPr>
        <p:spPr>
          <a:xfrm>
            <a:off x="282806" y="725101"/>
            <a:ext cx="55113" cy="49460"/>
          </a:xfrm>
          <a:custGeom>
            <a:avLst/>
            <a:gdLst/>
            <a:ahLst/>
            <a:cxnLst/>
            <a:rect l="l" t="t" r="r" b="b"/>
            <a:pathLst>
              <a:path w="429" h="385" extrusionOk="0">
                <a:moveTo>
                  <a:pt x="211" y="1"/>
                </a:moveTo>
                <a:cubicBezTo>
                  <a:pt x="105" y="1"/>
                  <a:pt x="1" y="75"/>
                  <a:pt x="18" y="214"/>
                </a:cubicBezTo>
                <a:cubicBezTo>
                  <a:pt x="30" y="329"/>
                  <a:pt x="125" y="384"/>
                  <a:pt x="220" y="384"/>
                </a:cubicBezTo>
                <a:cubicBezTo>
                  <a:pt x="325" y="384"/>
                  <a:pt x="429" y="316"/>
                  <a:pt x="415" y="188"/>
                </a:cubicBezTo>
                <a:cubicBezTo>
                  <a:pt x="403" y="61"/>
                  <a:pt x="306" y="1"/>
                  <a:pt x="21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7" name="Google Shape;3457;p34"/>
          <p:cNvSpPr/>
          <p:nvPr/>
        </p:nvSpPr>
        <p:spPr>
          <a:xfrm>
            <a:off x="822113" y="-9476"/>
            <a:ext cx="53057" cy="49075"/>
          </a:xfrm>
          <a:custGeom>
            <a:avLst/>
            <a:gdLst/>
            <a:ahLst/>
            <a:cxnLst/>
            <a:rect l="l" t="t" r="r" b="b"/>
            <a:pathLst>
              <a:path w="413" h="382" extrusionOk="0">
                <a:moveTo>
                  <a:pt x="210" y="1"/>
                </a:moveTo>
                <a:cubicBezTo>
                  <a:pt x="105" y="1"/>
                  <a:pt x="1" y="75"/>
                  <a:pt x="14" y="217"/>
                </a:cubicBezTo>
                <a:cubicBezTo>
                  <a:pt x="26" y="328"/>
                  <a:pt x="115" y="382"/>
                  <a:pt x="206" y="382"/>
                </a:cubicBezTo>
                <a:cubicBezTo>
                  <a:pt x="308" y="382"/>
                  <a:pt x="412" y="314"/>
                  <a:pt x="412" y="185"/>
                </a:cubicBezTo>
                <a:cubicBezTo>
                  <a:pt x="400" y="60"/>
                  <a:pt x="305" y="1"/>
                  <a:pt x="21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8" name="Google Shape;3458;p34"/>
          <p:cNvSpPr/>
          <p:nvPr/>
        </p:nvSpPr>
        <p:spPr>
          <a:xfrm>
            <a:off x="320319" y="-50714"/>
            <a:ext cx="55626" cy="50488"/>
          </a:xfrm>
          <a:custGeom>
            <a:avLst/>
            <a:gdLst/>
            <a:ahLst/>
            <a:cxnLst/>
            <a:rect l="l" t="t" r="r" b="b"/>
            <a:pathLst>
              <a:path w="433" h="393" extrusionOk="0">
                <a:moveTo>
                  <a:pt x="213" y="1"/>
                </a:moveTo>
                <a:cubicBezTo>
                  <a:pt x="107" y="1"/>
                  <a:pt x="1" y="75"/>
                  <a:pt x="14" y="217"/>
                </a:cubicBezTo>
                <a:cubicBezTo>
                  <a:pt x="29" y="338"/>
                  <a:pt x="121" y="392"/>
                  <a:pt x="213" y="392"/>
                </a:cubicBezTo>
                <a:cubicBezTo>
                  <a:pt x="322" y="392"/>
                  <a:pt x="432" y="317"/>
                  <a:pt x="418" y="185"/>
                </a:cubicBezTo>
                <a:cubicBezTo>
                  <a:pt x="406" y="61"/>
                  <a:pt x="309" y="1"/>
                  <a:pt x="21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9" name="Google Shape;3459;p34"/>
          <p:cNvSpPr/>
          <p:nvPr/>
        </p:nvSpPr>
        <p:spPr>
          <a:xfrm>
            <a:off x="1627347" y="646222"/>
            <a:ext cx="85816" cy="65261"/>
          </a:xfrm>
          <a:custGeom>
            <a:avLst/>
            <a:gdLst/>
            <a:ahLst/>
            <a:cxnLst/>
            <a:rect l="l" t="t" r="r" b="b"/>
            <a:pathLst>
              <a:path w="668" h="508" extrusionOk="0">
                <a:moveTo>
                  <a:pt x="321" y="0"/>
                </a:moveTo>
                <a:cubicBezTo>
                  <a:pt x="0" y="0"/>
                  <a:pt x="0" y="507"/>
                  <a:pt x="321" y="507"/>
                </a:cubicBezTo>
                <a:cubicBezTo>
                  <a:pt x="667" y="507"/>
                  <a:pt x="667" y="0"/>
                  <a:pt x="32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0" name="Google Shape;3460;p34"/>
          <p:cNvSpPr/>
          <p:nvPr/>
        </p:nvSpPr>
        <p:spPr>
          <a:xfrm>
            <a:off x="1685800" y="543191"/>
            <a:ext cx="85816" cy="68473"/>
          </a:xfrm>
          <a:custGeom>
            <a:avLst/>
            <a:gdLst/>
            <a:ahLst/>
            <a:cxnLst/>
            <a:rect l="l" t="t" r="r" b="b"/>
            <a:pathLst>
              <a:path w="668" h="533" extrusionOk="0">
                <a:moveTo>
                  <a:pt x="347" y="1"/>
                </a:moveTo>
                <a:cubicBezTo>
                  <a:pt x="0" y="1"/>
                  <a:pt x="0" y="533"/>
                  <a:pt x="347" y="533"/>
                </a:cubicBezTo>
                <a:cubicBezTo>
                  <a:pt x="667" y="533"/>
                  <a:pt x="667" y="1"/>
                  <a:pt x="34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1" name="Google Shape;3461;p34"/>
          <p:cNvSpPr/>
          <p:nvPr/>
        </p:nvSpPr>
        <p:spPr>
          <a:xfrm>
            <a:off x="1733590" y="656885"/>
            <a:ext cx="85816" cy="68602"/>
          </a:xfrm>
          <a:custGeom>
            <a:avLst/>
            <a:gdLst/>
            <a:ahLst/>
            <a:cxnLst/>
            <a:rect l="l" t="t" r="r" b="b"/>
            <a:pathLst>
              <a:path w="668" h="534" extrusionOk="0">
                <a:moveTo>
                  <a:pt x="321" y="1"/>
                </a:moveTo>
                <a:cubicBezTo>
                  <a:pt x="0" y="1"/>
                  <a:pt x="0" y="533"/>
                  <a:pt x="321" y="533"/>
                </a:cubicBezTo>
                <a:cubicBezTo>
                  <a:pt x="667" y="533"/>
                  <a:pt x="667" y="1"/>
                  <a:pt x="32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62" name="Google Shape;3462;p34"/>
          <p:cNvGrpSpPr/>
          <p:nvPr/>
        </p:nvGrpSpPr>
        <p:grpSpPr>
          <a:xfrm>
            <a:off x="8070946" y="3069630"/>
            <a:ext cx="1606980" cy="2271789"/>
            <a:chOff x="581498" y="885400"/>
            <a:chExt cx="494516" cy="699098"/>
          </a:xfrm>
        </p:grpSpPr>
        <p:sp>
          <p:nvSpPr>
            <p:cNvPr id="3463" name="Google Shape;3463;p34"/>
            <p:cNvSpPr/>
            <p:nvPr/>
          </p:nvSpPr>
          <p:spPr>
            <a:xfrm>
              <a:off x="581498" y="1128852"/>
              <a:ext cx="494516" cy="455646"/>
            </a:xfrm>
            <a:custGeom>
              <a:avLst/>
              <a:gdLst/>
              <a:ahLst/>
              <a:cxnLst/>
              <a:rect l="l" t="t" r="r" b="b"/>
              <a:pathLst>
                <a:path w="14974" h="13797" extrusionOk="0">
                  <a:moveTo>
                    <a:pt x="8230" y="1"/>
                  </a:moveTo>
                  <a:cubicBezTo>
                    <a:pt x="6711" y="1"/>
                    <a:pt x="5230" y="620"/>
                    <a:pt x="4526" y="1934"/>
                  </a:cubicBezTo>
                  <a:cubicBezTo>
                    <a:pt x="3559" y="3725"/>
                    <a:pt x="4156" y="6262"/>
                    <a:pt x="2663" y="7605"/>
                  </a:cubicBezTo>
                  <a:cubicBezTo>
                    <a:pt x="2114" y="8053"/>
                    <a:pt x="1416" y="8298"/>
                    <a:pt x="944" y="8823"/>
                  </a:cubicBezTo>
                  <a:cubicBezTo>
                    <a:pt x="1" y="9868"/>
                    <a:pt x="496" y="11635"/>
                    <a:pt x="1589" y="12506"/>
                  </a:cubicBezTo>
                  <a:cubicBezTo>
                    <a:pt x="2657" y="13378"/>
                    <a:pt x="4048" y="13797"/>
                    <a:pt x="5410" y="13797"/>
                  </a:cubicBezTo>
                  <a:cubicBezTo>
                    <a:pt x="5447" y="13797"/>
                    <a:pt x="5485" y="13797"/>
                    <a:pt x="5523" y="13796"/>
                  </a:cubicBezTo>
                  <a:cubicBezTo>
                    <a:pt x="8508" y="13796"/>
                    <a:pt x="12908" y="11581"/>
                    <a:pt x="13952" y="8548"/>
                  </a:cubicBezTo>
                  <a:cubicBezTo>
                    <a:pt x="14973" y="5516"/>
                    <a:pt x="13409" y="1832"/>
                    <a:pt x="10520" y="489"/>
                  </a:cubicBezTo>
                  <a:cubicBezTo>
                    <a:pt x="9815" y="167"/>
                    <a:pt x="9017" y="1"/>
                    <a:pt x="82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4" name="Google Shape;3464;p34"/>
            <p:cNvSpPr/>
            <p:nvPr/>
          </p:nvSpPr>
          <p:spPr>
            <a:xfrm>
              <a:off x="614525" y="1030275"/>
              <a:ext cx="49875" cy="37575"/>
            </a:xfrm>
            <a:custGeom>
              <a:avLst/>
              <a:gdLst/>
              <a:ahLst/>
              <a:cxnLst/>
              <a:rect l="l" t="t" r="r" b="b"/>
              <a:pathLst>
                <a:path w="1995" h="1503" extrusionOk="0">
                  <a:moveTo>
                    <a:pt x="1101" y="0"/>
                  </a:moveTo>
                  <a:cubicBezTo>
                    <a:pt x="889" y="0"/>
                    <a:pt x="671" y="112"/>
                    <a:pt x="424" y="277"/>
                  </a:cubicBezTo>
                  <a:cubicBezTo>
                    <a:pt x="251" y="378"/>
                    <a:pt x="102" y="528"/>
                    <a:pt x="54" y="725"/>
                  </a:cubicBezTo>
                  <a:cubicBezTo>
                    <a:pt x="0" y="952"/>
                    <a:pt x="102" y="1196"/>
                    <a:pt x="275" y="1346"/>
                  </a:cubicBezTo>
                  <a:cubicBezTo>
                    <a:pt x="441" y="1448"/>
                    <a:pt x="619" y="1503"/>
                    <a:pt x="803" y="1503"/>
                  </a:cubicBezTo>
                  <a:cubicBezTo>
                    <a:pt x="844" y="1503"/>
                    <a:pt x="885" y="1500"/>
                    <a:pt x="926" y="1495"/>
                  </a:cubicBezTo>
                  <a:cubicBezTo>
                    <a:pt x="1170" y="1471"/>
                    <a:pt x="1373" y="1375"/>
                    <a:pt x="1570" y="1274"/>
                  </a:cubicBezTo>
                  <a:cubicBezTo>
                    <a:pt x="1720" y="1196"/>
                    <a:pt x="1869" y="1101"/>
                    <a:pt x="1917" y="952"/>
                  </a:cubicBezTo>
                  <a:cubicBezTo>
                    <a:pt x="1994" y="701"/>
                    <a:pt x="1821" y="450"/>
                    <a:pt x="1618" y="253"/>
                  </a:cubicBezTo>
                  <a:cubicBezTo>
                    <a:pt x="1442" y="74"/>
                    <a:pt x="1273" y="0"/>
                    <a:pt x="11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5" name="Google Shape;3465;p34"/>
            <p:cNvSpPr/>
            <p:nvPr/>
          </p:nvSpPr>
          <p:spPr>
            <a:xfrm>
              <a:off x="664125" y="1106700"/>
              <a:ext cx="54900" cy="43925"/>
            </a:xfrm>
            <a:custGeom>
              <a:avLst/>
              <a:gdLst/>
              <a:ahLst/>
              <a:cxnLst/>
              <a:rect l="l" t="t" r="r" b="b"/>
              <a:pathLst>
                <a:path w="2196" h="1757" extrusionOk="0">
                  <a:moveTo>
                    <a:pt x="1120" y="0"/>
                  </a:moveTo>
                  <a:cubicBezTo>
                    <a:pt x="570" y="0"/>
                    <a:pt x="1" y="313"/>
                    <a:pt x="34" y="903"/>
                  </a:cubicBezTo>
                  <a:cubicBezTo>
                    <a:pt x="58" y="1303"/>
                    <a:pt x="380" y="1650"/>
                    <a:pt x="780" y="1721"/>
                  </a:cubicBezTo>
                  <a:cubicBezTo>
                    <a:pt x="867" y="1745"/>
                    <a:pt x="956" y="1756"/>
                    <a:pt x="1045" y="1756"/>
                  </a:cubicBezTo>
                  <a:cubicBezTo>
                    <a:pt x="1340" y="1756"/>
                    <a:pt x="1638" y="1633"/>
                    <a:pt x="1849" y="1423"/>
                  </a:cubicBezTo>
                  <a:cubicBezTo>
                    <a:pt x="2046" y="1226"/>
                    <a:pt x="2195" y="951"/>
                    <a:pt x="2147" y="706"/>
                  </a:cubicBezTo>
                  <a:cubicBezTo>
                    <a:pt x="2100" y="480"/>
                    <a:pt x="1950" y="306"/>
                    <a:pt x="1777" y="181"/>
                  </a:cubicBezTo>
                  <a:cubicBezTo>
                    <a:pt x="1596" y="60"/>
                    <a:pt x="1360" y="0"/>
                    <a:pt x="11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6" name="Google Shape;3466;p34"/>
            <p:cNvSpPr/>
            <p:nvPr/>
          </p:nvSpPr>
          <p:spPr>
            <a:xfrm>
              <a:off x="729600" y="1159650"/>
              <a:ext cx="61050" cy="52400"/>
            </a:xfrm>
            <a:custGeom>
              <a:avLst/>
              <a:gdLst/>
              <a:ahLst/>
              <a:cxnLst/>
              <a:rect l="l" t="t" r="r" b="b"/>
              <a:pathLst>
                <a:path w="2442" h="2096" extrusionOk="0">
                  <a:moveTo>
                    <a:pt x="1313" y="0"/>
                  </a:moveTo>
                  <a:cubicBezTo>
                    <a:pt x="721" y="0"/>
                    <a:pt x="122" y="435"/>
                    <a:pt x="54" y="1072"/>
                  </a:cubicBezTo>
                  <a:cubicBezTo>
                    <a:pt x="0" y="1543"/>
                    <a:pt x="376" y="2045"/>
                    <a:pt x="824" y="2093"/>
                  </a:cubicBezTo>
                  <a:cubicBezTo>
                    <a:pt x="849" y="2095"/>
                    <a:pt x="874" y="2096"/>
                    <a:pt x="898" y="2096"/>
                  </a:cubicBezTo>
                  <a:cubicBezTo>
                    <a:pt x="1168" y="2096"/>
                    <a:pt x="1417" y="1981"/>
                    <a:pt x="1642" y="1872"/>
                  </a:cubicBezTo>
                  <a:cubicBezTo>
                    <a:pt x="1940" y="1693"/>
                    <a:pt x="2239" y="1472"/>
                    <a:pt x="2340" y="1149"/>
                  </a:cubicBezTo>
                  <a:cubicBezTo>
                    <a:pt x="2442" y="797"/>
                    <a:pt x="2263" y="427"/>
                    <a:pt x="1994" y="230"/>
                  </a:cubicBezTo>
                  <a:cubicBezTo>
                    <a:pt x="1792" y="72"/>
                    <a:pt x="1554" y="0"/>
                    <a:pt x="13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7" name="Google Shape;3467;p34"/>
            <p:cNvSpPr/>
            <p:nvPr/>
          </p:nvSpPr>
          <p:spPr>
            <a:xfrm>
              <a:off x="808625" y="1045575"/>
              <a:ext cx="67850" cy="50050"/>
            </a:xfrm>
            <a:custGeom>
              <a:avLst/>
              <a:gdLst/>
              <a:ahLst/>
              <a:cxnLst/>
              <a:rect l="l" t="t" r="r" b="b"/>
              <a:pathLst>
                <a:path w="2714" h="2002" extrusionOk="0">
                  <a:moveTo>
                    <a:pt x="1579" y="0"/>
                  </a:moveTo>
                  <a:cubicBezTo>
                    <a:pt x="885" y="0"/>
                    <a:pt x="1" y="530"/>
                    <a:pt x="176" y="1283"/>
                  </a:cubicBezTo>
                  <a:cubicBezTo>
                    <a:pt x="272" y="1659"/>
                    <a:pt x="624" y="1928"/>
                    <a:pt x="994" y="1981"/>
                  </a:cubicBezTo>
                  <a:cubicBezTo>
                    <a:pt x="1067" y="1995"/>
                    <a:pt x="1140" y="2002"/>
                    <a:pt x="1212" y="2002"/>
                  </a:cubicBezTo>
                  <a:cubicBezTo>
                    <a:pt x="1512" y="2002"/>
                    <a:pt x="1803" y="1889"/>
                    <a:pt x="2063" y="1731"/>
                  </a:cubicBezTo>
                  <a:cubicBezTo>
                    <a:pt x="2290" y="1581"/>
                    <a:pt x="2510" y="1384"/>
                    <a:pt x="2588" y="1110"/>
                  </a:cubicBezTo>
                  <a:cubicBezTo>
                    <a:pt x="2713" y="662"/>
                    <a:pt x="2337" y="166"/>
                    <a:pt x="1890" y="41"/>
                  </a:cubicBezTo>
                  <a:cubicBezTo>
                    <a:pt x="1794" y="13"/>
                    <a:pt x="1689" y="0"/>
                    <a:pt x="15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8" name="Google Shape;3468;p34"/>
            <p:cNvSpPr/>
            <p:nvPr/>
          </p:nvSpPr>
          <p:spPr>
            <a:xfrm>
              <a:off x="728400" y="1013500"/>
              <a:ext cx="62850" cy="56125"/>
            </a:xfrm>
            <a:custGeom>
              <a:avLst/>
              <a:gdLst/>
              <a:ahLst/>
              <a:cxnLst/>
              <a:rect l="l" t="t" r="r" b="b"/>
              <a:pathLst>
                <a:path w="2514" h="2245" extrusionOk="0">
                  <a:moveTo>
                    <a:pt x="1471" y="1"/>
                  </a:moveTo>
                  <a:cubicBezTo>
                    <a:pt x="990" y="1"/>
                    <a:pt x="538" y="380"/>
                    <a:pt x="251" y="727"/>
                  </a:cubicBezTo>
                  <a:cubicBezTo>
                    <a:pt x="102" y="924"/>
                    <a:pt x="0" y="1151"/>
                    <a:pt x="24" y="1372"/>
                  </a:cubicBezTo>
                  <a:cubicBezTo>
                    <a:pt x="48" y="1646"/>
                    <a:pt x="251" y="1897"/>
                    <a:pt x="472" y="2017"/>
                  </a:cubicBezTo>
                  <a:cubicBezTo>
                    <a:pt x="698" y="2167"/>
                    <a:pt x="959" y="2245"/>
                    <a:pt x="1217" y="2245"/>
                  </a:cubicBezTo>
                  <a:cubicBezTo>
                    <a:pt x="1387" y="2245"/>
                    <a:pt x="1557" y="2211"/>
                    <a:pt x="1714" y="2142"/>
                  </a:cubicBezTo>
                  <a:cubicBezTo>
                    <a:pt x="2114" y="1993"/>
                    <a:pt x="2412" y="1599"/>
                    <a:pt x="2460" y="1175"/>
                  </a:cubicBezTo>
                  <a:cubicBezTo>
                    <a:pt x="2514" y="751"/>
                    <a:pt x="2263" y="303"/>
                    <a:pt x="1893" y="106"/>
                  </a:cubicBezTo>
                  <a:cubicBezTo>
                    <a:pt x="1752" y="32"/>
                    <a:pt x="1610" y="1"/>
                    <a:pt x="14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9" name="Google Shape;3469;p34"/>
            <p:cNvSpPr/>
            <p:nvPr/>
          </p:nvSpPr>
          <p:spPr>
            <a:xfrm>
              <a:off x="855950" y="1134200"/>
              <a:ext cx="61575" cy="58450"/>
            </a:xfrm>
            <a:custGeom>
              <a:avLst/>
              <a:gdLst/>
              <a:ahLst/>
              <a:cxnLst/>
              <a:rect l="l" t="t" r="r" b="b"/>
              <a:pathLst>
                <a:path w="2463" h="2338" extrusionOk="0">
                  <a:moveTo>
                    <a:pt x="1398" y="1"/>
                  </a:moveTo>
                  <a:cubicBezTo>
                    <a:pt x="693" y="1"/>
                    <a:pt x="0" y="806"/>
                    <a:pt x="20" y="1469"/>
                  </a:cubicBezTo>
                  <a:cubicBezTo>
                    <a:pt x="20" y="1845"/>
                    <a:pt x="271" y="2215"/>
                    <a:pt x="641" y="2317"/>
                  </a:cubicBezTo>
                  <a:cubicBezTo>
                    <a:pt x="701" y="2331"/>
                    <a:pt x="760" y="2337"/>
                    <a:pt x="820" y="2337"/>
                  </a:cubicBezTo>
                  <a:cubicBezTo>
                    <a:pt x="1058" y="2337"/>
                    <a:pt x="1293" y="2233"/>
                    <a:pt x="1513" y="2114"/>
                  </a:cubicBezTo>
                  <a:cubicBezTo>
                    <a:pt x="1835" y="1941"/>
                    <a:pt x="2164" y="1696"/>
                    <a:pt x="2283" y="1344"/>
                  </a:cubicBezTo>
                  <a:cubicBezTo>
                    <a:pt x="2462" y="872"/>
                    <a:pt x="2235" y="323"/>
                    <a:pt x="1811" y="102"/>
                  </a:cubicBezTo>
                  <a:cubicBezTo>
                    <a:pt x="1677" y="32"/>
                    <a:pt x="1537" y="1"/>
                    <a:pt x="13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0" name="Google Shape;3470;p34"/>
            <p:cNvSpPr/>
            <p:nvPr/>
          </p:nvSpPr>
          <p:spPr>
            <a:xfrm>
              <a:off x="678100" y="945525"/>
              <a:ext cx="36600" cy="31150"/>
            </a:xfrm>
            <a:custGeom>
              <a:avLst/>
              <a:gdLst/>
              <a:ahLst/>
              <a:cxnLst/>
              <a:rect l="l" t="t" r="r" b="b"/>
              <a:pathLst>
                <a:path w="1464" h="1246" extrusionOk="0">
                  <a:moveTo>
                    <a:pt x="597" y="0"/>
                  </a:moveTo>
                  <a:cubicBezTo>
                    <a:pt x="290" y="0"/>
                    <a:pt x="1" y="254"/>
                    <a:pt x="48" y="586"/>
                  </a:cubicBezTo>
                  <a:cubicBezTo>
                    <a:pt x="72" y="783"/>
                    <a:pt x="221" y="957"/>
                    <a:pt x="371" y="1058"/>
                  </a:cubicBezTo>
                  <a:cubicBezTo>
                    <a:pt x="508" y="1176"/>
                    <a:pt x="694" y="1246"/>
                    <a:pt x="887" y="1246"/>
                  </a:cubicBezTo>
                  <a:cubicBezTo>
                    <a:pt x="937" y="1246"/>
                    <a:pt x="988" y="1241"/>
                    <a:pt x="1039" y="1231"/>
                  </a:cubicBezTo>
                  <a:cubicBezTo>
                    <a:pt x="1266" y="1154"/>
                    <a:pt x="1463" y="957"/>
                    <a:pt x="1439" y="706"/>
                  </a:cubicBezTo>
                  <a:cubicBezTo>
                    <a:pt x="1439" y="509"/>
                    <a:pt x="1266" y="336"/>
                    <a:pt x="1093" y="210"/>
                  </a:cubicBezTo>
                  <a:cubicBezTo>
                    <a:pt x="991" y="109"/>
                    <a:pt x="866" y="37"/>
                    <a:pt x="717" y="13"/>
                  </a:cubicBezTo>
                  <a:cubicBezTo>
                    <a:pt x="677" y="4"/>
                    <a:pt x="637" y="0"/>
                    <a:pt x="5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1" name="Google Shape;3471;p34"/>
            <p:cNvSpPr/>
            <p:nvPr/>
          </p:nvSpPr>
          <p:spPr>
            <a:xfrm>
              <a:off x="732125" y="885400"/>
              <a:ext cx="74650" cy="54550"/>
            </a:xfrm>
            <a:custGeom>
              <a:avLst/>
              <a:gdLst/>
              <a:ahLst/>
              <a:cxnLst/>
              <a:rect l="l" t="t" r="r" b="b"/>
              <a:pathLst>
                <a:path w="2986" h="2182" extrusionOk="0">
                  <a:moveTo>
                    <a:pt x="1944" y="1"/>
                  </a:moveTo>
                  <a:cubicBezTo>
                    <a:pt x="1909" y="1"/>
                    <a:pt x="1874" y="3"/>
                    <a:pt x="1839" y="6"/>
                  </a:cubicBezTo>
                  <a:cubicBezTo>
                    <a:pt x="1021" y="102"/>
                    <a:pt x="1" y="1123"/>
                    <a:pt x="795" y="1893"/>
                  </a:cubicBezTo>
                  <a:cubicBezTo>
                    <a:pt x="978" y="2096"/>
                    <a:pt x="1255" y="2181"/>
                    <a:pt x="1541" y="2181"/>
                  </a:cubicBezTo>
                  <a:cubicBezTo>
                    <a:pt x="1609" y="2181"/>
                    <a:pt x="1676" y="2177"/>
                    <a:pt x="1744" y="2168"/>
                  </a:cubicBezTo>
                  <a:cubicBezTo>
                    <a:pt x="2066" y="2096"/>
                    <a:pt x="2388" y="1893"/>
                    <a:pt x="2609" y="1648"/>
                  </a:cubicBezTo>
                  <a:cubicBezTo>
                    <a:pt x="2812" y="1397"/>
                    <a:pt x="2985" y="1075"/>
                    <a:pt x="2938" y="753"/>
                  </a:cubicBezTo>
                  <a:cubicBezTo>
                    <a:pt x="2888" y="310"/>
                    <a:pt x="2392" y="1"/>
                    <a:pt x="19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2" name="Google Shape;3472;p34"/>
            <p:cNvSpPr/>
            <p:nvPr/>
          </p:nvSpPr>
          <p:spPr>
            <a:xfrm>
              <a:off x="799275" y="1138525"/>
              <a:ext cx="27350" cy="22400"/>
            </a:xfrm>
            <a:custGeom>
              <a:avLst/>
              <a:gdLst/>
              <a:ahLst/>
              <a:cxnLst/>
              <a:rect l="l" t="t" r="r" b="b"/>
              <a:pathLst>
                <a:path w="1094" h="896" extrusionOk="0">
                  <a:moveTo>
                    <a:pt x="550" y="1"/>
                  </a:moveTo>
                  <a:cubicBezTo>
                    <a:pt x="473" y="1"/>
                    <a:pt x="401" y="1"/>
                    <a:pt x="299" y="54"/>
                  </a:cubicBezTo>
                  <a:cubicBezTo>
                    <a:pt x="102" y="150"/>
                    <a:pt x="1" y="478"/>
                    <a:pt x="126" y="675"/>
                  </a:cubicBezTo>
                  <a:cubicBezTo>
                    <a:pt x="198" y="800"/>
                    <a:pt x="347" y="872"/>
                    <a:pt x="496" y="896"/>
                  </a:cubicBezTo>
                  <a:cubicBezTo>
                    <a:pt x="646" y="896"/>
                    <a:pt x="795" y="824"/>
                    <a:pt x="896" y="723"/>
                  </a:cubicBezTo>
                  <a:cubicBezTo>
                    <a:pt x="1022" y="597"/>
                    <a:pt x="1093" y="448"/>
                    <a:pt x="1046" y="275"/>
                  </a:cubicBezTo>
                  <a:cubicBezTo>
                    <a:pt x="998" y="78"/>
                    <a:pt x="771" y="1"/>
                    <a:pt x="5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3" name="Google Shape;3473;p34"/>
            <p:cNvSpPr/>
            <p:nvPr/>
          </p:nvSpPr>
          <p:spPr>
            <a:xfrm>
              <a:off x="829725" y="948875"/>
              <a:ext cx="43025" cy="29425"/>
            </a:xfrm>
            <a:custGeom>
              <a:avLst/>
              <a:gdLst/>
              <a:ahLst/>
              <a:cxnLst/>
              <a:rect l="l" t="t" r="r" b="b"/>
              <a:pathLst>
                <a:path w="1721" h="1177" extrusionOk="0">
                  <a:moveTo>
                    <a:pt x="1025" y="0"/>
                  </a:moveTo>
                  <a:cubicBezTo>
                    <a:pt x="998" y="0"/>
                    <a:pt x="971" y="2"/>
                    <a:pt x="944" y="5"/>
                  </a:cubicBezTo>
                  <a:cubicBezTo>
                    <a:pt x="747" y="29"/>
                    <a:pt x="550" y="100"/>
                    <a:pt x="401" y="249"/>
                  </a:cubicBezTo>
                  <a:cubicBezTo>
                    <a:pt x="1" y="673"/>
                    <a:pt x="347" y="1097"/>
                    <a:pt x="849" y="1169"/>
                  </a:cubicBezTo>
                  <a:cubicBezTo>
                    <a:pt x="887" y="1174"/>
                    <a:pt x="926" y="1177"/>
                    <a:pt x="965" y="1177"/>
                  </a:cubicBezTo>
                  <a:cubicBezTo>
                    <a:pt x="1153" y="1177"/>
                    <a:pt x="1350" y="1115"/>
                    <a:pt x="1493" y="972"/>
                  </a:cubicBezTo>
                  <a:cubicBezTo>
                    <a:pt x="1643" y="823"/>
                    <a:pt x="1720" y="548"/>
                    <a:pt x="1619" y="327"/>
                  </a:cubicBezTo>
                  <a:cubicBezTo>
                    <a:pt x="1506" y="122"/>
                    <a:pt x="1271" y="0"/>
                    <a:pt x="102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74" name="Google Shape;3474;p34"/>
          <p:cNvGrpSpPr/>
          <p:nvPr/>
        </p:nvGrpSpPr>
        <p:grpSpPr>
          <a:xfrm>
            <a:off x="8106339" y="4021869"/>
            <a:ext cx="1210840" cy="1568321"/>
            <a:chOff x="5879975" y="3227400"/>
            <a:chExt cx="234350" cy="303550"/>
          </a:xfrm>
        </p:grpSpPr>
        <p:sp>
          <p:nvSpPr>
            <p:cNvPr id="3475" name="Google Shape;3475;p34"/>
            <p:cNvSpPr/>
            <p:nvPr/>
          </p:nvSpPr>
          <p:spPr>
            <a:xfrm>
              <a:off x="5879975" y="3227400"/>
              <a:ext cx="234350" cy="298525"/>
            </a:xfrm>
            <a:custGeom>
              <a:avLst/>
              <a:gdLst/>
              <a:ahLst/>
              <a:cxnLst/>
              <a:rect l="l" t="t" r="r" b="b"/>
              <a:pathLst>
                <a:path w="9374" h="11941" extrusionOk="0">
                  <a:moveTo>
                    <a:pt x="1" y="0"/>
                  </a:moveTo>
                  <a:lnTo>
                    <a:pt x="1" y="0"/>
                  </a:lnTo>
                  <a:cubicBezTo>
                    <a:pt x="299" y="1248"/>
                    <a:pt x="795" y="2562"/>
                    <a:pt x="1195" y="3809"/>
                  </a:cubicBezTo>
                  <a:cubicBezTo>
                    <a:pt x="1911" y="6221"/>
                    <a:pt x="3953" y="7117"/>
                    <a:pt x="5744" y="8609"/>
                  </a:cubicBezTo>
                  <a:cubicBezTo>
                    <a:pt x="6568" y="9254"/>
                    <a:pt x="7338" y="9851"/>
                    <a:pt x="8084" y="10573"/>
                  </a:cubicBezTo>
                  <a:cubicBezTo>
                    <a:pt x="8486" y="10953"/>
                    <a:pt x="8786" y="11473"/>
                    <a:pt x="9219" y="11792"/>
                  </a:cubicBezTo>
                  <a:lnTo>
                    <a:pt x="9219" y="11792"/>
                  </a:lnTo>
                  <a:cubicBezTo>
                    <a:pt x="9125" y="11628"/>
                    <a:pt x="9004" y="11372"/>
                    <a:pt x="8956" y="11218"/>
                  </a:cubicBezTo>
                  <a:cubicBezTo>
                    <a:pt x="8257" y="9254"/>
                    <a:pt x="8179" y="7218"/>
                    <a:pt x="7338" y="5248"/>
                  </a:cubicBezTo>
                  <a:cubicBezTo>
                    <a:pt x="5971" y="2066"/>
                    <a:pt x="2807" y="1368"/>
                    <a:pt x="1" y="0"/>
                  </a:cubicBezTo>
                  <a:close/>
                  <a:moveTo>
                    <a:pt x="9219" y="11792"/>
                  </a:moveTo>
                  <a:cubicBezTo>
                    <a:pt x="9264" y="11869"/>
                    <a:pt x="9303" y="11925"/>
                    <a:pt x="9326" y="11940"/>
                  </a:cubicBezTo>
                  <a:lnTo>
                    <a:pt x="9373" y="11893"/>
                  </a:lnTo>
                  <a:cubicBezTo>
                    <a:pt x="9320" y="11862"/>
                    <a:pt x="9269" y="11828"/>
                    <a:pt x="9219" y="1179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6" name="Google Shape;3476;p34"/>
            <p:cNvSpPr/>
            <p:nvPr/>
          </p:nvSpPr>
          <p:spPr>
            <a:xfrm>
              <a:off x="5909075" y="3265200"/>
              <a:ext cx="204300" cy="265750"/>
            </a:xfrm>
            <a:custGeom>
              <a:avLst/>
              <a:gdLst/>
              <a:ahLst/>
              <a:cxnLst/>
              <a:rect l="l" t="t" r="r" b="b"/>
              <a:pathLst>
                <a:path w="8172" h="10630" extrusionOk="0">
                  <a:moveTo>
                    <a:pt x="152" y="1"/>
                  </a:moveTo>
                  <a:cubicBezTo>
                    <a:pt x="70" y="1"/>
                    <a:pt x="1" y="106"/>
                    <a:pt x="78" y="184"/>
                  </a:cubicBezTo>
                  <a:cubicBezTo>
                    <a:pt x="1523" y="1772"/>
                    <a:pt x="3111" y="3240"/>
                    <a:pt x="4580" y="4834"/>
                  </a:cubicBezTo>
                  <a:cubicBezTo>
                    <a:pt x="6048" y="6452"/>
                    <a:pt x="6968" y="8637"/>
                    <a:pt x="7941" y="10578"/>
                  </a:cubicBezTo>
                  <a:cubicBezTo>
                    <a:pt x="7962" y="10614"/>
                    <a:pt x="7991" y="10629"/>
                    <a:pt x="8022" y="10629"/>
                  </a:cubicBezTo>
                  <a:cubicBezTo>
                    <a:pt x="8095" y="10629"/>
                    <a:pt x="8172" y="10541"/>
                    <a:pt x="8138" y="10452"/>
                  </a:cubicBezTo>
                  <a:cubicBezTo>
                    <a:pt x="7195" y="8590"/>
                    <a:pt x="6269" y="6524"/>
                    <a:pt x="4926" y="4906"/>
                  </a:cubicBezTo>
                  <a:cubicBezTo>
                    <a:pt x="3463" y="3169"/>
                    <a:pt x="1744" y="1700"/>
                    <a:pt x="228" y="35"/>
                  </a:cubicBezTo>
                  <a:cubicBezTo>
                    <a:pt x="204" y="11"/>
                    <a:pt x="177" y="1"/>
                    <a:pt x="1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7" name="Google Shape;3477;p34"/>
            <p:cNvSpPr/>
            <p:nvPr/>
          </p:nvSpPr>
          <p:spPr>
            <a:xfrm>
              <a:off x="5914450" y="3282500"/>
              <a:ext cx="63175" cy="51225"/>
            </a:xfrm>
            <a:custGeom>
              <a:avLst/>
              <a:gdLst/>
              <a:ahLst/>
              <a:cxnLst/>
              <a:rect l="l" t="t" r="r" b="b"/>
              <a:pathLst>
                <a:path w="2527" h="2049" extrusionOk="0">
                  <a:moveTo>
                    <a:pt x="2413" y="1"/>
                  </a:moveTo>
                  <a:cubicBezTo>
                    <a:pt x="2356" y="1"/>
                    <a:pt x="2299" y="38"/>
                    <a:pt x="2299" y="113"/>
                  </a:cubicBezTo>
                  <a:lnTo>
                    <a:pt x="2299" y="1775"/>
                  </a:lnTo>
                  <a:lnTo>
                    <a:pt x="2299" y="1775"/>
                  </a:lnTo>
                  <a:cubicBezTo>
                    <a:pt x="1623" y="1446"/>
                    <a:pt x="925" y="1219"/>
                    <a:pt x="186" y="1080"/>
                  </a:cubicBezTo>
                  <a:cubicBezTo>
                    <a:pt x="171" y="1075"/>
                    <a:pt x="158" y="1073"/>
                    <a:pt x="145" y="1073"/>
                  </a:cubicBezTo>
                  <a:cubicBezTo>
                    <a:pt x="29" y="1073"/>
                    <a:pt x="1" y="1256"/>
                    <a:pt x="114" y="1283"/>
                  </a:cubicBezTo>
                  <a:cubicBezTo>
                    <a:pt x="908" y="1456"/>
                    <a:pt x="1631" y="1677"/>
                    <a:pt x="2353" y="2029"/>
                  </a:cubicBezTo>
                  <a:cubicBezTo>
                    <a:pt x="2373" y="2042"/>
                    <a:pt x="2395" y="2048"/>
                    <a:pt x="2416" y="2048"/>
                  </a:cubicBezTo>
                  <a:cubicBezTo>
                    <a:pt x="2473" y="2048"/>
                    <a:pt x="2526" y="2008"/>
                    <a:pt x="2526" y="1952"/>
                  </a:cubicBezTo>
                  <a:lnTo>
                    <a:pt x="2526" y="113"/>
                  </a:lnTo>
                  <a:cubicBezTo>
                    <a:pt x="2526" y="38"/>
                    <a:pt x="2469" y="1"/>
                    <a:pt x="2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8" name="Google Shape;3478;p34"/>
            <p:cNvSpPr/>
            <p:nvPr/>
          </p:nvSpPr>
          <p:spPr>
            <a:xfrm>
              <a:off x="5942675" y="3326500"/>
              <a:ext cx="84625" cy="57200"/>
            </a:xfrm>
            <a:custGeom>
              <a:avLst/>
              <a:gdLst/>
              <a:ahLst/>
              <a:cxnLst/>
              <a:rect l="l" t="t" r="r" b="b"/>
              <a:pathLst>
                <a:path w="3385" h="2288" extrusionOk="0">
                  <a:moveTo>
                    <a:pt x="3286" y="0"/>
                  </a:moveTo>
                  <a:cubicBezTo>
                    <a:pt x="3237" y="0"/>
                    <a:pt x="3188" y="30"/>
                    <a:pt x="3188" y="90"/>
                  </a:cubicBezTo>
                  <a:cubicBezTo>
                    <a:pt x="3166" y="728"/>
                    <a:pt x="3080" y="1366"/>
                    <a:pt x="3047" y="1999"/>
                  </a:cubicBezTo>
                  <a:lnTo>
                    <a:pt x="3047" y="1999"/>
                  </a:lnTo>
                  <a:cubicBezTo>
                    <a:pt x="2144" y="1555"/>
                    <a:pt x="1132" y="1332"/>
                    <a:pt x="125" y="1236"/>
                  </a:cubicBezTo>
                  <a:cubicBezTo>
                    <a:pt x="119" y="1235"/>
                    <a:pt x="113" y="1234"/>
                    <a:pt x="107" y="1234"/>
                  </a:cubicBezTo>
                  <a:cubicBezTo>
                    <a:pt x="0" y="1234"/>
                    <a:pt x="6" y="1433"/>
                    <a:pt x="125" y="1433"/>
                  </a:cubicBezTo>
                  <a:cubicBezTo>
                    <a:pt x="1146" y="1535"/>
                    <a:pt x="2191" y="1785"/>
                    <a:pt x="3110" y="2281"/>
                  </a:cubicBezTo>
                  <a:cubicBezTo>
                    <a:pt x="3120" y="2285"/>
                    <a:pt x="3131" y="2287"/>
                    <a:pt x="3142" y="2287"/>
                  </a:cubicBezTo>
                  <a:cubicBezTo>
                    <a:pt x="3195" y="2287"/>
                    <a:pt x="3260" y="2243"/>
                    <a:pt x="3260" y="2179"/>
                  </a:cubicBezTo>
                  <a:cubicBezTo>
                    <a:pt x="3284" y="1487"/>
                    <a:pt x="3385" y="788"/>
                    <a:pt x="3385" y="90"/>
                  </a:cubicBezTo>
                  <a:cubicBezTo>
                    <a:pt x="3385" y="30"/>
                    <a:pt x="3336" y="0"/>
                    <a:pt x="32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9" name="Google Shape;3479;p34"/>
            <p:cNvSpPr/>
            <p:nvPr/>
          </p:nvSpPr>
          <p:spPr>
            <a:xfrm>
              <a:off x="5999550" y="3375200"/>
              <a:ext cx="62300" cy="52075"/>
            </a:xfrm>
            <a:custGeom>
              <a:avLst/>
              <a:gdLst/>
              <a:ahLst/>
              <a:cxnLst/>
              <a:rect l="l" t="t" r="r" b="b"/>
              <a:pathLst>
                <a:path w="2492" h="2083" extrusionOk="0">
                  <a:moveTo>
                    <a:pt x="2363" y="1"/>
                  </a:moveTo>
                  <a:cubicBezTo>
                    <a:pt x="2325" y="1"/>
                    <a:pt x="2289" y="24"/>
                    <a:pt x="2280" y="82"/>
                  </a:cubicBezTo>
                  <a:cubicBezTo>
                    <a:pt x="2164" y="665"/>
                    <a:pt x="2176" y="1263"/>
                    <a:pt x="2178" y="1842"/>
                  </a:cubicBezTo>
                  <a:lnTo>
                    <a:pt x="2178" y="1842"/>
                  </a:lnTo>
                  <a:cubicBezTo>
                    <a:pt x="1501" y="1672"/>
                    <a:pt x="849" y="1442"/>
                    <a:pt x="191" y="1228"/>
                  </a:cubicBezTo>
                  <a:cubicBezTo>
                    <a:pt x="182" y="1227"/>
                    <a:pt x="174" y="1226"/>
                    <a:pt x="166" y="1226"/>
                  </a:cubicBezTo>
                  <a:cubicBezTo>
                    <a:pt x="37" y="1226"/>
                    <a:pt x="0" y="1405"/>
                    <a:pt x="113" y="1455"/>
                  </a:cubicBezTo>
                  <a:cubicBezTo>
                    <a:pt x="835" y="1652"/>
                    <a:pt x="1534" y="1903"/>
                    <a:pt x="2256" y="2076"/>
                  </a:cubicBezTo>
                  <a:cubicBezTo>
                    <a:pt x="2269" y="2080"/>
                    <a:pt x="2282" y="2082"/>
                    <a:pt x="2294" y="2082"/>
                  </a:cubicBezTo>
                  <a:cubicBezTo>
                    <a:pt x="2353" y="2082"/>
                    <a:pt x="2405" y="2039"/>
                    <a:pt x="2405" y="1975"/>
                  </a:cubicBezTo>
                  <a:cubicBezTo>
                    <a:pt x="2382" y="1354"/>
                    <a:pt x="2352" y="757"/>
                    <a:pt x="2477" y="136"/>
                  </a:cubicBezTo>
                  <a:cubicBezTo>
                    <a:pt x="2492" y="59"/>
                    <a:pt x="2424" y="1"/>
                    <a:pt x="23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0" name="Google Shape;3480;p34"/>
            <p:cNvSpPr/>
            <p:nvPr/>
          </p:nvSpPr>
          <p:spPr>
            <a:xfrm>
              <a:off x="5999375" y="3323825"/>
              <a:ext cx="8675" cy="6875"/>
            </a:xfrm>
            <a:custGeom>
              <a:avLst/>
              <a:gdLst/>
              <a:ahLst/>
              <a:cxnLst/>
              <a:rect l="l" t="t" r="r" b="b"/>
              <a:pathLst>
                <a:path w="347" h="275" extrusionOk="0">
                  <a:moveTo>
                    <a:pt x="174" y="0"/>
                  </a:moveTo>
                  <a:cubicBezTo>
                    <a:pt x="1" y="0"/>
                    <a:pt x="1" y="275"/>
                    <a:pt x="174" y="275"/>
                  </a:cubicBezTo>
                  <a:cubicBezTo>
                    <a:pt x="347" y="275"/>
                    <a:pt x="347" y="0"/>
                    <a:pt x="1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1" name="Google Shape;3481;p34"/>
            <p:cNvSpPr/>
            <p:nvPr/>
          </p:nvSpPr>
          <p:spPr>
            <a:xfrm>
              <a:off x="6003700" y="3305750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74" y="1"/>
                  </a:moveTo>
                  <a:cubicBezTo>
                    <a:pt x="1" y="1"/>
                    <a:pt x="1" y="251"/>
                    <a:pt x="174" y="251"/>
                  </a:cubicBezTo>
                  <a:cubicBezTo>
                    <a:pt x="323" y="251"/>
                    <a:pt x="323" y="1"/>
                    <a:pt x="1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2" name="Google Shape;3482;p34"/>
            <p:cNvSpPr/>
            <p:nvPr/>
          </p:nvSpPr>
          <p:spPr>
            <a:xfrm>
              <a:off x="5907300" y="3293375"/>
              <a:ext cx="8075" cy="6875"/>
            </a:xfrm>
            <a:custGeom>
              <a:avLst/>
              <a:gdLst/>
              <a:ahLst/>
              <a:cxnLst/>
              <a:rect l="l" t="t" r="r" b="b"/>
              <a:pathLst>
                <a:path w="323" h="275" extrusionOk="0">
                  <a:moveTo>
                    <a:pt x="173" y="0"/>
                  </a:moveTo>
                  <a:cubicBezTo>
                    <a:pt x="0" y="0"/>
                    <a:pt x="0" y="275"/>
                    <a:pt x="173" y="275"/>
                  </a:cubicBezTo>
                  <a:cubicBezTo>
                    <a:pt x="323" y="275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3" name="Google Shape;3483;p34"/>
            <p:cNvSpPr/>
            <p:nvPr/>
          </p:nvSpPr>
          <p:spPr>
            <a:xfrm>
              <a:off x="5942675" y="3339925"/>
              <a:ext cx="8825" cy="6300"/>
            </a:xfrm>
            <a:custGeom>
              <a:avLst/>
              <a:gdLst/>
              <a:ahLst/>
              <a:cxnLst/>
              <a:rect l="l" t="t" r="r" b="b"/>
              <a:pathLst>
                <a:path w="353" h="252" extrusionOk="0">
                  <a:moveTo>
                    <a:pt x="179" y="1"/>
                  </a:moveTo>
                  <a:cubicBezTo>
                    <a:pt x="0" y="1"/>
                    <a:pt x="0" y="251"/>
                    <a:pt x="179" y="251"/>
                  </a:cubicBezTo>
                  <a:cubicBezTo>
                    <a:pt x="352" y="251"/>
                    <a:pt x="352" y="1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4" name="Google Shape;3484;p34"/>
            <p:cNvSpPr/>
            <p:nvPr/>
          </p:nvSpPr>
          <p:spPr>
            <a:xfrm>
              <a:off x="5957000" y="3345000"/>
              <a:ext cx="8825" cy="6900"/>
            </a:xfrm>
            <a:custGeom>
              <a:avLst/>
              <a:gdLst/>
              <a:ahLst/>
              <a:cxnLst/>
              <a:rect l="l" t="t" r="r" b="b"/>
              <a:pathLst>
                <a:path w="353" h="276" extrusionOk="0">
                  <a:moveTo>
                    <a:pt x="173" y="1"/>
                  </a:moveTo>
                  <a:cubicBezTo>
                    <a:pt x="0" y="1"/>
                    <a:pt x="0" y="275"/>
                    <a:pt x="173" y="275"/>
                  </a:cubicBezTo>
                  <a:cubicBezTo>
                    <a:pt x="352" y="275"/>
                    <a:pt x="352" y="1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5" name="Google Shape;3485;p34"/>
            <p:cNvSpPr/>
            <p:nvPr/>
          </p:nvSpPr>
          <p:spPr>
            <a:xfrm>
              <a:off x="6069525" y="3417700"/>
              <a:ext cx="8825" cy="6875"/>
            </a:xfrm>
            <a:custGeom>
              <a:avLst/>
              <a:gdLst/>
              <a:ahLst/>
              <a:cxnLst/>
              <a:rect l="l" t="t" r="r" b="b"/>
              <a:pathLst>
                <a:path w="353" h="275" extrusionOk="0">
                  <a:moveTo>
                    <a:pt x="180" y="0"/>
                  </a:moveTo>
                  <a:cubicBezTo>
                    <a:pt x="0" y="0"/>
                    <a:pt x="0" y="275"/>
                    <a:pt x="180" y="275"/>
                  </a:cubicBezTo>
                  <a:cubicBezTo>
                    <a:pt x="353" y="275"/>
                    <a:pt x="353" y="0"/>
                    <a:pt x="1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6" name="Google Shape;3486;p34"/>
            <p:cNvSpPr/>
            <p:nvPr/>
          </p:nvSpPr>
          <p:spPr>
            <a:xfrm>
              <a:off x="6040425" y="3435150"/>
              <a:ext cx="8675" cy="6300"/>
            </a:xfrm>
            <a:custGeom>
              <a:avLst/>
              <a:gdLst/>
              <a:ahLst/>
              <a:cxnLst/>
              <a:rect l="l" t="t" r="r" b="b"/>
              <a:pathLst>
                <a:path w="347" h="252" extrusionOk="0">
                  <a:moveTo>
                    <a:pt x="173" y="1"/>
                  </a:moveTo>
                  <a:cubicBezTo>
                    <a:pt x="0" y="1"/>
                    <a:pt x="0" y="251"/>
                    <a:pt x="173" y="251"/>
                  </a:cubicBezTo>
                  <a:cubicBezTo>
                    <a:pt x="347" y="251"/>
                    <a:pt x="347" y="1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87" name="Google Shape;3487;p34"/>
          <p:cNvGrpSpPr/>
          <p:nvPr/>
        </p:nvGrpSpPr>
        <p:grpSpPr>
          <a:xfrm rot="10800000" flipH="1">
            <a:off x="7217662" y="-1755381"/>
            <a:ext cx="3196958" cy="3284371"/>
            <a:chOff x="7217662" y="3775244"/>
            <a:chExt cx="3196958" cy="3284371"/>
          </a:xfrm>
        </p:grpSpPr>
        <p:sp>
          <p:nvSpPr>
            <p:cNvPr id="3488" name="Google Shape;3488;p34"/>
            <p:cNvSpPr/>
            <p:nvPr/>
          </p:nvSpPr>
          <p:spPr>
            <a:xfrm rot="-7003625" flipH="1">
              <a:off x="7560236" y="4260144"/>
              <a:ext cx="2511809" cy="2314569"/>
            </a:xfrm>
            <a:custGeom>
              <a:avLst/>
              <a:gdLst/>
              <a:ahLst/>
              <a:cxnLst/>
              <a:rect l="l" t="t" r="r" b="b"/>
              <a:pathLst>
                <a:path w="11346" h="10455" extrusionOk="0">
                  <a:moveTo>
                    <a:pt x="6236" y="0"/>
                  </a:moveTo>
                  <a:cubicBezTo>
                    <a:pt x="5085" y="0"/>
                    <a:pt x="3963" y="469"/>
                    <a:pt x="3429" y="1465"/>
                  </a:cubicBezTo>
                  <a:cubicBezTo>
                    <a:pt x="2696" y="2822"/>
                    <a:pt x="3149" y="4744"/>
                    <a:pt x="2018" y="5762"/>
                  </a:cubicBezTo>
                  <a:cubicBezTo>
                    <a:pt x="1602" y="6101"/>
                    <a:pt x="1072" y="6287"/>
                    <a:pt x="715" y="6685"/>
                  </a:cubicBezTo>
                  <a:cubicBezTo>
                    <a:pt x="0" y="7477"/>
                    <a:pt x="376" y="8816"/>
                    <a:pt x="1204" y="9476"/>
                  </a:cubicBezTo>
                  <a:cubicBezTo>
                    <a:pt x="2013" y="10136"/>
                    <a:pt x="3067" y="10454"/>
                    <a:pt x="4099" y="10454"/>
                  </a:cubicBezTo>
                  <a:cubicBezTo>
                    <a:pt x="4128" y="10454"/>
                    <a:pt x="4156" y="10454"/>
                    <a:pt x="4185" y="10453"/>
                  </a:cubicBezTo>
                  <a:cubicBezTo>
                    <a:pt x="6447" y="10453"/>
                    <a:pt x="9781" y="8775"/>
                    <a:pt x="10572" y="6477"/>
                  </a:cubicBezTo>
                  <a:cubicBezTo>
                    <a:pt x="11346" y="4179"/>
                    <a:pt x="10161" y="1388"/>
                    <a:pt x="7971" y="370"/>
                  </a:cubicBezTo>
                  <a:cubicBezTo>
                    <a:pt x="7437" y="126"/>
                    <a:pt x="6833" y="0"/>
                    <a:pt x="62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489" name="Google Shape;3489;p34"/>
            <p:cNvGrpSpPr/>
            <p:nvPr/>
          </p:nvGrpSpPr>
          <p:grpSpPr>
            <a:xfrm rot="10800000" flipH="1">
              <a:off x="7967975" y="3899233"/>
              <a:ext cx="1404941" cy="1004250"/>
              <a:chOff x="8090250" y="1355275"/>
              <a:chExt cx="1404941" cy="1004250"/>
            </a:xfrm>
          </p:grpSpPr>
          <p:sp>
            <p:nvSpPr>
              <p:cNvPr id="3490" name="Google Shape;3490;p34"/>
              <p:cNvSpPr/>
              <p:nvPr/>
            </p:nvSpPr>
            <p:spPr>
              <a:xfrm>
                <a:off x="8404718" y="1910757"/>
                <a:ext cx="101354" cy="98675"/>
              </a:xfrm>
              <a:custGeom>
                <a:avLst/>
                <a:gdLst/>
                <a:ahLst/>
                <a:cxnLst/>
                <a:rect l="l" t="t" r="r" b="b"/>
                <a:pathLst>
                  <a:path w="643" h="626" extrusionOk="0">
                    <a:moveTo>
                      <a:pt x="322" y="1"/>
                    </a:moveTo>
                    <a:cubicBezTo>
                      <a:pt x="285" y="1"/>
                      <a:pt x="245" y="1"/>
                      <a:pt x="208" y="19"/>
                    </a:cubicBezTo>
                    <a:cubicBezTo>
                      <a:pt x="172" y="37"/>
                      <a:pt x="132" y="60"/>
                      <a:pt x="95" y="96"/>
                    </a:cubicBezTo>
                    <a:cubicBezTo>
                      <a:pt x="77" y="114"/>
                      <a:pt x="59" y="150"/>
                      <a:pt x="41" y="191"/>
                    </a:cubicBezTo>
                    <a:cubicBezTo>
                      <a:pt x="18" y="227"/>
                      <a:pt x="0" y="263"/>
                      <a:pt x="18" y="304"/>
                    </a:cubicBezTo>
                    <a:lnTo>
                      <a:pt x="18" y="399"/>
                    </a:lnTo>
                    <a:cubicBezTo>
                      <a:pt x="41" y="435"/>
                      <a:pt x="59" y="489"/>
                      <a:pt x="95" y="530"/>
                    </a:cubicBezTo>
                    <a:cubicBezTo>
                      <a:pt x="132" y="548"/>
                      <a:pt x="154" y="566"/>
                      <a:pt x="172" y="584"/>
                    </a:cubicBezTo>
                    <a:cubicBezTo>
                      <a:pt x="208" y="602"/>
                      <a:pt x="267" y="625"/>
                      <a:pt x="322" y="625"/>
                    </a:cubicBezTo>
                    <a:cubicBezTo>
                      <a:pt x="358" y="625"/>
                      <a:pt x="398" y="602"/>
                      <a:pt x="435" y="584"/>
                    </a:cubicBezTo>
                    <a:cubicBezTo>
                      <a:pt x="471" y="584"/>
                      <a:pt x="512" y="566"/>
                      <a:pt x="548" y="530"/>
                    </a:cubicBezTo>
                    <a:cubicBezTo>
                      <a:pt x="566" y="489"/>
                      <a:pt x="607" y="471"/>
                      <a:pt x="607" y="435"/>
                    </a:cubicBezTo>
                    <a:cubicBezTo>
                      <a:pt x="625" y="399"/>
                      <a:pt x="643" y="358"/>
                      <a:pt x="643" y="304"/>
                    </a:cubicBezTo>
                    <a:cubicBezTo>
                      <a:pt x="625" y="286"/>
                      <a:pt x="625" y="245"/>
                      <a:pt x="625" y="227"/>
                    </a:cubicBezTo>
                    <a:cubicBezTo>
                      <a:pt x="607" y="173"/>
                      <a:pt x="584" y="132"/>
                      <a:pt x="548" y="96"/>
                    </a:cubicBezTo>
                    <a:cubicBezTo>
                      <a:pt x="530" y="78"/>
                      <a:pt x="512" y="60"/>
                      <a:pt x="471" y="37"/>
                    </a:cubicBezTo>
                    <a:cubicBezTo>
                      <a:pt x="435" y="19"/>
                      <a:pt x="380" y="1"/>
                      <a:pt x="32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1" name="Google Shape;3491;p34"/>
              <p:cNvSpPr/>
              <p:nvPr/>
            </p:nvSpPr>
            <p:spPr>
              <a:xfrm>
                <a:off x="8526565" y="1673369"/>
                <a:ext cx="86537" cy="86380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48" extrusionOk="0">
                    <a:moveTo>
                      <a:pt x="286" y="0"/>
                    </a:moveTo>
                    <a:cubicBezTo>
                      <a:pt x="209" y="0"/>
                      <a:pt x="132" y="37"/>
                      <a:pt x="78" y="95"/>
                    </a:cubicBezTo>
                    <a:cubicBezTo>
                      <a:pt x="60" y="114"/>
                      <a:pt x="37" y="150"/>
                      <a:pt x="19" y="168"/>
                    </a:cubicBezTo>
                    <a:cubicBezTo>
                      <a:pt x="19" y="209"/>
                      <a:pt x="1" y="245"/>
                      <a:pt x="1" y="281"/>
                    </a:cubicBezTo>
                    <a:cubicBezTo>
                      <a:pt x="1" y="358"/>
                      <a:pt x="37" y="412"/>
                      <a:pt x="78" y="471"/>
                    </a:cubicBezTo>
                    <a:cubicBezTo>
                      <a:pt x="132" y="525"/>
                      <a:pt x="209" y="548"/>
                      <a:pt x="286" y="548"/>
                    </a:cubicBezTo>
                    <a:cubicBezTo>
                      <a:pt x="340" y="548"/>
                      <a:pt x="417" y="525"/>
                      <a:pt x="471" y="471"/>
                    </a:cubicBezTo>
                    <a:cubicBezTo>
                      <a:pt x="490" y="453"/>
                      <a:pt x="512" y="412"/>
                      <a:pt x="530" y="376"/>
                    </a:cubicBezTo>
                    <a:cubicBezTo>
                      <a:pt x="548" y="358"/>
                      <a:pt x="548" y="322"/>
                      <a:pt x="548" y="281"/>
                    </a:cubicBezTo>
                    <a:cubicBezTo>
                      <a:pt x="548" y="209"/>
                      <a:pt x="530" y="132"/>
                      <a:pt x="471" y="95"/>
                    </a:cubicBezTo>
                    <a:cubicBezTo>
                      <a:pt x="417" y="37"/>
                      <a:pt x="358" y="0"/>
                      <a:pt x="28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2" name="Google Shape;3492;p34"/>
              <p:cNvSpPr/>
              <p:nvPr/>
            </p:nvSpPr>
            <p:spPr>
              <a:xfrm>
                <a:off x="8856797" y="1773936"/>
                <a:ext cx="77237" cy="77868"/>
              </a:xfrm>
              <a:custGeom>
                <a:avLst/>
                <a:gdLst/>
                <a:ahLst/>
                <a:cxnLst/>
                <a:rect l="l" t="t" r="r" b="b"/>
                <a:pathLst>
                  <a:path w="490" h="494" extrusionOk="0">
                    <a:moveTo>
                      <a:pt x="245" y="0"/>
                    </a:moveTo>
                    <a:cubicBezTo>
                      <a:pt x="204" y="0"/>
                      <a:pt x="186" y="23"/>
                      <a:pt x="150" y="23"/>
                    </a:cubicBezTo>
                    <a:cubicBezTo>
                      <a:pt x="114" y="41"/>
                      <a:pt x="91" y="59"/>
                      <a:pt x="73" y="77"/>
                    </a:cubicBezTo>
                    <a:cubicBezTo>
                      <a:pt x="55" y="95"/>
                      <a:pt x="37" y="136"/>
                      <a:pt x="19" y="154"/>
                    </a:cubicBezTo>
                    <a:cubicBezTo>
                      <a:pt x="0" y="190"/>
                      <a:pt x="0" y="208"/>
                      <a:pt x="0" y="249"/>
                    </a:cubicBezTo>
                    <a:cubicBezTo>
                      <a:pt x="0" y="267"/>
                      <a:pt x="0" y="285"/>
                      <a:pt x="19" y="321"/>
                    </a:cubicBezTo>
                    <a:cubicBezTo>
                      <a:pt x="19" y="362"/>
                      <a:pt x="37" y="398"/>
                      <a:pt x="73" y="416"/>
                    </a:cubicBezTo>
                    <a:cubicBezTo>
                      <a:pt x="91" y="435"/>
                      <a:pt x="114" y="453"/>
                      <a:pt x="132" y="453"/>
                    </a:cubicBezTo>
                    <a:cubicBezTo>
                      <a:pt x="168" y="475"/>
                      <a:pt x="204" y="493"/>
                      <a:pt x="245" y="493"/>
                    </a:cubicBezTo>
                    <a:cubicBezTo>
                      <a:pt x="281" y="493"/>
                      <a:pt x="299" y="493"/>
                      <a:pt x="340" y="475"/>
                    </a:cubicBezTo>
                    <a:cubicBezTo>
                      <a:pt x="376" y="453"/>
                      <a:pt x="394" y="453"/>
                      <a:pt x="412" y="416"/>
                    </a:cubicBezTo>
                    <a:cubicBezTo>
                      <a:pt x="430" y="398"/>
                      <a:pt x="453" y="380"/>
                      <a:pt x="471" y="340"/>
                    </a:cubicBezTo>
                    <a:cubicBezTo>
                      <a:pt x="489" y="321"/>
                      <a:pt x="489" y="285"/>
                      <a:pt x="489" y="249"/>
                    </a:cubicBezTo>
                    <a:cubicBezTo>
                      <a:pt x="489" y="226"/>
                      <a:pt x="489" y="208"/>
                      <a:pt x="471" y="190"/>
                    </a:cubicBezTo>
                    <a:cubicBezTo>
                      <a:pt x="471" y="154"/>
                      <a:pt x="453" y="113"/>
                      <a:pt x="412" y="77"/>
                    </a:cubicBezTo>
                    <a:cubicBezTo>
                      <a:pt x="394" y="59"/>
                      <a:pt x="376" y="59"/>
                      <a:pt x="376" y="41"/>
                    </a:cubicBezTo>
                    <a:cubicBezTo>
                      <a:pt x="340" y="23"/>
                      <a:pt x="281" y="0"/>
                      <a:pt x="2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3" name="Google Shape;3493;p34"/>
              <p:cNvSpPr/>
              <p:nvPr/>
            </p:nvSpPr>
            <p:spPr>
              <a:xfrm>
                <a:off x="8915907" y="1495091"/>
                <a:ext cx="59426" cy="62263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95" extrusionOk="0">
                    <a:moveTo>
                      <a:pt x="191" y="0"/>
                    </a:moveTo>
                    <a:cubicBezTo>
                      <a:pt x="168" y="0"/>
                      <a:pt x="132" y="19"/>
                      <a:pt x="114" y="19"/>
                    </a:cubicBezTo>
                    <a:cubicBezTo>
                      <a:pt x="96" y="37"/>
                      <a:pt x="78" y="37"/>
                      <a:pt x="55" y="55"/>
                    </a:cubicBezTo>
                    <a:cubicBezTo>
                      <a:pt x="37" y="73"/>
                      <a:pt x="19" y="95"/>
                      <a:pt x="19" y="132"/>
                    </a:cubicBezTo>
                    <a:cubicBezTo>
                      <a:pt x="1" y="150"/>
                      <a:pt x="1" y="168"/>
                      <a:pt x="1" y="209"/>
                    </a:cubicBezTo>
                    <a:lnTo>
                      <a:pt x="1" y="245"/>
                    </a:lnTo>
                    <a:cubicBezTo>
                      <a:pt x="19" y="281"/>
                      <a:pt x="19" y="322"/>
                      <a:pt x="55" y="340"/>
                    </a:cubicBezTo>
                    <a:cubicBezTo>
                      <a:pt x="55" y="340"/>
                      <a:pt x="78" y="358"/>
                      <a:pt x="96" y="376"/>
                    </a:cubicBezTo>
                    <a:cubicBezTo>
                      <a:pt x="114" y="376"/>
                      <a:pt x="150" y="394"/>
                      <a:pt x="191" y="394"/>
                    </a:cubicBezTo>
                    <a:cubicBezTo>
                      <a:pt x="209" y="394"/>
                      <a:pt x="245" y="394"/>
                      <a:pt x="263" y="376"/>
                    </a:cubicBezTo>
                    <a:cubicBezTo>
                      <a:pt x="281" y="376"/>
                      <a:pt x="304" y="358"/>
                      <a:pt x="322" y="340"/>
                    </a:cubicBezTo>
                    <a:cubicBezTo>
                      <a:pt x="340" y="322"/>
                      <a:pt x="358" y="299"/>
                      <a:pt x="358" y="281"/>
                    </a:cubicBezTo>
                    <a:cubicBezTo>
                      <a:pt x="376" y="245"/>
                      <a:pt x="376" y="227"/>
                      <a:pt x="376" y="209"/>
                    </a:cubicBezTo>
                    <a:lnTo>
                      <a:pt x="376" y="150"/>
                    </a:lnTo>
                    <a:cubicBezTo>
                      <a:pt x="376" y="114"/>
                      <a:pt x="358" y="95"/>
                      <a:pt x="322" y="55"/>
                    </a:cubicBezTo>
                    <a:cubicBezTo>
                      <a:pt x="322" y="55"/>
                      <a:pt x="304" y="37"/>
                      <a:pt x="281" y="37"/>
                    </a:cubicBezTo>
                    <a:cubicBezTo>
                      <a:pt x="263" y="19"/>
                      <a:pt x="227" y="0"/>
                      <a:pt x="19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4" name="Google Shape;3494;p34"/>
              <p:cNvSpPr/>
              <p:nvPr/>
            </p:nvSpPr>
            <p:spPr>
              <a:xfrm>
                <a:off x="8681356" y="2057824"/>
                <a:ext cx="44451" cy="44766"/>
              </a:xfrm>
              <a:custGeom>
                <a:avLst/>
                <a:gdLst/>
                <a:ahLst/>
                <a:cxnLst/>
                <a:rect l="l" t="t" r="r" b="b"/>
                <a:pathLst>
                  <a:path w="282" h="284" extrusionOk="0">
                    <a:moveTo>
                      <a:pt x="150" y="1"/>
                    </a:moveTo>
                    <a:cubicBezTo>
                      <a:pt x="138" y="1"/>
                      <a:pt x="126" y="9"/>
                      <a:pt x="114" y="9"/>
                    </a:cubicBezTo>
                    <a:cubicBezTo>
                      <a:pt x="73" y="9"/>
                      <a:pt x="37" y="49"/>
                      <a:pt x="19" y="68"/>
                    </a:cubicBezTo>
                    <a:cubicBezTo>
                      <a:pt x="19" y="86"/>
                      <a:pt x="1" y="104"/>
                      <a:pt x="1" y="122"/>
                    </a:cubicBezTo>
                    <a:cubicBezTo>
                      <a:pt x="1" y="144"/>
                      <a:pt x="1" y="163"/>
                      <a:pt x="19" y="181"/>
                    </a:cubicBezTo>
                    <a:cubicBezTo>
                      <a:pt x="19" y="217"/>
                      <a:pt x="37" y="235"/>
                      <a:pt x="73" y="258"/>
                    </a:cubicBezTo>
                    <a:cubicBezTo>
                      <a:pt x="102" y="270"/>
                      <a:pt x="128" y="283"/>
                      <a:pt x="154" y="283"/>
                    </a:cubicBezTo>
                    <a:cubicBezTo>
                      <a:pt x="165" y="283"/>
                      <a:pt x="175" y="281"/>
                      <a:pt x="186" y="276"/>
                    </a:cubicBezTo>
                    <a:cubicBezTo>
                      <a:pt x="209" y="276"/>
                      <a:pt x="245" y="235"/>
                      <a:pt x="263" y="217"/>
                    </a:cubicBezTo>
                    <a:cubicBezTo>
                      <a:pt x="281" y="199"/>
                      <a:pt x="281" y="163"/>
                      <a:pt x="281" y="144"/>
                    </a:cubicBezTo>
                    <a:cubicBezTo>
                      <a:pt x="281" y="122"/>
                      <a:pt x="281" y="104"/>
                      <a:pt x="263" y="86"/>
                    </a:cubicBezTo>
                    <a:cubicBezTo>
                      <a:pt x="263" y="68"/>
                      <a:pt x="263" y="49"/>
                      <a:pt x="245" y="49"/>
                    </a:cubicBezTo>
                    <a:cubicBezTo>
                      <a:pt x="227" y="31"/>
                      <a:pt x="209" y="9"/>
                      <a:pt x="186" y="9"/>
                    </a:cubicBezTo>
                    <a:lnTo>
                      <a:pt x="168" y="9"/>
                    </a:lnTo>
                    <a:cubicBezTo>
                      <a:pt x="162" y="3"/>
                      <a:pt x="156" y="1"/>
                      <a:pt x="15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5" name="Google Shape;3495;p34"/>
              <p:cNvSpPr/>
              <p:nvPr/>
            </p:nvSpPr>
            <p:spPr>
              <a:xfrm>
                <a:off x="8737629" y="1711830"/>
                <a:ext cx="59426" cy="60687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85" extrusionOk="0">
                    <a:moveTo>
                      <a:pt x="191" y="1"/>
                    </a:moveTo>
                    <a:cubicBezTo>
                      <a:pt x="168" y="1"/>
                      <a:pt x="132" y="19"/>
                      <a:pt x="114" y="19"/>
                    </a:cubicBezTo>
                    <a:cubicBezTo>
                      <a:pt x="96" y="37"/>
                      <a:pt x="78" y="37"/>
                      <a:pt x="55" y="55"/>
                    </a:cubicBezTo>
                    <a:cubicBezTo>
                      <a:pt x="37" y="78"/>
                      <a:pt x="19" y="96"/>
                      <a:pt x="19" y="132"/>
                    </a:cubicBezTo>
                    <a:cubicBezTo>
                      <a:pt x="1" y="150"/>
                      <a:pt x="1" y="168"/>
                      <a:pt x="1" y="191"/>
                    </a:cubicBezTo>
                    <a:lnTo>
                      <a:pt x="1" y="245"/>
                    </a:lnTo>
                    <a:cubicBezTo>
                      <a:pt x="19" y="281"/>
                      <a:pt x="37" y="304"/>
                      <a:pt x="55" y="340"/>
                    </a:cubicBezTo>
                    <a:cubicBezTo>
                      <a:pt x="78" y="340"/>
                      <a:pt x="78" y="358"/>
                      <a:pt x="96" y="358"/>
                    </a:cubicBezTo>
                    <a:cubicBezTo>
                      <a:pt x="132" y="376"/>
                      <a:pt x="150" y="376"/>
                      <a:pt x="191" y="376"/>
                    </a:cubicBezTo>
                    <a:cubicBezTo>
                      <a:pt x="197" y="382"/>
                      <a:pt x="205" y="384"/>
                      <a:pt x="214" y="384"/>
                    </a:cubicBezTo>
                    <a:cubicBezTo>
                      <a:pt x="231" y="384"/>
                      <a:pt x="251" y="376"/>
                      <a:pt x="263" y="376"/>
                    </a:cubicBezTo>
                    <a:cubicBezTo>
                      <a:pt x="281" y="358"/>
                      <a:pt x="304" y="358"/>
                      <a:pt x="322" y="340"/>
                    </a:cubicBezTo>
                    <a:cubicBezTo>
                      <a:pt x="340" y="322"/>
                      <a:pt x="358" y="304"/>
                      <a:pt x="358" y="263"/>
                    </a:cubicBezTo>
                    <a:cubicBezTo>
                      <a:pt x="376" y="245"/>
                      <a:pt x="376" y="227"/>
                      <a:pt x="376" y="191"/>
                    </a:cubicBezTo>
                    <a:lnTo>
                      <a:pt x="376" y="150"/>
                    </a:lnTo>
                    <a:cubicBezTo>
                      <a:pt x="358" y="114"/>
                      <a:pt x="340" y="96"/>
                      <a:pt x="322" y="55"/>
                    </a:cubicBezTo>
                    <a:cubicBezTo>
                      <a:pt x="304" y="55"/>
                      <a:pt x="304" y="37"/>
                      <a:pt x="281" y="37"/>
                    </a:cubicBezTo>
                    <a:cubicBezTo>
                      <a:pt x="263" y="19"/>
                      <a:pt x="227" y="1"/>
                      <a:pt x="19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6" name="Google Shape;3496;p34"/>
              <p:cNvSpPr/>
              <p:nvPr/>
            </p:nvSpPr>
            <p:spPr>
              <a:xfrm>
                <a:off x="8339776" y="1602121"/>
                <a:ext cx="65100" cy="64312"/>
              </a:xfrm>
              <a:custGeom>
                <a:avLst/>
                <a:gdLst/>
                <a:ahLst/>
                <a:cxnLst/>
                <a:rect l="l" t="t" r="r" b="b"/>
                <a:pathLst>
                  <a:path w="413" h="408" extrusionOk="0">
                    <a:moveTo>
                      <a:pt x="245" y="0"/>
                    </a:moveTo>
                    <a:cubicBezTo>
                      <a:pt x="204" y="0"/>
                      <a:pt x="186" y="0"/>
                      <a:pt x="168" y="18"/>
                    </a:cubicBezTo>
                    <a:cubicBezTo>
                      <a:pt x="132" y="18"/>
                      <a:pt x="114" y="36"/>
                      <a:pt x="91" y="54"/>
                    </a:cubicBezTo>
                    <a:cubicBezTo>
                      <a:pt x="73" y="54"/>
                      <a:pt x="55" y="72"/>
                      <a:pt x="37" y="113"/>
                    </a:cubicBezTo>
                    <a:cubicBezTo>
                      <a:pt x="19" y="131"/>
                      <a:pt x="19" y="149"/>
                      <a:pt x="19" y="186"/>
                    </a:cubicBezTo>
                    <a:cubicBezTo>
                      <a:pt x="1" y="208"/>
                      <a:pt x="19" y="226"/>
                      <a:pt x="19" y="262"/>
                    </a:cubicBezTo>
                    <a:cubicBezTo>
                      <a:pt x="19" y="281"/>
                      <a:pt x="37" y="299"/>
                      <a:pt x="37" y="299"/>
                    </a:cubicBezTo>
                    <a:cubicBezTo>
                      <a:pt x="55" y="339"/>
                      <a:pt x="73" y="357"/>
                      <a:pt x="114" y="376"/>
                    </a:cubicBezTo>
                    <a:cubicBezTo>
                      <a:pt x="132" y="394"/>
                      <a:pt x="150" y="394"/>
                      <a:pt x="168" y="394"/>
                    </a:cubicBezTo>
                    <a:cubicBezTo>
                      <a:pt x="177" y="403"/>
                      <a:pt x="192" y="407"/>
                      <a:pt x="209" y="407"/>
                    </a:cubicBezTo>
                    <a:cubicBezTo>
                      <a:pt x="226" y="407"/>
                      <a:pt x="245" y="403"/>
                      <a:pt x="263" y="394"/>
                    </a:cubicBezTo>
                    <a:cubicBezTo>
                      <a:pt x="281" y="394"/>
                      <a:pt x="299" y="394"/>
                      <a:pt x="317" y="376"/>
                    </a:cubicBezTo>
                    <a:cubicBezTo>
                      <a:pt x="340" y="357"/>
                      <a:pt x="376" y="339"/>
                      <a:pt x="394" y="299"/>
                    </a:cubicBezTo>
                    <a:cubicBezTo>
                      <a:pt x="394" y="299"/>
                      <a:pt x="394" y="281"/>
                      <a:pt x="412" y="262"/>
                    </a:cubicBezTo>
                    <a:lnTo>
                      <a:pt x="412" y="167"/>
                    </a:lnTo>
                    <a:lnTo>
                      <a:pt x="412" y="149"/>
                    </a:lnTo>
                    <a:cubicBezTo>
                      <a:pt x="394" y="131"/>
                      <a:pt x="394" y="113"/>
                      <a:pt x="376" y="72"/>
                    </a:cubicBezTo>
                    <a:cubicBezTo>
                      <a:pt x="358" y="54"/>
                      <a:pt x="340" y="36"/>
                      <a:pt x="317" y="36"/>
                    </a:cubicBezTo>
                    <a:cubicBezTo>
                      <a:pt x="299" y="18"/>
                      <a:pt x="263" y="18"/>
                      <a:pt x="2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7" name="Google Shape;3497;p34"/>
              <p:cNvSpPr/>
              <p:nvPr/>
            </p:nvSpPr>
            <p:spPr>
              <a:xfrm>
                <a:off x="8090250" y="1860158"/>
                <a:ext cx="47131" cy="4508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86" extrusionOk="0">
                    <a:moveTo>
                      <a:pt x="132" y="1"/>
                    </a:moveTo>
                    <a:cubicBezTo>
                      <a:pt x="113" y="1"/>
                      <a:pt x="91" y="1"/>
                      <a:pt x="91" y="19"/>
                    </a:cubicBezTo>
                    <a:cubicBezTo>
                      <a:pt x="73" y="19"/>
                      <a:pt x="73" y="19"/>
                      <a:pt x="55" y="41"/>
                    </a:cubicBezTo>
                    <a:cubicBezTo>
                      <a:pt x="55" y="41"/>
                      <a:pt x="37" y="41"/>
                      <a:pt x="37" y="59"/>
                    </a:cubicBezTo>
                    <a:cubicBezTo>
                      <a:pt x="18" y="59"/>
                      <a:pt x="18" y="78"/>
                      <a:pt x="18" y="96"/>
                    </a:cubicBezTo>
                    <a:cubicBezTo>
                      <a:pt x="0" y="114"/>
                      <a:pt x="0" y="132"/>
                      <a:pt x="0" y="154"/>
                    </a:cubicBezTo>
                    <a:lnTo>
                      <a:pt x="0" y="191"/>
                    </a:lnTo>
                    <a:cubicBezTo>
                      <a:pt x="18" y="191"/>
                      <a:pt x="18" y="209"/>
                      <a:pt x="18" y="209"/>
                    </a:cubicBezTo>
                    <a:cubicBezTo>
                      <a:pt x="37" y="227"/>
                      <a:pt x="37" y="227"/>
                      <a:pt x="37" y="245"/>
                    </a:cubicBezTo>
                    <a:cubicBezTo>
                      <a:pt x="55" y="245"/>
                      <a:pt x="55" y="268"/>
                      <a:pt x="73" y="268"/>
                    </a:cubicBezTo>
                    <a:cubicBezTo>
                      <a:pt x="73" y="268"/>
                      <a:pt x="91" y="286"/>
                      <a:pt x="113" y="286"/>
                    </a:cubicBezTo>
                    <a:lnTo>
                      <a:pt x="204" y="286"/>
                    </a:lnTo>
                    <a:lnTo>
                      <a:pt x="245" y="245"/>
                    </a:lnTo>
                    <a:lnTo>
                      <a:pt x="263" y="227"/>
                    </a:lnTo>
                    <a:cubicBezTo>
                      <a:pt x="281" y="209"/>
                      <a:pt x="281" y="209"/>
                      <a:pt x="281" y="191"/>
                    </a:cubicBezTo>
                    <a:cubicBezTo>
                      <a:pt x="299" y="173"/>
                      <a:pt x="299" y="154"/>
                      <a:pt x="299" y="154"/>
                    </a:cubicBezTo>
                    <a:lnTo>
                      <a:pt x="299" y="114"/>
                    </a:lnTo>
                    <a:cubicBezTo>
                      <a:pt x="281" y="96"/>
                      <a:pt x="281" y="78"/>
                      <a:pt x="263" y="59"/>
                    </a:cubicBezTo>
                    <a:lnTo>
                      <a:pt x="245" y="41"/>
                    </a:lnTo>
                    <a:lnTo>
                      <a:pt x="227" y="19"/>
                    </a:lnTo>
                    <a:cubicBezTo>
                      <a:pt x="204" y="19"/>
                      <a:pt x="186" y="1"/>
                      <a:pt x="18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8" name="Google Shape;3498;p34"/>
              <p:cNvSpPr/>
              <p:nvPr/>
            </p:nvSpPr>
            <p:spPr>
              <a:xfrm>
                <a:off x="8449643" y="1444493"/>
                <a:ext cx="100724" cy="101354"/>
              </a:xfrm>
              <a:custGeom>
                <a:avLst/>
                <a:gdLst/>
                <a:ahLst/>
                <a:cxnLst/>
                <a:rect l="l" t="t" r="r" b="b"/>
                <a:pathLst>
                  <a:path w="639" h="643" extrusionOk="0">
                    <a:moveTo>
                      <a:pt x="322" y="0"/>
                    </a:moveTo>
                    <a:cubicBezTo>
                      <a:pt x="281" y="0"/>
                      <a:pt x="245" y="0"/>
                      <a:pt x="186" y="18"/>
                    </a:cubicBezTo>
                    <a:cubicBezTo>
                      <a:pt x="150" y="36"/>
                      <a:pt x="132" y="55"/>
                      <a:pt x="95" y="95"/>
                    </a:cubicBezTo>
                    <a:cubicBezTo>
                      <a:pt x="55" y="113"/>
                      <a:pt x="37" y="150"/>
                      <a:pt x="18" y="190"/>
                    </a:cubicBezTo>
                    <a:cubicBezTo>
                      <a:pt x="0" y="226"/>
                      <a:pt x="0" y="281"/>
                      <a:pt x="0" y="321"/>
                    </a:cubicBezTo>
                    <a:cubicBezTo>
                      <a:pt x="0" y="340"/>
                      <a:pt x="0" y="376"/>
                      <a:pt x="18" y="394"/>
                    </a:cubicBezTo>
                    <a:cubicBezTo>
                      <a:pt x="18" y="453"/>
                      <a:pt x="55" y="507"/>
                      <a:pt x="95" y="548"/>
                    </a:cubicBezTo>
                    <a:cubicBezTo>
                      <a:pt x="150" y="602"/>
                      <a:pt x="227" y="643"/>
                      <a:pt x="322" y="643"/>
                    </a:cubicBezTo>
                    <a:cubicBezTo>
                      <a:pt x="358" y="643"/>
                      <a:pt x="412" y="643"/>
                      <a:pt x="453" y="620"/>
                    </a:cubicBezTo>
                    <a:cubicBezTo>
                      <a:pt x="489" y="602"/>
                      <a:pt x="525" y="584"/>
                      <a:pt x="548" y="548"/>
                    </a:cubicBezTo>
                    <a:cubicBezTo>
                      <a:pt x="584" y="507"/>
                      <a:pt x="602" y="489"/>
                      <a:pt x="620" y="435"/>
                    </a:cubicBezTo>
                    <a:cubicBezTo>
                      <a:pt x="638" y="394"/>
                      <a:pt x="638" y="358"/>
                      <a:pt x="638" y="321"/>
                    </a:cubicBezTo>
                    <a:lnTo>
                      <a:pt x="638" y="226"/>
                    </a:lnTo>
                    <a:cubicBezTo>
                      <a:pt x="620" y="168"/>
                      <a:pt x="584" y="131"/>
                      <a:pt x="548" y="95"/>
                    </a:cubicBezTo>
                    <a:cubicBezTo>
                      <a:pt x="489" y="36"/>
                      <a:pt x="412" y="0"/>
                      <a:pt x="3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9" name="Google Shape;3499;p34"/>
              <p:cNvSpPr/>
              <p:nvPr/>
            </p:nvSpPr>
            <p:spPr>
              <a:xfrm>
                <a:off x="9073535" y="1803570"/>
                <a:ext cx="62263" cy="55800"/>
              </a:xfrm>
              <a:custGeom>
                <a:avLst/>
                <a:gdLst/>
                <a:ahLst/>
                <a:cxnLst/>
                <a:rect l="l" t="t" r="r" b="b"/>
                <a:pathLst>
                  <a:path w="395" h="354" extrusionOk="0">
                    <a:moveTo>
                      <a:pt x="205" y="1"/>
                    </a:moveTo>
                    <a:cubicBezTo>
                      <a:pt x="160" y="1"/>
                      <a:pt x="109" y="16"/>
                      <a:pt x="73" y="38"/>
                    </a:cubicBezTo>
                    <a:cubicBezTo>
                      <a:pt x="55" y="61"/>
                      <a:pt x="37" y="79"/>
                      <a:pt x="19" y="97"/>
                    </a:cubicBezTo>
                    <a:cubicBezTo>
                      <a:pt x="1" y="115"/>
                      <a:pt x="1" y="152"/>
                      <a:pt x="1" y="174"/>
                    </a:cubicBezTo>
                    <a:cubicBezTo>
                      <a:pt x="1" y="210"/>
                      <a:pt x="1" y="228"/>
                      <a:pt x="19" y="265"/>
                    </a:cubicBezTo>
                    <a:cubicBezTo>
                      <a:pt x="37" y="287"/>
                      <a:pt x="55" y="305"/>
                      <a:pt x="73" y="323"/>
                    </a:cubicBezTo>
                    <a:cubicBezTo>
                      <a:pt x="108" y="345"/>
                      <a:pt x="154" y="353"/>
                      <a:pt x="198" y="353"/>
                    </a:cubicBezTo>
                    <a:cubicBezTo>
                      <a:pt x="229" y="353"/>
                      <a:pt x="259" y="349"/>
                      <a:pt x="281" y="342"/>
                    </a:cubicBezTo>
                    <a:cubicBezTo>
                      <a:pt x="281" y="323"/>
                      <a:pt x="299" y="323"/>
                      <a:pt x="322" y="305"/>
                    </a:cubicBezTo>
                    <a:cubicBezTo>
                      <a:pt x="358" y="287"/>
                      <a:pt x="394" y="228"/>
                      <a:pt x="394" y="174"/>
                    </a:cubicBezTo>
                    <a:cubicBezTo>
                      <a:pt x="394" y="133"/>
                      <a:pt x="358" y="79"/>
                      <a:pt x="322" y="61"/>
                    </a:cubicBezTo>
                    <a:cubicBezTo>
                      <a:pt x="299" y="38"/>
                      <a:pt x="281" y="38"/>
                      <a:pt x="281" y="20"/>
                    </a:cubicBezTo>
                    <a:cubicBezTo>
                      <a:pt x="260" y="7"/>
                      <a:pt x="234" y="1"/>
                      <a:pt x="20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0" name="Google Shape;3500;p34"/>
              <p:cNvSpPr/>
              <p:nvPr/>
            </p:nvSpPr>
            <p:spPr>
              <a:xfrm>
                <a:off x="8992987" y="2089035"/>
                <a:ext cx="122161" cy="117432"/>
              </a:xfrm>
              <a:custGeom>
                <a:avLst/>
                <a:gdLst/>
                <a:ahLst/>
                <a:cxnLst/>
                <a:rect l="l" t="t" r="r" b="b"/>
                <a:pathLst>
                  <a:path w="775" h="745" extrusionOk="0">
                    <a:moveTo>
                      <a:pt x="358" y="1"/>
                    </a:moveTo>
                    <a:cubicBezTo>
                      <a:pt x="304" y="1"/>
                      <a:pt x="245" y="19"/>
                      <a:pt x="191" y="60"/>
                    </a:cubicBezTo>
                    <a:cubicBezTo>
                      <a:pt x="114" y="96"/>
                      <a:pt x="59" y="150"/>
                      <a:pt x="41" y="227"/>
                    </a:cubicBezTo>
                    <a:cubicBezTo>
                      <a:pt x="1" y="286"/>
                      <a:pt x="1" y="340"/>
                      <a:pt x="1" y="417"/>
                    </a:cubicBezTo>
                    <a:cubicBezTo>
                      <a:pt x="19" y="489"/>
                      <a:pt x="59" y="566"/>
                      <a:pt x="114" y="625"/>
                    </a:cubicBezTo>
                    <a:lnTo>
                      <a:pt x="114" y="643"/>
                    </a:lnTo>
                    <a:cubicBezTo>
                      <a:pt x="188" y="717"/>
                      <a:pt x="294" y="744"/>
                      <a:pt x="391" y="744"/>
                    </a:cubicBezTo>
                    <a:cubicBezTo>
                      <a:pt x="419" y="744"/>
                      <a:pt x="446" y="742"/>
                      <a:pt x="471" y="738"/>
                    </a:cubicBezTo>
                    <a:cubicBezTo>
                      <a:pt x="607" y="697"/>
                      <a:pt x="697" y="602"/>
                      <a:pt x="738" y="471"/>
                    </a:cubicBezTo>
                    <a:cubicBezTo>
                      <a:pt x="774" y="340"/>
                      <a:pt x="738" y="209"/>
                      <a:pt x="643" y="114"/>
                    </a:cubicBezTo>
                    <a:cubicBezTo>
                      <a:pt x="607" y="60"/>
                      <a:pt x="548" y="37"/>
                      <a:pt x="471" y="19"/>
                    </a:cubicBezTo>
                    <a:cubicBezTo>
                      <a:pt x="444" y="10"/>
                      <a:pt x="411" y="5"/>
                      <a:pt x="378" y="5"/>
                    </a:cubicBezTo>
                    <a:cubicBezTo>
                      <a:pt x="345" y="5"/>
                      <a:pt x="313" y="10"/>
                      <a:pt x="286" y="19"/>
                    </a:cubicBezTo>
                    <a:cubicBezTo>
                      <a:pt x="304" y="1"/>
                      <a:pt x="340" y="1"/>
                      <a:pt x="3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1" name="Google Shape;3501;p34"/>
              <p:cNvSpPr/>
              <p:nvPr/>
            </p:nvSpPr>
            <p:spPr>
              <a:xfrm>
                <a:off x="9263320" y="1735317"/>
                <a:ext cx="53593" cy="60056"/>
              </a:xfrm>
              <a:custGeom>
                <a:avLst/>
                <a:gdLst/>
                <a:ahLst/>
                <a:cxnLst/>
                <a:rect l="l" t="t" r="r" b="b"/>
                <a:pathLst>
                  <a:path w="340" h="381" extrusionOk="0">
                    <a:moveTo>
                      <a:pt x="172" y="1"/>
                    </a:moveTo>
                    <a:cubicBezTo>
                      <a:pt x="154" y="19"/>
                      <a:pt x="136" y="19"/>
                      <a:pt x="113" y="19"/>
                    </a:cubicBezTo>
                    <a:cubicBezTo>
                      <a:pt x="113" y="19"/>
                      <a:pt x="95" y="19"/>
                      <a:pt x="77" y="42"/>
                    </a:cubicBezTo>
                    <a:cubicBezTo>
                      <a:pt x="59" y="42"/>
                      <a:pt x="59" y="60"/>
                      <a:pt x="41" y="78"/>
                    </a:cubicBezTo>
                    <a:cubicBezTo>
                      <a:pt x="23" y="96"/>
                      <a:pt x="23" y="114"/>
                      <a:pt x="0" y="132"/>
                    </a:cubicBezTo>
                    <a:lnTo>
                      <a:pt x="0" y="173"/>
                    </a:lnTo>
                    <a:lnTo>
                      <a:pt x="0" y="245"/>
                    </a:lnTo>
                    <a:cubicBezTo>
                      <a:pt x="23" y="286"/>
                      <a:pt x="23" y="304"/>
                      <a:pt x="41" y="322"/>
                    </a:cubicBezTo>
                    <a:cubicBezTo>
                      <a:pt x="77" y="358"/>
                      <a:pt x="113" y="381"/>
                      <a:pt x="172" y="381"/>
                    </a:cubicBezTo>
                    <a:cubicBezTo>
                      <a:pt x="190" y="381"/>
                      <a:pt x="208" y="381"/>
                      <a:pt x="226" y="358"/>
                    </a:cubicBezTo>
                    <a:cubicBezTo>
                      <a:pt x="249" y="358"/>
                      <a:pt x="267" y="340"/>
                      <a:pt x="285" y="322"/>
                    </a:cubicBezTo>
                    <a:cubicBezTo>
                      <a:pt x="303" y="304"/>
                      <a:pt x="321" y="286"/>
                      <a:pt x="321" y="245"/>
                    </a:cubicBezTo>
                    <a:cubicBezTo>
                      <a:pt x="339" y="227"/>
                      <a:pt x="339" y="191"/>
                      <a:pt x="321" y="173"/>
                    </a:cubicBezTo>
                    <a:lnTo>
                      <a:pt x="321" y="132"/>
                    </a:lnTo>
                    <a:cubicBezTo>
                      <a:pt x="321" y="114"/>
                      <a:pt x="303" y="96"/>
                      <a:pt x="303" y="96"/>
                    </a:cubicBezTo>
                    <a:cubicBezTo>
                      <a:pt x="303" y="78"/>
                      <a:pt x="285" y="60"/>
                      <a:pt x="267" y="42"/>
                    </a:cubicBezTo>
                    <a:cubicBezTo>
                      <a:pt x="249" y="42"/>
                      <a:pt x="249" y="19"/>
                      <a:pt x="226" y="19"/>
                    </a:cubicBezTo>
                    <a:cubicBezTo>
                      <a:pt x="208" y="19"/>
                      <a:pt x="190" y="1"/>
                      <a:pt x="17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2" name="Google Shape;3502;p34"/>
              <p:cNvSpPr/>
              <p:nvPr/>
            </p:nvSpPr>
            <p:spPr>
              <a:xfrm>
                <a:off x="9281132" y="1967188"/>
                <a:ext cx="92843" cy="71405"/>
              </a:xfrm>
              <a:custGeom>
                <a:avLst/>
                <a:gdLst/>
                <a:ahLst/>
                <a:cxnLst/>
                <a:rect l="l" t="t" r="r" b="b"/>
                <a:pathLst>
                  <a:path w="589" h="453" extrusionOk="0">
                    <a:moveTo>
                      <a:pt x="303" y="0"/>
                    </a:moveTo>
                    <a:cubicBezTo>
                      <a:pt x="0" y="0"/>
                      <a:pt x="0" y="453"/>
                      <a:pt x="303" y="453"/>
                    </a:cubicBezTo>
                    <a:cubicBezTo>
                      <a:pt x="588" y="453"/>
                      <a:pt x="588" y="0"/>
                      <a:pt x="30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3" name="Google Shape;3503;p34"/>
              <p:cNvSpPr/>
              <p:nvPr/>
            </p:nvSpPr>
            <p:spPr>
              <a:xfrm>
                <a:off x="8440342" y="2242565"/>
                <a:ext cx="77868" cy="75504"/>
              </a:xfrm>
              <a:custGeom>
                <a:avLst/>
                <a:gdLst/>
                <a:ahLst/>
                <a:cxnLst/>
                <a:rect l="l" t="t" r="r" b="b"/>
                <a:pathLst>
                  <a:path w="494" h="479" extrusionOk="0">
                    <a:moveTo>
                      <a:pt x="214" y="1"/>
                    </a:moveTo>
                    <a:cubicBezTo>
                      <a:pt x="189" y="1"/>
                      <a:pt x="167" y="14"/>
                      <a:pt x="154" y="27"/>
                    </a:cubicBezTo>
                    <a:cubicBezTo>
                      <a:pt x="114" y="27"/>
                      <a:pt x="96" y="45"/>
                      <a:pt x="77" y="63"/>
                    </a:cubicBezTo>
                    <a:cubicBezTo>
                      <a:pt x="41" y="81"/>
                      <a:pt x="41" y="122"/>
                      <a:pt x="19" y="140"/>
                    </a:cubicBezTo>
                    <a:cubicBezTo>
                      <a:pt x="1" y="176"/>
                      <a:pt x="1" y="217"/>
                      <a:pt x="1" y="235"/>
                    </a:cubicBezTo>
                    <a:lnTo>
                      <a:pt x="1" y="307"/>
                    </a:lnTo>
                    <a:cubicBezTo>
                      <a:pt x="19" y="348"/>
                      <a:pt x="41" y="384"/>
                      <a:pt x="77" y="402"/>
                    </a:cubicBezTo>
                    <a:cubicBezTo>
                      <a:pt x="96" y="420"/>
                      <a:pt x="96" y="443"/>
                      <a:pt x="114" y="443"/>
                    </a:cubicBezTo>
                    <a:cubicBezTo>
                      <a:pt x="154" y="479"/>
                      <a:pt x="191" y="479"/>
                      <a:pt x="245" y="479"/>
                    </a:cubicBezTo>
                    <a:cubicBezTo>
                      <a:pt x="267" y="479"/>
                      <a:pt x="304" y="479"/>
                      <a:pt x="340" y="461"/>
                    </a:cubicBezTo>
                    <a:cubicBezTo>
                      <a:pt x="358" y="461"/>
                      <a:pt x="399" y="443"/>
                      <a:pt x="417" y="402"/>
                    </a:cubicBezTo>
                    <a:cubicBezTo>
                      <a:pt x="435" y="384"/>
                      <a:pt x="453" y="366"/>
                      <a:pt x="453" y="330"/>
                    </a:cubicBezTo>
                    <a:cubicBezTo>
                      <a:pt x="471" y="307"/>
                      <a:pt x="494" y="271"/>
                      <a:pt x="471" y="235"/>
                    </a:cubicBezTo>
                    <a:lnTo>
                      <a:pt x="471" y="176"/>
                    </a:lnTo>
                    <a:cubicBezTo>
                      <a:pt x="453" y="140"/>
                      <a:pt x="435" y="103"/>
                      <a:pt x="417" y="63"/>
                    </a:cubicBezTo>
                    <a:cubicBezTo>
                      <a:pt x="399" y="63"/>
                      <a:pt x="381" y="45"/>
                      <a:pt x="358" y="27"/>
                    </a:cubicBezTo>
                    <a:cubicBezTo>
                      <a:pt x="322" y="8"/>
                      <a:pt x="286" y="8"/>
                      <a:pt x="245" y="8"/>
                    </a:cubicBezTo>
                    <a:cubicBezTo>
                      <a:pt x="234" y="3"/>
                      <a:pt x="224" y="1"/>
                      <a:pt x="2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4" name="Google Shape;3504;p34"/>
              <p:cNvSpPr/>
              <p:nvPr/>
            </p:nvSpPr>
            <p:spPr>
              <a:xfrm>
                <a:off x="8773411" y="2312237"/>
                <a:ext cx="50756" cy="47288"/>
              </a:xfrm>
              <a:custGeom>
                <a:avLst/>
                <a:gdLst/>
                <a:ahLst/>
                <a:cxnLst/>
                <a:rect l="l" t="t" r="r" b="b"/>
                <a:pathLst>
                  <a:path w="322" h="300" extrusionOk="0">
                    <a:moveTo>
                      <a:pt x="168" y="1"/>
                    </a:moveTo>
                    <a:cubicBezTo>
                      <a:pt x="131" y="1"/>
                      <a:pt x="113" y="1"/>
                      <a:pt x="95" y="19"/>
                    </a:cubicBezTo>
                    <a:cubicBezTo>
                      <a:pt x="77" y="19"/>
                      <a:pt x="77" y="19"/>
                      <a:pt x="54" y="37"/>
                    </a:cubicBezTo>
                    <a:cubicBezTo>
                      <a:pt x="36" y="37"/>
                      <a:pt x="18" y="55"/>
                      <a:pt x="18" y="73"/>
                    </a:cubicBezTo>
                    <a:cubicBezTo>
                      <a:pt x="0" y="91"/>
                      <a:pt x="0" y="114"/>
                      <a:pt x="0" y="150"/>
                    </a:cubicBezTo>
                    <a:cubicBezTo>
                      <a:pt x="0" y="168"/>
                      <a:pt x="0" y="186"/>
                      <a:pt x="18" y="204"/>
                    </a:cubicBezTo>
                    <a:cubicBezTo>
                      <a:pt x="18" y="227"/>
                      <a:pt x="36" y="245"/>
                      <a:pt x="54" y="263"/>
                    </a:cubicBezTo>
                    <a:cubicBezTo>
                      <a:pt x="77" y="263"/>
                      <a:pt x="77" y="263"/>
                      <a:pt x="95" y="281"/>
                    </a:cubicBezTo>
                    <a:cubicBezTo>
                      <a:pt x="113" y="281"/>
                      <a:pt x="131" y="299"/>
                      <a:pt x="168" y="299"/>
                    </a:cubicBezTo>
                    <a:cubicBezTo>
                      <a:pt x="190" y="299"/>
                      <a:pt x="226" y="281"/>
                      <a:pt x="244" y="281"/>
                    </a:cubicBezTo>
                    <a:cubicBezTo>
                      <a:pt x="281" y="245"/>
                      <a:pt x="321" y="186"/>
                      <a:pt x="321" y="150"/>
                    </a:cubicBezTo>
                    <a:cubicBezTo>
                      <a:pt x="321" y="91"/>
                      <a:pt x="281" y="37"/>
                      <a:pt x="244" y="19"/>
                    </a:cubicBezTo>
                    <a:cubicBezTo>
                      <a:pt x="226" y="1"/>
                      <a:pt x="190" y="1"/>
                      <a:pt x="16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5" name="Google Shape;3505;p34"/>
              <p:cNvSpPr/>
              <p:nvPr/>
            </p:nvSpPr>
            <p:spPr>
              <a:xfrm>
                <a:off x="9195540" y="2151771"/>
                <a:ext cx="136348" cy="136348"/>
              </a:xfrm>
              <a:custGeom>
                <a:avLst/>
                <a:gdLst/>
                <a:ahLst/>
                <a:cxnLst/>
                <a:rect l="l" t="t" r="r" b="b"/>
                <a:pathLst>
                  <a:path w="865" h="865" extrusionOk="0">
                    <a:moveTo>
                      <a:pt x="430" y="1"/>
                    </a:moveTo>
                    <a:cubicBezTo>
                      <a:pt x="376" y="1"/>
                      <a:pt x="317" y="19"/>
                      <a:pt x="263" y="37"/>
                    </a:cubicBezTo>
                    <a:cubicBezTo>
                      <a:pt x="226" y="55"/>
                      <a:pt x="168" y="91"/>
                      <a:pt x="131" y="132"/>
                    </a:cubicBezTo>
                    <a:cubicBezTo>
                      <a:pt x="91" y="168"/>
                      <a:pt x="55" y="227"/>
                      <a:pt x="36" y="263"/>
                    </a:cubicBezTo>
                    <a:cubicBezTo>
                      <a:pt x="18" y="318"/>
                      <a:pt x="0" y="376"/>
                      <a:pt x="0" y="431"/>
                    </a:cubicBezTo>
                    <a:cubicBezTo>
                      <a:pt x="18" y="471"/>
                      <a:pt x="18" y="508"/>
                      <a:pt x="18" y="544"/>
                    </a:cubicBezTo>
                    <a:cubicBezTo>
                      <a:pt x="36" y="621"/>
                      <a:pt x="73" y="679"/>
                      <a:pt x="131" y="734"/>
                    </a:cubicBezTo>
                    <a:cubicBezTo>
                      <a:pt x="168" y="752"/>
                      <a:pt x="186" y="793"/>
                      <a:pt x="226" y="811"/>
                    </a:cubicBezTo>
                    <a:cubicBezTo>
                      <a:pt x="281" y="847"/>
                      <a:pt x="358" y="865"/>
                      <a:pt x="430" y="865"/>
                    </a:cubicBezTo>
                    <a:cubicBezTo>
                      <a:pt x="489" y="865"/>
                      <a:pt x="543" y="847"/>
                      <a:pt x="602" y="829"/>
                    </a:cubicBezTo>
                    <a:cubicBezTo>
                      <a:pt x="656" y="811"/>
                      <a:pt x="697" y="770"/>
                      <a:pt x="733" y="734"/>
                    </a:cubicBezTo>
                    <a:cubicBezTo>
                      <a:pt x="769" y="698"/>
                      <a:pt x="810" y="657"/>
                      <a:pt x="828" y="603"/>
                    </a:cubicBezTo>
                    <a:cubicBezTo>
                      <a:pt x="846" y="544"/>
                      <a:pt x="864" y="489"/>
                      <a:pt x="864" y="431"/>
                    </a:cubicBezTo>
                    <a:cubicBezTo>
                      <a:pt x="864" y="394"/>
                      <a:pt x="846" y="358"/>
                      <a:pt x="846" y="318"/>
                    </a:cubicBezTo>
                    <a:cubicBezTo>
                      <a:pt x="828" y="245"/>
                      <a:pt x="792" y="186"/>
                      <a:pt x="733" y="132"/>
                    </a:cubicBezTo>
                    <a:cubicBezTo>
                      <a:pt x="715" y="114"/>
                      <a:pt x="679" y="91"/>
                      <a:pt x="656" y="73"/>
                    </a:cubicBezTo>
                    <a:cubicBezTo>
                      <a:pt x="584" y="19"/>
                      <a:pt x="507" y="1"/>
                      <a:pt x="43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6" name="Google Shape;3506;p34"/>
              <p:cNvSpPr/>
              <p:nvPr/>
            </p:nvSpPr>
            <p:spPr>
              <a:xfrm>
                <a:off x="8152198" y="2076897"/>
                <a:ext cx="83700" cy="83700"/>
              </a:xfrm>
              <a:custGeom>
                <a:avLst/>
                <a:gdLst/>
                <a:ahLst/>
                <a:cxnLst/>
                <a:rect l="l" t="t" r="r" b="b"/>
                <a:pathLst>
                  <a:path w="531" h="531" extrusionOk="0">
                    <a:moveTo>
                      <a:pt x="263" y="1"/>
                    </a:moveTo>
                    <a:cubicBezTo>
                      <a:pt x="227" y="1"/>
                      <a:pt x="209" y="1"/>
                      <a:pt x="173" y="23"/>
                    </a:cubicBezTo>
                    <a:cubicBezTo>
                      <a:pt x="132" y="42"/>
                      <a:pt x="114" y="60"/>
                      <a:pt x="78" y="78"/>
                    </a:cubicBezTo>
                    <a:cubicBezTo>
                      <a:pt x="60" y="96"/>
                      <a:pt x="37" y="137"/>
                      <a:pt x="37" y="155"/>
                    </a:cubicBezTo>
                    <a:cubicBezTo>
                      <a:pt x="19" y="191"/>
                      <a:pt x="1" y="227"/>
                      <a:pt x="1" y="268"/>
                    </a:cubicBezTo>
                    <a:cubicBezTo>
                      <a:pt x="19" y="286"/>
                      <a:pt x="19" y="304"/>
                      <a:pt x="19" y="340"/>
                    </a:cubicBezTo>
                    <a:cubicBezTo>
                      <a:pt x="37" y="381"/>
                      <a:pt x="60" y="417"/>
                      <a:pt x="78" y="453"/>
                    </a:cubicBezTo>
                    <a:cubicBezTo>
                      <a:pt x="96" y="453"/>
                      <a:pt x="114" y="476"/>
                      <a:pt x="132" y="494"/>
                    </a:cubicBezTo>
                    <a:cubicBezTo>
                      <a:pt x="173" y="512"/>
                      <a:pt x="227" y="530"/>
                      <a:pt x="263" y="530"/>
                    </a:cubicBezTo>
                    <a:cubicBezTo>
                      <a:pt x="304" y="530"/>
                      <a:pt x="340" y="512"/>
                      <a:pt x="376" y="512"/>
                    </a:cubicBezTo>
                    <a:cubicBezTo>
                      <a:pt x="399" y="494"/>
                      <a:pt x="435" y="476"/>
                      <a:pt x="453" y="453"/>
                    </a:cubicBezTo>
                    <a:cubicBezTo>
                      <a:pt x="471" y="417"/>
                      <a:pt x="490" y="399"/>
                      <a:pt x="512" y="363"/>
                    </a:cubicBezTo>
                    <a:cubicBezTo>
                      <a:pt x="530" y="340"/>
                      <a:pt x="530" y="304"/>
                      <a:pt x="530" y="268"/>
                    </a:cubicBezTo>
                    <a:lnTo>
                      <a:pt x="530" y="191"/>
                    </a:lnTo>
                    <a:cubicBezTo>
                      <a:pt x="512" y="155"/>
                      <a:pt x="490" y="114"/>
                      <a:pt x="453" y="78"/>
                    </a:cubicBezTo>
                    <a:cubicBezTo>
                      <a:pt x="435" y="60"/>
                      <a:pt x="417" y="60"/>
                      <a:pt x="399" y="42"/>
                    </a:cubicBezTo>
                    <a:cubicBezTo>
                      <a:pt x="358" y="23"/>
                      <a:pt x="322" y="1"/>
                      <a:pt x="26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7" name="Google Shape;3507;p34"/>
              <p:cNvSpPr/>
              <p:nvPr/>
            </p:nvSpPr>
            <p:spPr>
              <a:xfrm>
                <a:off x="8657081" y="1355275"/>
                <a:ext cx="80705" cy="77237"/>
              </a:xfrm>
              <a:custGeom>
                <a:avLst/>
                <a:gdLst/>
                <a:ahLst/>
                <a:cxnLst/>
                <a:rect l="l" t="t" r="r" b="b"/>
                <a:pathLst>
                  <a:path w="512" h="490" extrusionOk="0">
                    <a:moveTo>
                      <a:pt x="250" y="1"/>
                    </a:moveTo>
                    <a:cubicBezTo>
                      <a:pt x="227" y="1"/>
                      <a:pt x="191" y="1"/>
                      <a:pt x="155" y="19"/>
                    </a:cubicBezTo>
                    <a:cubicBezTo>
                      <a:pt x="137" y="19"/>
                      <a:pt x="96" y="37"/>
                      <a:pt x="78" y="55"/>
                    </a:cubicBezTo>
                    <a:cubicBezTo>
                      <a:pt x="60" y="96"/>
                      <a:pt x="42" y="114"/>
                      <a:pt x="42" y="150"/>
                    </a:cubicBezTo>
                    <a:cubicBezTo>
                      <a:pt x="23" y="168"/>
                      <a:pt x="1" y="209"/>
                      <a:pt x="23" y="245"/>
                    </a:cubicBezTo>
                    <a:lnTo>
                      <a:pt x="23" y="304"/>
                    </a:lnTo>
                    <a:cubicBezTo>
                      <a:pt x="42" y="340"/>
                      <a:pt x="60" y="376"/>
                      <a:pt x="78" y="417"/>
                    </a:cubicBezTo>
                    <a:cubicBezTo>
                      <a:pt x="96" y="417"/>
                      <a:pt x="114" y="435"/>
                      <a:pt x="137" y="453"/>
                    </a:cubicBezTo>
                    <a:cubicBezTo>
                      <a:pt x="173" y="471"/>
                      <a:pt x="209" y="489"/>
                      <a:pt x="250" y="489"/>
                    </a:cubicBezTo>
                    <a:cubicBezTo>
                      <a:pt x="286" y="489"/>
                      <a:pt x="322" y="471"/>
                      <a:pt x="340" y="453"/>
                    </a:cubicBezTo>
                    <a:cubicBezTo>
                      <a:pt x="381" y="453"/>
                      <a:pt x="399" y="435"/>
                      <a:pt x="435" y="417"/>
                    </a:cubicBezTo>
                    <a:cubicBezTo>
                      <a:pt x="453" y="394"/>
                      <a:pt x="476" y="358"/>
                      <a:pt x="476" y="340"/>
                    </a:cubicBezTo>
                    <a:cubicBezTo>
                      <a:pt x="494" y="304"/>
                      <a:pt x="512" y="263"/>
                      <a:pt x="494" y="245"/>
                    </a:cubicBezTo>
                    <a:lnTo>
                      <a:pt x="494" y="168"/>
                    </a:lnTo>
                    <a:cubicBezTo>
                      <a:pt x="476" y="132"/>
                      <a:pt x="453" y="96"/>
                      <a:pt x="435" y="55"/>
                    </a:cubicBezTo>
                    <a:cubicBezTo>
                      <a:pt x="417" y="55"/>
                      <a:pt x="399" y="37"/>
                      <a:pt x="381" y="19"/>
                    </a:cubicBezTo>
                    <a:cubicBezTo>
                      <a:pt x="340" y="1"/>
                      <a:pt x="304" y="1"/>
                      <a:pt x="25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8" name="Google Shape;3508;p34"/>
              <p:cNvSpPr/>
              <p:nvPr/>
            </p:nvSpPr>
            <p:spPr>
              <a:xfrm>
                <a:off x="9177728" y="1524253"/>
                <a:ext cx="100724" cy="101512"/>
              </a:xfrm>
              <a:custGeom>
                <a:avLst/>
                <a:gdLst/>
                <a:ahLst/>
                <a:cxnLst/>
                <a:rect l="l" t="t" r="r" b="b"/>
                <a:pathLst>
                  <a:path w="639" h="644" extrusionOk="0">
                    <a:moveTo>
                      <a:pt x="317" y="1"/>
                    </a:moveTo>
                    <a:cubicBezTo>
                      <a:pt x="281" y="1"/>
                      <a:pt x="244" y="1"/>
                      <a:pt x="204" y="42"/>
                    </a:cubicBezTo>
                    <a:cubicBezTo>
                      <a:pt x="168" y="42"/>
                      <a:pt x="131" y="60"/>
                      <a:pt x="91" y="96"/>
                    </a:cubicBezTo>
                    <a:cubicBezTo>
                      <a:pt x="73" y="114"/>
                      <a:pt x="54" y="155"/>
                      <a:pt x="36" y="191"/>
                    </a:cubicBezTo>
                    <a:cubicBezTo>
                      <a:pt x="18" y="227"/>
                      <a:pt x="0" y="268"/>
                      <a:pt x="18" y="322"/>
                    </a:cubicBezTo>
                    <a:lnTo>
                      <a:pt x="18" y="399"/>
                    </a:lnTo>
                    <a:cubicBezTo>
                      <a:pt x="36" y="453"/>
                      <a:pt x="54" y="512"/>
                      <a:pt x="91" y="548"/>
                    </a:cubicBezTo>
                    <a:cubicBezTo>
                      <a:pt x="131" y="548"/>
                      <a:pt x="149" y="566"/>
                      <a:pt x="168" y="589"/>
                    </a:cubicBezTo>
                    <a:cubicBezTo>
                      <a:pt x="204" y="625"/>
                      <a:pt x="263" y="625"/>
                      <a:pt x="317" y="643"/>
                    </a:cubicBezTo>
                    <a:cubicBezTo>
                      <a:pt x="376" y="643"/>
                      <a:pt x="412" y="625"/>
                      <a:pt x="453" y="607"/>
                    </a:cubicBezTo>
                    <a:cubicBezTo>
                      <a:pt x="489" y="589"/>
                      <a:pt x="525" y="566"/>
                      <a:pt x="543" y="548"/>
                    </a:cubicBezTo>
                    <a:cubicBezTo>
                      <a:pt x="584" y="512"/>
                      <a:pt x="602" y="476"/>
                      <a:pt x="620" y="435"/>
                    </a:cubicBezTo>
                    <a:cubicBezTo>
                      <a:pt x="638" y="399"/>
                      <a:pt x="638" y="363"/>
                      <a:pt x="638" y="322"/>
                    </a:cubicBezTo>
                    <a:cubicBezTo>
                      <a:pt x="638" y="286"/>
                      <a:pt x="638" y="268"/>
                      <a:pt x="620" y="227"/>
                    </a:cubicBezTo>
                    <a:cubicBezTo>
                      <a:pt x="620" y="191"/>
                      <a:pt x="584" y="137"/>
                      <a:pt x="543" y="96"/>
                    </a:cubicBezTo>
                    <a:cubicBezTo>
                      <a:pt x="525" y="78"/>
                      <a:pt x="507" y="60"/>
                      <a:pt x="489" y="42"/>
                    </a:cubicBezTo>
                    <a:cubicBezTo>
                      <a:pt x="430" y="24"/>
                      <a:pt x="376" y="1"/>
                      <a:pt x="31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9" name="Google Shape;3509;p34"/>
              <p:cNvSpPr/>
              <p:nvPr/>
            </p:nvSpPr>
            <p:spPr>
              <a:xfrm>
                <a:off x="9438603" y="1839509"/>
                <a:ext cx="56588" cy="47919"/>
              </a:xfrm>
              <a:custGeom>
                <a:avLst/>
                <a:gdLst/>
                <a:ahLst/>
                <a:cxnLst/>
                <a:rect l="l" t="t" r="r" b="b"/>
                <a:pathLst>
                  <a:path w="359" h="304" extrusionOk="0">
                    <a:moveTo>
                      <a:pt x="173" y="0"/>
                    </a:moveTo>
                    <a:cubicBezTo>
                      <a:pt x="132" y="0"/>
                      <a:pt x="96" y="19"/>
                      <a:pt x="60" y="59"/>
                    </a:cubicBezTo>
                    <a:cubicBezTo>
                      <a:pt x="60" y="59"/>
                      <a:pt x="42" y="77"/>
                      <a:pt x="42" y="95"/>
                    </a:cubicBezTo>
                    <a:cubicBezTo>
                      <a:pt x="1" y="132"/>
                      <a:pt x="1" y="190"/>
                      <a:pt x="42" y="227"/>
                    </a:cubicBezTo>
                    <a:lnTo>
                      <a:pt x="60" y="245"/>
                    </a:lnTo>
                    <a:cubicBezTo>
                      <a:pt x="78" y="285"/>
                      <a:pt x="132" y="304"/>
                      <a:pt x="173" y="304"/>
                    </a:cubicBezTo>
                    <a:cubicBezTo>
                      <a:pt x="209" y="304"/>
                      <a:pt x="227" y="304"/>
                      <a:pt x="268" y="285"/>
                    </a:cubicBezTo>
                    <a:lnTo>
                      <a:pt x="304" y="285"/>
                    </a:lnTo>
                    <a:cubicBezTo>
                      <a:pt x="304" y="263"/>
                      <a:pt x="322" y="245"/>
                      <a:pt x="340" y="245"/>
                    </a:cubicBezTo>
                    <a:cubicBezTo>
                      <a:pt x="358" y="209"/>
                      <a:pt x="358" y="190"/>
                      <a:pt x="358" y="150"/>
                    </a:cubicBezTo>
                    <a:cubicBezTo>
                      <a:pt x="358" y="132"/>
                      <a:pt x="358" y="114"/>
                      <a:pt x="340" y="77"/>
                    </a:cubicBezTo>
                    <a:cubicBezTo>
                      <a:pt x="322" y="59"/>
                      <a:pt x="286" y="19"/>
                      <a:pt x="268" y="19"/>
                    </a:cubicBezTo>
                    <a:cubicBezTo>
                      <a:pt x="227" y="19"/>
                      <a:pt x="209" y="0"/>
                      <a:pt x="17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0" name="Google Shape;3510;p34"/>
              <p:cNvSpPr/>
              <p:nvPr/>
            </p:nvSpPr>
            <p:spPr>
              <a:xfrm>
                <a:off x="8612945" y="1887271"/>
                <a:ext cx="59268" cy="56431"/>
              </a:xfrm>
              <a:custGeom>
                <a:avLst/>
                <a:gdLst/>
                <a:ahLst/>
                <a:cxnLst/>
                <a:rect l="l" t="t" r="r" b="b"/>
                <a:pathLst>
                  <a:path w="376" h="358" extrusionOk="0">
                    <a:moveTo>
                      <a:pt x="190" y="1"/>
                    </a:moveTo>
                    <a:cubicBezTo>
                      <a:pt x="168" y="1"/>
                      <a:pt x="132" y="1"/>
                      <a:pt x="113" y="19"/>
                    </a:cubicBezTo>
                    <a:cubicBezTo>
                      <a:pt x="95" y="19"/>
                      <a:pt x="77" y="37"/>
                      <a:pt x="55" y="55"/>
                    </a:cubicBezTo>
                    <a:cubicBezTo>
                      <a:pt x="37" y="73"/>
                      <a:pt x="37" y="96"/>
                      <a:pt x="18" y="114"/>
                    </a:cubicBezTo>
                    <a:cubicBezTo>
                      <a:pt x="18" y="132"/>
                      <a:pt x="0" y="150"/>
                      <a:pt x="18" y="168"/>
                    </a:cubicBezTo>
                    <a:lnTo>
                      <a:pt x="18" y="227"/>
                    </a:lnTo>
                    <a:cubicBezTo>
                      <a:pt x="18" y="245"/>
                      <a:pt x="37" y="281"/>
                      <a:pt x="55" y="299"/>
                    </a:cubicBezTo>
                    <a:cubicBezTo>
                      <a:pt x="77" y="299"/>
                      <a:pt x="95" y="322"/>
                      <a:pt x="95" y="322"/>
                    </a:cubicBezTo>
                    <a:cubicBezTo>
                      <a:pt x="132" y="340"/>
                      <a:pt x="150" y="358"/>
                      <a:pt x="190" y="358"/>
                    </a:cubicBezTo>
                    <a:cubicBezTo>
                      <a:pt x="190" y="358"/>
                      <a:pt x="208" y="358"/>
                      <a:pt x="208" y="340"/>
                    </a:cubicBezTo>
                    <a:cubicBezTo>
                      <a:pt x="245" y="340"/>
                      <a:pt x="263" y="340"/>
                      <a:pt x="281" y="322"/>
                    </a:cubicBezTo>
                    <a:cubicBezTo>
                      <a:pt x="281" y="322"/>
                      <a:pt x="303" y="299"/>
                      <a:pt x="322" y="299"/>
                    </a:cubicBezTo>
                    <a:lnTo>
                      <a:pt x="322" y="281"/>
                    </a:lnTo>
                    <a:cubicBezTo>
                      <a:pt x="340" y="281"/>
                      <a:pt x="358" y="263"/>
                      <a:pt x="358" y="245"/>
                    </a:cubicBezTo>
                    <a:cubicBezTo>
                      <a:pt x="376" y="227"/>
                      <a:pt x="376" y="186"/>
                      <a:pt x="376" y="168"/>
                    </a:cubicBezTo>
                    <a:lnTo>
                      <a:pt x="376" y="132"/>
                    </a:lnTo>
                    <a:cubicBezTo>
                      <a:pt x="358" y="114"/>
                      <a:pt x="340" y="73"/>
                      <a:pt x="322" y="55"/>
                    </a:cubicBezTo>
                    <a:cubicBezTo>
                      <a:pt x="303" y="37"/>
                      <a:pt x="281" y="37"/>
                      <a:pt x="281" y="19"/>
                    </a:cubicBezTo>
                    <a:cubicBezTo>
                      <a:pt x="263" y="19"/>
                      <a:pt x="245" y="19"/>
                      <a:pt x="24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511" name="Google Shape;3511;p34"/>
          <p:cNvSpPr/>
          <p:nvPr/>
        </p:nvSpPr>
        <p:spPr>
          <a:xfrm rot="-4452864">
            <a:off x="-1519744" y="4232090"/>
            <a:ext cx="2683326" cy="2138537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3"/>
          <p:cNvSpPr txBox="1">
            <a:spLocks noGrp="1"/>
          </p:cNvSpPr>
          <p:nvPr>
            <p:ph type="title"/>
          </p:nvPr>
        </p:nvSpPr>
        <p:spPr>
          <a:xfrm>
            <a:off x="4489850" y="1441125"/>
            <a:ext cx="3680100" cy="190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R="47625" lvl="0" algn="r">
              <a:spcBef>
                <a:spcPts val="0"/>
              </a:spcBef>
              <a:spcAft>
                <a:spcPts val="0"/>
              </a:spcAft>
              <a:buSzPts val="4800"/>
              <a:buNone/>
              <a:defRPr sz="44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grpSp>
        <p:nvGrpSpPr>
          <p:cNvPr id="391" name="Google Shape;391;p3"/>
          <p:cNvGrpSpPr/>
          <p:nvPr/>
        </p:nvGrpSpPr>
        <p:grpSpPr>
          <a:xfrm>
            <a:off x="296537" y="125187"/>
            <a:ext cx="1551786" cy="1043330"/>
            <a:chOff x="423128" y="-50505"/>
            <a:chExt cx="1593210" cy="1071181"/>
          </a:xfrm>
        </p:grpSpPr>
        <p:sp>
          <p:nvSpPr>
            <p:cNvPr id="392" name="Google Shape;392;p3"/>
            <p:cNvSpPr/>
            <p:nvPr/>
          </p:nvSpPr>
          <p:spPr>
            <a:xfrm>
              <a:off x="768812" y="210058"/>
              <a:ext cx="292735" cy="79228"/>
            </a:xfrm>
            <a:custGeom>
              <a:avLst/>
              <a:gdLst/>
              <a:ahLst/>
              <a:cxnLst/>
              <a:rect l="l" t="t" r="r" b="b"/>
              <a:pathLst>
                <a:path w="1548" h="419" extrusionOk="0">
                  <a:moveTo>
                    <a:pt x="127" y="0"/>
                  </a:moveTo>
                  <a:cubicBezTo>
                    <a:pt x="46" y="0"/>
                    <a:pt x="1" y="85"/>
                    <a:pt x="1" y="152"/>
                  </a:cubicBezTo>
                  <a:cubicBezTo>
                    <a:pt x="1" y="247"/>
                    <a:pt x="55" y="305"/>
                    <a:pt x="150" y="305"/>
                  </a:cubicBezTo>
                  <a:cubicBezTo>
                    <a:pt x="566" y="342"/>
                    <a:pt x="982" y="378"/>
                    <a:pt x="1394" y="419"/>
                  </a:cubicBezTo>
                  <a:cubicBezTo>
                    <a:pt x="1471" y="419"/>
                    <a:pt x="1548" y="342"/>
                    <a:pt x="1548" y="265"/>
                  </a:cubicBezTo>
                  <a:cubicBezTo>
                    <a:pt x="1548" y="174"/>
                    <a:pt x="1471" y="115"/>
                    <a:pt x="1394" y="115"/>
                  </a:cubicBezTo>
                  <a:cubicBezTo>
                    <a:pt x="982" y="79"/>
                    <a:pt x="566" y="39"/>
                    <a:pt x="150" y="2"/>
                  </a:cubicBezTo>
                  <a:cubicBezTo>
                    <a:pt x="142" y="1"/>
                    <a:pt x="134" y="0"/>
                    <a:pt x="1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3"/>
            <p:cNvSpPr/>
            <p:nvPr/>
          </p:nvSpPr>
          <p:spPr>
            <a:xfrm>
              <a:off x="1086130" y="149739"/>
              <a:ext cx="242433" cy="75446"/>
            </a:xfrm>
            <a:custGeom>
              <a:avLst/>
              <a:gdLst/>
              <a:ahLst/>
              <a:cxnLst/>
              <a:rect l="l" t="t" r="r" b="b"/>
              <a:pathLst>
                <a:path w="1282" h="399" extrusionOk="0">
                  <a:moveTo>
                    <a:pt x="150" y="0"/>
                  </a:moveTo>
                  <a:cubicBezTo>
                    <a:pt x="73" y="0"/>
                    <a:pt x="1" y="77"/>
                    <a:pt x="1" y="154"/>
                  </a:cubicBezTo>
                  <a:cubicBezTo>
                    <a:pt x="1" y="244"/>
                    <a:pt x="73" y="303"/>
                    <a:pt x="150" y="303"/>
                  </a:cubicBezTo>
                  <a:cubicBezTo>
                    <a:pt x="471" y="339"/>
                    <a:pt x="811" y="358"/>
                    <a:pt x="1132" y="398"/>
                  </a:cubicBezTo>
                  <a:cubicBezTo>
                    <a:pt x="1204" y="398"/>
                    <a:pt x="1281" y="321"/>
                    <a:pt x="1281" y="244"/>
                  </a:cubicBezTo>
                  <a:cubicBezTo>
                    <a:pt x="1281" y="154"/>
                    <a:pt x="1204" y="95"/>
                    <a:pt x="1132" y="95"/>
                  </a:cubicBezTo>
                  <a:cubicBezTo>
                    <a:pt x="811" y="59"/>
                    <a:pt x="471" y="41"/>
                    <a:pt x="1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3"/>
            <p:cNvSpPr/>
            <p:nvPr/>
          </p:nvSpPr>
          <p:spPr>
            <a:xfrm>
              <a:off x="1071569" y="392527"/>
              <a:ext cx="221064" cy="71286"/>
            </a:xfrm>
            <a:custGeom>
              <a:avLst/>
              <a:gdLst/>
              <a:ahLst/>
              <a:cxnLst/>
              <a:rect l="l" t="t" r="r" b="b"/>
              <a:pathLst>
                <a:path w="1169" h="377" extrusionOk="0">
                  <a:moveTo>
                    <a:pt x="209" y="1"/>
                  </a:moveTo>
                  <a:cubicBezTo>
                    <a:pt x="132" y="1"/>
                    <a:pt x="37" y="37"/>
                    <a:pt x="19" y="114"/>
                  </a:cubicBezTo>
                  <a:cubicBezTo>
                    <a:pt x="1" y="186"/>
                    <a:pt x="37" y="281"/>
                    <a:pt x="132" y="300"/>
                  </a:cubicBezTo>
                  <a:cubicBezTo>
                    <a:pt x="323" y="351"/>
                    <a:pt x="521" y="376"/>
                    <a:pt x="722" y="376"/>
                  </a:cubicBezTo>
                  <a:cubicBezTo>
                    <a:pt x="820" y="376"/>
                    <a:pt x="919" y="370"/>
                    <a:pt x="1019" y="358"/>
                  </a:cubicBezTo>
                  <a:cubicBezTo>
                    <a:pt x="1096" y="358"/>
                    <a:pt x="1168" y="300"/>
                    <a:pt x="1168" y="205"/>
                  </a:cubicBezTo>
                  <a:cubicBezTo>
                    <a:pt x="1168" y="138"/>
                    <a:pt x="1107" y="53"/>
                    <a:pt x="1038" y="53"/>
                  </a:cubicBezTo>
                  <a:cubicBezTo>
                    <a:pt x="1032" y="53"/>
                    <a:pt x="1025" y="54"/>
                    <a:pt x="1019" y="55"/>
                  </a:cubicBezTo>
                  <a:cubicBezTo>
                    <a:pt x="944" y="64"/>
                    <a:pt x="874" y="69"/>
                    <a:pt x="806" y="69"/>
                  </a:cubicBezTo>
                  <a:cubicBezTo>
                    <a:pt x="737" y="69"/>
                    <a:pt x="670" y="64"/>
                    <a:pt x="603" y="55"/>
                  </a:cubicBezTo>
                  <a:lnTo>
                    <a:pt x="417" y="55"/>
                  </a:lnTo>
                  <a:cubicBezTo>
                    <a:pt x="340" y="37"/>
                    <a:pt x="286" y="19"/>
                    <a:pt x="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3"/>
            <p:cNvSpPr/>
            <p:nvPr/>
          </p:nvSpPr>
          <p:spPr>
            <a:xfrm>
              <a:off x="1285447" y="307060"/>
              <a:ext cx="221064" cy="71286"/>
            </a:xfrm>
            <a:custGeom>
              <a:avLst/>
              <a:gdLst/>
              <a:ahLst/>
              <a:cxnLst/>
              <a:rect l="l" t="t" r="r" b="b"/>
              <a:pathLst>
                <a:path w="1169" h="377" extrusionOk="0">
                  <a:moveTo>
                    <a:pt x="173" y="1"/>
                  </a:moveTo>
                  <a:cubicBezTo>
                    <a:pt x="78" y="1"/>
                    <a:pt x="1" y="73"/>
                    <a:pt x="19" y="168"/>
                  </a:cubicBezTo>
                  <a:cubicBezTo>
                    <a:pt x="19" y="245"/>
                    <a:pt x="78" y="299"/>
                    <a:pt x="173" y="317"/>
                  </a:cubicBezTo>
                  <a:cubicBezTo>
                    <a:pt x="453" y="340"/>
                    <a:pt x="738" y="358"/>
                    <a:pt x="1001" y="376"/>
                  </a:cubicBezTo>
                  <a:cubicBezTo>
                    <a:pt x="1096" y="376"/>
                    <a:pt x="1168" y="299"/>
                    <a:pt x="1168" y="227"/>
                  </a:cubicBezTo>
                  <a:cubicBezTo>
                    <a:pt x="1150" y="132"/>
                    <a:pt x="1096" y="73"/>
                    <a:pt x="1001" y="73"/>
                  </a:cubicBezTo>
                  <a:cubicBezTo>
                    <a:pt x="738" y="55"/>
                    <a:pt x="453" y="37"/>
                    <a:pt x="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3"/>
            <p:cNvSpPr/>
            <p:nvPr/>
          </p:nvSpPr>
          <p:spPr>
            <a:xfrm>
              <a:off x="1203375" y="17189"/>
              <a:ext cx="274770" cy="94544"/>
            </a:xfrm>
            <a:custGeom>
              <a:avLst/>
              <a:gdLst/>
              <a:ahLst/>
              <a:cxnLst/>
              <a:rect l="l" t="t" r="r" b="b"/>
              <a:pathLst>
                <a:path w="1453" h="500" extrusionOk="0">
                  <a:moveTo>
                    <a:pt x="163" y="0"/>
                  </a:moveTo>
                  <a:cubicBezTo>
                    <a:pt x="91" y="0"/>
                    <a:pt x="38" y="38"/>
                    <a:pt x="19" y="118"/>
                  </a:cubicBezTo>
                  <a:cubicBezTo>
                    <a:pt x="1" y="195"/>
                    <a:pt x="41" y="290"/>
                    <a:pt x="114" y="308"/>
                  </a:cubicBezTo>
                  <a:cubicBezTo>
                    <a:pt x="494" y="362"/>
                    <a:pt x="869" y="421"/>
                    <a:pt x="1245" y="493"/>
                  </a:cubicBezTo>
                  <a:cubicBezTo>
                    <a:pt x="1259" y="497"/>
                    <a:pt x="1273" y="499"/>
                    <a:pt x="1288" y="499"/>
                  </a:cubicBezTo>
                  <a:cubicBezTo>
                    <a:pt x="1353" y="499"/>
                    <a:pt x="1420" y="458"/>
                    <a:pt x="1435" y="380"/>
                  </a:cubicBezTo>
                  <a:cubicBezTo>
                    <a:pt x="1453" y="308"/>
                    <a:pt x="1417" y="213"/>
                    <a:pt x="1322" y="195"/>
                  </a:cubicBezTo>
                  <a:cubicBezTo>
                    <a:pt x="946" y="136"/>
                    <a:pt x="584" y="63"/>
                    <a:pt x="209" y="5"/>
                  </a:cubicBezTo>
                  <a:cubicBezTo>
                    <a:pt x="193" y="2"/>
                    <a:pt x="178" y="0"/>
                    <a:pt x="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3"/>
            <p:cNvSpPr/>
            <p:nvPr/>
          </p:nvSpPr>
          <p:spPr>
            <a:xfrm>
              <a:off x="1681622" y="177535"/>
              <a:ext cx="199506" cy="91329"/>
            </a:xfrm>
            <a:custGeom>
              <a:avLst/>
              <a:gdLst/>
              <a:ahLst/>
              <a:cxnLst/>
              <a:rect l="l" t="t" r="r" b="b"/>
              <a:pathLst>
                <a:path w="1055" h="483" extrusionOk="0">
                  <a:moveTo>
                    <a:pt x="156" y="1"/>
                  </a:moveTo>
                  <a:cubicBezTo>
                    <a:pt x="88" y="1"/>
                    <a:pt x="33" y="42"/>
                    <a:pt x="18" y="120"/>
                  </a:cubicBezTo>
                  <a:cubicBezTo>
                    <a:pt x="0" y="192"/>
                    <a:pt x="37" y="287"/>
                    <a:pt x="113" y="306"/>
                  </a:cubicBezTo>
                  <a:lnTo>
                    <a:pt x="846" y="477"/>
                  </a:lnTo>
                  <a:cubicBezTo>
                    <a:pt x="859" y="481"/>
                    <a:pt x="873" y="482"/>
                    <a:pt x="887" y="482"/>
                  </a:cubicBezTo>
                  <a:cubicBezTo>
                    <a:pt x="953" y="482"/>
                    <a:pt x="1021" y="446"/>
                    <a:pt x="1036" y="382"/>
                  </a:cubicBezTo>
                  <a:cubicBezTo>
                    <a:pt x="1054" y="287"/>
                    <a:pt x="1018" y="211"/>
                    <a:pt x="923" y="192"/>
                  </a:cubicBezTo>
                  <a:cubicBezTo>
                    <a:pt x="679" y="120"/>
                    <a:pt x="430" y="61"/>
                    <a:pt x="204" y="7"/>
                  </a:cubicBezTo>
                  <a:cubicBezTo>
                    <a:pt x="188" y="3"/>
                    <a:pt x="172" y="1"/>
                    <a:pt x="1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3"/>
            <p:cNvSpPr/>
            <p:nvPr/>
          </p:nvSpPr>
          <p:spPr>
            <a:xfrm>
              <a:off x="1520693" y="527158"/>
              <a:ext cx="185890" cy="71097"/>
            </a:xfrm>
            <a:custGeom>
              <a:avLst/>
              <a:gdLst/>
              <a:ahLst/>
              <a:cxnLst/>
              <a:rect l="l" t="t" r="r" b="b"/>
              <a:pathLst>
                <a:path w="983" h="376" extrusionOk="0">
                  <a:moveTo>
                    <a:pt x="178" y="0"/>
                  </a:moveTo>
                  <a:cubicBezTo>
                    <a:pt x="109" y="0"/>
                    <a:pt x="35" y="50"/>
                    <a:pt x="19" y="117"/>
                  </a:cubicBezTo>
                  <a:cubicBezTo>
                    <a:pt x="1" y="194"/>
                    <a:pt x="37" y="266"/>
                    <a:pt x="132" y="307"/>
                  </a:cubicBezTo>
                  <a:cubicBezTo>
                    <a:pt x="295" y="346"/>
                    <a:pt x="458" y="376"/>
                    <a:pt x="628" y="376"/>
                  </a:cubicBezTo>
                  <a:cubicBezTo>
                    <a:pt x="694" y="376"/>
                    <a:pt x="761" y="371"/>
                    <a:pt x="829" y="361"/>
                  </a:cubicBezTo>
                  <a:cubicBezTo>
                    <a:pt x="869" y="361"/>
                    <a:pt x="906" y="361"/>
                    <a:pt x="942" y="325"/>
                  </a:cubicBezTo>
                  <a:cubicBezTo>
                    <a:pt x="964" y="307"/>
                    <a:pt x="983" y="248"/>
                    <a:pt x="983" y="212"/>
                  </a:cubicBezTo>
                  <a:cubicBezTo>
                    <a:pt x="983" y="135"/>
                    <a:pt x="906" y="58"/>
                    <a:pt x="829" y="58"/>
                  </a:cubicBezTo>
                  <a:cubicBezTo>
                    <a:pt x="772" y="69"/>
                    <a:pt x="716" y="75"/>
                    <a:pt x="662" y="75"/>
                  </a:cubicBezTo>
                  <a:cubicBezTo>
                    <a:pt x="608" y="75"/>
                    <a:pt x="557" y="69"/>
                    <a:pt x="512" y="58"/>
                  </a:cubicBezTo>
                  <a:lnTo>
                    <a:pt x="453" y="58"/>
                  </a:lnTo>
                  <a:cubicBezTo>
                    <a:pt x="417" y="58"/>
                    <a:pt x="399" y="58"/>
                    <a:pt x="376" y="40"/>
                  </a:cubicBezTo>
                  <a:cubicBezTo>
                    <a:pt x="322" y="40"/>
                    <a:pt x="263" y="22"/>
                    <a:pt x="209" y="4"/>
                  </a:cubicBezTo>
                  <a:cubicBezTo>
                    <a:pt x="199" y="1"/>
                    <a:pt x="189" y="0"/>
                    <a:pt x="1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3"/>
            <p:cNvSpPr/>
            <p:nvPr/>
          </p:nvSpPr>
          <p:spPr>
            <a:xfrm>
              <a:off x="1841604" y="355844"/>
              <a:ext cx="174733" cy="80551"/>
            </a:xfrm>
            <a:custGeom>
              <a:avLst/>
              <a:gdLst/>
              <a:ahLst/>
              <a:cxnLst/>
              <a:rect l="l" t="t" r="r" b="b"/>
              <a:pathLst>
                <a:path w="924" h="426" extrusionOk="0">
                  <a:moveTo>
                    <a:pt x="169" y="0"/>
                  </a:moveTo>
                  <a:cubicBezTo>
                    <a:pt x="102" y="0"/>
                    <a:pt x="34" y="39"/>
                    <a:pt x="18" y="118"/>
                  </a:cubicBezTo>
                  <a:cubicBezTo>
                    <a:pt x="0" y="195"/>
                    <a:pt x="37" y="285"/>
                    <a:pt x="113" y="308"/>
                  </a:cubicBezTo>
                  <a:cubicBezTo>
                    <a:pt x="322" y="344"/>
                    <a:pt x="512" y="380"/>
                    <a:pt x="715" y="421"/>
                  </a:cubicBezTo>
                  <a:cubicBezTo>
                    <a:pt x="727" y="424"/>
                    <a:pt x="740" y="425"/>
                    <a:pt x="753" y="425"/>
                  </a:cubicBezTo>
                  <a:cubicBezTo>
                    <a:pt x="820" y="425"/>
                    <a:pt x="890" y="387"/>
                    <a:pt x="905" y="326"/>
                  </a:cubicBezTo>
                  <a:cubicBezTo>
                    <a:pt x="923" y="249"/>
                    <a:pt x="887" y="154"/>
                    <a:pt x="792" y="136"/>
                  </a:cubicBezTo>
                  <a:cubicBezTo>
                    <a:pt x="602" y="100"/>
                    <a:pt x="398" y="41"/>
                    <a:pt x="208" y="5"/>
                  </a:cubicBezTo>
                  <a:cubicBezTo>
                    <a:pt x="196" y="2"/>
                    <a:pt x="182" y="0"/>
                    <a:pt x="1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3"/>
            <p:cNvSpPr/>
            <p:nvPr/>
          </p:nvSpPr>
          <p:spPr>
            <a:xfrm>
              <a:off x="961321" y="683344"/>
              <a:ext cx="210663" cy="79795"/>
            </a:xfrm>
            <a:custGeom>
              <a:avLst/>
              <a:gdLst/>
              <a:ahLst/>
              <a:cxnLst/>
              <a:rect l="l" t="t" r="r" b="b"/>
              <a:pathLst>
                <a:path w="1114" h="422" extrusionOk="0">
                  <a:moveTo>
                    <a:pt x="162" y="1"/>
                  </a:moveTo>
                  <a:cubicBezTo>
                    <a:pt x="89" y="1"/>
                    <a:pt x="33" y="37"/>
                    <a:pt x="18" y="101"/>
                  </a:cubicBezTo>
                  <a:cubicBezTo>
                    <a:pt x="0" y="177"/>
                    <a:pt x="37" y="291"/>
                    <a:pt x="113" y="291"/>
                  </a:cubicBezTo>
                  <a:cubicBezTo>
                    <a:pt x="376" y="345"/>
                    <a:pt x="643" y="386"/>
                    <a:pt x="905" y="422"/>
                  </a:cubicBezTo>
                  <a:cubicBezTo>
                    <a:pt x="982" y="422"/>
                    <a:pt x="1072" y="404"/>
                    <a:pt x="1095" y="309"/>
                  </a:cubicBezTo>
                  <a:cubicBezTo>
                    <a:pt x="1113" y="232"/>
                    <a:pt x="1072" y="137"/>
                    <a:pt x="982" y="119"/>
                  </a:cubicBezTo>
                  <a:cubicBezTo>
                    <a:pt x="715" y="82"/>
                    <a:pt x="453" y="46"/>
                    <a:pt x="208" y="6"/>
                  </a:cubicBezTo>
                  <a:cubicBezTo>
                    <a:pt x="192" y="2"/>
                    <a:pt x="177" y="1"/>
                    <a:pt x="1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3"/>
            <p:cNvSpPr/>
            <p:nvPr/>
          </p:nvSpPr>
          <p:spPr>
            <a:xfrm>
              <a:off x="594268" y="502954"/>
              <a:ext cx="227682" cy="82253"/>
            </a:xfrm>
            <a:custGeom>
              <a:avLst/>
              <a:gdLst/>
              <a:ahLst/>
              <a:cxnLst/>
              <a:rect l="l" t="t" r="r" b="b"/>
              <a:pathLst>
                <a:path w="1204" h="435" extrusionOk="0">
                  <a:moveTo>
                    <a:pt x="209" y="1"/>
                  </a:moveTo>
                  <a:cubicBezTo>
                    <a:pt x="132" y="1"/>
                    <a:pt x="37" y="19"/>
                    <a:pt x="19" y="114"/>
                  </a:cubicBezTo>
                  <a:cubicBezTo>
                    <a:pt x="1" y="186"/>
                    <a:pt x="37" y="281"/>
                    <a:pt x="132" y="299"/>
                  </a:cubicBezTo>
                  <a:cubicBezTo>
                    <a:pt x="412" y="340"/>
                    <a:pt x="697" y="376"/>
                    <a:pt x="1000" y="435"/>
                  </a:cubicBezTo>
                  <a:cubicBezTo>
                    <a:pt x="1073" y="435"/>
                    <a:pt x="1168" y="412"/>
                    <a:pt x="1186" y="322"/>
                  </a:cubicBezTo>
                  <a:cubicBezTo>
                    <a:pt x="1204" y="245"/>
                    <a:pt x="1168" y="150"/>
                    <a:pt x="1073" y="132"/>
                  </a:cubicBezTo>
                  <a:cubicBezTo>
                    <a:pt x="792" y="96"/>
                    <a:pt x="489" y="55"/>
                    <a:pt x="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3"/>
            <p:cNvSpPr/>
            <p:nvPr/>
          </p:nvSpPr>
          <p:spPr>
            <a:xfrm>
              <a:off x="1260674" y="651766"/>
              <a:ext cx="224279" cy="97758"/>
            </a:xfrm>
            <a:custGeom>
              <a:avLst/>
              <a:gdLst/>
              <a:ahLst/>
              <a:cxnLst/>
              <a:rect l="l" t="t" r="r" b="b"/>
              <a:pathLst>
                <a:path w="1186" h="517" extrusionOk="0">
                  <a:moveTo>
                    <a:pt x="168" y="1"/>
                  </a:moveTo>
                  <a:cubicBezTo>
                    <a:pt x="102" y="1"/>
                    <a:pt x="34" y="36"/>
                    <a:pt x="19" y="100"/>
                  </a:cubicBezTo>
                  <a:cubicBezTo>
                    <a:pt x="1" y="191"/>
                    <a:pt x="55" y="268"/>
                    <a:pt x="132" y="286"/>
                  </a:cubicBezTo>
                  <a:cubicBezTo>
                    <a:pt x="417" y="363"/>
                    <a:pt x="697" y="439"/>
                    <a:pt x="982" y="512"/>
                  </a:cubicBezTo>
                  <a:cubicBezTo>
                    <a:pt x="994" y="515"/>
                    <a:pt x="1007" y="516"/>
                    <a:pt x="1020" y="516"/>
                  </a:cubicBezTo>
                  <a:cubicBezTo>
                    <a:pt x="1084" y="516"/>
                    <a:pt x="1153" y="478"/>
                    <a:pt x="1168" y="399"/>
                  </a:cubicBezTo>
                  <a:cubicBezTo>
                    <a:pt x="1186" y="326"/>
                    <a:pt x="1132" y="249"/>
                    <a:pt x="1055" y="213"/>
                  </a:cubicBezTo>
                  <a:cubicBezTo>
                    <a:pt x="774" y="136"/>
                    <a:pt x="489" y="78"/>
                    <a:pt x="209" y="5"/>
                  </a:cubicBezTo>
                  <a:cubicBezTo>
                    <a:pt x="196" y="2"/>
                    <a:pt x="182" y="1"/>
                    <a:pt x="1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3"/>
            <p:cNvSpPr/>
            <p:nvPr/>
          </p:nvSpPr>
          <p:spPr>
            <a:xfrm>
              <a:off x="1752536" y="681831"/>
              <a:ext cx="181541" cy="77904"/>
            </a:xfrm>
            <a:custGeom>
              <a:avLst/>
              <a:gdLst/>
              <a:ahLst/>
              <a:cxnLst/>
              <a:rect l="l" t="t" r="r" b="b"/>
              <a:pathLst>
                <a:path w="960" h="412" extrusionOk="0">
                  <a:moveTo>
                    <a:pt x="151" y="0"/>
                  </a:moveTo>
                  <a:cubicBezTo>
                    <a:pt x="132" y="0"/>
                    <a:pt x="114" y="5"/>
                    <a:pt x="96" y="14"/>
                  </a:cubicBezTo>
                  <a:cubicBezTo>
                    <a:pt x="55" y="32"/>
                    <a:pt x="19" y="72"/>
                    <a:pt x="19" y="109"/>
                  </a:cubicBezTo>
                  <a:cubicBezTo>
                    <a:pt x="1" y="185"/>
                    <a:pt x="37" y="280"/>
                    <a:pt x="114" y="299"/>
                  </a:cubicBezTo>
                  <a:cubicBezTo>
                    <a:pt x="340" y="335"/>
                    <a:pt x="548" y="371"/>
                    <a:pt x="756" y="412"/>
                  </a:cubicBezTo>
                  <a:cubicBezTo>
                    <a:pt x="793" y="412"/>
                    <a:pt x="829" y="412"/>
                    <a:pt x="869" y="394"/>
                  </a:cubicBezTo>
                  <a:cubicBezTo>
                    <a:pt x="906" y="371"/>
                    <a:pt x="924" y="335"/>
                    <a:pt x="942" y="299"/>
                  </a:cubicBezTo>
                  <a:cubicBezTo>
                    <a:pt x="960" y="222"/>
                    <a:pt x="924" y="127"/>
                    <a:pt x="829" y="109"/>
                  </a:cubicBezTo>
                  <a:cubicBezTo>
                    <a:pt x="621" y="72"/>
                    <a:pt x="417" y="32"/>
                    <a:pt x="209" y="14"/>
                  </a:cubicBezTo>
                  <a:cubicBezTo>
                    <a:pt x="189" y="5"/>
                    <a:pt x="169" y="0"/>
                    <a:pt x="1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3"/>
            <p:cNvSpPr/>
            <p:nvPr/>
          </p:nvSpPr>
          <p:spPr>
            <a:xfrm>
              <a:off x="719266" y="-50505"/>
              <a:ext cx="238840" cy="98136"/>
            </a:xfrm>
            <a:custGeom>
              <a:avLst/>
              <a:gdLst/>
              <a:ahLst/>
              <a:cxnLst/>
              <a:rect l="l" t="t" r="r" b="b"/>
              <a:pathLst>
                <a:path w="1263" h="519" extrusionOk="0">
                  <a:moveTo>
                    <a:pt x="159" y="1"/>
                  </a:moveTo>
                  <a:cubicBezTo>
                    <a:pt x="89" y="1"/>
                    <a:pt x="33" y="36"/>
                    <a:pt x="18" y="100"/>
                  </a:cubicBezTo>
                  <a:cubicBezTo>
                    <a:pt x="0" y="195"/>
                    <a:pt x="36" y="268"/>
                    <a:pt x="113" y="286"/>
                  </a:cubicBezTo>
                  <a:cubicBezTo>
                    <a:pt x="430" y="363"/>
                    <a:pt x="751" y="439"/>
                    <a:pt x="1054" y="512"/>
                  </a:cubicBezTo>
                  <a:cubicBezTo>
                    <a:pt x="1069" y="516"/>
                    <a:pt x="1083" y="518"/>
                    <a:pt x="1098" y="518"/>
                  </a:cubicBezTo>
                  <a:cubicBezTo>
                    <a:pt x="1163" y="518"/>
                    <a:pt x="1226" y="480"/>
                    <a:pt x="1244" y="421"/>
                  </a:cubicBezTo>
                  <a:cubicBezTo>
                    <a:pt x="1262" y="326"/>
                    <a:pt x="1222" y="249"/>
                    <a:pt x="1149" y="231"/>
                  </a:cubicBezTo>
                  <a:cubicBezTo>
                    <a:pt x="828" y="154"/>
                    <a:pt x="507" y="82"/>
                    <a:pt x="204" y="5"/>
                  </a:cubicBezTo>
                  <a:cubicBezTo>
                    <a:pt x="188" y="2"/>
                    <a:pt x="173" y="1"/>
                    <a:pt x="1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3"/>
            <p:cNvSpPr/>
            <p:nvPr/>
          </p:nvSpPr>
          <p:spPr>
            <a:xfrm>
              <a:off x="1527690" y="893987"/>
              <a:ext cx="175489" cy="87169"/>
            </a:xfrm>
            <a:custGeom>
              <a:avLst/>
              <a:gdLst/>
              <a:ahLst/>
              <a:cxnLst/>
              <a:rect l="l" t="t" r="r" b="b"/>
              <a:pathLst>
                <a:path w="928" h="461" extrusionOk="0">
                  <a:moveTo>
                    <a:pt x="179" y="1"/>
                  </a:moveTo>
                  <a:cubicBezTo>
                    <a:pt x="112" y="1"/>
                    <a:pt x="38" y="51"/>
                    <a:pt x="23" y="118"/>
                  </a:cubicBezTo>
                  <a:cubicBezTo>
                    <a:pt x="0" y="194"/>
                    <a:pt x="41" y="289"/>
                    <a:pt x="113" y="308"/>
                  </a:cubicBezTo>
                  <a:cubicBezTo>
                    <a:pt x="321" y="362"/>
                    <a:pt x="511" y="403"/>
                    <a:pt x="719" y="457"/>
                  </a:cubicBezTo>
                  <a:cubicBezTo>
                    <a:pt x="729" y="459"/>
                    <a:pt x="739" y="460"/>
                    <a:pt x="749" y="460"/>
                  </a:cubicBezTo>
                  <a:cubicBezTo>
                    <a:pt x="815" y="460"/>
                    <a:pt x="889" y="411"/>
                    <a:pt x="905" y="344"/>
                  </a:cubicBezTo>
                  <a:cubicBezTo>
                    <a:pt x="927" y="267"/>
                    <a:pt x="887" y="176"/>
                    <a:pt x="792" y="154"/>
                  </a:cubicBezTo>
                  <a:cubicBezTo>
                    <a:pt x="606" y="118"/>
                    <a:pt x="398" y="63"/>
                    <a:pt x="208" y="4"/>
                  </a:cubicBezTo>
                  <a:cubicBezTo>
                    <a:pt x="199" y="2"/>
                    <a:pt x="189" y="1"/>
                    <a:pt x="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3"/>
            <p:cNvSpPr/>
            <p:nvPr/>
          </p:nvSpPr>
          <p:spPr>
            <a:xfrm>
              <a:off x="423128" y="298551"/>
              <a:ext cx="227872" cy="91140"/>
            </a:xfrm>
            <a:custGeom>
              <a:avLst/>
              <a:gdLst/>
              <a:ahLst/>
              <a:cxnLst/>
              <a:rect l="l" t="t" r="r" b="b"/>
              <a:pathLst>
                <a:path w="1205" h="482" extrusionOk="0">
                  <a:moveTo>
                    <a:pt x="163" y="0"/>
                  </a:moveTo>
                  <a:cubicBezTo>
                    <a:pt x="90" y="0"/>
                    <a:pt x="34" y="39"/>
                    <a:pt x="19" y="118"/>
                  </a:cubicBezTo>
                  <a:cubicBezTo>
                    <a:pt x="1" y="195"/>
                    <a:pt x="37" y="290"/>
                    <a:pt x="114" y="308"/>
                  </a:cubicBezTo>
                  <a:cubicBezTo>
                    <a:pt x="413" y="362"/>
                    <a:pt x="698" y="421"/>
                    <a:pt x="1001" y="475"/>
                  </a:cubicBezTo>
                  <a:cubicBezTo>
                    <a:pt x="1014" y="480"/>
                    <a:pt x="1029" y="482"/>
                    <a:pt x="1043" y="482"/>
                  </a:cubicBezTo>
                  <a:cubicBezTo>
                    <a:pt x="1106" y="482"/>
                    <a:pt x="1171" y="444"/>
                    <a:pt x="1186" y="385"/>
                  </a:cubicBezTo>
                  <a:cubicBezTo>
                    <a:pt x="1204" y="308"/>
                    <a:pt x="1168" y="213"/>
                    <a:pt x="1073" y="195"/>
                  </a:cubicBezTo>
                  <a:cubicBezTo>
                    <a:pt x="793" y="136"/>
                    <a:pt x="489" y="64"/>
                    <a:pt x="209" y="5"/>
                  </a:cubicBezTo>
                  <a:cubicBezTo>
                    <a:pt x="193" y="2"/>
                    <a:pt x="178" y="0"/>
                    <a:pt x="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3"/>
            <p:cNvSpPr/>
            <p:nvPr/>
          </p:nvSpPr>
          <p:spPr>
            <a:xfrm>
              <a:off x="1025427" y="940125"/>
              <a:ext cx="199506" cy="80551"/>
            </a:xfrm>
            <a:custGeom>
              <a:avLst/>
              <a:gdLst/>
              <a:ahLst/>
              <a:cxnLst/>
              <a:rect l="l" t="t" r="r" b="b"/>
              <a:pathLst>
                <a:path w="1055" h="426" extrusionOk="0">
                  <a:moveTo>
                    <a:pt x="169" y="0"/>
                  </a:moveTo>
                  <a:cubicBezTo>
                    <a:pt x="102" y="0"/>
                    <a:pt x="34" y="39"/>
                    <a:pt x="19" y="118"/>
                  </a:cubicBezTo>
                  <a:cubicBezTo>
                    <a:pt x="1" y="195"/>
                    <a:pt x="37" y="290"/>
                    <a:pt x="132" y="308"/>
                  </a:cubicBezTo>
                  <a:cubicBezTo>
                    <a:pt x="358" y="344"/>
                    <a:pt x="602" y="385"/>
                    <a:pt x="847" y="421"/>
                  </a:cubicBezTo>
                  <a:cubicBezTo>
                    <a:pt x="859" y="424"/>
                    <a:pt x="873" y="425"/>
                    <a:pt x="886" y="425"/>
                  </a:cubicBezTo>
                  <a:cubicBezTo>
                    <a:pt x="953" y="425"/>
                    <a:pt x="1021" y="387"/>
                    <a:pt x="1037" y="308"/>
                  </a:cubicBezTo>
                  <a:cubicBezTo>
                    <a:pt x="1055" y="231"/>
                    <a:pt x="1018" y="136"/>
                    <a:pt x="923" y="118"/>
                  </a:cubicBezTo>
                  <a:cubicBezTo>
                    <a:pt x="679" y="82"/>
                    <a:pt x="453" y="45"/>
                    <a:pt x="209" y="5"/>
                  </a:cubicBezTo>
                  <a:cubicBezTo>
                    <a:pt x="196" y="2"/>
                    <a:pt x="183" y="0"/>
                    <a:pt x="1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3"/>
            <p:cNvSpPr/>
            <p:nvPr/>
          </p:nvSpPr>
          <p:spPr>
            <a:xfrm>
              <a:off x="590864" y="720216"/>
              <a:ext cx="224279" cy="79228"/>
            </a:xfrm>
            <a:custGeom>
              <a:avLst/>
              <a:gdLst/>
              <a:ahLst/>
              <a:cxnLst/>
              <a:rect l="l" t="t" r="r" b="b"/>
              <a:pathLst>
                <a:path w="1186" h="419" extrusionOk="0">
                  <a:moveTo>
                    <a:pt x="150" y="1"/>
                  </a:moveTo>
                  <a:cubicBezTo>
                    <a:pt x="73" y="1"/>
                    <a:pt x="1" y="77"/>
                    <a:pt x="1" y="150"/>
                  </a:cubicBezTo>
                  <a:cubicBezTo>
                    <a:pt x="1" y="245"/>
                    <a:pt x="55" y="304"/>
                    <a:pt x="150" y="304"/>
                  </a:cubicBezTo>
                  <a:cubicBezTo>
                    <a:pt x="453" y="340"/>
                    <a:pt x="733" y="376"/>
                    <a:pt x="1037" y="417"/>
                  </a:cubicBezTo>
                  <a:cubicBezTo>
                    <a:pt x="1043" y="418"/>
                    <a:pt x="1049" y="419"/>
                    <a:pt x="1055" y="419"/>
                  </a:cubicBezTo>
                  <a:cubicBezTo>
                    <a:pt x="1121" y="419"/>
                    <a:pt x="1186" y="333"/>
                    <a:pt x="1186" y="263"/>
                  </a:cubicBezTo>
                  <a:cubicBezTo>
                    <a:pt x="1168" y="168"/>
                    <a:pt x="1109" y="132"/>
                    <a:pt x="1037" y="114"/>
                  </a:cubicBezTo>
                  <a:cubicBezTo>
                    <a:pt x="733" y="77"/>
                    <a:pt x="453" y="37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9" name="Google Shape;409;p3"/>
          <p:cNvGrpSpPr/>
          <p:nvPr/>
        </p:nvGrpSpPr>
        <p:grpSpPr>
          <a:xfrm>
            <a:off x="7452833" y="109838"/>
            <a:ext cx="1525066" cy="1089987"/>
            <a:chOff x="3287500" y="1126625"/>
            <a:chExt cx="222800" cy="159250"/>
          </a:xfrm>
        </p:grpSpPr>
        <p:sp>
          <p:nvSpPr>
            <p:cNvPr id="410" name="Google Shape;410;p3"/>
            <p:cNvSpPr/>
            <p:nvPr/>
          </p:nvSpPr>
          <p:spPr>
            <a:xfrm>
              <a:off x="3337825" y="1214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03" y="0"/>
                  </a:moveTo>
                  <a:cubicBezTo>
                    <a:pt x="267" y="0"/>
                    <a:pt x="226" y="0"/>
                    <a:pt x="190" y="19"/>
                  </a:cubicBezTo>
                  <a:cubicBezTo>
                    <a:pt x="154" y="37"/>
                    <a:pt x="113" y="59"/>
                    <a:pt x="95" y="95"/>
                  </a:cubicBezTo>
                  <a:cubicBezTo>
                    <a:pt x="59" y="114"/>
                    <a:pt x="41" y="150"/>
                    <a:pt x="23" y="190"/>
                  </a:cubicBezTo>
                  <a:cubicBezTo>
                    <a:pt x="0" y="227"/>
                    <a:pt x="0" y="263"/>
                    <a:pt x="0" y="304"/>
                  </a:cubicBezTo>
                  <a:lnTo>
                    <a:pt x="0" y="399"/>
                  </a:lnTo>
                  <a:cubicBezTo>
                    <a:pt x="23" y="435"/>
                    <a:pt x="59" y="489"/>
                    <a:pt x="95" y="530"/>
                  </a:cubicBezTo>
                  <a:cubicBezTo>
                    <a:pt x="113" y="548"/>
                    <a:pt x="136" y="566"/>
                    <a:pt x="154" y="584"/>
                  </a:cubicBezTo>
                  <a:cubicBezTo>
                    <a:pt x="190" y="602"/>
                    <a:pt x="249" y="625"/>
                    <a:pt x="303" y="625"/>
                  </a:cubicBezTo>
                  <a:cubicBezTo>
                    <a:pt x="362" y="625"/>
                    <a:pt x="398" y="602"/>
                    <a:pt x="434" y="584"/>
                  </a:cubicBezTo>
                  <a:cubicBezTo>
                    <a:pt x="475" y="584"/>
                    <a:pt x="493" y="566"/>
                    <a:pt x="529" y="530"/>
                  </a:cubicBezTo>
                  <a:cubicBezTo>
                    <a:pt x="566" y="489"/>
                    <a:pt x="588" y="471"/>
                    <a:pt x="588" y="435"/>
                  </a:cubicBezTo>
                  <a:cubicBezTo>
                    <a:pt x="606" y="399"/>
                    <a:pt x="624" y="358"/>
                    <a:pt x="624" y="304"/>
                  </a:cubicBezTo>
                  <a:cubicBezTo>
                    <a:pt x="624" y="285"/>
                    <a:pt x="606" y="245"/>
                    <a:pt x="606" y="227"/>
                  </a:cubicBezTo>
                  <a:cubicBezTo>
                    <a:pt x="588" y="172"/>
                    <a:pt x="566" y="132"/>
                    <a:pt x="529" y="95"/>
                  </a:cubicBezTo>
                  <a:cubicBezTo>
                    <a:pt x="511" y="77"/>
                    <a:pt x="493" y="59"/>
                    <a:pt x="475" y="37"/>
                  </a:cubicBezTo>
                  <a:cubicBezTo>
                    <a:pt x="416" y="19"/>
                    <a:pt x="362" y="0"/>
                    <a:pt x="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3"/>
            <p:cNvSpPr/>
            <p:nvPr/>
          </p:nvSpPr>
          <p:spPr>
            <a:xfrm>
              <a:off x="3356700" y="1177075"/>
              <a:ext cx="13725" cy="13700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6"/>
                    <a:pt x="96" y="95"/>
                  </a:cubicBezTo>
                  <a:cubicBezTo>
                    <a:pt x="59" y="113"/>
                    <a:pt x="37" y="149"/>
                    <a:pt x="37" y="167"/>
                  </a:cubicBezTo>
                  <a:cubicBezTo>
                    <a:pt x="19" y="208"/>
                    <a:pt x="1" y="244"/>
                    <a:pt x="1" y="280"/>
                  </a:cubicBezTo>
                  <a:cubicBezTo>
                    <a:pt x="19" y="357"/>
                    <a:pt x="37" y="434"/>
                    <a:pt x="96" y="470"/>
                  </a:cubicBezTo>
                  <a:cubicBezTo>
                    <a:pt x="132" y="525"/>
                    <a:pt x="209" y="547"/>
                    <a:pt x="286" y="547"/>
                  </a:cubicBezTo>
                  <a:cubicBezTo>
                    <a:pt x="358" y="547"/>
                    <a:pt x="417" y="525"/>
                    <a:pt x="471" y="470"/>
                  </a:cubicBezTo>
                  <a:cubicBezTo>
                    <a:pt x="489" y="452"/>
                    <a:pt x="512" y="412"/>
                    <a:pt x="530" y="375"/>
                  </a:cubicBezTo>
                  <a:cubicBezTo>
                    <a:pt x="548" y="357"/>
                    <a:pt x="548" y="321"/>
                    <a:pt x="548" y="280"/>
                  </a:cubicBezTo>
                  <a:cubicBezTo>
                    <a:pt x="548" y="208"/>
                    <a:pt x="530" y="131"/>
                    <a:pt x="471" y="95"/>
                  </a:cubicBezTo>
                  <a:cubicBezTo>
                    <a:pt x="417" y="36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3"/>
            <p:cNvSpPr/>
            <p:nvPr/>
          </p:nvSpPr>
          <p:spPr>
            <a:xfrm>
              <a:off x="3409075" y="1193000"/>
              <a:ext cx="12225" cy="12350"/>
            </a:xfrm>
            <a:custGeom>
              <a:avLst/>
              <a:gdLst/>
              <a:ahLst/>
              <a:cxnLst/>
              <a:rect l="l" t="t" r="r" b="b"/>
              <a:pathLst>
                <a:path w="489" h="494" extrusionOk="0">
                  <a:moveTo>
                    <a:pt x="244" y="1"/>
                  </a:moveTo>
                  <a:cubicBezTo>
                    <a:pt x="204" y="1"/>
                    <a:pt x="186" y="23"/>
                    <a:pt x="149" y="23"/>
                  </a:cubicBezTo>
                  <a:cubicBezTo>
                    <a:pt x="131" y="42"/>
                    <a:pt x="91" y="60"/>
                    <a:pt x="73" y="78"/>
                  </a:cubicBezTo>
                  <a:cubicBezTo>
                    <a:pt x="54" y="96"/>
                    <a:pt x="36" y="137"/>
                    <a:pt x="18" y="155"/>
                  </a:cubicBezTo>
                  <a:cubicBezTo>
                    <a:pt x="18" y="191"/>
                    <a:pt x="0" y="209"/>
                    <a:pt x="0" y="250"/>
                  </a:cubicBezTo>
                  <a:cubicBezTo>
                    <a:pt x="0" y="268"/>
                    <a:pt x="18" y="286"/>
                    <a:pt x="18" y="322"/>
                  </a:cubicBezTo>
                  <a:cubicBezTo>
                    <a:pt x="18" y="363"/>
                    <a:pt x="36" y="399"/>
                    <a:pt x="73" y="417"/>
                  </a:cubicBezTo>
                  <a:cubicBezTo>
                    <a:pt x="91" y="435"/>
                    <a:pt x="113" y="453"/>
                    <a:pt x="131" y="453"/>
                  </a:cubicBezTo>
                  <a:cubicBezTo>
                    <a:pt x="168" y="476"/>
                    <a:pt x="204" y="494"/>
                    <a:pt x="244" y="494"/>
                  </a:cubicBezTo>
                  <a:cubicBezTo>
                    <a:pt x="281" y="494"/>
                    <a:pt x="317" y="494"/>
                    <a:pt x="339" y="476"/>
                  </a:cubicBezTo>
                  <a:cubicBezTo>
                    <a:pt x="376" y="453"/>
                    <a:pt x="394" y="453"/>
                    <a:pt x="412" y="417"/>
                  </a:cubicBezTo>
                  <a:cubicBezTo>
                    <a:pt x="453" y="399"/>
                    <a:pt x="453" y="381"/>
                    <a:pt x="471" y="340"/>
                  </a:cubicBezTo>
                  <a:cubicBezTo>
                    <a:pt x="489" y="322"/>
                    <a:pt x="489" y="286"/>
                    <a:pt x="489" y="250"/>
                  </a:cubicBezTo>
                  <a:lnTo>
                    <a:pt x="489" y="191"/>
                  </a:lnTo>
                  <a:cubicBezTo>
                    <a:pt x="471" y="155"/>
                    <a:pt x="453" y="114"/>
                    <a:pt x="412" y="78"/>
                  </a:cubicBezTo>
                  <a:cubicBezTo>
                    <a:pt x="394" y="60"/>
                    <a:pt x="394" y="60"/>
                    <a:pt x="376" y="42"/>
                  </a:cubicBezTo>
                  <a:cubicBezTo>
                    <a:pt x="339" y="23"/>
                    <a:pt x="299" y="1"/>
                    <a:pt x="2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3"/>
            <p:cNvSpPr/>
            <p:nvPr/>
          </p:nvSpPr>
          <p:spPr>
            <a:xfrm>
              <a:off x="3418450" y="1148800"/>
              <a:ext cx="9875" cy="9850"/>
            </a:xfrm>
            <a:custGeom>
              <a:avLst/>
              <a:gdLst/>
              <a:ahLst/>
              <a:cxnLst/>
              <a:rect l="l" t="t" r="r" b="b"/>
              <a:pathLst>
                <a:path w="395" h="394" extrusionOk="0">
                  <a:moveTo>
                    <a:pt x="191" y="0"/>
                  </a:moveTo>
                  <a:cubicBezTo>
                    <a:pt x="168" y="0"/>
                    <a:pt x="132" y="18"/>
                    <a:pt x="114" y="18"/>
                  </a:cubicBezTo>
                  <a:cubicBezTo>
                    <a:pt x="96" y="36"/>
                    <a:pt x="78" y="36"/>
                    <a:pt x="55" y="54"/>
                  </a:cubicBezTo>
                  <a:cubicBezTo>
                    <a:pt x="37" y="72"/>
                    <a:pt x="19" y="95"/>
                    <a:pt x="19" y="131"/>
                  </a:cubicBezTo>
                  <a:cubicBezTo>
                    <a:pt x="1" y="149"/>
                    <a:pt x="1" y="167"/>
                    <a:pt x="1" y="208"/>
                  </a:cubicBezTo>
                  <a:lnTo>
                    <a:pt x="1" y="244"/>
                  </a:lnTo>
                  <a:cubicBezTo>
                    <a:pt x="19" y="281"/>
                    <a:pt x="37" y="321"/>
                    <a:pt x="55" y="339"/>
                  </a:cubicBezTo>
                  <a:cubicBezTo>
                    <a:pt x="78" y="339"/>
                    <a:pt x="78" y="357"/>
                    <a:pt x="96" y="376"/>
                  </a:cubicBezTo>
                  <a:cubicBezTo>
                    <a:pt x="132" y="376"/>
                    <a:pt x="150" y="394"/>
                    <a:pt x="191" y="394"/>
                  </a:cubicBezTo>
                  <a:cubicBezTo>
                    <a:pt x="227" y="394"/>
                    <a:pt x="245" y="394"/>
                    <a:pt x="263" y="376"/>
                  </a:cubicBezTo>
                  <a:cubicBezTo>
                    <a:pt x="281" y="376"/>
                    <a:pt x="322" y="357"/>
                    <a:pt x="340" y="339"/>
                  </a:cubicBezTo>
                  <a:cubicBezTo>
                    <a:pt x="358" y="321"/>
                    <a:pt x="358" y="299"/>
                    <a:pt x="376" y="281"/>
                  </a:cubicBezTo>
                  <a:cubicBezTo>
                    <a:pt x="376" y="244"/>
                    <a:pt x="394" y="226"/>
                    <a:pt x="394" y="208"/>
                  </a:cubicBezTo>
                  <a:cubicBezTo>
                    <a:pt x="376" y="186"/>
                    <a:pt x="376" y="167"/>
                    <a:pt x="376" y="149"/>
                  </a:cubicBezTo>
                  <a:cubicBezTo>
                    <a:pt x="376" y="113"/>
                    <a:pt x="358" y="95"/>
                    <a:pt x="340" y="54"/>
                  </a:cubicBezTo>
                  <a:cubicBezTo>
                    <a:pt x="322" y="54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3"/>
            <p:cNvSpPr/>
            <p:nvPr/>
          </p:nvSpPr>
          <p:spPr>
            <a:xfrm>
              <a:off x="3381250" y="1238050"/>
              <a:ext cx="7025" cy="7075"/>
            </a:xfrm>
            <a:custGeom>
              <a:avLst/>
              <a:gdLst/>
              <a:ahLst/>
              <a:cxnLst/>
              <a:rect l="l" t="t" r="r" b="b"/>
              <a:pathLst>
                <a:path w="281" h="283" extrusionOk="0">
                  <a:moveTo>
                    <a:pt x="150" y="0"/>
                  </a:moveTo>
                  <a:cubicBezTo>
                    <a:pt x="138" y="0"/>
                    <a:pt x="125" y="8"/>
                    <a:pt x="113" y="8"/>
                  </a:cubicBezTo>
                  <a:cubicBezTo>
                    <a:pt x="73" y="8"/>
                    <a:pt x="36" y="49"/>
                    <a:pt x="18" y="67"/>
                  </a:cubicBezTo>
                  <a:lnTo>
                    <a:pt x="18" y="121"/>
                  </a:lnTo>
                  <a:cubicBezTo>
                    <a:pt x="0" y="144"/>
                    <a:pt x="0" y="162"/>
                    <a:pt x="18" y="180"/>
                  </a:cubicBezTo>
                  <a:cubicBezTo>
                    <a:pt x="18" y="216"/>
                    <a:pt x="36" y="235"/>
                    <a:pt x="73" y="257"/>
                  </a:cubicBezTo>
                  <a:cubicBezTo>
                    <a:pt x="101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5"/>
                  </a:cubicBezTo>
                  <a:cubicBezTo>
                    <a:pt x="226" y="275"/>
                    <a:pt x="245" y="235"/>
                    <a:pt x="263" y="216"/>
                  </a:cubicBezTo>
                  <a:cubicBezTo>
                    <a:pt x="281" y="198"/>
                    <a:pt x="281" y="162"/>
                    <a:pt x="281" y="144"/>
                  </a:cubicBezTo>
                  <a:lnTo>
                    <a:pt x="281" y="85"/>
                  </a:lnTo>
                  <a:cubicBezTo>
                    <a:pt x="263" y="67"/>
                    <a:pt x="263" y="49"/>
                    <a:pt x="245" y="49"/>
                  </a:cubicBezTo>
                  <a:cubicBezTo>
                    <a:pt x="226" y="31"/>
                    <a:pt x="208" y="8"/>
                    <a:pt x="186" y="8"/>
                  </a:cubicBezTo>
                  <a:lnTo>
                    <a:pt x="168" y="8"/>
                  </a:lnTo>
                  <a:cubicBezTo>
                    <a:pt x="162" y="2"/>
                    <a:pt x="156" y="0"/>
                    <a:pt x="1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3"/>
            <p:cNvSpPr/>
            <p:nvPr/>
          </p:nvSpPr>
          <p:spPr>
            <a:xfrm>
              <a:off x="3390175" y="1183175"/>
              <a:ext cx="9425" cy="9600"/>
            </a:xfrm>
            <a:custGeom>
              <a:avLst/>
              <a:gdLst/>
              <a:ahLst/>
              <a:cxnLst/>
              <a:rect l="l" t="t" r="r" b="b"/>
              <a:pathLst>
                <a:path w="377" h="384" extrusionOk="0">
                  <a:moveTo>
                    <a:pt x="191" y="0"/>
                  </a:moveTo>
                  <a:cubicBezTo>
                    <a:pt x="168" y="0"/>
                    <a:pt x="150" y="18"/>
                    <a:pt x="114" y="18"/>
                  </a:cubicBezTo>
                  <a:cubicBezTo>
                    <a:pt x="96" y="36"/>
                    <a:pt x="78" y="36"/>
                    <a:pt x="55" y="55"/>
                  </a:cubicBezTo>
                  <a:cubicBezTo>
                    <a:pt x="37" y="77"/>
                    <a:pt x="19" y="95"/>
                    <a:pt x="19" y="131"/>
                  </a:cubicBezTo>
                  <a:cubicBezTo>
                    <a:pt x="1" y="150"/>
                    <a:pt x="1" y="168"/>
                    <a:pt x="1" y="190"/>
                  </a:cubicBezTo>
                  <a:cubicBezTo>
                    <a:pt x="1" y="208"/>
                    <a:pt x="1" y="226"/>
                    <a:pt x="19" y="245"/>
                  </a:cubicBezTo>
                  <a:cubicBezTo>
                    <a:pt x="19" y="281"/>
                    <a:pt x="37" y="303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203" y="382"/>
                    <a:pt x="213" y="384"/>
                    <a:pt x="222" y="384"/>
                  </a:cubicBezTo>
                  <a:cubicBezTo>
                    <a:pt x="239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1"/>
                    <a:pt x="358" y="303"/>
                    <a:pt x="358" y="263"/>
                  </a:cubicBezTo>
                  <a:cubicBezTo>
                    <a:pt x="376" y="245"/>
                    <a:pt x="376" y="226"/>
                    <a:pt x="376" y="190"/>
                  </a:cubicBezTo>
                  <a:lnTo>
                    <a:pt x="376" y="150"/>
                  </a:lnTo>
                  <a:cubicBezTo>
                    <a:pt x="358" y="113"/>
                    <a:pt x="358" y="95"/>
                    <a:pt x="322" y="55"/>
                  </a:cubicBezTo>
                  <a:cubicBezTo>
                    <a:pt x="322" y="55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3"/>
            <p:cNvSpPr/>
            <p:nvPr/>
          </p:nvSpPr>
          <p:spPr>
            <a:xfrm>
              <a:off x="3327525" y="1165750"/>
              <a:ext cx="9875" cy="10200"/>
            </a:xfrm>
            <a:custGeom>
              <a:avLst/>
              <a:gdLst/>
              <a:ahLst/>
              <a:cxnLst/>
              <a:rect l="l" t="t" r="r" b="b"/>
              <a:pathLst>
                <a:path w="395" h="408" extrusionOk="0">
                  <a:moveTo>
                    <a:pt x="227" y="1"/>
                  </a:moveTo>
                  <a:cubicBezTo>
                    <a:pt x="209" y="1"/>
                    <a:pt x="168" y="1"/>
                    <a:pt x="150" y="19"/>
                  </a:cubicBezTo>
                  <a:cubicBezTo>
                    <a:pt x="114" y="19"/>
                    <a:pt x="96" y="37"/>
                    <a:pt x="73" y="55"/>
                  </a:cubicBezTo>
                  <a:cubicBezTo>
                    <a:pt x="55" y="55"/>
                    <a:pt x="37" y="73"/>
                    <a:pt x="19" y="114"/>
                  </a:cubicBezTo>
                  <a:cubicBezTo>
                    <a:pt x="1" y="132"/>
                    <a:pt x="1" y="150"/>
                    <a:pt x="1" y="186"/>
                  </a:cubicBezTo>
                  <a:lnTo>
                    <a:pt x="1" y="263"/>
                  </a:lnTo>
                  <a:cubicBezTo>
                    <a:pt x="19" y="281"/>
                    <a:pt x="19" y="299"/>
                    <a:pt x="19" y="299"/>
                  </a:cubicBezTo>
                  <a:cubicBezTo>
                    <a:pt x="37" y="340"/>
                    <a:pt x="73" y="358"/>
                    <a:pt x="96" y="376"/>
                  </a:cubicBezTo>
                  <a:cubicBezTo>
                    <a:pt x="114" y="394"/>
                    <a:pt x="132" y="394"/>
                    <a:pt x="150" y="394"/>
                  </a:cubicBezTo>
                  <a:cubicBezTo>
                    <a:pt x="168" y="403"/>
                    <a:pt x="187" y="408"/>
                    <a:pt x="204" y="408"/>
                  </a:cubicBezTo>
                  <a:cubicBezTo>
                    <a:pt x="221" y="408"/>
                    <a:pt x="236" y="403"/>
                    <a:pt x="245" y="394"/>
                  </a:cubicBezTo>
                  <a:cubicBezTo>
                    <a:pt x="263" y="394"/>
                    <a:pt x="281" y="394"/>
                    <a:pt x="299" y="376"/>
                  </a:cubicBezTo>
                  <a:cubicBezTo>
                    <a:pt x="340" y="358"/>
                    <a:pt x="358" y="340"/>
                    <a:pt x="376" y="299"/>
                  </a:cubicBezTo>
                  <a:cubicBezTo>
                    <a:pt x="376" y="299"/>
                    <a:pt x="394" y="281"/>
                    <a:pt x="394" y="263"/>
                  </a:cubicBezTo>
                  <a:lnTo>
                    <a:pt x="394" y="168"/>
                  </a:lnTo>
                  <a:lnTo>
                    <a:pt x="394" y="150"/>
                  </a:lnTo>
                  <a:cubicBezTo>
                    <a:pt x="394" y="132"/>
                    <a:pt x="376" y="114"/>
                    <a:pt x="358" y="96"/>
                  </a:cubicBezTo>
                  <a:cubicBezTo>
                    <a:pt x="340" y="55"/>
                    <a:pt x="322" y="37"/>
                    <a:pt x="299" y="37"/>
                  </a:cubicBezTo>
                  <a:cubicBezTo>
                    <a:pt x="281" y="19"/>
                    <a:pt x="245" y="19"/>
                    <a:pt x="2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"/>
            <p:cNvSpPr/>
            <p:nvPr/>
          </p:nvSpPr>
          <p:spPr>
            <a:xfrm>
              <a:off x="3287500" y="1206700"/>
              <a:ext cx="7475" cy="7150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1" y="0"/>
                  </a:moveTo>
                  <a:cubicBezTo>
                    <a:pt x="113" y="0"/>
                    <a:pt x="113" y="0"/>
                    <a:pt x="91" y="18"/>
                  </a:cubicBezTo>
                  <a:cubicBezTo>
                    <a:pt x="72" y="18"/>
                    <a:pt x="72" y="18"/>
                    <a:pt x="54" y="41"/>
                  </a:cubicBezTo>
                  <a:cubicBezTo>
                    <a:pt x="54" y="41"/>
                    <a:pt x="36" y="41"/>
                    <a:pt x="36" y="59"/>
                  </a:cubicBezTo>
                  <a:cubicBezTo>
                    <a:pt x="18" y="59"/>
                    <a:pt x="18" y="77"/>
                    <a:pt x="18" y="95"/>
                  </a:cubicBezTo>
                  <a:cubicBezTo>
                    <a:pt x="0" y="113"/>
                    <a:pt x="0" y="131"/>
                    <a:pt x="0" y="154"/>
                  </a:cubicBezTo>
                  <a:cubicBezTo>
                    <a:pt x="0" y="154"/>
                    <a:pt x="0" y="172"/>
                    <a:pt x="18" y="190"/>
                  </a:cubicBezTo>
                  <a:lnTo>
                    <a:pt x="18" y="208"/>
                  </a:lnTo>
                  <a:cubicBezTo>
                    <a:pt x="36" y="226"/>
                    <a:pt x="36" y="226"/>
                    <a:pt x="54" y="245"/>
                  </a:cubicBezTo>
                  <a:lnTo>
                    <a:pt x="72" y="267"/>
                  </a:lnTo>
                  <a:cubicBezTo>
                    <a:pt x="91" y="267"/>
                    <a:pt x="91" y="285"/>
                    <a:pt x="113" y="285"/>
                  </a:cubicBezTo>
                  <a:lnTo>
                    <a:pt x="204" y="285"/>
                  </a:lnTo>
                  <a:cubicBezTo>
                    <a:pt x="226" y="267"/>
                    <a:pt x="244" y="267"/>
                    <a:pt x="244" y="245"/>
                  </a:cubicBezTo>
                  <a:lnTo>
                    <a:pt x="262" y="226"/>
                  </a:lnTo>
                  <a:cubicBezTo>
                    <a:pt x="281" y="208"/>
                    <a:pt x="281" y="208"/>
                    <a:pt x="281" y="190"/>
                  </a:cubicBezTo>
                  <a:cubicBezTo>
                    <a:pt x="299" y="172"/>
                    <a:pt x="299" y="154"/>
                    <a:pt x="299" y="154"/>
                  </a:cubicBezTo>
                  <a:lnTo>
                    <a:pt x="299" y="113"/>
                  </a:lnTo>
                  <a:cubicBezTo>
                    <a:pt x="281" y="95"/>
                    <a:pt x="281" y="77"/>
                    <a:pt x="262" y="59"/>
                  </a:cubicBezTo>
                  <a:lnTo>
                    <a:pt x="244" y="41"/>
                  </a:lnTo>
                  <a:lnTo>
                    <a:pt x="226" y="18"/>
                  </a:lnTo>
                  <a:cubicBezTo>
                    <a:pt x="204" y="18"/>
                    <a:pt x="204" y="0"/>
                    <a:pt x="1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"/>
            <p:cNvSpPr/>
            <p:nvPr/>
          </p:nvSpPr>
          <p:spPr>
            <a:xfrm>
              <a:off x="3344500" y="1140750"/>
              <a:ext cx="15950" cy="16100"/>
            </a:xfrm>
            <a:custGeom>
              <a:avLst/>
              <a:gdLst/>
              <a:ahLst/>
              <a:cxnLst/>
              <a:rect l="l" t="t" r="r" b="b"/>
              <a:pathLst>
                <a:path w="638" h="644" extrusionOk="0">
                  <a:moveTo>
                    <a:pt x="321" y="1"/>
                  </a:moveTo>
                  <a:cubicBezTo>
                    <a:pt x="281" y="1"/>
                    <a:pt x="244" y="1"/>
                    <a:pt x="208" y="19"/>
                  </a:cubicBezTo>
                  <a:cubicBezTo>
                    <a:pt x="167" y="37"/>
                    <a:pt x="131" y="55"/>
                    <a:pt x="95" y="96"/>
                  </a:cubicBezTo>
                  <a:cubicBezTo>
                    <a:pt x="54" y="114"/>
                    <a:pt x="36" y="150"/>
                    <a:pt x="36" y="191"/>
                  </a:cubicBezTo>
                  <a:cubicBezTo>
                    <a:pt x="18" y="227"/>
                    <a:pt x="0" y="281"/>
                    <a:pt x="0" y="322"/>
                  </a:cubicBezTo>
                  <a:cubicBezTo>
                    <a:pt x="0" y="340"/>
                    <a:pt x="18" y="376"/>
                    <a:pt x="18" y="394"/>
                  </a:cubicBezTo>
                  <a:cubicBezTo>
                    <a:pt x="36" y="453"/>
                    <a:pt x="54" y="508"/>
                    <a:pt x="95" y="548"/>
                  </a:cubicBezTo>
                  <a:cubicBezTo>
                    <a:pt x="167" y="603"/>
                    <a:pt x="244" y="643"/>
                    <a:pt x="321" y="643"/>
                  </a:cubicBezTo>
                  <a:cubicBezTo>
                    <a:pt x="376" y="643"/>
                    <a:pt x="412" y="643"/>
                    <a:pt x="452" y="621"/>
                  </a:cubicBezTo>
                  <a:cubicBezTo>
                    <a:pt x="489" y="603"/>
                    <a:pt x="525" y="584"/>
                    <a:pt x="547" y="548"/>
                  </a:cubicBezTo>
                  <a:cubicBezTo>
                    <a:pt x="584" y="508"/>
                    <a:pt x="602" y="489"/>
                    <a:pt x="620" y="453"/>
                  </a:cubicBezTo>
                  <a:cubicBezTo>
                    <a:pt x="638" y="394"/>
                    <a:pt x="638" y="358"/>
                    <a:pt x="638" y="322"/>
                  </a:cubicBezTo>
                  <a:lnTo>
                    <a:pt x="638" y="227"/>
                  </a:lnTo>
                  <a:cubicBezTo>
                    <a:pt x="620" y="168"/>
                    <a:pt x="584" y="132"/>
                    <a:pt x="547" y="96"/>
                  </a:cubicBezTo>
                  <a:cubicBezTo>
                    <a:pt x="489" y="37"/>
                    <a:pt x="412" y="1"/>
                    <a:pt x="3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"/>
            <p:cNvSpPr/>
            <p:nvPr/>
          </p:nvSpPr>
          <p:spPr>
            <a:xfrm>
              <a:off x="3443450" y="1197725"/>
              <a:ext cx="9850" cy="8850"/>
            </a:xfrm>
            <a:custGeom>
              <a:avLst/>
              <a:gdLst/>
              <a:ahLst/>
              <a:cxnLst/>
              <a:rect l="l" t="t" r="r" b="b"/>
              <a:pathLst>
                <a:path w="394" h="354" extrusionOk="0">
                  <a:moveTo>
                    <a:pt x="211" y="0"/>
                  </a:moveTo>
                  <a:cubicBezTo>
                    <a:pt x="171" y="0"/>
                    <a:pt x="129" y="16"/>
                    <a:pt x="95" y="38"/>
                  </a:cubicBezTo>
                  <a:cubicBezTo>
                    <a:pt x="55" y="61"/>
                    <a:pt x="37" y="79"/>
                    <a:pt x="18" y="97"/>
                  </a:cubicBezTo>
                  <a:cubicBezTo>
                    <a:pt x="18" y="115"/>
                    <a:pt x="0" y="151"/>
                    <a:pt x="0" y="174"/>
                  </a:cubicBezTo>
                  <a:cubicBezTo>
                    <a:pt x="0" y="210"/>
                    <a:pt x="18" y="228"/>
                    <a:pt x="18" y="264"/>
                  </a:cubicBezTo>
                  <a:cubicBezTo>
                    <a:pt x="37" y="287"/>
                    <a:pt x="55" y="305"/>
                    <a:pt x="95" y="323"/>
                  </a:cubicBezTo>
                  <a:cubicBezTo>
                    <a:pt x="127" y="344"/>
                    <a:pt x="167" y="353"/>
                    <a:pt x="205" y="353"/>
                  </a:cubicBezTo>
                  <a:cubicBezTo>
                    <a:pt x="232" y="353"/>
                    <a:pt x="258" y="349"/>
                    <a:pt x="281" y="341"/>
                  </a:cubicBezTo>
                  <a:cubicBezTo>
                    <a:pt x="299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99" y="38"/>
                    <a:pt x="281" y="20"/>
                  </a:cubicBezTo>
                  <a:cubicBezTo>
                    <a:pt x="260" y="6"/>
                    <a:pt x="236" y="0"/>
                    <a:pt x="2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"/>
            <p:cNvSpPr/>
            <p:nvPr/>
          </p:nvSpPr>
          <p:spPr>
            <a:xfrm>
              <a:off x="3430675" y="1243000"/>
              <a:ext cx="19350" cy="18600"/>
            </a:xfrm>
            <a:custGeom>
              <a:avLst/>
              <a:gdLst/>
              <a:ahLst/>
              <a:cxnLst/>
              <a:rect l="l" t="t" r="r" b="b"/>
              <a:pathLst>
                <a:path w="774" h="744" extrusionOk="0">
                  <a:moveTo>
                    <a:pt x="380" y="0"/>
                  </a:moveTo>
                  <a:cubicBezTo>
                    <a:pt x="303" y="0"/>
                    <a:pt x="244" y="18"/>
                    <a:pt x="190" y="59"/>
                  </a:cubicBezTo>
                  <a:cubicBezTo>
                    <a:pt x="113" y="95"/>
                    <a:pt x="77" y="150"/>
                    <a:pt x="41" y="227"/>
                  </a:cubicBezTo>
                  <a:cubicBezTo>
                    <a:pt x="18" y="285"/>
                    <a:pt x="0" y="340"/>
                    <a:pt x="18" y="417"/>
                  </a:cubicBezTo>
                  <a:cubicBezTo>
                    <a:pt x="18" y="489"/>
                    <a:pt x="59" y="566"/>
                    <a:pt x="113" y="625"/>
                  </a:cubicBezTo>
                  <a:lnTo>
                    <a:pt x="113" y="643"/>
                  </a:lnTo>
                  <a:cubicBezTo>
                    <a:pt x="187" y="717"/>
                    <a:pt x="294" y="744"/>
                    <a:pt x="402" y="744"/>
                  </a:cubicBezTo>
                  <a:cubicBezTo>
                    <a:pt x="432" y="744"/>
                    <a:pt x="463" y="742"/>
                    <a:pt x="493" y="738"/>
                  </a:cubicBezTo>
                  <a:cubicBezTo>
                    <a:pt x="606" y="697"/>
                    <a:pt x="719" y="602"/>
                    <a:pt x="738" y="471"/>
                  </a:cubicBezTo>
                  <a:cubicBezTo>
                    <a:pt x="774" y="340"/>
                    <a:pt x="738" y="208"/>
                    <a:pt x="643" y="113"/>
                  </a:cubicBezTo>
                  <a:cubicBezTo>
                    <a:pt x="606" y="59"/>
                    <a:pt x="548" y="37"/>
                    <a:pt x="493" y="18"/>
                  </a:cubicBezTo>
                  <a:cubicBezTo>
                    <a:pt x="455" y="9"/>
                    <a:pt x="421" y="5"/>
                    <a:pt x="388" y="5"/>
                  </a:cubicBezTo>
                  <a:cubicBezTo>
                    <a:pt x="369" y="5"/>
                    <a:pt x="351" y="6"/>
                    <a:pt x="332" y="9"/>
                  </a:cubicBezTo>
                  <a:lnTo>
                    <a:pt x="332" y="9"/>
                  </a:lnTo>
                  <a:cubicBezTo>
                    <a:pt x="346" y="5"/>
                    <a:pt x="360" y="0"/>
                    <a:pt x="3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"/>
            <p:cNvSpPr/>
            <p:nvPr/>
          </p:nvSpPr>
          <p:spPr>
            <a:xfrm>
              <a:off x="3473525" y="1186900"/>
              <a:ext cx="8500" cy="9525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3" y="1"/>
                  </a:moveTo>
                  <a:cubicBezTo>
                    <a:pt x="155" y="19"/>
                    <a:pt x="136" y="19"/>
                    <a:pt x="136" y="19"/>
                  </a:cubicBezTo>
                  <a:cubicBezTo>
                    <a:pt x="114" y="19"/>
                    <a:pt x="96" y="19"/>
                    <a:pt x="96" y="41"/>
                  </a:cubicBezTo>
                  <a:cubicBezTo>
                    <a:pt x="78" y="41"/>
                    <a:pt x="60" y="59"/>
                    <a:pt x="41" y="77"/>
                  </a:cubicBezTo>
                  <a:cubicBezTo>
                    <a:pt x="23" y="96"/>
                    <a:pt x="23" y="114"/>
                    <a:pt x="23" y="132"/>
                  </a:cubicBezTo>
                  <a:cubicBezTo>
                    <a:pt x="23" y="132"/>
                    <a:pt x="1" y="154"/>
                    <a:pt x="1" y="172"/>
                  </a:cubicBezTo>
                  <a:lnTo>
                    <a:pt x="1" y="245"/>
                  </a:lnTo>
                  <a:cubicBezTo>
                    <a:pt x="23" y="286"/>
                    <a:pt x="41" y="304"/>
                    <a:pt x="60" y="322"/>
                  </a:cubicBezTo>
                  <a:cubicBezTo>
                    <a:pt x="78" y="358"/>
                    <a:pt x="136" y="381"/>
                    <a:pt x="173" y="381"/>
                  </a:cubicBezTo>
                  <a:cubicBezTo>
                    <a:pt x="191" y="381"/>
                    <a:pt x="209" y="381"/>
                    <a:pt x="227" y="358"/>
                  </a:cubicBezTo>
                  <a:cubicBezTo>
                    <a:pt x="250" y="358"/>
                    <a:pt x="268" y="340"/>
                    <a:pt x="286" y="322"/>
                  </a:cubicBezTo>
                  <a:cubicBezTo>
                    <a:pt x="304" y="304"/>
                    <a:pt x="322" y="286"/>
                    <a:pt x="322" y="245"/>
                  </a:cubicBezTo>
                  <a:cubicBezTo>
                    <a:pt x="340" y="227"/>
                    <a:pt x="340" y="191"/>
                    <a:pt x="322" y="172"/>
                  </a:cubicBezTo>
                  <a:lnTo>
                    <a:pt x="322" y="132"/>
                  </a:lnTo>
                  <a:cubicBezTo>
                    <a:pt x="322" y="114"/>
                    <a:pt x="322" y="96"/>
                    <a:pt x="304" y="96"/>
                  </a:cubicBezTo>
                  <a:cubicBezTo>
                    <a:pt x="304" y="77"/>
                    <a:pt x="286" y="59"/>
                    <a:pt x="268" y="41"/>
                  </a:cubicBezTo>
                  <a:cubicBezTo>
                    <a:pt x="268" y="41"/>
                    <a:pt x="250" y="19"/>
                    <a:pt x="227" y="19"/>
                  </a:cubicBezTo>
                  <a:cubicBezTo>
                    <a:pt x="209" y="19"/>
                    <a:pt x="191" y="1"/>
                    <a:pt x="1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"/>
            <p:cNvSpPr/>
            <p:nvPr/>
          </p:nvSpPr>
          <p:spPr>
            <a:xfrm>
              <a:off x="3476350" y="1223650"/>
              <a:ext cx="14725" cy="11350"/>
            </a:xfrm>
            <a:custGeom>
              <a:avLst/>
              <a:gdLst/>
              <a:ahLst/>
              <a:cxnLst/>
              <a:rect l="l" t="t" r="r" b="b"/>
              <a:pathLst>
                <a:path w="589" h="454" extrusionOk="0">
                  <a:moveTo>
                    <a:pt x="304" y="1"/>
                  </a:moveTo>
                  <a:cubicBezTo>
                    <a:pt x="1" y="1"/>
                    <a:pt x="1" y="453"/>
                    <a:pt x="304" y="453"/>
                  </a:cubicBezTo>
                  <a:cubicBezTo>
                    <a:pt x="589" y="453"/>
                    <a:pt x="589" y="1"/>
                    <a:pt x="3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"/>
            <p:cNvSpPr/>
            <p:nvPr/>
          </p:nvSpPr>
          <p:spPr>
            <a:xfrm>
              <a:off x="3343025" y="1267550"/>
              <a:ext cx="12350" cy="11775"/>
            </a:xfrm>
            <a:custGeom>
              <a:avLst/>
              <a:gdLst/>
              <a:ahLst/>
              <a:cxnLst/>
              <a:rect l="l" t="t" r="r" b="b"/>
              <a:pathLst>
                <a:path w="494" h="471" extrusionOk="0">
                  <a:moveTo>
                    <a:pt x="245" y="0"/>
                  </a:moveTo>
                  <a:cubicBezTo>
                    <a:pt x="208" y="0"/>
                    <a:pt x="172" y="0"/>
                    <a:pt x="154" y="18"/>
                  </a:cubicBezTo>
                  <a:cubicBezTo>
                    <a:pt x="113" y="18"/>
                    <a:pt x="95" y="36"/>
                    <a:pt x="77" y="54"/>
                  </a:cubicBezTo>
                  <a:cubicBezTo>
                    <a:pt x="59" y="72"/>
                    <a:pt x="41" y="113"/>
                    <a:pt x="18" y="131"/>
                  </a:cubicBezTo>
                  <a:cubicBezTo>
                    <a:pt x="0" y="167"/>
                    <a:pt x="0" y="208"/>
                    <a:pt x="0" y="226"/>
                  </a:cubicBezTo>
                  <a:cubicBezTo>
                    <a:pt x="0" y="262"/>
                    <a:pt x="0" y="280"/>
                    <a:pt x="18" y="299"/>
                  </a:cubicBezTo>
                  <a:cubicBezTo>
                    <a:pt x="18" y="339"/>
                    <a:pt x="41" y="375"/>
                    <a:pt x="77" y="394"/>
                  </a:cubicBezTo>
                  <a:cubicBezTo>
                    <a:pt x="95" y="412"/>
                    <a:pt x="113" y="434"/>
                    <a:pt x="113" y="434"/>
                  </a:cubicBezTo>
                  <a:cubicBezTo>
                    <a:pt x="154" y="470"/>
                    <a:pt x="208" y="470"/>
                    <a:pt x="245" y="470"/>
                  </a:cubicBezTo>
                  <a:cubicBezTo>
                    <a:pt x="285" y="470"/>
                    <a:pt x="303" y="470"/>
                    <a:pt x="340" y="452"/>
                  </a:cubicBezTo>
                  <a:cubicBezTo>
                    <a:pt x="358" y="452"/>
                    <a:pt x="398" y="434"/>
                    <a:pt x="416" y="394"/>
                  </a:cubicBezTo>
                  <a:cubicBezTo>
                    <a:pt x="435" y="375"/>
                    <a:pt x="453" y="357"/>
                    <a:pt x="471" y="321"/>
                  </a:cubicBezTo>
                  <a:cubicBezTo>
                    <a:pt x="471" y="299"/>
                    <a:pt x="493" y="262"/>
                    <a:pt x="493" y="226"/>
                  </a:cubicBezTo>
                  <a:cubicBezTo>
                    <a:pt x="493" y="208"/>
                    <a:pt x="471" y="185"/>
                    <a:pt x="471" y="167"/>
                  </a:cubicBezTo>
                  <a:cubicBezTo>
                    <a:pt x="471" y="131"/>
                    <a:pt x="435" y="95"/>
                    <a:pt x="416" y="54"/>
                  </a:cubicBezTo>
                  <a:cubicBezTo>
                    <a:pt x="398" y="54"/>
                    <a:pt x="380" y="36"/>
                    <a:pt x="358" y="18"/>
                  </a:cubicBezTo>
                  <a:cubicBezTo>
                    <a:pt x="321" y="0"/>
                    <a:pt x="285" y="0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"/>
            <p:cNvSpPr/>
            <p:nvPr/>
          </p:nvSpPr>
          <p:spPr>
            <a:xfrm>
              <a:off x="3395825" y="1278400"/>
              <a:ext cx="8075" cy="7475"/>
            </a:xfrm>
            <a:custGeom>
              <a:avLst/>
              <a:gdLst/>
              <a:ahLst/>
              <a:cxnLst/>
              <a:rect l="l" t="t" r="r" b="b"/>
              <a:pathLst>
                <a:path w="323" h="299" extrusionOk="0">
                  <a:moveTo>
                    <a:pt x="168" y="0"/>
                  </a:moveTo>
                  <a:cubicBezTo>
                    <a:pt x="150" y="0"/>
                    <a:pt x="114" y="0"/>
                    <a:pt x="96" y="18"/>
                  </a:cubicBezTo>
                  <a:cubicBezTo>
                    <a:pt x="78" y="18"/>
                    <a:pt x="78" y="18"/>
                    <a:pt x="78" y="36"/>
                  </a:cubicBezTo>
                  <a:cubicBezTo>
                    <a:pt x="37" y="36"/>
                    <a:pt x="37" y="55"/>
                    <a:pt x="19" y="73"/>
                  </a:cubicBezTo>
                  <a:cubicBezTo>
                    <a:pt x="1" y="91"/>
                    <a:pt x="1" y="113"/>
                    <a:pt x="1" y="150"/>
                  </a:cubicBezTo>
                  <a:cubicBezTo>
                    <a:pt x="1" y="168"/>
                    <a:pt x="1" y="186"/>
                    <a:pt x="19" y="204"/>
                  </a:cubicBezTo>
                  <a:cubicBezTo>
                    <a:pt x="37" y="226"/>
                    <a:pt x="37" y="245"/>
                    <a:pt x="78" y="263"/>
                  </a:cubicBezTo>
                  <a:lnTo>
                    <a:pt x="96" y="281"/>
                  </a:lnTo>
                  <a:cubicBezTo>
                    <a:pt x="114" y="281"/>
                    <a:pt x="150" y="299"/>
                    <a:pt x="168" y="299"/>
                  </a:cubicBezTo>
                  <a:cubicBezTo>
                    <a:pt x="191" y="299"/>
                    <a:pt x="227" y="281"/>
                    <a:pt x="245" y="281"/>
                  </a:cubicBezTo>
                  <a:cubicBezTo>
                    <a:pt x="281" y="245"/>
                    <a:pt x="322" y="204"/>
                    <a:pt x="322" y="150"/>
                  </a:cubicBezTo>
                  <a:cubicBezTo>
                    <a:pt x="322" y="91"/>
                    <a:pt x="281" y="36"/>
                    <a:pt x="245" y="18"/>
                  </a:cubicBezTo>
                  <a:cubicBezTo>
                    <a:pt x="227" y="0"/>
                    <a:pt x="191" y="0"/>
                    <a:pt x="1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"/>
            <p:cNvSpPr/>
            <p:nvPr/>
          </p:nvSpPr>
          <p:spPr>
            <a:xfrm>
              <a:off x="3462775" y="1252950"/>
              <a:ext cx="21625" cy="21625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1" y="0"/>
                  </a:moveTo>
                  <a:cubicBezTo>
                    <a:pt x="376" y="0"/>
                    <a:pt x="318" y="19"/>
                    <a:pt x="281" y="37"/>
                  </a:cubicBezTo>
                  <a:cubicBezTo>
                    <a:pt x="227" y="55"/>
                    <a:pt x="168" y="91"/>
                    <a:pt x="132" y="132"/>
                  </a:cubicBezTo>
                  <a:cubicBezTo>
                    <a:pt x="91" y="168"/>
                    <a:pt x="55" y="227"/>
                    <a:pt x="55" y="263"/>
                  </a:cubicBezTo>
                  <a:cubicBezTo>
                    <a:pt x="19" y="317"/>
                    <a:pt x="1" y="376"/>
                    <a:pt x="19" y="430"/>
                  </a:cubicBezTo>
                  <a:lnTo>
                    <a:pt x="19" y="543"/>
                  </a:lnTo>
                  <a:cubicBezTo>
                    <a:pt x="55" y="620"/>
                    <a:pt x="73" y="679"/>
                    <a:pt x="132" y="733"/>
                  </a:cubicBezTo>
                  <a:cubicBezTo>
                    <a:pt x="168" y="751"/>
                    <a:pt x="186" y="792"/>
                    <a:pt x="227" y="810"/>
                  </a:cubicBezTo>
                  <a:cubicBezTo>
                    <a:pt x="281" y="846"/>
                    <a:pt x="358" y="864"/>
                    <a:pt x="431" y="864"/>
                  </a:cubicBezTo>
                  <a:cubicBezTo>
                    <a:pt x="490" y="864"/>
                    <a:pt x="544" y="846"/>
                    <a:pt x="603" y="828"/>
                  </a:cubicBezTo>
                  <a:cubicBezTo>
                    <a:pt x="657" y="810"/>
                    <a:pt x="698" y="769"/>
                    <a:pt x="734" y="733"/>
                  </a:cubicBezTo>
                  <a:cubicBezTo>
                    <a:pt x="793" y="697"/>
                    <a:pt x="811" y="656"/>
                    <a:pt x="829" y="602"/>
                  </a:cubicBezTo>
                  <a:cubicBezTo>
                    <a:pt x="865" y="543"/>
                    <a:pt x="865" y="489"/>
                    <a:pt x="865" y="430"/>
                  </a:cubicBezTo>
                  <a:cubicBezTo>
                    <a:pt x="865" y="394"/>
                    <a:pt x="865" y="358"/>
                    <a:pt x="847" y="317"/>
                  </a:cubicBezTo>
                  <a:cubicBezTo>
                    <a:pt x="829" y="245"/>
                    <a:pt x="793" y="186"/>
                    <a:pt x="734" y="132"/>
                  </a:cubicBezTo>
                  <a:cubicBezTo>
                    <a:pt x="716" y="114"/>
                    <a:pt x="680" y="91"/>
                    <a:pt x="657" y="73"/>
                  </a:cubicBezTo>
                  <a:cubicBezTo>
                    <a:pt x="585" y="19"/>
                    <a:pt x="508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3"/>
            <p:cNvSpPr/>
            <p:nvPr/>
          </p:nvSpPr>
          <p:spPr>
            <a:xfrm>
              <a:off x="3297325" y="1241075"/>
              <a:ext cx="13250" cy="13250"/>
            </a:xfrm>
            <a:custGeom>
              <a:avLst/>
              <a:gdLst/>
              <a:ahLst/>
              <a:cxnLst/>
              <a:rect l="l" t="t" r="r" b="b"/>
              <a:pathLst>
                <a:path w="530" h="530" extrusionOk="0">
                  <a:moveTo>
                    <a:pt x="263" y="0"/>
                  </a:moveTo>
                  <a:cubicBezTo>
                    <a:pt x="245" y="0"/>
                    <a:pt x="209" y="0"/>
                    <a:pt x="173" y="23"/>
                  </a:cubicBezTo>
                  <a:cubicBezTo>
                    <a:pt x="132" y="41"/>
                    <a:pt x="114" y="59"/>
                    <a:pt x="96" y="77"/>
                  </a:cubicBezTo>
                  <a:cubicBezTo>
                    <a:pt x="59" y="95"/>
                    <a:pt x="37" y="136"/>
                    <a:pt x="37" y="172"/>
                  </a:cubicBezTo>
                  <a:cubicBezTo>
                    <a:pt x="19" y="190"/>
                    <a:pt x="1" y="227"/>
                    <a:pt x="19" y="267"/>
                  </a:cubicBezTo>
                  <a:lnTo>
                    <a:pt x="19" y="340"/>
                  </a:lnTo>
                  <a:cubicBezTo>
                    <a:pt x="37" y="380"/>
                    <a:pt x="59" y="417"/>
                    <a:pt x="96" y="453"/>
                  </a:cubicBezTo>
                  <a:cubicBezTo>
                    <a:pt x="114" y="453"/>
                    <a:pt x="114" y="475"/>
                    <a:pt x="132" y="494"/>
                  </a:cubicBezTo>
                  <a:cubicBezTo>
                    <a:pt x="191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5"/>
                    <a:pt x="453" y="453"/>
                  </a:cubicBezTo>
                  <a:cubicBezTo>
                    <a:pt x="489" y="417"/>
                    <a:pt x="512" y="399"/>
                    <a:pt x="512" y="362"/>
                  </a:cubicBezTo>
                  <a:cubicBezTo>
                    <a:pt x="530" y="340"/>
                    <a:pt x="530" y="304"/>
                    <a:pt x="530" y="267"/>
                  </a:cubicBezTo>
                  <a:lnTo>
                    <a:pt x="530" y="190"/>
                  </a:lnTo>
                  <a:cubicBezTo>
                    <a:pt x="512" y="154"/>
                    <a:pt x="489" y="114"/>
                    <a:pt x="453" y="77"/>
                  </a:cubicBezTo>
                  <a:cubicBezTo>
                    <a:pt x="435" y="59"/>
                    <a:pt x="417" y="59"/>
                    <a:pt x="399" y="41"/>
                  </a:cubicBezTo>
                  <a:cubicBezTo>
                    <a:pt x="358" y="23"/>
                    <a:pt x="322" y="0"/>
                    <a:pt x="2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3"/>
            <p:cNvSpPr/>
            <p:nvPr/>
          </p:nvSpPr>
          <p:spPr>
            <a:xfrm>
              <a:off x="3377975" y="1126625"/>
              <a:ext cx="12225" cy="12225"/>
            </a:xfrm>
            <a:custGeom>
              <a:avLst/>
              <a:gdLst/>
              <a:ahLst/>
              <a:cxnLst/>
              <a:rect l="l" t="t" r="r" b="b"/>
              <a:pathLst>
                <a:path w="489" h="489" extrusionOk="0">
                  <a:moveTo>
                    <a:pt x="244" y="0"/>
                  </a:moveTo>
                  <a:cubicBezTo>
                    <a:pt x="204" y="0"/>
                    <a:pt x="167" y="0"/>
                    <a:pt x="149" y="18"/>
                  </a:cubicBezTo>
                  <a:cubicBezTo>
                    <a:pt x="113" y="18"/>
                    <a:pt x="91" y="37"/>
                    <a:pt x="54" y="55"/>
                  </a:cubicBezTo>
                  <a:cubicBezTo>
                    <a:pt x="36" y="95"/>
                    <a:pt x="18" y="113"/>
                    <a:pt x="18" y="150"/>
                  </a:cubicBezTo>
                  <a:cubicBezTo>
                    <a:pt x="0" y="168"/>
                    <a:pt x="0" y="208"/>
                    <a:pt x="0" y="245"/>
                  </a:cubicBezTo>
                  <a:lnTo>
                    <a:pt x="0" y="303"/>
                  </a:lnTo>
                  <a:cubicBezTo>
                    <a:pt x="18" y="340"/>
                    <a:pt x="36" y="376"/>
                    <a:pt x="54" y="417"/>
                  </a:cubicBezTo>
                  <a:cubicBezTo>
                    <a:pt x="72" y="417"/>
                    <a:pt x="91" y="435"/>
                    <a:pt x="113" y="453"/>
                  </a:cubicBezTo>
                  <a:cubicBezTo>
                    <a:pt x="149" y="471"/>
                    <a:pt x="186" y="489"/>
                    <a:pt x="244" y="489"/>
                  </a:cubicBezTo>
                  <a:cubicBezTo>
                    <a:pt x="262" y="489"/>
                    <a:pt x="299" y="471"/>
                    <a:pt x="339" y="453"/>
                  </a:cubicBezTo>
                  <a:cubicBezTo>
                    <a:pt x="357" y="453"/>
                    <a:pt x="394" y="435"/>
                    <a:pt x="412" y="417"/>
                  </a:cubicBezTo>
                  <a:cubicBezTo>
                    <a:pt x="430" y="394"/>
                    <a:pt x="452" y="358"/>
                    <a:pt x="471" y="340"/>
                  </a:cubicBezTo>
                  <a:cubicBezTo>
                    <a:pt x="471" y="303"/>
                    <a:pt x="489" y="263"/>
                    <a:pt x="489" y="245"/>
                  </a:cubicBezTo>
                  <a:cubicBezTo>
                    <a:pt x="471" y="208"/>
                    <a:pt x="471" y="190"/>
                    <a:pt x="471" y="168"/>
                  </a:cubicBezTo>
                  <a:cubicBezTo>
                    <a:pt x="471" y="132"/>
                    <a:pt x="430" y="95"/>
                    <a:pt x="412" y="55"/>
                  </a:cubicBezTo>
                  <a:cubicBezTo>
                    <a:pt x="394" y="55"/>
                    <a:pt x="376" y="37"/>
                    <a:pt x="357" y="18"/>
                  </a:cubicBezTo>
                  <a:cubicBezTo>
                    <a:pt x="317" y="0"/>
                    <a:pt x="281" y="0"/>
                    <a:pt x="2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"/>
            <p:cNvSpPr/>
            <p:nvPr/>
          </p:nvSpPr>
          <p:spPr>
            <a:xfrm>
              <a:off x="3460400" y="1153425"/>
              <a:ext cx="15525" cy="16075"/>
            </a:xfrm>
            <a:custGeom>
              <a:avLst/>
              <a:gdLst/>
              <a:ahLst/>
              <a:cxnLst/>
              <a:rect l="l" t="t" r="r" b="b"/>
              <a:pathLst>
                <a:path w="621" h="643" extrusionOk="0">
                  <a:moveTo>
                    <a:pt x="300" y="1"/>
                  </a:moveTo>
                  <a:cubicBezTo>
                    <a:pt x="263" y="1"/>
                    <a:pt x="227" y="1"/>
                    <a:pt x="186" y="41"/>
                  </a:cubicBezTo>
                  <a:cubicBezTo>
                    <a:pt x="150" y="41"/>
                    <a:pt x="114" y="59"/>
                    <a:pt x="96" y="96"/>
                  </a:cubicBezTo>
                  <a:cubicBezTo>
                    <a:pt x="55" y="136"/>
                    <a:pt x="37" y="154"/>
                    <a:pt x="19" y="191"/>
                  </a:cubicBezTo>
                  <a:cubicBezTo>
                    <a:pt x="1" y="227"/>
                    <a:pt x="1" y="286"/>
                    <a:pt x="1" y="322"/>
                  </a:cubicBezTo>
                  <a:lnTo>
                    <a:pt x="1" y="399"/>
                  </a:lnTo>
                  <a:cubicBezTo>
                    <a:pt x="19" y="453"/>
                    <a:pt x="55" y="512"/>
                    <a:pt x="96" y="548"/>
                  </a:cubicBezTo>
                  <a:cubicBezTo>
                    <a:pt x="114" y="566"/>
                    <a:pt x="132" y="566"/>
                    <a:pt x="150" y="589"/>
                  </a:cubicBezTo>
                  <a:cubicBezTo>
                    <a:pt x="209" y="625"/>
                    <a:pt x="245" y="643"/>
                    <a:pt x="300" y="643"/>
                  </a:cubicBezTo>
                  <a:cubicBezTo>
                    <a:pt x="358" y="643"/>
                    <a:pt x="395" y="625"/>
                    <a:pt x="435" y="607"/>
                  </a:cubicBezTo>
                  <a:cubicBezTo>
                    <a:pt x="471" y="589"/>
                    <a:pt x="508" y="566"/>
                    <a:pt x="526" y="548"/>
                  </a:cubicBezTo>
                  <a:cubicBezTo>
                    <a:pt x="566" y="512"/>
                    <a:pt x="585" y="476"/>
                    <a:pt x="603" y="435"/>
                  </a:cubicBezTo>
                  <a:cubicBezTo>
                    <a:pt x="621" y="399"/>
                    <a:pt x="621" y="362"/>
                    <a:pt x="621" y="322"/>
                  </a:cubicBezTo>
                  <a:lnTo>
                    <a:pt x="621" y="227"/>
                  </a:lnTo>
                  <a:cubicBezTo>
                    <a:pt x="603" y="191"/>
                    <a:pt x="566" y="136"/>
                    <a:pt x="526" y="96"/>
                  </a:cubicBezTo>
                  <a:cubicBezTo>
                    <a:pt x="508" y="77"/>
                    <a:pt x="490" y="59"/>
                    <a:pt x="471" y="41"/>
                  </a:cubicBezTo>
                  <a:cubicBezTo>
                    <a:pt x="413" y="23"/>
                    <a:pt x="358" y="1"/>
                    <a:pt x="3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3"/>
            <p:cNvSpPr/>
            <p:nvPr/>
          </p:nvSpPr>
          <p:spPr>
            <a:xfrm>
              <a:off x="3501800" y="1203425"/>
              <a:ext cx="8500" cy="7600"/>
            </a:xfrm>
            <a:custGeom>
              <a:avLst/>
              <a:gdLst/>
              <a:ahLst/>
              <a:cxnLst/>
              <a:rect l="l" t="t" r="r" b="b"/>
              <a:pathLst>
                <a:path w="340" h="304" extrusionOk="0">
                  <a:moveTo>
                    <a:pt x="154" y="0"/>
                  </a:moveTo>
                  <a:cubicBezTo>
                    <a:pt x="114" y="0"/>
                    <a:pt x="78" y="18"/>
                    <a:pt x="41" y="59"/>
                  </a:cubicBezTo>
                  <a:cubicBezTo>
                    <a:pt x="41" y="59"/>
                    <a:pt x="23" y="77"/>
                    <a:pt x="23" y="95"/>
                  </a:cubicBezTo>
                  <a:cubicBezTo>
                    <a:pt x="1" y="131"/>
                    <a:pt x="1" y="190"/>
                    <a:pt x="23" y="226"/>
                  </a:cubicBezTo>
                  <a:cubicBezTo>
                    <a:pt x="23" y="226"/>
                    <a:pt x="41" y="226"/>
                    <a:pt x="41" y="244"/>
                  </a:cubicBezTo>
                  <a:cubicBezTo>
                    <a:pt x="59" y="285"/>
                    <a:pt x="114" y="303"/>
                    <a:pt x="154" y="303"/>
                  </a:cubicBezTo>
                  <a:cubicBezTo>
                    <a:pt x="191" y="303"/>
                    <a:pt x="227" y="303"/>
                    <a:pt x="249" y="285"/>
                  </a:cubicBezTo>
                  <a:lnTo>
                    <a:pt x="286" y="285"/>
                  </a:lnTo>
                  <a:cubicBezTo>
                    <a:pt x="304" y="262"/>
                    <a:pt x="304" y="244"/>
                    <a:pt x="322" y="244"/>
                  </a:cubicBezTo>
                  <a:cubicBezTo>
                    <a:pt x="340" y="208"/>
                    <a:pt x="340" y="190"/>
                    <a:pt x="340" y="149"/>
                  </a:cubicBezTo>
                  <a:cubicBezTo>
                    <a:pt x="340" y="131"/>
                    <a:pt x="340" y="113"/>
                    <a:pt x="322" y="77"/>
                  </a:cubicBezTo>
                  <a:cubicBezTo>
                    <a:pt x="322" y="59"/>
                    <a:pt x="286" y="18"/>
                    <a:pt x="249" y="18"/>
                  </a:cubicBezTo>
                  <a:cubicBezTo>
                    <a:pt x="227" y="18"/>
                    <a:pt x="191" y="0"/>
                    <a:pt x="1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3"/>
            <p:cNvSpPr/>
            <p:nvPr/>
          </p:nvSpPr>
          <p:spPr>
            <a:xfrm>
              <a:off x="3370850" y="1211000"/>
              <a:ext cx="8950" cy="8950"/>
            </a:xfrm>
            <a:custGeom>
              <a:avLst/>
              <a:gdLst/>
              <a:ahLst/>
              <a:cxnLst/>
              <a:rect l="l" t="t" r="r" b="b"/>
              <a:pathLst>
                <a:path w="358" h="358" extrusionOk="0">
                  <a:moveTo>
                    <a:pt x="172" y="0"/>
                  </a:moveTo>
                  <a:cubicBezTo>
                    <a:pt x="149" y="0"/>
                    <a:pt x="131" y="0"/>
                    <a:pt x="95" y="18"/>
                  </a:cubicBezTo>
                  <a:cubicBezTo>
                    <a:pt x="77" y="18"/>
                    <a:pt x="59" y="36"/>
                    <a:pt x="36" y="54"/>
                  </a:cubicBezTo>
                  <a:cubicBezTo>
                    <a:pt x="36" y="73"/>
                    <a:pt x="18" y="95"/>
                    <a:pt x="0" y="113"/>
                  </a:cubicBezTo>
                  <a:lnTo>
                    <a:pt x="0" y="168"/>
                  </a:lnTo>
                  <a:lnTo>
                    <a:pt x="0" y="226"/>
                  </a:lnTo>
                  <a:cubicBezTo>
                    <a:pt x="0" y="244"/>
                    <a:pt x="18" y="281"/>
                    <a:pt x="36" y="299"/>
                  </a:cubicBezTo>
                  <a:cubicBezTo>
                    <a:pt x="59" y="299"/>
                    <a:pt x="77" y="321"/>
                    <a:pt x="77" y="321"/>
                  </a:cubicBezTo>
                  <a:cubicBezTo>
                    <a:pt x="113" y="339"/>
                    <a:pt x="131" y="358"/>
                    <a:pt x="172" y="358"/>
                  </a:cubicBezTo>
                  <a:lnTo>
                    <a:pt x="190" y="358"/>
                  </a:lnTo>
                  <a:cubicBezTo>
                    <a:pt x="226" y="339"/>
                    <a:pt x="244" y="339"/>
                    <a:pt x="262" y="321"/>
                  </a:cubicBezTo>
                  <a:cubicBezTo>
                    <a:pt x="285" y="321"/>
                    <a:pt x="285" y="299"/>
                    <a:pt x="303" y="299"/>
                  </a:cubicBezTo>
                  <a:lnTo>
                    <a:pt x="321" y="281"/>
                  </a:lnTo>
                  <a:cubicBezTo>
                    <a:pt x="321" y="281"/>
                    <a:pt x="339" y="263"/>
                    <a:pt x="339" y="244"/>
                  </a:cubicBezTo>
                  <a:cubicBezTo>
                    <a:pt x="357" y="226"/>
                    <a:pt x="357" y="186"/>
                    <a:pt x="357" y="168"/>
                  </a:cubicBezTo>
                  <a:lnTo>
                    <a:pt x="357" y="131"/>
                  </a:lnTo>
                  <a:cubicBezTo>
                    <a:pt x="339" y="113"/>
                    <a:pt x="339" y="73"/>
                    <a:pt x="321" y="54"/>
                  </a:cubicBezTo>
                  <a:lnTo>
                    <a:pt x="303" y="54"/>
                  </a:lnTo>
                  <a:lnTo>
                    <a:pt x="262" y="18"/>
                  </a:lnTo>
                  <a:cubicBezTo>
                    <a:pt x="244" y="18"/>
                    <a:pt x="226" y="18"/>
                    <a:pt x="2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1" name="Google Shape;431;p3"/>
          <p:cNvSpPr/>
          <p:nvPr/>
        </p:nvSpPr>
        <p:spPr>
          <a:xfrm rot="1800004">
            <a:off x="-1178625" y="4149010"/>
            <a:ext cx="2539604" cy="1045366"/>
          </a:xfrm>
          <a:custGeom>
            <a:avLst/>
            <a:gdLst/>
            <a:ahLst/>
            <a:cxnLst/>
            <a:rect l="l" t="t" r="r" b="b"/>
            <a:pathLst>
              <a:path w="16911" h="6961" extrusionOk="0">
                <a:moveTo>
                  <a:pt x="9306" y="0"/>
                </a:moveTo>
                <a:cubicBezTo>
                  <a:pt x="9111" y="0"/>
                  <a:pt x="8916" y="29"/>
                  <a:pt x="8727" y="88"/>
                </a:cubicBezTo>
                <a:cubicBezTo>
                  <a:pt x="7506" y="468"/>
                  <a:pt x="6524" y="1843"/>
                  <a:pt x="5881" y="3462"/>
                </a:cubicBezTo>
                <a:cubicBezTo>
                  <a:pt x="5359" y="2585"/>
                  <a:pt x="4588" y="2102"/>
                  <a:pt x="3816" y="2102"/>
                </a:cubicBezTo>
                <a:cubicBezTo>
                  <a:pt x="3446" y="2102"/>
                  <a:pt x="3076" y="2213"/>
                  <a:pt x="2733" y="2445"/>
                </a:cubicBezTo>
                <a:cubicBezTo>
                  <a:pt x="1679" y="3164"/>
                  <a:pt x="1" y="6498"/>
                  <a:pt x="1150" y="6688"/>
                </a:cubicBezTo>
                <a:cubicBezTo>
                  <a:pt x="2175" y="6870"/>
                  <a:pt x="4434" y="6960"/>
                  <a:pt x="6935" y="6960"/>
                </a:cubicBezTo>
                <a:cubicBezTo>
                  <a:pt x="10646" y="6960"/>
                  <a:pt x="14888" y="6761"/>
                  <a:pt x="16417" y="6367"/>
                </a:cubicBezTo>
                <a:cubicBezTo>
                  <a:pt x="16911" y="6236"/>
                  <a:pt x="15929" y="3105"/>
                  <a:pt x="15327" y="2445"/>
                </a:cubicBezTo>
                <a:cubicBezTo>
                  <a:pt x="14799" y="1857"/>
                  <a:pt x="14145" y="1559"/>
                  <a:pt x="13493" y="1559"/>
                </a:cubicBezTo>
                <a:cubicBezTo>
                  <a:pt x="12910" y="1559"/>
                  <a:pt x="12328" y="1797"/>
                  <a:pt x="11839" y="2277"/>
                </a:cubicBezTo>
                <a:cubicBezTo>
                  <a:pt x="11427" y="831"/>
                  <a:pt x="10356" y="0"/>
                  <a:pt x="930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LANK SLIDE">
  <p:cSld name="TITLE + BLANK SLIDE">
    <p:bg>
      <p:bgPr>
        <a:solidFill>
          <a:srgbClr val="A5DDDA">
            <a:alpha val="71900"/>
          </a:srgbClr>
        </a:solid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5"/>
          <p:cNvSpPr txBox="1">
            <a:spLocks noGrp="1"/>
          </p:cNvSpPr>
          <p:nvPr>
            <p:ph type="ctrTitle"/>
          </p:nvPr>
        </p:nvSpPr>
        <p:spPr>
          <a:xfrm>
            <a:off x="3351750" y="397650"/>
            <a:ext cx="5118600" cy="59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2400"/>
              <a:buNone/>
              <a:defRPr sz="2400" b="0">
                <a:solidFill>
                  <a:srgbClr val="FF7C3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54522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2">
  <p:cSld name="TITLE + TEXT 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6"/>
          <p:cNvSpPr txBox="1">
            <a:spLocks noGrp="1"/>
          </p:cNvSpPr>
          <p:nvPr>
            <p:ph type="ctrTitle"/>
          </p:nvPr>
        </p:nvSpPr>
        <p:spPr>
          <a:xfrm>
            <a:off x="4148050" y="376498"/>
            <a:ext cx="3867300" cy="205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1" name="Google Shape;91;p16"/>
          <p:cNvSpPr txBox="1">
            <a:spLocks noGrp="1"/>
          </p:cNvSpPr>
          <p:nvPr>
            <p:ph type="subTitle" idx="1"/>
          </p:nvPr>
        </p:nvSpPr>
        <p:spPr>
          <a:xfrm>
            <a:off x="4350125" y="2363526"/>
            <a:ext cx="3665400" cy="14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929167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-column text 2">
  <p:cSld name="One-column text 2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>
            <a:spLocks noGrp="1"/>
          </p:cNvSpPr>
          <p:nvPr>
            <p:ph type="subTitle" idx="1"/>
          </p:nvPr>
        </p:nvSpPr>
        <p:spPr>
          <a:xfrm>
            <a:off x="2634150" y="1566675"/>
            <a:ext cx="3875700" cy="9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4"/>
          <p:cNvSpPr txBox="1">
            <a:spLocks noGrp="1"/>
          </p:cNvSpPr>
          <p:nvPr>
            <p:ph type="title"/>
          </p:nvPr>
        </p:nvSpPr>
        <p:spPr>
          <a:xfrm>
            <a:off x="2003700" y="337575"/>
            <a:ext cx="5136600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grpSp>
        <p:nvGrpSpPr>
          <p:cNvPr id="72" name="Google Shape;72;p14"/>
          <p:cNvGrpSpPr/>
          <p:nvPr/>
        </p:nvGrpSpPr>
        <p:grpSpPr>
          <a:xfrm>
            <a:off x="7778111" y="1475229"/>
            <a:ext cx="1365932" cy="3663637"/>
            <a:chOff x="7778111" y="1475229"/>
            <a:chExt cx="1365932" cy="3663637"/>
          </a:xfrm>
        </p:grpSpPr>
        <p:grpSp>
          <p:nvGrpSpPr>
            <p:cNvPr id="73" name="Google Shape;73;p14"/>
            <p:cNvGrpSpPr/>
            <p:nvPr/>
          </p:nvGrpSpPr>
          <p:grpSpPr>
            <a:xfrm flipH="1">
              <a:off x="7778111" y="1475229"/>
              <a:ext cx="1365932" cy="3663637"/>
              <a:chOff x="2827800" y="238125"/>
              <a:chExt cx="1946050" cy="5219600"/>
            </a:xfrm>
          </p:grpSpPr>
          <p:sp>
            <p:nvSpPr>
              <p:cNvPr id="74" name="Google Shape;74;p14"/>
              <p:cNvSpPr/>
              <p:nvPr/>
            </p:nvSpPr>
            <p:spPr>
              <a:xfrm>
                <a:off x="2827800" y="588750"/>
                <a:ext cx="1930950" cy="4868975"/>
              </a:xfrm>
              <a:custGeom>
                <a:avLst/>
                <a:gdLst/>
                <a:ahLst/>
                <a:cxnLst/>
                <a:rect l="l" t="t" r="r" b="b"/>
                <a:pathLst>
                  <a:path w="77238" h="194759" extrusionOk="0">
                    <a:moveTo>
                      <a:pt x="0" y="0"/>
                    </a:moveTo>
                    <a:lnTo>
                      <a:pt x="0" y="194759"/>
                    </a:lnTo>
                    <a:lnTo>
                      <a:pt x="58727" y="194759"/>
                    </a:lnTo>
                    <a:cubicBezTo>
                      <a:pt x="66295" y="194759"/>
                      <a:pt x="72427" y="188626"/>
                      <a:pt x="72427" y="181059"/>
                    </a:cubicBezTo>
                    <a:cubicBezTo>
                      <a:pt x="72427" y="173508"/>
                      <a:pt x="66295" y="167360"/>
                      <a:pt x="58727" y="167360"/>
                    </a:cubicBezTo>
                    <a:lnTo>
                      <a:pt x="32829" y="167360"/>
                    </a:lnTo>
                    <a:cubicBezTo>
                      <a:pt x="29796" y="167360"/>
                      <a:pt x="27350" y="164914"/>
                      <a:pt x="27350" y="161897"/>
                    </a:cubicBezTo>
                    <a:cubicBezTo>
                      <a:pt x="27350" y="160396"/>
                      <a:pt x="27969" y="159026"/>
                      <a:pt x="28964" y="158048"/>
                    </a:cubicBezTo>
                    <a:cubicBezTo>
                      <a:pt x="29943" y="157069"/>
                      <a:pt x="31313" y="156466"/>
                      <a:pt x="32829" y="156466"/>
                    </a:cubicBezTo>
                    <a:lnTo>
                      <a:pt x="54324" y="156466"/>
                    </a:lnTo>
                    <a:cubicBezTo>
                      <a:pt x="58254" y="156466"/>
                      <a:pt x="61435" y="153286"/>
                      <a:pt x="61435" y="149355"/>
                    </a:cubicBezTo>
                    <a:cubicBezTo>
                      <a:pt x="61435" y="145408"/>
                      <a:pt x="58271" y="142228"/>
                      <a:pt x="54324" y="142228"/>
                    </a:cubicBezTo>
                    <a:lnTo>
                      <a:pt x="16406" y="142228"/>
                    </a:lnTo>
                    <a:cubicBezTo>
                      <a:pt x="12982" y="142228"/>
                      <a:pt x="10193" y="139440"/>
                      <a:pt x="10193" y="136015"/>
                    </a:cubicBezTo>
                    <a:cubicBezTo>
                      <a:pt x="10193" y="132590"/>
                      <a:pt x="12965" y="129801"/>
                      <a:pt x="16406" y="129801"/>
                    </a:cubicBezTo>
                    <a:lnTo>
                      <a:pt x="56493" y="129801"/>
                    </a:lnTo>
                    <a:cubicBezTo>
                      <a:pt x="62332" y="129801"/>
                      <a:pt x="67094" y="125055"/>
                      <a:pt x="67094" y="119200"/>
                    </a:cubicBezTo>
                    <a:cubicBezTo>
                      <a:pt x="67094" y="113346"/>
                      <a:pt x="62332" y="108600"/>
                      <a:pt x="56493" y="108600"/>
                    </a:cubicBezTo>
                    <a:lnTo>
                      <a:pt x="44001" y="108600"/>
                    </a:lnTo>
                    <a:cubicBezTo>
                      <a:pt x="36939" y="108600"/>
                      <a:pt x="31231" y="102892"/>
                      <a:pt x="31231" y="95830"/>
                    </a:cubicBezTo>
                    <a:cubicBezTo>
                      <a:pt x="31231" y="88801"/>
                      <a:pt x="36939" y="83093"/>
                      <a:pt x="43968" y="83093"/>
                    </a:cubicBezTo>
                    <a:lnTo>
                      <a:pt x="60962" y="83093"/>
                    </a:lnTo>
                    <a:cubicBezTo>
                      <a:pt x="64338" y="83093"/>
                      <a:pt x="67077" y="80370"/>
                      <a:pt x="67077" y="76977"/>
                    </a:cubicBezTo>
                    <a:cubicBezTo>
                      <a:pt x="67077" y="75346"/>
                      <a:pt x="66425" y="73797"/>
                      <a:pt x="65283" y="72656"/>
                    </a:cubicBezTo>
                    <a:cubicBezTo>
                      <a:pt x="64142" y="71514"/>
                      <a:pt x="62593" y="70862"/>
                      <a:pt x="60962" y="70862"/>
                    </a:cubicBezTo>
                    <a:lnTo>
                      <a:pt x="27806" y="70862"/>
                    </a:lnTo>
                    <a:cubicBezTo>
                      <a:pt x="24137" y="70862"/>
                      <a:pt x="21136" y="67893"/>
                      <a:pt x="21136" y="64191"/>
                    </a:cubicBezTo>
                    <a:cubicBezTo>
                      <a:pt x="21136" y="62430"/>
                      <a:pt x="21837" y="60718"/>
                      <a:pt x="23093" y="59462"/>
                    </a:cubicBezTo>
                    <a:cubicBezTo>
                      <a:pt x="24349" y="58222"/>
                      <a:pt x="26029" y="57537"/>
                      <a:pt x="27806" y="57537"/>
                    </a:cubicBezTo>
                    <a:lnTo>
                      <a:pt x="69361" y="57537"/>
                    </a:lnTo>
                    <a:cubicBezTo>
                      <a:pt x="71171" y="57537"/>
                      <a:pt x="72916" y="56901"/>
                      <a:pt x="74335" y="55760"/>
                    </a:cubicBezTo>
                    <a:cubicBezTo>
                      <a:pt x="76178" y="54276"/>
                      <a:pt x="77238" y="52009"/>
                      <a:pt x="77238" y="49644"/>
                    </a:cubicBezTo>
                    <a:cubicBezTo>
                      <a:pt x="77238" y="47279"/>
                      <a:pt x="76161" y="45012"/>
                      <a:pt x="74335" y="43512"/>
                    </a:cubicBezTo>
                    <a:cubicBezTo>
                      <a:pt x="72916" y="42370"/>
                      <a:pt x="71171" y="41734"/>
                      <a:pt x="69361" y="41734"/>
                    </a:cubicBezTo>
                    <a:lnTo>
                      <a:pt x="51910" y="41734"/>
                    </a:lnTo>
                    <a:cubicBezTo>
                      <a:pt x="47540" y="41734"/>
                      <a:pt x="44017" y="38212"/>
                      <a:pt x="44017" y="33841"/>
                    </a:cubicBezTo>
                    <a:lnTo>
                      <a:pt x="44017" y="16717"/>
                    </a:lnTo>
                    <a:cubicBezTo>
                      <a:pt x="44017" y="8334"/>
                      <a:pt x="37233" y="1533"/>
                      <a:pt x="28834" y="1533"/>
                    </a:cubicBezTo>
                    <a:lnTo>
                      <a:pt x="5643" y="1533"/>
                    </a:lnTo>
                    <a:cubicBezTo>
                      <a:pt x="5613" y="1534"/>
                      <a:pt x="5582" y="1534"/>
                      <a:pt x="5552" y="1534"/>
                    </a:cubicBezTo>
                    <a:cubicBezTo>
                      <a:pt x="3594" y="1534"/>
                      <a:pt x="1686" y="1012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14"/>
              <p:cNvSpPr/>
              <p:nvPr/>
            </p:nvSpPr>
            <p:spPr>
              <a:xfrm>
                <a:off x="3832800" y="2882550"/>
                <a:ext cx="941050" cy="258125"/>
              </a:xfrm>
              <a:custGeom>
                <a:avLst/>
                <a:gdLst/>
                <a:ahLst/>
                <a:cxnLst/>
                <a:rect l="l" t="t" r="r" b="b"/>
                <a:pathLst>
                  <a:path w="37642" h="10325" extrusionOk="0">
                    <a:moveTo>
                      <a:pt x="5154" y="1"/>
                    </a:moveTo>
                    <a:cubicBezTo>
                      <a:pt x="2300" y="1"/>
                      <a:pt x="1" y="2317"/>
                      <a:pt x="1" y="5171"/>
                    </a:cubicBezTo>
                    <a:cubicBezTo>
                      <a:pt x="1" y="8025"/>
                      <a:pt x="2300" y="10324"/>
                      <a:pt x="5154" y="10324"/>
                    </a:cubicBezTo>
                    <a:lnTo>
                      <a:pt x="32455" y="10324"/>
                    </a:lnTo>
                    <a:cubicBezTo>
                      <a:pt x="33026" y="10324"/>
                      <a:pt x="33580" y="10243"/>
                      <a:pt x="34102" y="10063"/>
                    </a:cubicBezTo>
                    <a:cubicBezTo>
                      <a:pt x="36206" y="9346"/>
                      <a:pt x="37609" y="7389"/>
                      <a:pt x="37609" y="5171"/>
                    </a:cubicBezTo>
                    <a:cubicBezTo>
                      <a:pt x="37641" y="2937"/>
                      <a:pt x="36206" y="980"/>
                      <a:pt x="34135" y="278"/>
                    </a:cubicBezTo>
                    <a:cubicBezTo>
                      <a:pt x="33597" y="83"/>
                      <a:pt x="33026" y="1"/>
                      <a:pt x="3247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;p14"/>
              <p:cNvSpPr/>
              <p:nvPr/>
            </p:nvSpPr>
            <p:spPr>
              <a:xfrm>
                <a:off x="3379825" y="238125"/>
                <a:ext cx="940225" cy="258100"/>
              </a:xfrm>
              <a:custGeom>
                <a:avLst/>
                <a:gdLst/>
                <a:ahLst/>
                <a:cxnLst/>
                <a:rect l="l" t="t" r="r" b="b"/>
                <a:pathLst>
                  <a:path w="37609" h="10324" extrusionOk="0">
                    <a:moveTo>
                      <a:pt x="5154" y="0"/>
                    </a:moveTo>
                    <a:cubicBezTo>
                      <a:pt x="2300" y="0"/>
                      <a:pt x="1" y="2300"/>
                      <a:pt x="1" y="5154"/>
                    </a:cubicBezTo>
                    <a:cubicBezTo>
                      <a:pt x="1" y="8008"/>
                      <a:pt x="2300" y="10323"/>
                      <a:pt x="5154" y="10323"/>
                    </a:cubicBezTo>
                    <a:lnTo>
                      <a:pt x="32455" y="10323"/>
                    </a:lnTo>
                    <a:cubicBezTo>
                      <a:pt x="35309" y="10323"/>
                      <a:pt x="37609" y="8008"/>
                      <a:pt x="37609" y="5154"/>
                    </a:cubicBezTo>
                    <a:cubicBezTo>
                      <a:pt x="37609" y="2300"/>
                      <a:pt x="35309" y="0"/>
                      <a:pt x="3245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77" name="Google Shape;77;p14"/>
            <p:cNvCxnSpPr/>
            <p:nvPr/>
          </p:nvCxnSpPr>
          <p:spPr>
            <a:xfrm>
              <a:off x="7783525" y="2680400"/>
              <a:ext cx="7953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78" name="Google Shape;78;p14"/>
            <p:cNvSpPr/>
            <p:nvPr/>
          </p:nvSpPr>
          <p:spPr>
            <a:xfrm>
              <a:off x="8175076" y="3189917"/>
              <a:ext cx="426600" cy="426600"/>
            </a:xfrm>
            <a:prstGeom prst="arc">
              <a:avLst>
                <a:gd name="adj1" fmla="val 16200000"/>
                <a:gd name="adj2" fmla="val 5385420"/>
              </a:avLst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" name="Google Shape;79;p14"/>
          <p:cNvGrpSpPr/>
          <p:nvPr/>
        </p:nvGrpSpPr>
        <p:grpSpPr>
          <a:xfrm>
            <a:off x="-39" y="1475229"/>
            <a:ext cx="1365932" cy="3663637"/>
            <a:chOff x="-39" y="1475229"/>
            <a:chExt cx="1365932" cy="3663637"/>
          </a:xfrm>
        </p:grpSpPr>
        <p:grpSp>
          <p:nvGrpSpPr>
            <p:cNvPr id="80" name="Google Shape;80;p14"/>
            <p:cNvGrpSpPr/>
            <p:nvPr/>
          </p:nvGrpSpPr>
          <p:grpSpPr>
            <a:xfrm>
              <a:off x="-39" y="1475229"/>
              <a:ext cx="1365932" cy="3663637"/>
              <a:chOff x="2827800" y="238125"/>
              <a:chExt cx="1946050" cy="5219600"/>
            </a:xfrm>
          </p:grpSpPr>
          <p:sp>
            <p:nvSpPr>
              <p:cNvPr id="81" name="Google Shape;81;p14"/>
              <p:cNvSpPr/>
              <p:nvPr/>
            </p:nvSpPr>
            <p:spPr>
              <a:xfrm>
                <a:off x="2827800" y="588750"/>
                <a:ext cx="1930950" cy="4868975"/>
              </a:xfrm>
              <a:custGeom>
                <a:avLst/>
                <a:gdLst/>
                <a:ahLst/>
                <a:cxnLst/>
                <a:rect l="l" t="t" r="r" b="b"/>
                <a:pathLst>
                  <a:path w="77238" h="194759" extrusionOk="0">
                    <a:moveTo>
                      <a:pt x="0" y="0"/>
                    </a:moveTo>
                    <a:lnTo>
                      <a:pt x="0" y="194759"/>
                    </a:lnTo>
                    <a:lnTo>
                      <a:pt x="58727" y="194759"/>
                    </a:lnTo>
                    <a:cubicBezTo>
                      <a:pt x="66295" y="194759"/>
                      <a:pt x="72427" y="188626"/>
                      <a:pt x="72427" y="181059"/>
                    </a:cubicBezTo>
                    <a:cubicBezTo>
                      <a:pt x="72427" y="173508"/>
                      <a:pt x="66295" y="167360"/>
                      <a:pt x="58727" y="167360"/>
                    </a:cubicBezTo>
                    <a:lnTo>
                      <a:pt x="32829" y="167360"/>
                    </a:lnTo>
                    <a:cubicBezTo>
                      <a:pt x="29796" y="167360"/>
                      <a:pt x="27350" y="164914"/>
                      <a:pt x="27350" y="161897"/>
                    </a:cubicBezTo>
                    <a:cubicBezTo>
                      <a:pt x="27350" y="160396"/>
                      <a:pt x="27969" y="159026"/>
                      <a:pt x="28964" y="158048"/>
                    </a:cubicBezTo>
                    <a:cubicBezTo>
                      <a:pt x="29943" y="157069"/>
                      <a:pt x="31313" y="156466"/>
                      <a:pt x="32829" y="156466"/>
                    </a:cubicBezTo>
                    <a:lnTo>
                      <a:pt x="54324" y="156466"/>
                    </a:lnTo>
                    <a:cubicBezTo>
                      <a:pt x="58254" y="156466"/>
                      <a:pt x="61435" y="153286"/>
                      <a:pt x="61435" y="149355"/>
                    </a:cubicBezTo>
                    <a:cubicBezTo>
                      <a:pt x="61435" y="145408"/>
                      <a:pt x="58271" y="142228"/>
                      <a:pt x="54324" y="142228"/>
                    </a:cubicBezTo>
                    <a:lnTo>
                      <a:pt x="16406" y="142228"/>
                    </a:lnTo>
                    <a:cubicBezTo>
                      <a:pt x="12982" y="142228"/>
                      <a:pt x="10193" y="139440"/>
                      <a:pt x="10193" y="136015"/>
                    </a:cubicBezTo>
                    <a:cubicBezTo>
                      <a:pt x="10193" y="132590"/>
                      <a:pt x="12965" y="129801"/>
                      <a:pt x="16406" y="129801"/>
                    </a:cubicBezTo>
                    <a:lnTo>
                      <a:pt x="56493" y="129801"/>
                    </a:lnTo>
                    <a:cubicBezTo>
                      <a:pt x="62332" y="129801"/>
                      <a:pt x="67094" y="125055"/>
                      <a:pt x="67094" y="119200"/>
                    </a:cubicBezTo>
                    <a:cubicBezTo>
                      <a:pt x="67094" y="113346"/>
                      <a:pt x="62332" y="108600"/>
                      <a:pt x="56493" y="108600"/>
                    </a:cubicBezTo>
                    <a:lnTo>
                      <a:pt x="44001" y="108600"/>
                    </a:lnTo>
                    <a:cubicBezTo>
                      <a:pt x="36939" y="108600"/>
                      <a:pt x="31231" y="102892"/>
                      <a:pt x="31231" y="95830"/>
                    </a:cubicBezTo>
                    <a:cubicBezTo>
                      <a:pt x="31231" y="88801"/>
                      <a:pt x="36939" y="83093"/>
                      <a:pt x="43968" y="83093"/>
                    </a:cubicBezTo>
                    <a:lnTo>
                      <a:pt x="60962" y="83093"/>
                    </a:lnTo>
                    <a:cubicBezTo>
                      <a:pt x="64338" y="83093"/>
                      <a:pt x="67077" y="80370"/>
                      <a:pt x="67077" y="76977"/>
                    </a:cubicBezTo>
                    <a:cubicBezTo>
                      <a:pt x="67077" y="75346"/>
                      <a:pt x="66425" y="73797"/>
                      <a:pt x="65283" y="72656"/>
                    </a:cubicBezTo>
                    <a:cubicBezTo>
                      <a:pt x="64142" y="71514"/>
                      <a:pt x="62593" y="70862"/>
                      <a:pt x="60962" y="70862"/>
                    </a:cubicBezTo>
                    <a:lnTo>
                      <a:pt x="27806" y="70862"/>
                    </a:lnTo>
                    <a:cubicBezTo>
                      <a:pt x="24137" y="70862"/>
                      <a:pt x="21136" y="67893"/>
                      <a:pt x="21136" y="64191"/>
                    </a:cubicBezTo>
                    <a:cubicBezTo>
                      <a:pt x="21136" y="62430"/>
                      <a:pt x="21837" y="60718"/>
                      <a:pt x="23093" y="59462"/>
                    </a:cubicBezTo>
                    <a:cubicBezTo>
                      <a:pt x="24349" y="58222"/>
                      <a:pt x="26029" y="57537"/>
                      <a:pt x="27806" y="57537"/>
                    </a:cubicBezTo>
                    <a:lnTo>
                      <a:pt x="69361" y="57537"/>
                    </a:lnTo>
                    <a:cubicBezTo>
                      <a:pt x="71171" y="57537"/>
                      <a:pt x="72916" y="56901"/>
                      <a:pt x="74335" y="55760"/>
                    </a:cubicBezTo>
                    <a:cubicBezTo>
                      <a:pt x="76178" y="54276"/>
                      <a:pt x="77238" y="52009"/>
                      <a:pt x="77238" y="49644"/>
                    </a:cubicBezTo>
                    <a:cubicBezTo>
                      <a:pt x="77238" y="47279"/>
                      <a:pt x="76161" y="45012"/>
                      <a:pt x="74335" y="43512"/>
                    </a:cubicBezTo>
                    <a:cubicBezTo>
                      <a:pt x="72916" y="42370"/>
                      <a:pt x="71171" y="41734"/>
                      <a:pt x="69361" y="41734"/>
                    </a:cubicBezTo>
                    <a:lnTo>
                      <a:pt x="51910" y="41734"/>
                    </a:lnTo>
                    <a:cubicBezTo>
                      <a:pt x="47540" y="41734"/>
                      <a:pt x="44017" y="38212"/>
                      <a:pt x="44017" y="33841"/>
                    </a:cubicBezTo>
                    <a:lnTo>
                      <a:pt x="44017" y="16717"/>
                    </a:lnTo>
                    <a:cubicBezTo>
                      <a:pt x="44017" y="8334"/>
                      <a:pt x="37233" y="1533"/>
                      <a:pt x="28834" y="1533"/>
                    </a:cubicBezTo>
                    <a:lnTo>
                      <a:pt x="5643" y="1533"/>
                    </a:lnTo>
                    <a:cubicBezTo>
                      <a:pt x="5613" y="1534"/>
                      <a:pt x="5582" y="1534"/>
                      <a:pt x="5552" y="1534"/>
                    </a:cubicBezTo>
                    <a:cubicBezTo>
                      <a:pt x="3594" y="1534"/>
                      <a:pt x="1686" y="1012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82;p14"/>
              <p:cNvSpPr/>
              <p:nvPr/>
            </p:nvSpPr>
            <p:spPr>
              <a:xfrm>
                <a:off x="3832800" y="2882550"/>
                <a:ext cx="941050" cy="258125"/>
              </a:xfrm>
              <a:custGeom>
                <a:avLst/>
                <a:gdLst/>
                <a:ahLst/>
                <a:cxnLst/>
                <a:rect l="l" t="t" r="r" b="b"/>
                <a:pathLst>
                  <a:path w="37642" h="10325" extrusionOk="0">
                    <a:moveTo>
                      <a:pt x="5154" y="1"/>
                    </a:moveTo>
                    <a:cubicBezTo>
                      <a:pt x="2300" y="1"/>
                      <a:pt x="1" y="2317"/>
                      <a:pt x="1" y="5171"/>
                    </a:cubicBezTo>
                    <a:cubicBezTo>
                      <a:pt x="1" y="8025"/>
                      <a:pt x="2300" y="10324"/>
                      <a:pt x="5154" y="10324"/>
                    </a:cubicBezTo>
                    <a:lnTo>
                      <a:pt x="32455" y="10324"/>
                    </a:lnTo>
                    <a:cubicBezTo>
                      <a:pt x="33026" y="10324"/>
                      <a:pt x="33580" y="10243"/>
                      <a:pt x="34102" y="10063"/>
                    </a:cubicBezTo>
                    <a:cubicBezTo>
                      <a:pt x="36206" y="9346"/>
                      <a:pt x="37609" y="7389"/>
                      <a:pt x="37609" y="5171"/>
                    </a:cubicBezTo>
                    <a:cubicBezTo>
                      <a:pt x="37641" y="2937"/>
                      <a:pt x="36206" y="980"/>
                      <a:pt x="34135" y="278"/>
                    </a:cubicBezTo>
                    <a:cubicBezTo>
                      <a:pt x="33597" y="83"/>
                      <a:pt x="33026" y="1"/>
                      <a:pt x="3247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83;p14"/>
              <p:cNvSpPr/>
              <p:nvPr/>
            </p:nvSpPr>
            <p:spPr>
              <a:xfrm>
                <a:off x="3379825" y="238125"/>
                <a:ext cx="940225" cy="258100"/>
              </a:xfrm>
              <a:custGeom>
                <a:avLst/>
                <a:gdLst/>
                <a:ahLst/>
                <a:cxnLst/>
                <a:rect l="l" t="t" r="r" b="b"/>
                <a:pathLst>
                  <a:path w="37609" h="10324" extrusionOk="0">
                    <a:moveTo>
                      <a:pt x="5154" y="0"/>
                    </a:moveTo>
                    <a:cubicBezTo>
                      <a:pt x="2300" y="0"/>
                      <a:pt x="1" y="2300"/>
                      <a:pt x="1" y="5154"/>
                    </a:cubicBezTo>
                    <a:cubicBezTo>
                      <a:pt x="1" y="8008"/>
                      <a:pt x="2300" y="10323"/>
                      <a:pt x="5154" y="10323"/>
                    </a:cubicBezTo>
                    <a:lnTo>
                      <a:pt x="32455" y="10323"/>
                    </a:lnTo>
                    <a:cubicBezTo>
                      <a:pt x="35309" y="10323"/>
                      <a:pt x="37609" y="8008"/>
                      <a:pt x="37609" y="5154"/>
                    </a:cubicBezTo>
                    <a:cubicBezTo>
                      <a:pt x="37609" y="2300"/>
                      <a:pt x="35309" y="0"/>
                      <a:pt x="3245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84" name="Google Shape;84;p14"/>
            <p:cNvCxnSpPr/>
            <p:nvPr/>
          </p:nvCxnSpPr>
          <p:spPr>
            <a:xfrm rot="10800000">
              <a:off x="402243" y="3931516"/>
              <a:ext cx="7953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85" name="Google Shape;85;p14"/>
            <p:cNvSpPr/>
            <p:nvPr/>
          </p:nvSpPr>
          <p:spPr>
            <a:xfrm flipH="1">
              <a:off x="475450" y="4466550"/>
              <a:ext cx="194100" cy="194100"/>
            </a:xfrm>
            <a:prstGeom prst="arc">
              <a:avLst>
                <a:gd name="adj1" fmla="val 16200000"/>
                <a:gd name="adj2" fmla="val 5385420"/>
              </a:avLst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5087577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1_Title and two column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6"/>
          <p:cNvSpPr txBox="1">
            <a:spLocks noGrp="1"/>
          </p:cNvSpPr>
          <p:nvPr>
            <p:ph type="title"/>
          </p:nvPr>
        </p:nvSpPr>
        <p:spPr>
          <a:xfrm>
            <a:off x="713225" y="337575"/>
            <a:ext cx="77175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24" name="Google Shape;24;p6"/>
          <p:cNvSpPr txBox="1">
            <a:spLocks noGrp="1"/>
          </p:cNvSpPr>
          <p:nvPr>
            <p:ph type="subTitle" idx="1"/>
          </p:nvPr>
        </p:nvSpPr>
        <p:spPr>
          <a:xfrm>
            <a:off x="1170425" y="2339300"/>
            <a:ext cx="1956900" cy="57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600"/>
              <a:buFont typeface="Chelsea Market"/>
              <a:buNone/>
              <a:defRPr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600"/>
              <a:buFont typeface="Chelsea Market"/>
              <a:buNone/>
              <a:defRPr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600"/>
              <a:buFont typeface="Chelsea Market"/>
              <a:buNone/>
              <a:defRPr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600"/>
              <a:buFont typeface="Chelsea Market"/>
              <a:buNone/>
              <a:defRPr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600"/>
              <a:buFont typeface="Chelsea Market"/>
              <a:buNone/>
              <a:defRPr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600"/>
              <a:buFont typeface="Chelsea Market"/>
              <a:buNone/>
              <a:defRPr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600"/>
              <a:buFont typeface="Chelsea Market"/>
              <a:buNone/>
              <a:defRPr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600"/>
              <a:buFont typeface="Chelsea Market"/>
              <a:buNone/>
              <a:defRPr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subTitle" idx="2"/>
          </p:nvPr>
        </p:nvSpPr>
        <p:spPr>
          <a:xfrm>
            <a:off x="1170413" y="2909925"/>
            <a:ext cx="1956900" cy="75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subTitle" idx="3"/>
          </p:nvPr>
        </p:nvSpPr>
        <p:spPr>
          <a:xfrm>
            <a:off x="6016625" y="2339300"/>
            <a:ext cx="1956900" cy="57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Chelsea Market"/>
              <a:buNone/>
              <a:defRPr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Chelsea Market"/>
              <a:buNone/>
              <a:defRPr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Chelsea Market"/>
              <a:buNone/>
              <a:defRPr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Chelsea Market"/>
              <a:buNone/>
              <a:defRPr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Chelsea Market"/>
              <a:buNone/>
              <a:defRPr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Chelsea Market"/>
              <a:buNone/>
              <a:defRPr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Chelsea Market"/>
              <a:buNone/>
              <a:defRPr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Chelsea Market"/>
              <a:buNone/>
              <a:defRPr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ubTitle" idx="4"/>
          </p:nvPr>
        </p:nvSpPr>
        <p:spPr>
          <a:xfrm>
            <a:off x="6016613" y="2909925"/>
            <a:ext cx="1956900" cy="75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295625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1">
  <p:cSld name="Section Header1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2"/>
          <p:cNvSpPr/>
          <p:nvPr/>
        </p:nvSpPr>
        <p:spPr>
          <a:xfrm>
            <a:off x="-1200" y="2571750"/>
            <a:ext cx="9159900" cy="1851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5" name="Google Shape;105;p22"/>
          <p:cNvGrpSpPr/>
          <p:nvPr/>
        </p:nvGrpSpPr>
        <p:grpSpPr>
          <a:xfrm>
            <a:off x="-1533" y="4422632"/>
            <a:ext cx="9150702" cy="720905"/>
            <a:chOff x="6554556" y="4623505"/>
            <a:chExt cx="7127825" cy="720905"/>
          </a:xfrm>
        </p:grpSpPr>
        <p:sp>
          <p:nvSpPr>
            <p:cNvPr id="106" name="Google Shape;106;p22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rgbClr val="B3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2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rgbClr val="C2B9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8" name="Google Shape;108;p22"/>
          <p:cNvSpPr txBox="1">
            <a:spLocks noGrp="1"/>
          </p:cNvSpPr>
          <p:nvPr>
            <p:ph type="title"/>
          </p:nvPr>
        </p:nvSpPr>
        <p:spPr>
          <a:xfrm>
            <a:off x="720900" y="554926"/>
            <a:ext cx="3851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09" name="Google Shape;109;p22"/>
          <p:cNvSpPr txBox="1">
            <a:spLocks noGrp="1"/>
          </p:cNvSpPr>
          <p:nvPr>
            <p:ph type="subTitle" idx="1"/>
          </p:nvPr>
        </p:nvSpPr>
        <p:spPr>
          <a:xfrm>
            <a:off x="720900" y="1295331"/>
            <a:ext cx="3851100" cy="5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5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549331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1_Section title and description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title"/>
          </p:nvPr>
        </p:nvSpPr>
        <p:spPr>
          <a:xfrm>
            <a:off x="591925" y="1233175"/>
            <a:ext cx="32778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subTitle" idx="1"/>
          </p:nvPr>
        </p:nvSpPr>
        <p:spPr>
          <a:xfrm>
            <a:off x="591925" y="2803075"/>
            <a:ext cx="32778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1pPr>
            <a:lvl2pPr marL="914400" lvl="1" indent="-355600">
              <a:spcBef>
                <a:spcPts val="1600"/>
              </a:spcBef>
              <a:spcAft>
                <a:spcPts val="0"/>
              </a:spcAft>
              <a:buSzPts val="2000"/>
              <a:buChar char="○"/>
              <a:defRPr/>
            </a:lvl2pPr>
            <a:lvl3pPr marL="1371600" lvl="2" indent="-355600">
              <a:spcBef>
                <a:spcPts val="160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55600">
              <a:spcBef>
                <a:spcPts val="160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>
              <a:spcBef>
                <a:spcPts val="160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>
              <a:spcBef>
                <a:spcPts val="160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>
              <a:spcBef>
                <a:spcPts val="160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>
              <a:spcBef>
                <a:spcPts val="160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>
              <a:spcBef>
                <a:spcPts val="1600"/>
              </a:spcBef>
              <a:spcAft>
                <a:spcPts val="160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111737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1_Big number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1"/>
          <p:cNvSpPr txBox="1">
            <a:spLocks noGrp="1"/>
          </p:cNvSpPr>
          <p:nvPr>
            <p:ph type="title" hasCustomPrompt="1"/>
          </p:nvPr>
        </p:nvSpPr>
        <p:spPr>
          <a:xfrm>
            <a:off x="2428775" y="1958850"/>
            <a:ext cx="42864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3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1" name="Google Shape;61;p11"/>
          <p:cNvSpPr/>
          <p:nvPr/>
        </p:nvSpPr>
        <p:spPr>
          <a:xfrm>
            <a:off x="-675" y="366900"/>
            <a:ext cx="9145500" cy="10842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11"/>
          <p:cNvSpPr txBox="1">
            <a:spLocks noGrp="1"/>
          </p:cNvSpPr>
          <p:nvPr>
            <p:ph type="title" idx="2"/>
          </p:nvPr>
        </p:nvSpPr>
        <p:spPr>
          <a:xfrm>
            <a:off x="720900" y="609759"/>
            <a:ext cx="7713600" cy="57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AutoNum type="arabicPeriod"/>
              <a:defRPr sz="4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4200"/>
            </a:lvl9pPr>
          </a:lstStyle>
          <a:p>
            <a:endParaRPr/>
          </a:p>
        </p:txBody>
      </p:sp>
      <p:grpSp>
        <p:nvGrpSpPr>
          <p:cNvPr id="63" name="Google Shape;63;p11"/>
          <p:cNvGrpSpPr/>
          <p:nvPr/>
        </p:nvGrpSpPr>
        <p:grpSpPr>
          <a:xfrm>
            <a:off x="-1200" y="4422605"/>
            <a:ext cx="9144287" cy="720905"/>
            <a:chOff x="6554556" y="4623505"/>
            <a:chExt cx="7127825" cy="720905"/>
          </a:xfrm>
        </p:grpSpPr>
        <p:sp>
          <p:nvSpPr>
            <p:cNvPr id="64" name="Google Shape;64;p11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rgbClr val="62CF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11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382000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34" name="Google Shape;434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Livvic"/>
              <a:buChar char="●"/>
              <a:defRPr sz="1200">
                <a:solidFill>
                  <a:schemeClr val="accent1"/>
                </a:solidFill>
              </a:defRPr>
            </a:lvl1pPr>
            <a:lvl2pPr marL="914400" lvl="1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Char char="○"/>
              <a:defRPr>
                <a:solidFill>
                  <a:schemeClr val="accent1"/>
                </a:solidFill>
              </a:defRPr>
            </a:lvl2pPr>
            <a:lvl3pPr marL="1371600" lvl="2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Char char="■"/>
              <a:defRPr>
                <a:solidFill>
                  <a:schemeClr val="accent1"/>
                </a:solidFill>
              </a:defRPr>
            </a:lvl3pPr>
            <a:lvl4pPr marL="1828800" lvl="3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Char char="●"/>
              <a:defRPr>
                <a:solidFill>
                  <a:schemeClr val="accent1"/>
                </a:solidFill>
              </a:defRPr>
            </a:lvl4pPr>
            <a:lvl5pPr marL="2286000" lvl="4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Char char="○"/>
              <a:defRPr>
                <a:solidFill>
                  <a:schemeClr val="accent1"/>
                </a:solidFill>
              </a:defRPr>
            </a:lvl5pPr>
            <a:lvl6pPr marL="2743200" lvl="5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Char char="■"/>
              <a:defRPr>
                <a:solidFill>
                  <a:schemeClr val="accent1"/>
                </a:solidFill>
              </a:defRPr>
            </a:lvl6pPr>
            <a:lvl7pPr marL="3200400" lvl="6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Char char="●"/>
              <a:defRPr>
                <a:solidFill>
                  <a:schemeClr val="accent1"/>
                </a:solidFill>
              </a:defRPr>
            </a:lvl7pPr>
            <a:lvl8pPr marL="3657600" lvl="7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Char char="○"/>
              <a:defRPr>
                <a:solidFill>
                  <a:schemeClr val="accent1"/>
                </a:solidFill>
              </a:defRPr>
            </a:lvl8pPr>
            <a:lvl9pPr marL="4114800" lvl="8" indent="-3048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200"/>
              <a:buFont typeface="Roboto Condensed Light"/>
              <a:buChar char="■"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grpSp>
        <p:nvGrpSpPr>
          <p:cNvPr id="435" name="Google Shape;435;p4"/>
          <p:cNvGrpSpPr/>
          <p:nvPr/>
        </p:nvGrpSpPr>
        <p:grpSpPr>
          <a:xfrm rot="9401011">
            <a:off x="123746" y="91426"/>
            <a:ext cx="973981" cy="753848"/>
            <a:chOff x="1642400" y="1129775"/>
            <a:chExt cx="193200" cy="144025"/>
          </a:xfrm>
        </p:grpSpPr>
        <p:sp>
          <p:nvSpPr>
            <p:cNvPr id="436" name="Google Shape;436;p4"/>
            <p:cNvSpPr/>
            <p:nvPr/>
          </p:nvSpPr>
          <p:spPr>
            <a:xfrm>
              <a:off x="1689450" y="1135650"/>
              <a:ext cx="36800" cy="21925"/>
            </a:xfrm>
            <a:custGeom>
              <a:avLst/>
              <a:gdLst/>
              <a:ahLst/>
              <a:cxnLst/>
              <a:rect l="l" t="t" r="r" b="b"/>
              <a:pathLst>
                <a:path w="1472" h="877" extrusionOk="0">
                  <a:moveTo>
                    <a:pt x="166" y="1"/>
                  </a:moveTo>
                  <a:cubicBezTo>
                    <a:pt x="108" y="1"/>
                    <a:pt x="50" y="35"/>
                    <a:pt x="23" y="92"/>
                  </a:cubicBezTo>
                  <a:cubicBezTo>
                    <a:pt x="1" y="169"/>
                    <a:pt x="42" y="259"/>
                    <a:pt x="114" y="300"/>
                  </a:cubicBezTo>
                  <a:cubicBezTo>
                    <a:pt x="494" y="485"/>
                    <a:pt x="851" y="675"/>
                    <a:pt x="1227" y="865"/>
                  </a:cubicBezTo>
                  <a:cubicBezTo>
                    <a:pt x="1244" y="873"/>
                    <a:pt x="1261" y="877"/>
                    <a:pt x="1279" y="877"/>
                  </a:cubicBezTo>
                  <a:cubicBezTo>
                    <a:pt x="1342" y="877"/>
                    <a:pt x="1407" y="830"/>
                    <a:pt x="1435" y="770"/>
                  </a:cubicBezTo>
                  <a:cubicBezTo>
                    <a:pt x="1471" y="693"/>
                    <a:pt x="1417" y="598"/>
                    <a:pt x="1340" y="580"/>
                  </a:cubicBezTo>
                  <a:cubicBezTo>
                    <a:pt x="983" y="395"/>
                    <a:pt x="607" y="205"/>
                    <a:pt x="227" y="15"/>
                  </a:cubicBezTo>
                  <a:cubicBezTo>
                    <a:pt x="208" y="5"/>
                    <a:pt x="187" y="1"/>
                    <a:pt x="1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4"/>
            <p:cNvSpPr/>
            <p:nvPr/>
          </p:nvSpPr>
          <p:spPr>
            <a:xfrm>
              <a:off x="1731425" y="1143750"/>
              <a:ext cx="30675" cy="19025"/>
            </a:xfrm>
            <a:custGeom>
              <a:avLst/>
              <a:gdLst/>
              <a:ahLst/>
              <a:cxnLst/>
              <a:rect l="l" t="t" r="r" b="b"/>
              <a:pathLst>
                <a:path w="1227" h="761" extrusionOk="0">
                  <a:moveTo>
                    <a:pt x="184" y="1"/>
                  </a:moveTo>
                  <a:cubicBezTo>
                    <a:pt x="127" y="1"/>
                    <a:pt x="55" y="47"/>
                    <a:pt x="41" y="107"/>
                  </a:cubicBezTo>
                  <a:cubicBezTo>
                    <a:pt x="0" y="184"/>
                    <a:pt x="41" y="256"/>
                    <a:pt x="113" y="297"/>
                  </a:cubicBezTo>
                  <a:cubicBezTo>
                    <a:pt x="416" y="446"/>
                    <a:pt x="697" y="596"/>
                    <a:pt x="982" y="749"/>
                  </a:cubicBezTo>
                  <a:cubicBezTo>
                    <a:pt x="998" y="757"/>
                    <a:pt x="1016" y="760"/>
                    <a:pt x="1034" y="760"/>
                  </a:cubicBezTo>
                  <a:cubicBezTo>
                    <a:pt x="1102" y="760"/>
                    <a:pt x="1176" y="712"/>
                    <a:pt x="1190" y="654"/>
                  </a:cubicBezTo>
                  <a:cubicBezTo>
                    <a:pt x="1226" y="578"/>
                    <a:pt x="1190" y="501"/>
                    <a:pt x="1095" y="464"/>
                  </a:cubicBezTo>
                  <a:cubicBezTo>
                    <a:pt x="810" y="315"/>
                    <a:pt x="529" y="161"/>
                    <a:pt x="226" y="12"/>
                  </a:cubicBezTo>
                  <a:cubicBezTo>
                    <a:pt x="215" y="4"/>
                    <a:pt x="200" y="1"/>
                    <a:pt x="1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4"/>
            <p:cNvSpPr/>
            <p:nvPr/>
          </p:nvSpPr>
          <p:spPr>
            <a:xfrm>
              <a:off x="1718300" y="1173100"/>
              <a:ext cx="27725" cy="16800"/>
            </a:xfrm>
            <a:custGeom>
              <a:avLst/>
              <a:gdLst/>
              <a:ahLst/>
              <a:cxnLst/>
              <a:rect l="l" t="t" r="r" b="b"/>
              <a:pathLst>
                <a:path w="1109" h="672" extrusionOk="0">
                  <a:moveTo>
                    <a:pt x="160" y="1"/>
                  </a:moveTo>
                  <a:cubicBezTo>
                    <a:pt x="113" y="1"/>
                    <a:pt x="68" y="19"/>
                    <a:pt x="37" y="64"/>
                  </a:cubicBezTo>
                  <a:cubicBezTo>
                    <a:pt x="0" y="141"/>
                    <a:pt x="0" y="231"/>
                    <a:pt x="73" y="272"/>
                  </a:cubicBezTo>
                  <a:cubicBezTo>
                    <a:pt x="317" y="439"/>
                    <a:pt x="584" y="571"/>
                    <a:pt x="883" y="666"/>
                  </a:cubicBezTo>
                  <a:cubicBezTo>
                    <a:pt x="900" y="670"/>
                    <a:pt x="918" y="672"/>
                    <a:pt x="935" y="672"/>
                  </a:cubicBezTo>
                  <a:cubicBezTo>
                    <a:pt x="998" y="672"/>
                    <a:pt x="1058" y="645"/>
                    <a:pt x="1073" y="571"/>
                  </a:cubicBezTo>
                  <a:cubicBezTo>
                    <a:pt x="1109" y="498"/>
                    <a:pt x="1073" y="403"/>
                    <a:pt x="996" y="367"/>
                  </a:cubicBezTo>
                  <a:cubicBezTo>
                    <a:pt x="864" y="326"/>
                    <a:pt x="733" y="290"/>
                    <a:pt x="602" y="231"/>
                  </a:cubicBezTo>
                  <a:cubicBezTo>
                    <a:pt x="566" y="213"/>
                    <a:pt x="543" y="195"/>
                    <a:pt x="507" y="195"/>
                  </a:cubicBezTo>
                  <a:cubicBezTo>
                    <a:pt x="489" y="177"/>
                    <a:pt x="489" y="177"/>
                    <a:pt x="471" y="159"/>
                  </a:cubicBezTo>
                  <a:lnTo>
                    <a:pt x="453" y="159"/>
                  </a:lnTo>
                  <a:lnTo>
                    <a:pt x="430" y="141"/>
                  </a:lnTo>
                  <a:cubicBezTo>
                    <a:pt x="376" y="118"/>
                    <a:pt x="317" y="82"/>
                    <a:pt x="263" y="28"/>
                  </a:cubicBezTo>
                  <a:cubicBezTo>
                    <a:pt x="230" y="11"/>
                    <a:pt x="195" y="1"/>
                    <a:pt x="16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4"/>
            <p:cNvSpPr/>
            <p:nvPr/>
          </p:nvSpPr>
          <p:spPr>
            <a:xfrm>
              <a:off x="1748375" y="1173375"/>
              <a:ext cx="27850" cy="16775"/>
            </a:xfrm>
            <a:custGeom>
              <a:avLst/>
              <a:gdLst/>
              <a:ahLst/>
              <a:cxnLst/>
              <a:rect l="l" t="t" r="r" b="b"/>
              <a:pathLst>
                <a:path w="1114" h="671" extrusionOk="0">
                  <a:moveTo>
                    <a:pt x="173" y="1"/>
                  </a:moveTo>
                  <a:cubicBezTo>
                    <a:pt x="118" y="1"/>
                    <a:pt x="55" y="37"/>
                    <a:pt x="41" y="89"/>
                  </a:cubicBezTo>
                  <a:cubicBezTo>
                    <a:pt x="1" y="166"/>
                    <a:pt x="41" y="261"/>
                    <a:pt x="114" y="297"/>
                  </a:cubicBezTo>
                  <a:cubicBezTo>
                    <a:pt x="381" y="410"/>
                    <a:pt x="625" y="542"/>
                    <a:pt x="887" y="655"/>
                  </a:cubicBezTo>
                  <a:cubicBezTo>
                    <a:pt x="908" y="666"/>
                    <a:pt x="931" y="671"/>
                    <a:pt x="952" y="671"/>
                  </a:cubicBezTo>
                  <a:cubicBezTo>
                    <a:pt x="1010" y="671"/>
                    <a:pt x="1064" y="635"/>
                    <a:pt x="1077" y="582"/>
                  </a:cubicBezTo>
                  <a:cubicBezTo>
                    <a:pt x="1114" y="487"/>
                    <a:pt x="1077" y="410"/>
                    <a:pt x="1001" y="374"/>
                  </a:cubicBezTo>
                  <a:cubicBezTo>
                    <a:pt x="738" y="261"/>
                    <a:pt x="494" y="130"/>
                    <a:pt x="227" y="17"/>
                  </a:cubicBezTo>
                  <a:cubicBezTo>
                    <a:pt x="212" y="6"/>
                    <a:pt x="193" y="1"/>
                    <a:pt x="1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4"/>
            <p:cNvSpPr/>
            <p:nvPr/>
          </p:nvSpPr>
          <p:spPr>
            <a:xfrm>
              <a:off x="1752675" y="1133525"/>
              <a:ext cx="32950" cy="22375"/>
            </a:xfrm>
            <a:custGeom>
              <a:avLst/>
              <a:gdLst/>
              <a:ahLst/>
              <a:cxnLst/>
              <a:rect l="l" t="t" r="r" b="b"/>
              <a:pathLst>
                <a:path w="1318" h="895" extrusionOk="0">
                  <a:moveTo>
                    <a:pt x="169" y="0"/>
                  </a:moveTo>
                  <a:cubicBezTo>
                    <a:pt x="128" y="0"/>
                    <a:pt x="89" y="19"/>
                    <a:pt x="55" y="64"/>
                  </a:cubicBezTo>
                  <a:cubicBezTo>
                    <a:pt x="1" y="118"/>
                    <a:pt x="1" y="231"/>
                    <a:pt x="73" y="272"/>
                  </a:cubicBezTo>
                  <a:cubicBezTo>
                    <a:pt x="412" y="457"/>
                    <a:pt x="734" y="665"/>
                    <a:pt x="1055" y="855"/>
                  </a:cubicBezTo>
                  <a:cubicBezTo>
                    <a:pt x="1090" y="881"/>
                    <a:pt x="1130" y="894"/>
                    <a:pt x="1166" y="894"/>
                  </a:cubicBezTo>
                  <a:cubicBezTo>
                    <a:pt x="1207" y="894"/>
                    <a:pt x="1243" y="876"/>
                    <a:pt x="1263" y="837"/>
                  </a:cubicBezTo>
                  <a:cubicBezTo>
                    <a:pt x="1317" y="778"/>
                    <a:pt x="1317" y="665"/>
                    <a:pt x="1245" y="611"/>
                  </a:cubicBezTo>
                  <a:cubicBezTo>
                    <a:pt x="924" y="421"/>
                    <a:pt x="584" y="213"/>
                    <a:pt x="263" y="27"/>
                  </a:cubicBezTo>
                  <a:cubicBezTo>
                    <a:pt x="231" y="10"/>
                    <a:pt x="199" y="0"/>
                    <a:pt x="1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4"/>
            <p:cNvSpPr/>
            <p:nvPr/>
          </p:nvSpPr>
          <p:spPr>
            <a:xfrm>
              <a:off x="1803575" y="1176475"/>
              <a:ext cx="23550" cy="18625"/>
            </a:xfrm>
            <a:custGeom>
              <a:avLst/>
              <a:gdLst/>
              <a:ahLst/>
              <a:cxnLst/>
              <a:rect l="l" t="t" r="r" b="b"/>
              <a:pathLst>
                <a:path w="942" h="745" extrusionOk="0">
                  <a:moveTo>
                    <a:pt x="162" y="0"/>
                  </a:moveTo>
                  <a:cubicBezTo>
                    <a:pt x="119" y="0"/>
                    <a:pt x="76" y="19"/>
                    <a:pt x="55" y="60"/>
                  </a:cubicBezTo>
                  <a:cubicBezTo>
                    <a:pt x="0" y="137"/>
                    <a:pt x="0" y="232"/>
                    <a:pt x="73" y="268"/>
                  </a:cubicBezTo>
                  <a:cubicBezTo>
                    <a:pt x="281" y="418"/>
                    <a:pt x="489" y="571"/>
                    <a:pt x="697" y="721"/>
                  </a:cubicBezTo>
                  <a:cubicBezTo>
                    <a:pt x="720" y="736"/>
                    <a:pt x="749" y="744"/>
                    <a:pt x="780" y="744"/>
                  </a:cubicBezTo>
                  <a:cubicBezTo>
                    <a:pt x="824" y="744"/>
                    <a:pt x="871" y="727"/>
                    <a:pt x="905" y="684"/>
                  </a:cubicBezTo>
                  <a:cubicBezTo>
                    <a:pt x="941" y="626"/>
                    <a:pt x="941" y="513"/>
                    <a:pt x="864" y="476"/>
                  </a:cubicBezTo>
                  <a:cubicBezTo>
                    <a:pt x="679" y="323"/>
                    <a:pt x="471" y="173"/>
                    <a:pt x="263" y="42"/>
                  </a:cubicBezTo>
                  <a:cubicBezTo>
                    <a:pt x="237" y="15"/>
                    <a:pt x="199" y="0"/>
                    <a:pt x="1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4"/>
            <p:cNvSpPr/>
            <p:nvPr/>
          </p:nvSpPr>
          <p:spPr>
            <a:xfrm>
              <a:off x="1766825" y="1211750"/>
              <a:ext cx="23075" cy="15100"/>
            </a:xfrm>
            <a:custGeom>
              <a:avLst/>
              <a:gdLst/>
              <a:ahLst/>
              <a:cxnLst/>
              <a:rect l="l" t="t" r="r" b="b"/>
              <a:pathLst>
                <a:path w="923" h="604" extrusionOk="0">
                  <a:moveTo>
                    <a:pt x="468" y="171"/>
                  </a:moveTo>
                  <a:cubicBezTo>
                    <a:pt x="466" y="171"/>
                    <a:pt x="466" y="173"/>
                    <a:pt x="471" y="178"/>
                  </a:cubicBezTo>
                  <a:cubicBezTo>
                    <a:pt x="474" y="178"/>
                    <a:pt x="478" y="179"/>
                    <a:pt x="482" y="180"/>
                  </a:cubicBezTo>
                  <a:lnTo>
                    <a:pt x="482" y="180"/>
                  </a:lnTo>
                  <a:cubicBezTo>
                    <a:pt x="478" y="177"/>
                    <a:pt x="470" y="171"/>
                    <a:pt x="468" y="171"/>
                  </a:cubicBezTo>
                  <a:close/>
                  <a:moveTo>
                    <a:pt x="176" y="1"/>
                  </a:moveTo>
                  <a:cubicBezTo>
                    <a:pt x="128" y="1"/>
                    <a:pt x="79" y="20"/>
                    <a:pt x="54" y="65"/>
                  </a:cubicBezTo>
                  <a:cubicBezTo>
                    <a:pt x="0" y="138"/>
                    <a:pt x="18" y="214"/>
                    <a:pt x="73" y="269"/>
                  </a:cubicBezTo>
                  <a:cubicBezTo>
                    <a:pt x="263" y="423"/>
                    <a:pt x="489" y="536"/>
                    <a:pt x="697" y="590"/>
                  </a:cubicBezTo>
                  <a:cubicBezTo>
                    <a:pt x="724" y="599"/>
                    <a:pt x="748" y="603"/>
                    <a:pt x="769" y="603"/>
                  </a:cubicBezTo>
                  <a:cubicBezTo>
                    <a:pt x="791" y="603"/>
                    <a:pt x="810" y="599"/>
                    <a:pt x="828" y="590"/>
                  </a:cubicBezTo>
                  <a:cubicBezTo>
                    <a:pt x="864" y="572"/>
                    <a:pt x="887" y="554"/>
                    <a:pt x="905" y="518"/>
                  </a:cubicBezTo>
                  <a:cubicBezTo>
                    <a:pt x="923" y="441"/>
                    <a:pt x="905" y="346"/>
                    <a:pt x="828" y="309"/>
                  </a:cubicBezTo>
                  <a:cubicBezTo>
                    <a:pt x="715" y="291"/>
                    <a:pt x="620" y="251"/>
                    <a:pt x="507" y="196"/>
                  </a:cubicBezTo>
                  <a:cubicBezTo>
                    <a:pt x="507" y="196"/>
                    <a:pt x="495" y="185"/>
                    <a:pt x="482" y="180"/>
                  </a:cubicBezTo>
                  <a:lnTo>
                    <a:pt x="482" y="180"/>
                  </a:lnTo>
                  <a:cubicBezTo>
                    <a:pt x="483" y="182"/>
                    <a:pt x="484" y="183"/>
                    <a:pt x="483" y="183"/>
                  </a:cubicBezTo>
                  <a:cubicBezTo>
                    <a:pt x="481" y="183"/>
                    <a:pt x="478" y="182"/>
                    <a:pt x="471" y="178"/>
                  </a:cubicBezTo>
                  <a:cubicBezTo>
                    <a:pt x="453" y="156"/>
                    <a:pt x="434" y="138"/>
                    <a:pt x="394" y="119"/>
                  </a:cubicBezTo>
                  <a:cubicBezTo>
                    <a:pt x="358" y="101"/>
                    <a:pt x="321" y="65"/>
                    <a:pt x="263" y="24"/>
                  </a:cubicBezTo>
                  <a:cubicBezTo>
                    <a:pt x="240" y="10"/>
                    <a:pt x="209" y="1"/>
                    <a:pt x="1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4"/>
            <p:cNvSpPr/>
            <p:nvPr/>
          </p:nvSpPr>
          <p:spPr>
            <a:xfrm>
              <a:off x="1814875" y="1206525"/>
              <a:ext cx="20725" cy="15925"/>
            </a:xfrm>
            <a:custGeom>
              <a:avLst/>
              <a:gdLst/>
              <a:ahLst/>
              <a:cxnLst/>
              <a:rect l="l" t="t" r="r" b="b"/>
              <a:pathLst>
                <a:path w="829" h="637" extrusionOk="0">
                  <a:moveTo>
                    <a:pt x="154" y="1"/>
                  </a:moveTo>
                  <a:cubicBezTo>
                    <a:pt x="113" y="1"/>
                    <a:pt x="70" y="15"/>
                    <a:pt x="37" y="48"/>
                  </a:cubicBezTo>
                  <a:cubicBezTo>
                    <a:pt x="1" y="120"/>
                    <a:pt x="1" y="215"/>
                    <a:pt x="73" y="274"/>
                  </a:cubicBezTo>
                  <a:cubicBezTo>
                    <a:pt x="245" y="387"/>
                    <a:pt x="394" y="500"/>
                    <a:pt x="566" y="613"/>
                  </a:cubicBezTo>
                  <a:cubicBezTo>
                    <a:pt x="596" y="628"/>
                    <a:pt x="629" y="637"/>
                    <a:pt x="662" y="637"/>
                  </a:cubicBezTo>
                  <a:cubicBezTo>
                    <a:pt x="710" y="637"/>
                    <a:pt x="758" y="618"/>
                    <a:pt x="792" y="573"/>
                  </a:cubicBezTo>
                  <a:cubicBezTo>
                    <a:pt x="829" y="518"/>
                    <a:pt x="829" y="405"/>
                    <a:pt x="752" y="365"/>
                  </a:cubicBezTo>
                  <a:lnTo>
                    <a:pt x="245" y="25"/>
                  </a:lnTo>
                  <a:cubicBezTo>
                    <a:pt x="219" y="9"/>
                    <a:pt x="187" y="1"/>
                    <a:pt x="1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4"/>
            <p:cNvSpPr/>
            <p:nvPr/>
          </p:nvSpPr>
          <p:spPr>
            <a:xfrm>
              <a:off x="1690475" y="1203275"/>
              <a:ext cx="25475" cy="17725"/>
            </a:xfrm>
            <a:custGeom>
              <a:avLst/>
              <a:gdLst/>
              <a:ahLst/>
              <a:cxnLst/>
              <a:rect l="l" t="t" r="r" b="b"/>
              <a:pathLst>
                <a:path w="1019" h="709" extrusionOk="0">
                  <a:moveTo>
                    <a:pt x="162" y="1"/>
                  </a:moveTo>
                  <a:cubicBezTo>
                    <a:pt x="118" y="1"/>
                    <a:pt x="72" y="19"/>
                    <a:pt x="37" y="65"/>
                  </a:cubicBezTo>
                  <a:cubicBezTo>
                    <a:pt x="1" y="119"/>
                    <a:pt x="1" y="232"/>
                    <a:pt x="73" y="268"/>
                  </a:cubicBezTo>
                  <a:cubicBezTo>
                    <a:pt x="299" y="404"/>
                    <a:pt x="525" y="553"/>
                    <a:pt x="752" y="685"/>
                  </a:cubicBezTo>
                  <a:cubicBezTo>
                    <a:pt x="776" y="700"/>
                    <a:pt x="806" y="708"/>
                    <a:pt x="838" y="708"/>
                  </a:cubicBezTo>
                  <a:cubicBezTo>
                    <a:pt x="882" y="708"/>
                    <a:pt x="928" y="691"/>
                    <a:pt x="960" y="648"/>
                  </a:cubicBezTo>
                  <a:cubicBezTo>
                    <a:pt x="1000" y="590"/>
                    <a:pt x="1018" y="477"/>
                    <a:pt x="942" y="440"/>
                  </a:cubicBezTo>
                  <a:cubicBezTo>
                    <a:pt x="715" y="309"/>
                    <a:pt x="471" y="155"/>
                    <a:pt x="245" y="24"/>
                  </a:cubicBezTo>
                  <a:cubicBezTo>
                    <a:pt x="221" y="9"/>
                    <a:pt x="192" y="1"/>
                    <a:pt x="16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4"/>
            <p:cNvSpPr/>
            <p:nvPr/>
          </p:nvSpPr>
          <p:spPr>
            <a:xfrm>
              <a:off x="1654175" y="1163225"/>
              <a:ext cx="27400" cy="18725"/>
            </a:xfrm>
            <a:custGeom>
              <a:avLst/>
              <a:gdLst/>
              <a:ahLst/>
              <a:cxnLst/>
              <a:rect l="l" t="t" r="r" b="b"/>
              <a:pathLst>
                <a:path w="1096" h="749" extrusionOk="0">
                  <a:moveTo>
                    <a:pt x="165" y="1"/>
                  </a:moveTo>
                  <a:cubicBezTo>
                    <a:pt x="118" y="1"/>
                    <a:pt x="71" y="19"/>
                    <a:pt x="37" y="61"/>
                  </a:cubicBezTo>
                  <a:cubicBezTo>
                    <a:pt x="0" y="120"/>
                    <a:pt x="0" y="233"/>
                    <a:pt x="77" y="269"/>
                  </a:cubicBezTo>
                  <a:cubicBezTo>
                    <a:pt x="322" y="423"/>
                    <a:pt x="584" y="572"/>
                    <a:pt x="828" y="721"/>
                  </a:cubicBezTo>
                  <a:cubicBezTo>
                    <a:pt x="861" y="739"/>
                    <a:pt x="896" y="748"/>
                    <a:pt x="931" y="748"/>
                  </a:cubicBezTo>
                  <a:cubicBezTo>
                    <a:pt x="978" y="748"/>
                    <a:pt x="1023" y="730"/>
                    <a:pt x="1054" y="685"/>
                  </a:cubicBezTo>
                  <a:cubicBezTo>
                    <a:pt x="1095" y="626"/>
                    <a:pt x="1095" y="513"/>
                    <a:pt x="1018" y="477"/>
                  </a:cubicBezTo>
                  <a:cubicBezTo>
                    <a:pt x="774" y="328"/>
                    <a:pt x="507" y="174"/>
                    <a:pt x="263" y="25"/>
                  </a:cubicBezTo>
                  <a:cubicBezTo>
                    <a:pt x="233" y="10"/>
                    <a:pt x="199" y="1"/>
                    <a:pt x="1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4"/>
            <p:cNvSpPr/>
            <p:nvPr/>
          </p:nvSpPr>
          <p:spPr>
            <a:xfrm>
              <a:off x="1729050" y="1214125"/>
              <a:ext cx="26025" cy="20550"/>
            </a:xfrm>
            <a:custGeom>
              <a:avLst/>
              <a:gdLst/>
              <a:ahLst/>
              <a:cxnLst/>
              <a:rect l="l" t="t" r="r" b="b"/>
              <a:pathLst>
                <a:path w="1041" h="822" extrusionOk="0">
                  <a:moveTo>
                    <a:pt x="166" y="1"/>
                  </a:moveTo>
                  <a:cubicBezTo>
                    <a:pt x="118" y="1"/>
                    <a:pt x="73" y="18"/>
                    <a:pt x="41" y="61"/>
                  </a:cubicBezTo>
                  <a:cubicBezTo>
                    <a:pt x="0" y="138"/>
                    <a:pt x="0" y="233"/>
                    <a:pt x="77" y="269"/>
                  </a:cubicBezTo>
                  <a:cubicBezTo>
                    <a:pt x="303" y="459"/>
                    <a:pt x="548" y="626"/>
                    <a:pt x="774" y="798"/>
                  </a:cubicBezTo>
                  <a:cubicBezTo>
                    <a:pt x="806" y="813"/>
                    <a:pt x="841" y="822"/>
                    <a:pt x="873" y="822"/>
                  </a:cubicBezTo>
                  <a:cubicBezTo>
                    <a:pt x="919" y="822"/>
                    <a:pt x="961" y="804"/>
                    <a:pt x="982" y="762"/>
                  </a:cubicBezTo>
                  <a:cubicBezTo>
                    <a:pt x="1041" y="703"/>
                    <a:pt x="1041" y="608"/>
                    <a:pt x="964" y="554"/>
                  </a:cubicBezTo>
                  <a:cubicBezTo>
                    <a:pt x="719" y="382"/>
                    <a:pt x="493" y="214"/>
                    <a:pt x="267" y="24"/>
                  </a:cubicBezTo>
                  <a:cubicBezTo>
                    <a:pt x="235" y="9"/>
                    <a:pt x="200" y="1"/>
                    <a:pt x="1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4"/>
            <p:cNvSpPr/>
            <p:nvPr/>
          </p:nvSpPr>
          <p:spPr>
            <a:xfrm>
              <a:off x="1787975" y="1242100"/>
              <a:ext cx="21725" cy="15975"/>
            </a:xfrm>
            <a:custGeom>
              <a:avLst/>
              <a:gdLst/>
              <a:ahLst/>
              <a:cxnLst/>
              <a:rect l="l" t="t" r="r" b="b"/>
              <a:pathLst>
                <a:path w="869" h="639" extrusionOk="0">
                  <a:moveTo>
                    <a:pt x="131" y="0"/>
                  </a:moveTo>
                  <a:cubicBezTo>
                    <a:pt x="95" y="0"/>
                    <a:pt x="59" y="36"/>
                    <a:pt x="41" y="54"/>
                  </a:cubicBezTo>
                  <a:cubicBezTo>
                    <a:pt x="0" y="131"/>
                    <a:pt x="0" y="226"/>
                    <a:pt x="59" y="281"/>
                  </a:cubicBezTo>
                  <a:cubicBezTo>
                    <a:pt x="244" y="376"/>
                    <a:pt x="434" y="489"/>
                    <a:pt x="606" y="602"/>
                  </a:cubicBezTo>
                  <a:cubicBezTo>
                    <a:pt x="642" y="620"/>
                    <a:pt x="679" y="638"/>
                    <a:pt x="737" y="638"/>
                  </a:cubicBezTo>
                  <a:cubicBezTo>
                    <a:pt x="774" y="620"/>
                    <a:pt x="810" y="602"/>
                    <a:pt x="832" y="584"/>
                  </a:cubicBezTo>
                  <a:cubicBezTo>
                    <a:pt x="869" y="507"/>
                    <a:pt x="869" y="412"/>
                    <a:pt x="792" y="358"/>
                  </a:cubicBezTo>
                  <a:cubicBezTo>
                    <a:pt x="624" y="244"/>
                    <a:pt x="434" y="149"/>
                    <a:pt x="244" y="36"/>
                  </a:cubicBezTo>
                  <a:cubicBezTo>
                    <a:pt x="208" y="0"/>
                    <a:pt x="172" y="0"/>
                    <a:pt x="1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4"/>
            <p:cNvSpPr/>
            <p:nvPr/>
          </p:nvSpPr>
          <p:spPr>
            <a:xfrm>
              <a:off x="1749850" y="1257250"/>
              <a:ext cx="20725" cy="16550"/>
            </a:xfrm>
            <a:custGeom>
              <a:avLst/>
              <a:gdLst/>
              <a:ahLst/>
              <a:cxnLst/>
              <a:rect l="l" t="t" r="r" b="b"/>
              <a:pathLst>
                <a:path w="829" h="662" extrusionOk="0">
                  <a:moveTo>
                    <a:pt x="166" y="1"/>
                  </a:moveTo>
                  <a:cubicBezTo>
                    <a:pt x="120" y="1"/>
                    <a:pt x="73" y="26"/>
                    <a:pt x="37" y="73"/>
                  </a:cubicBezTo>
                  <a:cubicBezTo>
                    <a:pt x="1" y="127"/>
                    <a:pt x="1" y="222"/>
                    <a:pt x="73" y="281"/>
                  </a:cubicBezTo>
                  <a:cubicBezTo>
                    <a:pt x="227" y="394"/>
                    <a:pt x="394" y="525"/>
                    <a:pt x="566" y="638"/>
                  </a:cubicBezTo>
                  <a:cubicBezTo>
                    <a:pt x="595" y="653"/>
                    <a:pt x="629" y="662"/>
                    <a:pt x="662" y="662"/>
                  </a:cubicBezTo>
                  <a:cubicBezTo>
                    <a:pt x="710" y="662"/>
                    <a:pt x="757" y="643"/>
                    <a:pt x="792" y="597"/>
                  </a:cubicBezTo>
                  <a:cubicBezTo>
                    <a:pt x="828" y="543"/>
                    <a:pt x="828" y="448"/>
                    <a:pt x="752" y="394"/>
                  </a:cubicBezTo>
                  <a:cubicBezTo>
                    <a:pt x="584" y="281"/>
                    <a:pt x="412" y="145"/>
                    <a:pt x="245" y="32"/>
                  </a:cubicBezTo>
                  <a:cubicBezTo>
                    <a:pt x="222" y="11"/>
                    <a:pt x="194" y="1"/>
                    <a:pt x="1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4"/>
            <p:cNvSpPr/>
            <p:nvPr/>
          </p:nvSpPr>
          <p:spPr>
            <a:xfrm>
              <a:off x="1642875" y="1129775"/>
              <a:ext cx="27375" cy="20075"/>
            </a:xfrm>
            <a:custGeom>
              <a:avLst/>
              <a:gdLst/>
              <a:ahLst/>
              <a:cxnLst/>
              <a:rect l="l" t="t" r="r" b="b"/>
              <a:pathLst>
                <a:path w="1095" h="803" extrusionOk="0">
                  <a:moveTo>
                    <a:pt x="167" y="0"/>
                  </a:moveTo>
                  <a:cubicBezTo>
                    <a:pt x="119" y="0"/>
                    <a:pt x="71" y="19"/>
                    <a:pt x="36" y="64"/>
                  </a:cubicBezTo>
                  <a:cubicBezTo>
                    <a:pt x="0" y="119"/>
                    <a:pt x="0" y="232"/>
                    <a:pt x="77" y="268"/>
                  </a:cubicBezTo>
                  <a:cubicBezTo>
                    <a:pt x="321" y="440"/>
                    <a:pt x="584" y="607"/>
                    <a:pt x="828" y="779"/>
                  </a:cubicBezTo>
                  <a:cubicBezTo>
                    <a:pt x="860" y="794"/>
                    <a:pt x="895" y="803"/>
                    <a:pt x="927" y="803"/>
                  </a:cubicBezTo>
                  <a:cubicBezTo>
                    <a:pt x="973" y="803"/>
                    <a:pt x="1015" y="785"/>
                    <a:pt x="1036" y="743"/>
                  </a:cubicBezTo>
                  <a:cubicBezTo>
                    <a:pt x="1095" y="684"/>
                    <a:pt x="1095" y="571"/>
                    <a:pt x="1018" y="535"/>
                  </a:cubicBezTo>
                  <a:cubicBezTo>
                    <a:pt x="756" y="363"/>
                    <a:pt x="507" y="196"/>
                    <a:pt x="262" y="24"/>
                  </a:cubicBezTo>
                  <a:cubicBezTo>
                    <a:pt x="233" y="9"/>
                    <a:pt x="200" y="0"/>
                    <a:pt x="1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4"/>
            <p:cNvSpPr/>
            <p:nvPr/>
          </p:nvSpPr>
          <p:spPr>
            <a:xfrm>
              <a:off x="1685725" y="1238125"/>
              <a:ext cx="24125" cy="17325"/>
            </a:xfrm>
            <a:custGeom>
              <a:avLst/>
              <a:gdLst/>
              <a:ahLst/>
              <a:cxnLst/>
              <a:rect l="l" t="t" r="r" b="b"/>
              <a:pathLst>
                <a:path w="965" h="693" extrusionOk="0">
                  <a:moveTo>
                    <a:pt x="164" y="1"/>
                  </a:moveTo>
                  <a:cubicBezTo>
                    <a:pt x="117" y="1"/>
                    <a:pt x="71" y="20"/>
                    <a:pt x="37" y="64"/>
                  </a:cubicBezTo>
                  <a:cubicBezTo>
                    <a:pt x="1" y="118"/>
                    <a:pt x="1" y="232"/>
                    <a:pt x="77" y="272"/>
                  </a:cubicBezTo>
                  <a:cubicBezTo>
                    <a:pt x="286" y="403"/>
                    <a:pt x="489" y="535"/>
                    <a:pt x="697" y="666"/>
                  </a:cubicBezTo>
                  <a:cubicBezTo>
                    <a:pt x="730" y="683"/>
                    <a:pt x="765" y="693"/>
                    <a:pt x="798" y="693"/>
                  </a:cubicBezTo>
                  <a:cubicBezTo>
                    <a:pt x="844" y="693"/>
                    <a:pt x="884" y="674"/>
                    <a:pt x="905" y="630"/>
                  </a:cubicBezTo>
                  <a:cubicBezTo>
                    <a:pt x="964" y="571"/>
                    <a:pt x="964" y="458"/>
                    <a:pt x="887" y="422"/>
                  </a:cubicBezTo>
                  <a:cubicBezTo>
                    <a:pt x="679" y="290"/>
                    <a:pt x="471" y="159"/>
                    <a:pt x="263" y="28"/>
                  </a:cubicBezTo>
                  <a:cubicBezTo>
                    <a:pt x="232" y="11"/>
                    <a:pt x="198" y="1"/>
                    <a:pt x="1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4"/>
            <p:cNvSpPr/>
            <p:nvPr/>
          </p:nvSpPr>
          <p:spPr>
            <a:xfrm>
              <a:off x="1642400" y="1189625"/>
              <a:ext cx="28300" cy="18475"/>
            </a:xfrm>
            <a:custGeom>
              <a:avLst/>
              <a:gdLst/>
              <a:ahLst/>
              <a:cxnLst/>
              <a:rect l="l" t="t" r="r" b="b"/>
              <a:pathLst>
                <a:path w="1132" h="739" extrusionOk="0">
                  <a:moveTo>
                    <a:pt x="168" y="1"/>
                  </a:moveTo>
                  <a:cubicBezTo>
                    <a:pt x="112" y="1"/>
                    <a:pt x="50" y="44"/>
                    <a:pt x="37" y="100"/>
                  </a:cubicBezTo>
                  <a:cubicBezTo>
                    <a:pt x="1" y="195"/>
                    <a:pt x="37" y="249"/>
                    <a:pt x="114" y="308"/>
                  </a:cubicBezTo>
                  <a:cubicBezTo>
                    <a:pt x="376" y="439"/>
                    <a:pt x="639" y="588"/>
                    <a:pt x="906" y="724"/>
                  </a:cubicBezTo>
                  <a:cubicBezTo>
                    <a:pt x="920" y="734"/>
                    <a:pt x="939" y="738"/>
                    <a:pt x="958" y="738"/>
                  </a:cubicBezTo>
                  <a:cubicBezTo>
                    <a:pt x="1013" y="738"/>
                    <a:pt x="1078" y="704"/>
                    <a:pt x="1091" y="647"/>
                  </a:cubicBezTo>
                  <a:cubicBezTo>
                    <a:pt x="1132" y="552"/>
                    <a:pt x="1091" y="475"/>
                    <a:pt x="1019" y="439"/>
                  </a:cubicBezTo>
                  <a:cubicBezTo>
                    <a:pt x="752" y="308"/>
                    <a:pt x="490" y="158"/>
                    <a:pt x="227" y="23"/>
                  </a:cubicBezTo>
                  <a:cubicBezTo>
                    <a:pt x="211" y="7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2" name="Google Shape;452;p4"/>
          <p:cNvGrpSpPr/>
          <p:nvPr/>
        </p:nvGrpSpPr>
        <p:grpSpPr>
          <a:xfrm rot="1024943">
            <a:off x="7935185" y="51235"/>
            <a:ext cx="1167069" cy="834182"/>
            <a:chOff x="3287500" y="1126625"/>
            <a:chExt cx="222800" cy="159250"/>
          </a:xfrm>
        </p:grpSpPr>
        <p:sp>
          <p:nvSpPr>
            <p:cNvPr id="453" name="Google Shape;453;p4"/>
            <p:cNvSpPr/>
            <p:nvPr/>
          </p:nvSpPr>
          <p:spPr>
            <a:xfrm>
              <a:off x="3337825" y="1214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03" y="0"/>
                  </a:moveTo>
                  <a:cubicBezTo>
                    <a:pt x="267" y="0"/>
                    <a:pt x="226" y="0"/>
                    <a:pt x="190" y="19"/>
                  </a:cubicBezTo>
                  <a:cubicBezTo>
                    <a:pt x="154" y="37"/>
                    <a:pt x="113" y="59"/>
                    <a:pt x="95" y="95"/>
                  </a:cubicBezTo>
                  <a:cubicBezTo>
                    <a:pt x="59" y="114"/>
                    <a:pt x="41" y="150"/>
                    <a:pt x="23" y="190"/>
                  </a:cubicBezTo>
                  <a:cubicBezTo>
                    <a:pt x="0" y="227"/>
                    <a:pt x="0" y="263"/>
                    <a:pt x="0" y="304"/>
                  </a:cubicBezTo>
                  <a:lnTo>
                    <a:pt x="0" y="399"/>
                  </a:lnTo>
                  <a:cubicBezTo>
                    <a:pt x="23" y="435"/>
                    <a:pt x="59" y="489"/>
                    <a:pt x="95" y="530"/>
                  </a:cubicBezTo>
                  <a:cubicBezTo>
                    <a:pt x="113" y="548"/>
                    <a:pt x="136" y="566"/>
                    <a:pt x="154" y="584"/>
                  </a:cubicBezTo>
                  <a:cubicBezTo>
                    <a:pt x="190" y="602"/>
                    <a:pt x="249" y="625"/>
                    <a:pt x="303" y="625"/>
                  </a:cubicBezTo>
                  <a:cubicBezTo>
                    <a:pt x="362" y="625"/>
                    <a:pt x="398" y="602"/>
                    <a:pt x="434" y="584"/>
                  </a:cubicBezTo>
                  <a:cubicBezTo>
                    <a:pt x="475" y="584"/>
                    <a:pt x="493" y="566"/>
                    <a:pt x="529" y="530"/>
                  </a:cubicBezTo>
                  <a:cubicBezTo>
                    <a:pt x="566" y="489"/>
                    <a:pt x="588" y="471"/>
                    <a:pt x="588" y="435"/>
                  </a:cubicBezTo>
                  <a:cubicBezTo>
                    <a:pt x="606" y="399"/>
                    <a:pt x="624" y="358"/>
                    <a:pt x="624" y="304"/>
                  </a:cubicBezTo>
                  <a:cubicBezTo>
                    <a:pt x="624" y="285"/>
                    <a:pt x="606" y="245"/>
                    <a:pt x="606" y="227"/>
                  </a:cubicBezTo>
                  <a:cubicBezTo>
                    <a:pt x="588" y="172"/>
                    <a:pt x="566" y="132"/>
                    <a:pt x="529" y="95"/>
                  </a:cubicBezTo>
                  <a:cubicBezTo>
                    <a:pt x="511" y="77"/>
                    <a:pt x="493" y="59"/>
                    <a:pt x="475" y="37"/>
                  </a:cubicBezTo>
                  <a:cubicBezTo>
                    <a:pt x="416" y="19"/>
                    <a:pt x="362" y="0"/>
                    <a:pt x="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4"/>
            <p:cNvSpPr/>
            <p:nvPr/>
          </p:nvSpPr>
          <p:spPr>
            <a:xfrm>
              <a:off x="3356700" y="1177075"/>
              <a:ext cx="13725" cy="13700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6"/>
                    <a:pt x="96" y="95"/>
                  </a:cubicBezTo>
                  <a:cubicBezTo>
                    <a:pt x="59" y="113"/>
                    <a:pt x="37" y="149"/>
                    <a:pt x="37" y="167"/>
                  </a:cubicBezTo>
                  <a:cubicBezTo>
                    <a:pt x="19" y="208"/>
                    <a:pt x="1" y="244"/>
                    <a:pt x="1" y="280"/>
                  </a:cubicBezTo>
                  <a:cubicBezTo>
                    <a:pt x="19" y="357"/>
                    <a:pt x="37" y="434"/>
                    <a:pt x="96" y="470"/>
                  </a:cubicBezTo>
                  <a:cubicBezTo>
                    <a:pt x="132" y="525"/>
                    <a:pt x="209" y="547"/>
                    <a:pt x="286" y="547"/>
                  </a:cubicBezTo>
                  <a:cubicBezTo>
                    <a:pt x="358" y="547"/>
                    <a:pt x="417" y="525"/>
                    <a:pt x="471" y="470"/>
                  </a:cubicBezTo>
                  <a:cubicBezTo>
                    <a:pt x="489" y="452"/>
                    <a:pt x="512" y="412"/>
                    <a:pt x="530" y="375"/>
                  </a:cubicBezTo>
                  <a:cubicBezTo>
                    <a:pt x="548" y="357"/>
                    <a:pt x="548" y="321"/>
                    <a:pt x="548" y="280"/>
                  </a:cubicBezTo>
                  <a:cubicBezTo>
                    <a:pt x="548" y="208"/>
                    <a:pt x="530" y="131"/>
                    <a:pt x="471" y="95"/>
                  </a:cubicBezTo>
                  <a:cubicBezTo>
                    <a:pt x="417" y="36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4"/>
            <p:cNvSpPr/>
            <p:nvPr/>
          </p:nvSpPr>
          <p:spPr>
            <a:xfrm>
              <a:off x="3409075" y="1193000"/>
              <a:ext cx="12225" cy="12350"/>
            </a:xfrm>
            <a:custGeom>
              <a:avLst/>
              <a:gdLst/>
              <a:ahLst/>
              <a:cxnLst/>
              <a:rect l="l" t="t" r="r" b="b"/>
              <a:pathLst>
                <a:path w="489" h="494" extrusionOk="0">
                  <a:moveTo>
                    <a:pt x="244" y="1"/>
                  </a:moveTo>
                  <a:cubicBezTo>
                    <a:pt x="204" y="1"/>
                    <a:pt x="186" y="23"/>
                    <a:pt x="149" y="23"/>
                  </a:cubicBezTo>
                  <a:cubicBezTo>
                    <a:pt x="131" y="42"/>
                    <a:pt x="91" y="60"/>
                    <a:pt x="73" y="78"/>
                  </a:cubicBezTo>
                  <a:cubicBezTo>
                    <a:pt x="54" y="96"/>
                    <a:pt x="36" y="137"/>
                    <a:pt x="18" y="155"/>
                  </a:cubicBezTo>
                  <a:cubicBezTo>
                    <a:pt x="18" y="191"/>
                    <a:pt x="0" y="209"/>
                    <a:pt x="0" y="250"/>
                  </a:cubicBezTo>
                  <a:cubicBezTo>
                    <a:pt x="0" y="268"/>
                    <a:pt x="18" y="286"/>
                    <a:pt x="18" y="322"/>
                  </a:cubicBezTo>
                  <a:cubicBezTo>
                    <a:pt x="18" y="363"/>
                    <a:pt x="36" y="399"/>
                    <a:pt x="73" y="417"/>
                  </a:cubicBezTo>
                  <a:cubicBezTo>
                    <a:pt x="91" y="435"/>
                    <a:pt x="113" y="453"/>
                    <a:pt x="131" y="453"/>
                  </a:cubicBezTo>
                  <a:cubicBezTo>
                    <a:pt x="168" y="476"/>
                    <a:pt x="204" y="494"/>
                    <a:pt x="244" y="494"/>
                  </a:cubicBezTo>
                  <a:cubicBezTo>
                    <a:pt x="281" y="494"/>
                    <a:pt x="317" y="494"/>
                    <a:pt x="339" y="476"/>
                  </a:cubicBezTo>
                  <a:cubicBezTo>
                    <a:pt x="376" y="453"/>
                    <a:pt x="394" y="453"/>
                    <a:pt x="412" y="417"/>
                  </a:cubicBezTo>
                  <a:cubicBezTo>
                    <a:pt x="453" y="399"/>
                    <a:pt x="453" y="381"/>
                    <a:pt x="471" y="340"/>
                  </a:cubicBezTo>
                  <a:cubicBezTo>
                    <a:pt x="489" y="322"/>
                    <a:pt x="489" y="286"/>
                    <a:pt x="489" y="250"/>
                  </a:cubicBezTo>
                  <a:lnTo>
                    <a:pt x="489" y="191"/>
                  </a:lnTo>
                  <a:cubicBezTo>
                    <a:pt x="471" y="155"/>
                    <a:pt x="453" y="114"/>
                    <a:pt x="412" y="78"/>
                  </a:cubicBezTo>
                  <a:cubicBezTo>
                    <a:pt x="394" y="60"/>
                    <a:pt x="394" y="60"/>
                    <a:pt x="376" y="42"/>
                  </a:cubicBezTo>
                  <a:cubicBezTo>
                    <a:pt x="339" y="23"/>
                    <a:pt x="299" y="1"/>
                    <a:pt x="2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4"/>
            <p:cNvSpPr/>
            <p:nvPr/>
          </p:nvSpPr>
          <p:spPr>
            <a:xfrm>
              <a:off x="3418450" y="1148800"/>
              <a:ext cx="9875" cy="9850"/>
            </a:xfrm>
            <a:custGeom>
              <a:avLst/>
              <a:gdLst/>
              <a:ahLst/>
              <a:cxnLst/>
              <a:rect l="l" t="t" r="r" b="b"/>
              <a:pathLst>
                <a:path w="395" h="394" extrusionOk="0">
                  <a:moveTo>
                    <a:pt x="191" y="0"/>
                  </a:moveTo>
                  <a:cubicBezTo>
                    <a:pt x="168" y="0"/>
                    <a:pt x="132" y="18"/>
                    <a:pt x="114" y="18"/>
                  </a:cubicBezTo>
                  <a:cubicBezTo>
                    <a:pt x="96" y="36"/>
                    <a:pt x="78" y="36"/>
                    <a:pt x="55" y="54"/>
                  </a:cubicBezTo>
                  <a:cubicBezTo>
                    <a:pt x="37" y="72"/>
                    <a:pt x="19" y="95"/>
                    <a:pt x="19" y="131"/>
                  </a:cubicBezTo>
                  <a:cubicBezTo>
                    <a:pt x="1" y="149"/>
                    <a:pt x="1" y="167"/>
                    <a:pt x="1" y="208"/>
                  </a:cubicBezTo>
                  <a:lnTo>
                    <a:pt x="1" y="244"/>
                  </a:lnTo>
                  <a:cubicBezTo>
                    <a:pt x="19" y="281"/>
                    <a:pt x="37" y="321"/>
                    <a:pt x="55" y="339"/>
                  </a:cubicBezTo>
                  <a:cubicBezTo>
                    <a:pt x="78" y="339"/>
                    <a:pt x="78" y="357"/>
                    <a:pt x="96" y="376"/>
                  </a:cubicBezTo>
                  <a:cubicBezTo>
                    <a:pt x="132" y="376"/>
                    <a:pt x="150" y="394"/>
                    <a:pt x="191" y="394"/>
                  </a:cubicBezTo>
                  <a:cubicBezTo>
                    <a:pt x="227" y="394"/>
                    <a:pt x="245" y="394"/>
                    <a:pt x="263" y="376"/>
                  </a:cubicBezTo>
                  <a:cubicBezTo>
                    <a:pt x="281" y="376"/>
                    <a:pt x="322" y="357"/>
                    <a:pt x="340" y="339"/>
                  </a:cubicBezTo>
                  <a:cubicBezTo>
                    <a:pt x="358" y="321"/>
                    <a:pt x="358" y="299"/>
                    <a:pt x="376" y="281"/>
                  </a:cubicBezTo>
                  <a:cubicBezTo>
                    <a:pt x="376" y="244"/>
                    <a:pt x="394" y="226"/>
                    <a:pt x="394" y="208"/>
                  </a:cubicBezTo>
                  <a:cubicBezTo>
                    <a:pt x="376" y="186"/>
                    <a:pt x="376" y="167"/>
                    <a:pt x="376" y="149"/>
                  </a:cubicBezTo>
                  <a:cubicBezTo>
                    <a:pt x="376" y="113"/>
                    <a:pt x="358" y="95"/>
                    <a:pt x="340" y="54"/>
                  </a:cubicBezTo>
                  <a:cubicBezTo>
                    <a:pt x="322" y="54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4"/>
            <p:cNvSpPr/>
            <p:nvPr/>
          </p:nvSpPr>
          <p:spPr>
            <a:xfrm>
              <a:off x="3381250" y="1238050"/>
              <a:ext cx="7025" cy="7075"/>
            </a:xfrm>
            <a:custGeom>
              <a:avLst/>
              <a:gdLst/>
              <a:ahLst/>
              <a:cxnLst/>
              <a:rect l="l" t="t" r="r" b="b"/>
              <a:pathLst>
                <a:path w="281" h="283" extrusionOk="0">
                  <a:moveTo>
                    <a:pt x="150" y="0"/>
                  </a:moveTo>
                  <a:cubicBezTo>
                    <a:pt x="138" y="0"/>
                    <a:pt x="125" y="8"/>
                    <a:pt x="113" y="8"/>
                  </a:cubicBezTo>
                  <a:cubicBezTo>
                    <a:pt x="73" y="8"/>
                    <a:pt x="36" y="49"/>
                    <a:pt x="18" y="67"/>
                  </a:cubicBezTo>
                  <a:lnTo>
                    <a:pt x="18" y="121"/>
                  </a:lnTo>
                  <a:cubicBezTo>
                    <a:pt x="0" y="144"/>
                    <a:pt x="0" y="162"/>
                    <a:pt x="18" y="180"/>
                  </a:cubicBezTo>
                  <a:cubicBezTo>
                    <a:pt x="18" y="216"/>
                    <a:pt x="36" y="235"/>
                    <a:pt x="73" y="257"/>
                  </a:cubicBezTo>
                  <a:cubicBezTo>
                    <a:pt x="101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5"/>
                  </a:cubicBezTo>
                  <a:cubicBezTo>
                    <a:pt x="226" y="275"/>
                    <a:pt x="245" y="235"/>
                    <a:pt x="263" y="216"/>
                  </a:cubicBezTo>
                  <a:cubicBezTo>
                    <a:pt x="281" y="198"/>
                    <a:pt x="281" y="162"/>
                    <a:pt x="281" y="144"/>
                  </a:cubicBezTo>
                  <a:lnTo>
                    <a:pt x="281" y="85"/>
                  </a:lnTo>
                  <a:cubicBezTo>
                    <a:pt x="263" y="67"/>
                    <a:pt x="263" y="49"/>
                    <a:pt x="245" y="49"/>
                  </a:cubicBezTo>
                  <a:cubicBezTo>
                    <a:pt x="226" y="31"/>
                    <a:pt x="208" y="8"/>
                    <a:pt x="186" y="8"/>
                  </a:cubicBezTo>
                  <a:lnTo>
                    <a:pt x="168" y="8"/>
                  </a:lnTo>
                  <a:cubicBezTo>
                    <a:pt x="162" y="2"/>
                    <a:pt x="156" y="0"/>
                    <a:pt x="1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4"/>
            <p:cNvSpPr/>
            <p:nvPr/>
          </p:nvSpPr>
          <p:spPr>
            <a:xfrm>
              <a:off x="3390175" y="1183175"/>
              <a:ext cx="9425" cy="9600"/>
            </a:xfrm>
            <a:custGeom>
              <a:avLst/>
              <a:gdLst/>
              <a:ahLst/>
              <a:cxnLst/>
              <a:rect l="l" t="t" r="r" b="b"/>
              <a:pathLst>
                <a:path w="377" h="384" extrusionOk="0">
                  <a:moveTo>
                    <a:pt x="191" y="0"/>
                  </a:moveTo>
                  <a:cubicBezTo>
                    <a:pt x="168" y="0"/>
                    <a:pt x="150" y="18"/>
                    <a:pt x="114" y="18"/>
                  </a:cubicBezTo>
                  <a:cubicBezTo>
                    <a:pt x="96" y="36"/>
                    <a:pt x="78" y="36"/>
                    <a:pt x="55" y="55"/>
                  </a:cubicBezTo>
                  <a:cubicBezTo>
                    <a:pt x="37" y="77"/>
                    <a:pt x="19" y="95"/>
                    <a:pt x="19" y="131"/>
                  </a:cubicBezTo>
                  <a:cubicBezTo>
                    <a:pt x="1" y="150"/>
                    <a:pt x="1" y="168"/>
                    <a:pt x="1" y="190"/>
                  </a:cubicBezTo>
                  <a:cubicBezTo>
                    <a:pt x="1" y="208"/>
                    <a:pt x="1" y="226"/>
                    <a:pt x="19" y="245"/>
                  </a:cubicBezTo>
                  <a:cubicBezTo>
                    <a:pt x="19" y="281"/>
                    <a:pt x="37" y="303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203" y="382"/>
                    <a:pt x="213" y="384"/>
                    <a:pt x="222" y="384"/>
                  </a:cubicBezTo>
                  <a:cubicBezTo>
                    <a:pt x="239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1"/>
                    <a:pt x="358" y="303"/>
                    <a:pt x="358" y="263"/>
                  </a:cubicBezTo>
                  <a:cubicBezTo>
                    <a:pt x="376" y="245"/>
                    <a:pt x="376" y="226"/>
                    <a:pt x="376" y="190"/>
                  </a:cubicBezTo>
                  <a:lnTo>
                    <a:pt x="376" y="150"/>
                  </a:lnTo>
                  <a:cubicBezTo>
                    <a:pt x="358" y="113"/>
                    <a:pt x="358" y="95"/>
                    <a:pt x="322" y="55"/>
                  </a:cubicBezTo>
                  <a:cubicBezTo>
                    <a:pt x="322" y="55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4"/>
            <p:cNvSpPr/>
            <p:nvPr/>
          </p:nvSpPr>
          <p:spPr>
            <a:xfrm>
              <a:off x="3327525" y="1165750"/>
              <a:ext cx="9875" cy="10200"/>
            </a:xfrm>
            <a:custGeom>
              <a:avLst/>
              <a:gdLst/>
              <a:ahLst/>
              <a:cxnLst/>
              <a:rect l="l" t="t" r="r" b="b"/>
              <a:pathLst>
                <a:path w="395" h="408" extrusionOk="0">
                  <a:moveTo>
                    <a:pt x="227" y="1"/>
                  </a:moveTo>
                  <a:cubicBezTo>
                    <a:pt x="209" y="1"/>
                    <a:pt x="168" y="1"/>
                    <a:pt x="150" y="19"/>
                  </a:cubicBezTo>
                  <a:cubicBezTo>
                    <a:pt x="114" y="19"/>
                    <a:pt x="96" y="37"/>
                    <a:pt x="73" y="55"/>
                  </a:cubicBezTo>
                  <a:cubicBezTo>
                    <a:pt x="55" y="55"/>
                    <a:pt x="37" y="73"/>
                    <a:pt x="19" y="114"/>
                  </a:cubicBezTo>
                  <a:cubicBezTo>
                    <a:pt x="1" y="132"/>
                    <a:pt x="1" y="150"/>
                    <a:pt x="1" y="186"/>
                  </a:cubicBezTo>
                  <a:lnTo>
                    <a:pt x="1" y="263"/>
                  </a:lnTo>
                  <a:cubicBezTo>
                    <a:pt x="19" y="281"/>
                    <a:pt x="19" y="299"/>
                    <a:pt x="19" y="299"/>
                  </a:cubicBezTo>
                  <a:cubicBezTo>
                    <a:pt x="37" y="340"/>
                    <a:pt x="73" y="358"/>
                    <a:pt x="96" y="376"/>
                  </a:cubicBezTo>
                  <a:cubicBezTo>
                    <a:pt x="114" y="394"/>
                    <a:pt x="132" y="394"/>
                    <a:pt x="150" y="394"/>
                  </a:cubicBezTo>
                  <a:cubicBezTo>
                    <a:pt x="168" y="403"/>
                    <a:pt x="187" y="408"/>
                    <a:pt x="204" y="408"/>
                  </a:cubicBezTo>
                  <a:cubicBezTo>
                    <a:pt x="221" y="408"/>
                    <a:pt x="236" y="403"/>
                    <a:pt x="245" y="394"/>
                  </a:cubicBezTo>
                  <a:cubicBezTo>
                    <a:pt x="263" y="394"/>
                    <a:pt x="281" y="394"/>
                    <a:pt x="299" y="376"/>
                  </a:cubicBezTo>
                  <a:cubicBezTo>
                    <a:pt x="340" y="358"/>
                    <a:pt x="358" y="340"/>
                    <a:pt x="376" y="299"/>
                  </a:cubicBezTo>
                  <a:cubicBezTo>
                    <a:pt x="376" y="299"/>
                    <a:pt x="394" y="281"/>
                    <a:pt x="394" y="263"/>
                  </a:cubicBezTo>
                  <a:lnTo>
                    <a:pt x="394" y="168"/>
                  </a:lnTo>
                  <a:lnTo>
                    <a:pt x="394" y="150"/>
                  </a:lnTo>
                  <a:cubicBezTo>
                    <a:pt x="394" y="132"/>
                    <a:pt x="376" y="114"/>
                    <a:pt x="358" y="96"/>
                  </a:cubicBezTo>
                  <a:cubicBezTo>
                    <a:pt x="340" y="55"/>
                    <a:pt x="322" y="37"/>
                    <a:pt x="299" y="37"/>
                  </a:cubicBezTo>
                  <a:cubicBezTo>
                    <a:pt x="281" y="19"/>
                    <a:pt x="245" y="19"/>
                    <a:pt x="2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4"/>
            <p:cNvSpPr/>
            <p:nvPr/>
          </p:nvSpPr>
          <p:spPr>
            <a:xfrm>
              <a:off x="3287500" y="1206700"/>
              <a:ext cx="7475" cy="7150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1" y="0"/>
                  </a:moveTo>
                  <a:cubicBezTo>
                    <a:pt x="113" y="0"/>
                    <a:pt x="113" y="0"/>
                    <a:pt x="91" y="18"/>
                  </a:cubicBezTo>
                  <a:cubicBezTo>
                    <a:pt x="72" y="18"/>
                    <a:pt x="72" y="18"/>
                    <a:pt x="54" y="41"/>
                  </a:cubicBezTo>
                  <a:cubicBezTo>
                    <a:pt x="54" y="41"/>
                    <a:pt x="36" y="41"/>
                    <a:pt x="36" y="59"/>
                  </a:cubicBezTo>
                  <a:cubicBezTo>
                    <a:pt x="18" y="59"/>
                    <a:pt x="18" y="77"/>
                    <a:pt x="18" y="95"/>
                  </a:cubicBezTo>
                  <a:cubicBezTo>
                    <a:pt x="0" y="113"/>
                    <a:pt x="0" y="131"/>
                    <a:pt x="0" y="154"/>
                  </a:cubicBezTo>
                  <a:cubicBezTo>
                    <a:pt x="0" y="154"/>
                    <a:pt x="0" y="172"/>
                    <a:pt x="18" y="190"/>
                  </a:cubicBezTo>
                  <a:lnTo>
                    <a:pt x="18" y="208"/>
                  </a:lnTo>
                  <a:cubicBezTo>
                    <a:pt x="36" y="226"/>
                    <a:pt x="36" y="226"/>
                    <a:pt x="54" y="245"/>
                  </a:cubicBezTo>
                  <a:lnTo>
                    <a:pt x="72" y="267"/>
                  </a:lnTo>
                  <a:cubicBezTo>
                    <a:pt x="91" y="267"/>
                    <a:pt x="91" y="285"/>
                    <a:pt x="113" y="285"/>
                  </a:cubicBezTo>
                  <a:lnTo>
                    <a:pt x="204" y="285"/>
                  </a:lnTo>
                  <a:cubicBezTo>
                    <a:pt x="226" y="267"/>
                    <a:pt x="244" y="267"/>
                    <a:pt x="244" y="245"/>
                  </a:cubicBezTo>
                  <a:lnTo>
                    <a:pt x="262" y="226"/>
                  </a:lnTo>
                  <a:cubicBezTo>
                    <a:pt x="281" y="208"/>
                    <a:pt x="281" y="208"/>
                    <a:pt x="281" y="190"/>
                  </a:cubicBezTo>
                  <a:cubicBezTo>
                    <a:pt x="299" y="172"/>
                    <a:pt x="299" y="154"/>
                    <a:pt x="299" y="154"/>
                  </a:cubicBezTo>
                  <a:lnTo>
                    <a:pt x="299" y="113"/>
                  </a:lnTo>
                  <a:cubicBezTo>
                    <a:pt x="281" y="95"/>
                    <a:pt x="281" y="77"/>
                    <a:pt x="262" y="59"/>
                  </a:cubicBezTo>
                  <a:lnTo>
                    <a:pt x="244" y="41"/>
                  </a:lnTo>
                  <a:lnTo>
                    <a:pt x="226" y="18"/>
                  </a:lnTo>
                  <a:cubicBezTo>
                    <a:pt x="204" y="18"/>
                    <a:pt x="204" y="0"/>
                    <a:pt x="1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4"/>
            <p:cNvSpPr/>
            <p:nvPr/>
          </p:nvSpPr>
          <p:spPr>
            <a:xfrm>
              <a:off x="3344500" y="1140750"/>
              <a:ext cx="15950" cy="16100"/>
            </a:xfrm>
            <a:custGeom>
              <a:avLst/>
              <a:gdLst/>
              <a:ahLst/>
              <a:cxnLst/>
              <a:rect l="l" t="t" r="r" b="b"/>
              <a:pathLst>
                <a:path w="638" h="644" extrusionOk="0">
                  <a:moveTo>
                    <a:pt x="321" y="1"/>
                  </a:moveTo>
                  <a:cubicBezTo>
                    <a:pt x="281" y="1"/>
                    <a:pt x="244" y="1"/>
                    <a:pt x="208" y="19"/>
                  </a:cubicBezTo>
                  <a:cubicBezTo>
                    <a:pt x="167" y="37"/>
                    <a:pt x="131" y="55"/>
                    <a:pt x="95" y="96"/>
                  </a:cubicBezTo>
                  <a:cubicBezTo>
                    <a:pt x="54" y="114"/>
                    <a:pt x="36" y="150"/>
                    <a:pt x="36" y="191"/>
                  </a:cubicBezTo>
                  <a:cubicBezTo>
                    <a:pt x="18" y="227"/>
                    <a:pt x="0" y="281"/>
                    <a:pt x="0" y="322"/>
                  </a:cubicBezTo>
                  <a:cubicBezTo>
                    <a:pt x="0" y="340"/>
                    <a:pt x="18" y="376"/>
                    <a:pt x="18" y="394"/>
                  </a:cubicBezTo>
                  <a:cubicBezTo>
                    <a:pt x="36" y="453"/>
                    <a:pt x="54" y="508"/>
                    <a:pt x="95" y="548"/>
                  </a:cubicBezTo>
                  <a:cubicBezTo>
                    <a:pt x="167" y="603"/>
                    <a:pt x="244" y="643"/>
                    <a:pt x="321" y="643"/>
                  </a:cubicBezTo>
                  <a:cubicBezTo>
                    <a:pt x="376" y="643"/>
                    <a:pt x="412" y="643"/>
                    <a:pt x="452" y="621"/>
                  </a:cubicBezTo>
                  <a:cubicBezTo>
                    <a:pt x="489" y="603"/>
                    <a:pt x="525" y="584"/>
                    <a:pt x="547" y="548"/>
                  </a:cubicBezTo>
                  <a:cubicBezTo>
                    <a:pt x="584" y="508"/>
                    <a:pt x="602" y="489"/>
                    <a:pt x="620" y="453"/>
                  </a:cubicBezTo>
                  <a:cubicBezTo>
                    <a:pt x="638" y="394"/>
                    <a:pt x="638" y="358"/>
                    <a:pt x="638" y="322"/>
                  </a:cubicBezTo>
                  <a:lnTo>
                    <a:pt x="638" y="227"/>
                  </a:lnTo>
                  <a:cubicBezTo>
                    <a:pt x="620" y="168"/>
                    <a:pt x="584" y="132"/>
                    <a:pt x="547" y="96"/>
                  </a:cubicBezTo>
                  <a:cubicBezTo>
                    <a:pt x="489" y="37"/>
                    <a:pt x="412" y="1"/>
                    <a:pt x="3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4"/>
            <p:cNvSpPr/>
            <p:nvPr/>
          </p:nvSpPr>
          <p:spPr>
            <a:xfrm>
              <a:off x="3443450" y="1197725"/>
              <a:ext cx="9850" cy="8850"/>
            </a:xfrm>
            <a:custGeom>
              <a:avLst/>
              <a:gdLst/>
              <a:ahLst/>
              <a:cxnLst/>
              <a:rect l="l" t="t" r="r" b="b"/>
              <a:pathLst>
                <a:path w="394" h="354" extrusionOk="0">
                  <a:moveTo>
                    <a:pt x="211" y="0"/>
                  </a:moveTo>
                  <a:cubicBezTo>
                    <a:pt x="171" y="0"/>
                    <a:pt x="129" y="16"/>
                    <a:pt x="95" y="38"/>
                  </a:cubicBezTo>
                  <a:cubicBezTo>
                    <a:pt x="55" y="61"/>
                    <a:pt x="37" y="79"/>
                    <a:pt x="18" y="97"/>
                  </a:cubicBezTo>
                  <a:cubicBezTo>
                    <a:pt x="18" y="115"/>
                    <a:pt x="0" y="151"/>
                    <a:pt x="0" y="174"/>
                  </a:cubicBezTo>
                  <a:cubicBezTo>
                    <a:pt x="0" y="210"/>
                    <a:pt x="18" y="228"/>
                    <a:pt x="18" y="264"/>
                  </a:cubicBezTo>
                  <a:cubicBezTo>
                    <a:pt x="37" y="287"/>
                    <a:pt x="55" y="305"/>
                    <a:pt x="95" y="323"/>
                  </a:cubicBezTo>
                  <a:cubicBezTo>
                    <a:pt x="127" y="344"/>
                    <a:pt x="167" y="353"/>
                    <a:pt x="205" y="353"/>
                  </a:cubicBezTo>
                  <a:cubicBezTo>
                    <a:pt x="232" y="353"/>
                    <a:pt x="258" y="349"/>
                    <a:pt x="281" y="341"/>
                  </a:cubicBezTo>
                  <a:cubicBezTo>
                    <a:pt x="299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99" y="38"/>
                    <a:pt x="281" y="20"/>
                  </a:cubicBezTo>
                  <a:cubicBezTo>
                    <a:pt x="260" y="6"/>
                    <a:pt x="236" y="0"/>
                    <a:pt x="2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4"/>
            <p:cNvSpPr/>
            <p:nvPr/>
          </p:nvSpPr>
          <p:spPr>
            <a:xfrm>
              <a:off x="3430675" y="1243000"/>
              <a:ext cx="19350" cy="18600"/>
            </a:xfrm>
            <a:custGeom>
              <a:avLst/>
              <a:gdLst/>
              <a:ahLst/>
              <a:cxnLst/>
              <a:rect l="l" t="t" r="r" b="b"/>
              <a:pathLst>
                <a:path w="774" h="744" extrusionOk="0">
                  <a:moveTo>
                    <a:pt x="380" y="0"/>
                  </a:moveTo>
                  <a:cubicBezTo>
                    <a:pt x="303" y="0"/>
                    <a:pt x="244" y="18"/>
                    <a:pt x="190" y="59"/>
                  </a:cubicBezTo>
                  <a:cubicBezTo>
                    <a:pt x="113" y="95"/>
                    <a:pt x="77" y="150"/>
                    <a:pt x="41" y="227"/>
                  </a:cubicBezTo>
                  <a:cubicBezTo>
                    <a:pt x="18" y="285"/>
                    <a:pt x="0" y="340"/>
                    <a:pt x="18" y="417"/>
                  </a:cubicBezTo>
                  <a:cubicBezTo>
                    <a:pt x="18" y="489"/>
                    <a:pt x="59" y="566"/>
                    <a:pt x="113" y="625"/>
                  </a:cubicBezTo>
                  <a:lnTo>
                    <a:pt x="113" y="643"/>
                  </a:lnTo>
                  <a:cubicBezTo>
                    <a:pt x="187" y="717"/>
                    <a:pt x="294" y="744"/>
                    <a:pt x="402" y="744"/>
                  </a:cubicBezTo>
                  <a:cubicBezTo>
                    <a:pt x="432" y="744"/>
                    <a:pt x="463" y="742"/>
                    <a:pt x="493" y="738"/>
                  </a:cubicBezTo>
                  <a:cubicBezTo>
                    <a:pt x="606" y="697"/>
                    <a:pt x="719" y="602"/>
                    <a:pt x="738" y="471"/>
                  </a:cubicBezTo>
                  <a:cubicBezTo>
                    <a:pt x="774" y="340"/>
                    <a:pt x="738" y="208"/>
                    <a:pt x="643" y="113"/>
                  </a:cubicBezTo>
                  <a:cubicBezTo>
                    <a:pt x="606" y="59"/>
                    <a:pt x="548" y="37"/>
                    <a:pt x="493" y="18"/>
                  </a:cubicBezTo>
                  <a:cubicBezTo>
                    <a:pt x="455" y="9"/>
                    <a:pt x="421" y="5"/>
                    <a:pt x="388" y="5"/>
                  </a:cubicBezTo>
                  <a:cubicBezTo>
                    <a:pt x="369" y="5"/>
                    <a:pt x="351" y="6"/>
                    <a:pt x="332" y="9"/>
                  </a:cubicBezTo>
                  <a:lnTo>
                    <a:pt x="332" y="9"/>
                  </a:lnTo>
                  <a:cubicBezTo>
                    <a:pt x="346" y="5"/>
                    <a:pt x="360" y="0"/>
                    <a:pt x="3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4"/>
            <p:cNvSpPr/>
            <p:nvPr/>
          </p:nvSpPr>
          <p:spPr>
            <a:xfrm>
              <a:off x="3473525" y="1186900"/>
              <a:ext cx="8500" cy="9525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3" y="1"/>
                  </a:moveTo>
                  <a:cubicBezTo>
                    <a:pt x="155" y="19"/>
                    <a:pt x="136" y="19"/>
                    <a:pt x="136" y="19"/>
                  </a:cubicBezTo>
                  <a:cubicBezTo>
                    <a:pt x="114" y="19"/>
                    <a:pt x="96" y="19"/>
                    <a:pt x="96" y="41"/>
                  </a:cubicBezTo>
                  <a:cubicBezTo>
                    <a:pt x="78" y="41"/>
                    <a:pt x="60" y="59"/>
                    <a:pt x="41" y="77"/>
                  </a:cubicBezTo>
                  <a:cubicBezTo>
                    <a:pt x="23" y="96"/>
                    <a:pt x="23" y="114"/>
                    <a:pt x="23" y="132"/>
                  </a:cubicBezTo>
                  <a:cubicBezTo>
                    <a:pt x="23" y="132"/>
                    <a:pt x="1" y="154"/>
                    <a:pt x="1" y="172"/>
                  </a:cubicBezTo>
                  <a:lnTo>
                    <a:pt x="1" y="245"/>
                  </a:lnTo>
                  <a:cubicBezTo>
                    <a:pt x="23" y="286"/>
                    <a:pt x="41" y="304"/>
                    <a:pt x="60" y="322"/>
                  </a:cubicBezTo>
                  <a:cubicBezTo>
                    <a:pt x="78" y="358"/>
                    <a:pt x="136" y="381"/>
                    <a:pt x="173" y="381"/>
                  </a:cubicBezTo>
                  <a:cubicBezTo>
                    <a:pt x="191" y="381"/>
                    <a:pt x="209" y="381"/>
                    <a:pt x="227" y="358"/>
                  </a:cubicBezTo>
                  <a:cubicBezTo>
                    <a:pt x="250" y="358"/>
                    <a:pt x="268" y="340"/>
                    <a:pt x="286" y="322"/>
                  </a:cubicBezTo>
                  <a:cubicBezTo>
                    <a:pt x="304" y="304"/>
                    <a:pt x="322" y="286"/>
                    <a:pt x="322" y="245"/>
                  </a:cubicBezTo>
                  <a:cubicBezTo>
                    <a:pt x="340" y="227"/>
                    <a:pt x="340" y="191"/>
                    <a:pt x="322" y="172"/>
                  </a:cubicBezTo>
                  <a:lnTo>
                    <a:pt x="322" y="132"/>
                  </a:lnTo>
                  <a:cubicBezTo>
                    <a:pt x="322" y="114"/>
                    <a:pt x="322" y="96"/>
                    <a:pt x="304" y="96"/>
                  </a:cubicBezTo>
                  <a:cubicBezTo>
                    <a:pt x="304" y="77"/>
                    <a:pt x="286" y="59"/>
                    <a:pt x="268" y="41"/>
                  </a:cubicBezTo>
                  <a:cubicBezTo>
                    <a:pt x="268" y="41"/>
                    <a:pt x="250" y="19"/>
                    <a:pt x="227" y="19"/>
                  </a:cubicBezTo>
                  <a:cubicBezTo>
                    <a:pt x="209" y="19"/>
                    <a:pt x="191" y="1"/>
                    <a:pt x="1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4"/>
            <p:cNvSpPr/>
            <p:nvPr/>
          </p:nvSpPr>
          <p:spPr>
            <a:xfrm>
              <a:off x="3476350" y="1223650"/>
              <a:ext cx="14725" cy="11350"/>
            </a:xfrm>
            <a:custGeom>
              <a:avLst/>
              <a:gdLst/>
              <a:ahLst/>
              <a:cxnLst/>
              <a:rect l="l" t="t" r="r" b="b"/>
              <a:pathLst>
                <a:path w="589" h="454" extrusionOk="0">
                  <a:moveTo>
                    <a:pt x="304" y="1"/>
                  </a:moveTo>
                  <a:cubicBezTo>
                    <a:pt x="1" y="1"/>
                    <a:pt x="1" y="453"/>
                    <a:pt x="304" y="453"/>
                  </a:cubicBezTo>
                  <a:cubicBezTo>
                    <a:pt x="589" y="453"/>
                    <a:pt x="589" y="1"/>
                    <a:pt x="3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4"/>
            <p:cNvSpPr/>
            <p:nvPr/>
          </p:nvSpPr>
          <p:spPr>
            <a:xfrm>
              <a:off x="3343025" y="1267550"/>
              <a:ext cx="12350" cy="11775"/>
            </a:xfrm>
            <a:custGeom>
              <a:avLst/>
              <a:gdLst/>
              <a:ahLst/>
              <a:cxnLst/>
              <a:rect l="l" t="t" r="r" b="b"/>
              <a:pathLst>
                <a:path w="494" h="471" extrusionOk="0">
                  <a:moveTo>
                    <a:pt x="245" y="0"/>
                  </a:moveTo>
                  <a:cubicBezTo>
                    <a:pt x="208" y="0"/>
                    <a:pt x="172" y="0"/>
                    <a:pt x="154" y="18"/>
                  </a:cubicBezTo>
                  <a:cubicBezTo>
                    <a:pt x="113" y="18"/>
                    <a:pt x="95" y="36"/>
                    <a:pt x="77" y="54"/>
                  </a:cubicBezTo>
                  <a:cubicBezTo>
                    <a:pt x="59" y="72"/>
                    <a:pt x="41" y="113"/>
                    <a:pt x="18" y="131"/>
                  </a:cubicBezTo>
                  <a:cubicBezTo>
                    <a:pt x="0" y="167"/>
                    <a:pt x="0" y="208"/>
                    <a:pt x="0" y="226"/>
                  </a:cubicBezTo>
                  <a:cubicBezTo>
                    <a:pt x="0" y="262"/>
                    <a:pt x="0" y="280"/>
                    <a:pt x="18" y="299"/>
                  </a:cubicBezTo>
                  <a:cubicBezTo>
                    <a:pt x="18" y="339"/>
                    <a:pt x="41" y="375"/>
                    <a:pt x="77" y="394"/>
                  </a:cubicBezTo>
                  <a:cubicBezTo>
                    <a:pt x="95" y="412"/>
                    <a:pt x="113" y="434"/>
                    <a:pt x="113" y="434"/>
                  </a:cubicBezTo>
                  <a:cubicBezTo>
                    <a:pt x="154" y="470"/>
                    <a:pt x="208" y="470"/>
                    <a:pt x="245" y="470"/>
                  </a:cubicBezTo>
                  <a:cubicBezTo>
                    <a:pt x="285" y="470"/>
                    <a:pt x="303" y="470"/>
                    <a:pt x="340" y="452"/>
                  </a:cubicBezTo>
                  <a:cubicBezTo>
                    <a:pt x="358" y="452"/>
                    <a:pt x="398" y="434"/>
                    <a:pt x="416" y="394"/>
                  </a:cubicBezTo>
                  <a:cubicBezTo>
                    <a:pt x="435" y="375"/>
                    <a:pt x="453" y="357"/>
                    <a:pt x="471" y="321"/>
                  </a:cubicBezTo>
                  <a:cubicBezTo>
                    <a:pt x="471" y="299"/>
                    <a:pt x="493" y="262"/>
                    <a:pt x="493" y="226"/>
                  </a:cubicBezTo>
                  <a:cubicBezTo>
                    <a:pt x="493" y="208"/>
                    <a:pt x="471" y="185"/>
                    <a:pt x="471" y="167"/>
                  </a:cubicBezTo>
                  <a:cubicBezTo>
                    <a:pt x="471" y="131"/>
                    <a:pt x="435" y="95"/>
                    <a:pt x="416" y="54"/>
                  </a:cubicBezTo>
                  <a:cubicBezTo>
                    <a:pt x="398" y="54"/>
                    <a:pt x="380" y="36"/>
                    <a:pt x="358" y="18"/>
                  </a:cubicBezTo>
                  <a:cubicBezTo>
                    <a:pt x="321" y="0"/>
                    <a:pt x="285" y="0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4"/>
            <p:cNvSpPr/>
            <p:nvPr/>
          </p:nvSpPr>
          <p:spPr>
            <a:xfrm>
              <a:off x="3395825" y="1278400"/>
              <a:ext cx="8075" cy="7475"/>
            </a:xfrm>
            <a:custGeom>
              <a:avLst/>
              <a:gdLst/>
              <a:ahLst/>
              <a:cxnLst/>
              <a:rect l="l" t="t" r="r" b="b"/>
              <a:pathLst>
                <a:path w="323" h="299" extrusionOk="0">
                  <a:moveTo>
                    <a:pt x="168" y="0"/>
                  </a:moveTo>
                  <a:cubicBezTo>
                    <a:pt x="150" y="0"/>
                    <a:pt x="114" y="0"/>
                    <a:pt x="96" y="18"/>
                  </a:cubicBezTo>
                  <a:cubicBezTo>
                    <a:pt x="78" y="18"/>
                    <a:pt x="78" y="18"/>
                    <a:pt x="78" y="36"/>
                  </a:cubicBezTo>
                  <a:cubicBezTo>
                    <a:pt x="37" y="36"/>
                    <a:pt x="37" y="55"/>
                    <a:pt x="19" y="73"/>
                  </a:cubicBezTo>
                  <a:cubicBezTo>
                    <a:pt x="1" y="91"/>
                    <a:pt x="1" y="113"/>
                    <a:pt x="1" y="150"/>
                  </a:cubicBezTo>
                  <a:cubicBezTo>
                    <a:pt x="1" y="168"/>
                    <a:pt x="1" y="186"/>
                    <a:pt x="19" y="204"/>
                  </a:cubicBezTo>
                  <a:cubicBezTo>
                    <a:pt x="37" y="226"/>
                    <a:pt x="37" y="245"/>
                    <a:pt x="78" y="263"/>
                  </a:cubicBezTo>
                  <a:lnTo>
                    <a:pt x="96" y="281"/>
                  </a:lnTo>
                  <a:cubicBezTo>
                    <a:pt x="114" y="281"/>
                    <a:pt x="150" y="299"/>
                    <a:pt x="168" y="299"/>
                  </a:cubicBezTo>
                  <a:cubicBezTo>
                    <a:pt x="191" y="299"/>
                    <a:pt x="227" y="281"/>
                    <a:pt x="245" y="281"/>
                  </a:cubicBezTo>
                  <a:cubicBezTo>
                    <a:pt x="281" y="245"/>
                    <a:pt x="322" y="204"/>
                    <a:pt x="322" y="150"/>
                  </a:cubicBezTo>
                  <a:cubicBezTo>
                    <a:pt x="322" y="91"/>
                    <a:pt x="281" y="36"/>
                    <a:pt x="245" y="18"/>
                  </a:cubicBezTo>
                  <a:cubicBezTo>
                    <a:pt x="227" y="0"/>
                    <a:pt x="191" y="0"/>
                    <a:pt x="1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4"/>
            <p:cNvSpPr/>
            <p:nvPr/>
          </p:nvSpPr>
          <p:spPr>
            <a:xfrm>
              <a:off x="3462775" y="1252950"/>
              <a:ext cx="21625" cy="21625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1" y="0"/>
                  </a:moveTo>
                  <a:cubicBezTo>
                    <a:pt x="376" y="0"/>
                    <a:pt x="318" y="19"/>
                    <a:pt x="281" y="37"/>
                  </a:cubicBezTo>
                  <a:cubicBezTo>
                    <a:pt x="227" y="55"/>
                    <a:pt x="168" y="91"/>
                    <a:pt x="132" y="132"/>
                  </a:cubicBezTo>
                  <a:cubicBezTo>
                    <a:pt x="91" y="168"/>
                    <a:pt x="55" y="227"/>
                    <a:pt x="55" y="263"/>
                  </a:cubicBezTo>
                  <a:cubicBezTo>
                    <a:pt x="19" y="317"/>
                    <a:pt x="1" y="376"/>
                    <a:pt x="19" y="430"/>
                  </a:cubicBezTo>
                  <a:lnTo>
                    <a:pt x="19" y="543"/>
                  </a:lnTo>
                  <a:cubicBezTo>
                    <a:pt x="55" y="620"/>
                    <a:pt x="73" y="679"/>
                    <a:pt x="132" y="733"/>
                  </a:cubicBezTo>
                  <a:cubicBezTo>
                    <a:pt x="168" y="751"/>
                    <a:pt x="186" y="792"/>
                    <a:pt x="227" y="810"/>
                  </a:cubicBezTo>
                  <a:cubicBezTo>
                    <a:pt x="281" y="846"/>
                    <a:pt x="358" y="864"/>
                    <a:pt x="431" y="864"/>
                  </a:cubicBezTo>
                  <a:cubicBezTo>
                    <a:pt x="490" y="864"/>
                    <a:pt x="544" y="846"/>
                    <a:pt x="603" y="828"/>
                  </a:cubicBezTo>
                  <a:cubicBezTo>
                    <a:pt x="657" y="810"/>
                    <a:pt x="698" y="769"/>
                    <a:pt x="734" y="733"/>
                  </a:cubicBezTo>
                  <a:cubicBezTo>
                    <a:pt x="793" y="697"/>
                    <a:pt x="811" y="656"/>
                    <a:pt x="829" y="602"/>
                  </a:cubicBezTo>
                  <a:cubicBezTo>
                    <a:pt x="865" y="543"/>
                    <a:pt x="865" y="489"/>
                    <a:pt x="865" y="430"/>
                  </a:cubicBezTo>
                  <a:cubicBezTo>
                    <a:pt x="865" y="394"/>
                    <a:pt x="865" y="358"/>
                    <a:pt x="847" y="317"/>
                  </a:cubicBezTo>
                  <a:cubicBezTo>
                    <a:pt x="829" y="245"/>
                    <a:pt x="793" y="186"/>
                    <a:pt x="734" y="132"/>
                  </a:cubicBezTo>
                  <a:cubicBezTo>
                    <a:pt x="716" y="114"/>
                    <a:pt x="680" y="91"/>
                    <a:pt x="657" y="73"/>
                  </a:cubicBezTo>
                  <a:cubicBezTo>
                    <a:pt x="585" y="19"/>
                    <a:pt x="508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4"/>
            <p:cNvSpPr/>
            <p:nvPr/>
          </p:nvSpPr>
          <p:spPr>
            <a:xfrm>
              <a:off x="3297325" y="1241075"/>
              <a:ext cx="13250" cy="13250"/>
            </a:xfrm>
            <a:custGeom>
              <a:avLst/>
              <a:gdLst/>
              <a:ahLst/>
              <a:cxnLst/>
              <a:rect l="l" t="t" r="r" b="b"/>
              <a:pathLst>
                <a:path w="530" h="530" extrusionOk="0">
                  <a:moveTo>
                    <a:pt x="263" y="0"/>
                  </a:moveTo>
                  <a:cubicBezTo>
                    <a:pt x="245" y="0"/>
                    <a:pt x="209" y="0"/>
                    <a:pt x="173" y="23"/>
                  </a:cubicBezTo>
                  <a:cubicBezTo>
                    <a:pt x="132" y="41"/>
                    <a:pt x="114" y="59"/>
                    <a:pt x="96" y="77"/>
                  </a:cubicBezTo>
                  <a:cubicBezTo>
                    <a:pt x="59" y="95"/>
                    <a:pt x="37" y="136"/>
                    <a:pt x="37" y="172"/>
                  </a:cubicBezTo>
                  <a:cubicBezTo>
                    <a:pt x="19" y="190"/>
                    <a:pt x="1" y="227"/>
                    <a:pt x="19" y="267"/>
                  </a:cubicBezTo>
                  <a:lnTo>
                    <a:pt x="19" y="340"/>
                  </a:lnTo>
                  <a:cubicBezTo>
                    <a:pt x="37" y="380"/>
                    <a:pt x="59" y="417"/>
                    <a:pt x="96" y="453"/>
                  </a:cubicBezTo>
                  <a:cubicBezTo>
                    <a:pt x="114" y="453"/>
                    <a:pt x="114" y="475"/>
                    <a:pt x="132" y="494"/>
                  </a:cubicBezTo>
                  <a:cubicBezTo>
                    <a:pt x="191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5"/>
                    <a:pt x="453" y="453"/>
                  </a:cubicBezTo>
                  <a:cubicBezTo>
                    <a:pt x="489" y="417"/>
                    <a:pt x="512" y="399"/>
                    <a:pt x="512" y="362"/>
                  </a:cubicBezTo>
                  <a:cubicBezTo>
                    <a:pt x="530" y="340"/>
                    <a:pt x="530" y="304"/>
                    <a:pt x="530" y="267"/>
                  </a:cubicBezTo>
                  <a:lnTo>
                    <a:pt x="530" y="190"/>
                  </a:lnTo>
                  <a:cubicBezTo>
                    <a:pt x="512" y="154"/>
                    <a:pt x="489" y="114"/>
                    <a:pt x="453" y="77"/>
                  </a:cubicBezTo>
                  <a:cubicBezTo>
                    <a:pt x="435" y="59"/>
                    <a:pt x="417" y="59"/>
                    <a:pt x="399" y="41"/>
                  </a:cubicBezTo>
                  <a:cubicBezTo>
                    <a:pt x="358" y="23"/>
                    <a:pt x="322" y="0"/>
                    <a:pt x="2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4"/>
            <p:cNvSpPr/>
            <p:nvPr/>
          </p:nvSpPr>
          <p:spPr>
            <a:xfrm>
              <a:off x="3377975" y="1126625"/>
              <a:ext cx="12225" cy="12225"/>
            </a:xfrm>
            <a:custGeom>
              <a:avLst/>
              <a:gdLst/>
              <a:ahLst/>
              <a:cxnLst/>
              <a:rect l="l" t="t" r="r" b="b"/>
              <a:pathLst>
                <a:path w="489" h="489" extrusionOk="0">
                  <a:moveTo>
                    <a:pt x="244" y="0"/>
                  </a:moveTo>
                  <a:cubicBezTo>
                    <a:pt x="204" y="0"/>
                    <a:pt x="167" y="0"/>
                    <a:pt x="149" y="18"/>
                  </a:cubicBezTo>
                  <a:cubicBezTo>
                    <a:pt x="113" y="18"/>
                    <a:pt x="91" y="37"/>
                    <a:pt x="54" y="55"/>
                  </a:cubicBezTo>
                  <a:cubicBezTo>
                    <a:pt x="36" y="95"/>
                    <a:pt x="18" y="113"/>
                    <a:pt x="18" y="150"/>
                  </a:cubicBezTo>
                  <a:cubicBezTo>
                    <a:pt x="0" y="168"/>
                    <a:pt x="0" y="208"/>
                    <a:pt x="0" y="245"/>
                  </a:cubicBezTo>
                  <a:lnTo>
                    <a:pt x="0" y="303"/>
                  </a:lnTo>
                  <a:cubicBezTo>
                    <a:pt x="18" y="340"/>
                    <a:pt x="36" y="376"/>
                    <a:pt x="54" y="417"/>
                  </a:cubicBezTo>
                  <a:cubicBezTo>
                    <a:pt x="72" y="417"/>
                    <a:pt x="91" y="435"/>
                    <a:pt x="113" y="453"/>
                  </a:cubicBezTo>
                  <a:cubicBezTo>
                    <a:pt x="149" y="471"/>
                    <a:pt x="186" y="489"/>
                    <a:pt x="244" y="489"/>
                  </a:cubicBezTo>
                  <a:cubicBezTo>
                    <a:pt x="262" y="489"/>
                    <a:pt x="299" y="471"/>
                    <a:pt x="339" y="453"/>
                  </a:cubicBezTo>
                  <a:cubicBezTo>
                    <a:pt x="357" y="453"/>
                    <a:pt x="394" y="435"/>
                    <a:pt x="412" y="417"/>
                  </a:cubicBezTo>
                  <a:cubicBezTo>
                    <a:pt x="430" y="394"/>
                    <a:pt x="452" y="358"/>
                    <a:pt x="471" y="340"/>
                  </a:cubicBezTo>
                  <a:cubicBezTo>
                    <a:pt x="471" y="303"/>
                    <a:pt x="489" y="263"/>
                    <a:pt x="489" y="245"/>
                  </a:cubicBezTo>
                  <a:cubicBezTo>
                    <a:pt x="471" y="208"/>
                    <a:pt x="471" y="190"/>
                    <a:pt x="471" y="168"/>
                  </a:cubicBezTo>
                  <a:cubicBezTo>
                    <a:pt x="471" y="132"/>
                    <a:pt x="430" y="95"/>
                    <a:pt x="412" y="55"/>
                  </a:cubicBezTo>
                  <a:cubicBezTo>
                    <a:pt x="394" y="55"/>
                    <a:pt x="376" y="37"/>
                    <a:pt x="357" y="18"/>
                  </a:cubicBezTo>
                  <a:cubicBezTo>
                    <a:pt x="317" y="0"/>
                    <a:pt x="281" y="0"/>
                    <a:pt x="2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4"/>
            <p:cNvSpPr/>
            <p:nvPr/>
          </p:nvSpPr>
          <p:spPr>
            <a:xfrm>
              <a:off x="3460400" y="1153425"/>
              <a:ext cx="15525" cy="16075"/>
            </a:xfrm>
            <a:custGeom>
              <a:avLst/>
              <a:gdLst/>
              <a:ahLst/>
              <a:cxnLst/>
              <a:rect l="l" t="t" r="r" b="b"/>
              <a:pathLst>
                <a:path w="621" h="643" extrusionOk="0">
                  <a:moveTo>
                    <a:pt x="300" y="1"/>
                  </a:moveTo>
                  <a:cubicBezTo>
                    <a:pt x="263" y="1"/>
                    <a:pt x="227" y="1"/>
                    <a:pt x="186" y="41"/>
                  </a:cubicBezTo>
                  <a:cubicBezTo>
                    <a:pt x="150" y="41"/>
                    <a:pt x="114" y="59"/>
                    <a:pt x="96" y="96"/>
                  </a:cubicBezTo>
                  <a:cubicBezTo>
                    <a:pt x="55" y="136"/>
                    <a:pt x="37" y="154"/>
                    <a:pt x="19" y="191"/>
                  </a:cubicBezTo>
                  <a:cubicBezTo>
                    <a:pt x="1" y="227"/>
                    <a:pt x="1" y="286"/>
                    <a:pt x="1" y="322"/>
                  </a:cubicBezTo>
                  <a:lnTo>
                    <a:pt x="1" y="399"/>
                  </a:lnTo>
                  <a:cubicBezTo>
                    <a:pt x="19" y="453"/>
                    <a:pt x="55" y="512"/>
                    <a:pt x="96" y="548"/>
                  </a:cubicBezTo>
                  <a:cubicBezTo>
                    <a:pt x="114" y="566"/>
                    <a:pt x="132" y="566"/>
                    <a:pt x="150" y="589"/>
                  </a:cubicBezTo>
                  <a:cubicBezTo>
                    <a:pt x="209" y="625"/>
                    <a:pt x="245" y="643"/>
                    <a:pt x="300" y="643"/>
                  </a:cubicBezTo>
                  <a:cubicBezTo>
                    <a:pt x="358" y="643"/>
                    <a:pt x="395" y="625"/>
                    <a:pt x="435" y="607"/>
                  </a:cubicBezTo>
                  <a:cubicBezTo>
                    <a:pt x="471" y="589"/>
                    <a:pt x="508" y="566"/>
                    <a:pt x="526" y="548"/>
                  </a:cubicBezTo>
                  <a:cubicBezTo>
                    <a:pt x="566" y="512"/>
                    <a:pt x="585" y="476"/>
                    <a:pt x="603" y="435"/>
                  </a:cubicBezTo>
                  <a:cubicBezTo>
                    <a:pt x="621" y="399"/>
                    <a:pt x="621" y="362"/>
                    <a:pt x="621" y="322"/>
                  </a:cubicBezTo>
                  <a:lnTo>
                    <a:pt x="621" y="227"/>
                  </a:lnTo>
                  <a:cubicBezTo>
                    <a:pt x="603" y="191"/>
                    <a:pt x="566" y="136"/>
                    <a:pt x="526" y="96"/>
                  </a:cubicBezTo>
                  <a:cubicBezTo>
                    <a:pt x="508" y="77"/>
                    <a:pt x="490" y="59"/>
                    <a:pt x="471" y="41"/>
                  </a:cubicBezTo>
                  <a:cubicBezTo>
                    <a:pt x="413" y="23"/>
                    <a:pt x="358" y="1"/>
                    <a:pt x="3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4"/>
            <p:cNvSpPr/>
            <p:nvPr/>
          </p:nvSpPr>
          <p:spPr>
            <a:xfrm>
              <a:off x="3501800" y="1203425"/>
              <a:ext cx="8500" cy="7600"/>
            </a:xfrm>
            <a:custGeom>
              <a:avLst/>
              <a:gdLst/>
              <a:ahLst/>
              <a:cxnLst/>
              <a:rect l="l" t="t" r="r" b="b"/>
              <a:pathLst>
                <a:path w="340" h="304" extrusionOk="0">
                  <a:moveTo>
                    <a:pt x="154" y="0"/>
                  </a:moveTo>
                  <a:cubicBezTo>
                    <a:pt x="114" y="0"/>
                    <a:pt x="78" y="18"/>
                    <a:pt x="41" y="59"/>
                  </a:cubicBezTo>
                  <a:cubicBezTo>
                    <a:pt x="41" y="59"/>
                    <a:pt x="23" y="77"/>
                    <a:pt x="23" y="95"/>
                  </a:cubicBezTo>
                  <a:cubicBezTo>
                    <a:pt x="1" y="131"/>
                    <a:pt x="1" y="190"/>
                    <a:pt x="23" y="226"/>
                  </a:cubicBezTo>
                  <a:cubicBezTo>
                    <a:pt x="23" y="226"/>
                    <a:pt x="41" y="226"/>
                    <a:pt x="41" y="244"/>
                  </a:cubicBezTo>
                  <a:cubicBezTo>
                    <a:pt x="59" y="285"/>
                    <a:pt x="114" y="303"/>
                    <a:pt x="154" y="303"/>
                  </a:cubicBezTo>
                  <a:cubicBezTo>
                    <a:pt x="191" y="303"/>
                    <a:pt x="227" y="303"/>
                    <a:pt x="249" y="285"/>
                  </a:cubicBezTo>
                  <a:lnTo>
                    <a:pt x="286" y="285"/>
                  </a:lnTo>
                  <a:cubicBezTo>
                    <a:pt x="304" y="262"/>
                    <a:pt x="304" y="244"/>
                    <a:pt x="322" y="244"/>
                  </a:cubicBezTo>
                  <a:cubicBezTo>
                    <a:pt x="340" y="208"/>
                    <a:pt x="340" y="190"/>
                    <a:pt x="340" y="149"/>
                  </a:cubicBezTo>
                  <a:cubicBezTo>
                    <a:pt x="340" y="131"/>
                    <a:pt x="340" y="113"/>
                    <a:pt x="322" y="77"/>
                  </a:cubicBezTo>
                  <a:cubicBezTo>
                    <a:pt x="322" y="59"/>
                    <a:pt x="286" y="18"/>
                    <a:pt x="249" y="18"/>
                  </a:cubicBezTo>
                  <a:cubicBezTo>
                    <a:pt x="227" y="18"/>
                    <a:pt x="191" y="0"/>
                    <a:pt x="1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4"/>
            <p:cNvSpPr/>
            <p:nvPr/>
          </p:nvSpPr>
          <p:spPr>
            <a:xfrm>
              <a:off x="3370850" y="1211000"/>
              <a:ext cx="8950" cy="8950"/>
            </a:xfrm>
            <a:custGeom>
              <a:avLst/>
              <a:gdLst/>
              <a:ahLst/>
              <a:cxnLst/>
              <a:rect l="l" t="t" r="r" b="b"/>
              <a:pathLst>
                <a:path w="358" h="358" extrusionOk="0">
                  <a:moveTo>
                    <a:pt x="172" y="0"/>
                  </a:moveTo>
                  <a:cubicBezTo>
                    <a:pt x="149" y="0"/>
                    <a:pt x="131" y="0"/>
                    <a:pt x="95" y="18"/>
                  </a:cubicBezTo>
                  <a:cubicBezTo>
                    <a:pt x="77" y="18"/>
                    <a:pt x="59" y="36"/>
                    <a:pt x="36" y="54"/>
                  </a:cubicBezTo>
                  <a:cubicBezTo>
                    <a:pt x="36" y="73"/>
                    <a:pt x="18" y="95"/>
                    <a:pt x="0" y="113"/>
                  </a:cubicBezTo>
                  <a:lnTo>
                    <a:pt x="0" y="168"/>
                  </a:lnTo>
                  <a:lnTo>
                    <a:pt x="0" y="226"/>
                  </a:lnTo>
                  <a:cubicBezTo>
                    <a:pt x="0" y="244"/>
                    <a:pt x="18" y="281"/>
                    <a:pt x="36" y="299"/>
                  </a:cubicBezTo>
                  <a:cubicBezTo>
                    <a:pt x="59" y="299"/>
                    <a:pt x="77" y="321"/>
                    <a:pt x="77" y="321"/>
                  </a:cubicBezTo>
                  <a:cubicBezTo>
                    <a:pt x="113" y="339"/>
                    <a:pt x="131" y="358"/>
                    <a:pt x="172" y="358"/>
                  </a:cubicBezTo>
                  <a:lnTo>
                    <a:pt x="190" y="358"/>
                  </a:lnTo>
                  <a:cubicBezTo>
                    <a:pt x="226" y="339"/>
                    <a:pt x="244" y="339"/>
                    <a:pt x="262" y="321"/>
                  </a:cubicBezTo>
                  <a:cubicBezTo>
                    <a:pt x="285" y="321"/>
                    <a:pt x="285" y="299"/>
                    <a:pt x="303" y="299"/>
                  </a:cubicBezTo>
                  <a:lnTo>
                    <a:pt x="321" y="281"/>
                  </a:lnTo>
                  <a:cubicBezTo>
                    <a:pt x="321" y="281"/>
                    <a:pt x="339" y="263"/>
                    <a:pt x="339" y="244"/>
                  </a:cubicBezTo>
                  <a:cubicBezTo>
                    <a:pt x="357" y="226"/>
                    <a:pt x="357" y="186"/>
                    <a:pt x="357" y="168"/>
                  </a:cubicBezTo>
                  <a:lnTo>
                    <a:pt x="357" y="131"/>
                  </a:lnTo>
                  <a:cubicBezTo>
                    <a:pt x="339" y="113"/>
                    <a:pt x="339" y="73"/>
                    <a:pt x="321" y="54"/>
                  </a:cubicBezTo>
                  <a:lnTo>
                    <a:pt x="303" y="54"/>
                  </a:lnTo>
                  <a:lnTo>
                    <a:pt x="262" y="18"/>
                  </a:lnTo>
                  <a:cubicBezTo>
                    <a:pt x="244" y="18"/>
                    <a:pt x="226" y="18"/>
                    <a:pt x="2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4" name="Google Shape;474;p4"/>
          <p:cNvSpPr/>
          <p:nvPr/>
        </p:nvSpPr>
        <p:spPr>
          <a:xfrm>
            <a:off x="-448425" y="4042624"/>
            <a:ext cx="1006830" cy="1191316"/>
          </a:xfrm>
          <a:custGeom>
            <a:avLst/>
            <a:gdLst/>
            <a:ahLst/>
            <a:cxnLst/>
            <a:rect l="l" t="t" r="r" b="b"/>
            <a:pathLst>
              <a:path w="7334" h="8678" extrusionOk="0">
                <a:moveTo>
                  <a:pt x="1406" y="4804"/>
                </a:moveTo>
                <a:lnTo>
                  <a:pt x="1406" y="4804"/>
                </a:lnTo>
                <a:cubicBezTo>
                  <a:pt x="1405" y="4808"/>
                  <a:pt x="1404" y="4811"/>
                  <a:pt x="1402" y="4811"/>
                </a:cubicBezTo>
                <a:cubicBezTo>
                  <a:pt x="1401" y="4811"/>
                  <a:pt x="1400" y="4810"/>
                  <a:pt x="1398" y="4809"/>
                </a:cubicBezTo>
                <a:lnTo>
                  <a:pt x="1406" y="4804"/>
                </a:lnTo>
                <a:close/>
                <a:moveTo>
                  <a:pt x="6885" y="0"/>
                </a:moveTo>
                <a:cubicBezTo>
                  <a:pt x="6843" y="0"/>
                  <a:pt x="6802" y="15"/>
                  <a:pt x="6768" y="41"/>
                </a:cubicBezTo>
                <a:cubicBezTo>
                  <a:pt x="4999" y="1000"/>
                  <a:pt x="3262" y="1999"/>
                  <a:pt x="1548" y="3053"/>
                </a:cubicBezTo>
                <a:cubicBezTo>
                  <a:pt x="1059" y="3338"/>
                  <a:pt x="589" y="3641"/>
                  <a:pt x="95" y="3940"/>
                </a:cubicBezTo>
                <a:cubicBezTo>
                  <a:pt x="23" y="3999"/>
                  <a:pt x="0" y="4130"/>
                  <a:pt x="59" y="4207"/>
                </a:cubicBezTo>
                <a:cubicBezTo>
                  <a:pt x="90" y="4258"/>
                  <a:pt x="139" y="4280"/>
                  <a:pt x="193" y="4280"/>
                </a:cubicBezTo>
                <a:cubicBezTo>
                  <a:pt x="235" y="4280"/>
                  <a:pt x="280" y="4267"/>
                  <a:pt x="322" y="4243"/>
                </a:cubicBezTo>
                <a:cubicBezTo>
                  <a:pt x="2018" y="3189"/>
                  <a:pt x="3755" y="2149"/>
                  <a:pt x="5506" y="1171"/>
                </a:cubicBezTo>
                <a:cubicBezTo>
                  <a:pt x="5936" y="920"/>
                  <a:pt x="6370" y="673"/>
                  <a:pt x="6801" y="435"/>
                </a:cubicBezTo>
                <a:lnTo>
                  <a:pt x="6801" y="435"/>
                </a:lnTo>
                <a:cubicBezTo>
                  <a:pt x="6966" y="781"/>
                  <a:pt x="6932" y="1187"/>
                  <a:pt x="6881" y="1565"/>
                </a:cubicBezTo>
                <a:cubicBezTo>
                  <a:pt x="6809" y="2112"/>
                  <a:pt x="6714" y="2642"/>
                  <a:pt x="6601" y="3189"/>
                </a:cubicBezTo>
                <a:cubicBezTo>
                  <a:pt x="6393" y="4320"/>
                  <a:pt x="6130" y="5428"/>
                  <a:pt x="5845" y="6541"/>
                </a:cubicBezTo>
                <a:cubicBezTo>
                  <a:pt x="5700" y="7084"/>
                  <a:pt x="5551" y="7623"/>
                  <a:pt x="5390" y="8164"/>
                </a:cubicBezTo>
                <a:lnTo>
                  <a:pt x="5390" y="8164"/>
                </a:lnTo>
                <a:cubicBezTo>
                  <a:pt x="4327" y="7229"/>
                  <a:pt x="3251" y="6313"/>
                  <a:pt x="2190" y="5392"/>
                </a:cubicBezTo>
                <a:cubicBezTo>
                  <a:pt x="2036" y="5279"/>
                  <a:pt x="1905" y="5148"/>
                  <a:pt x="1756" y="5035"/>
                </a:cubicBezTo>
                <a:cubicBezTo>
                  <a:pt x="1679" y="4976"/>
                  <a:pt x="1606" y="4904"/>
                  <a:pt x="1548" y="4845"/>
                </a:cubicBezTo>
                <a:cubicBezTo>
                  <a:pt x="1516" y="4829"/>
                  <a:pt x="1480" y="4799"/>
                  <a:pt x="1448" y="4780"/>
                </a:cubicBezTo>
                <a:lnTo>
                  <a:pt x="1448" y="4780"/>
                </a:lnTo>
                <a:lnTo>
                  <a:pt x="1530" y="4732"/>
                </a:lnTo>
                <a:cubicBezTo>
                  <a:pt x="1625" y="4695"/>
                  <a:pt x="1697" y="4659"/>
                  <a:pt x="1774" y="4619"/>
                </a:cubicBezTo>
                <a:cubicBezTo>
                  <a:pt x="1946" y="4546"/>
                  <a:pt x="2095" y="4469"/>
                  <a:pt x="2262" y="4392"/>
                </a:cubicBezTo>
                <a:cubicBezTo>
                  <a:pt x="2905" y="4071"/>
                  <a:pt x="3529" y="3714"/>
                  <a:pt x="4131" y="3356"/>
                </a:cubicBezTo>
                <a:cubicBezTo>
                  <a:pt x="4666" y="3037"/>
                  <a:pt x="5191" y="2709"/>
                  <a:pt x="5704" y="2359"/>
                </a:cubicBezTo>
                <a:lnTo>
                  <a:pt x="5704" y="2359"/>
                </a:lnTo>
                <a:cubicBezTo>
                  <a:pt x="5379" y="3379"/>
                  <a:pt x="5076" y="4390"/>
                  <a:pt x="4773" y="5410"/>
                </a:cubicBezTo>
                <a:cubicBezTo>
                  <a:pt x="4706" y="5651"/>
                  <a:pt x="4638" y="5900"/>
                  <a:pt x="4565" y="6146"/>
                </a:cubicBezTo>
                <a:lnTo>
                  <a:pt x="4565" y="6146"/>
                </a:lnTo>
                <a:cubicBezTo>
                  <a:pt x="4143" y="5799"/>
                  <a:pt x="3730" y="5461"/>
                  <a:pt x="3322" y="5112"/>
                </a:cubicBezTo>
                <a:lnTo>
                  <a:pt x="3322" y="5112"/>
                </a:lnTo>
                <a:cubicBezTo>
                  <a:pt x="3559" y="4783"/>
                  <a:pt x="3845" y="4506"/>
                  <a:pt x="4178" y="4287"/>
                </a:cubicBezTo>
                <a:lnTo>
                  <a:pt x="4178" y="4287"/>
                </a:lnTo>
                <a:cubicBezTo>
                  <a:pt x="4101" y="4548"/>
                  <a:pt x="4030" y="4805"/>
                  <a:pt x="3959" y="5053"/>
                </a:cubicBezTo>
                <a:cubicBezTo>
                  <a:pt x="3923" y="5166"/>
                  <a:pt x="3959" y="5261"/>
                  <a:pt x="4054" y="5315"/>
                </a:cubicBezTo>
                <a:cubicBezTo>
                  <a:pt x="4075" y="5320"/>
                  <a:pt x="4098" y="5323"/>
                  <a:pt x="4122" y="5323"/>
                </a:cubicBezTo>
                <a:cubicBezTo>
                  <a:pt x="4202" y="5323"/>
                  <a:pt x="4284" y="5290"/>
                  <a:pt x="4298" y="5202"/>
                </a:cubicBezTo>
                <a:cubicBezTo>
                  <a:pt x="4434" y="4809"/>
                  <a:pt x="4547" y="4392"/>
                  <a:pt x="4660" y="3981"/>
                </a:cubicBezTo>
                <a:cubicBezTo>
                  <a:pt x="4678" y="3904"/>
                  <a:pt x="4678" y="3827"/>
                  <a:pt x="4619" y="3773"/>
                </a:cubicBezTo>
                <a:cubicBezTo>
                  <a:pt x="4584" y="3734"/>
                  <a:pt x="4539" y="3713"/>
                  <a:pt x="4491" y="3713"/>
                </a:cubicBezTo>
                <a:cubicBezTo>
                  <a:pt x="4465" y="3713"/>
                  <a:pt x="4438" y="3719"/>
                  <a:pt x="4411" y="3732"/>
                </a:cubicBezTo>
                <a:cubicBezTo>
                  <a:pt x="3810" y="4017"/>
                  <a:pt x="3280" y="4469"/>
                  <a:pt x="2923" y="5035"/>
                </a:cubicBezTo>
                <a:cubicBezTo>
                  <a:pt x="2869" y="5130"/>
                  <a:pt x="2869" y="5225"/>
                  <a:pt x="2941" y="5297"/>
                </a:cubicBezTo>
                <a:cubicBezTo>
                  <a:pt x="3470" y="5750"/>
                  <a:pt x="4018" y="6184"/>
                  <a:pt x="4547" y="6618"/>
                </a:cubicBezTo>
                <a:cubicBezTo>
                  <a:pt x="4582" y="6653"/>
                  <a:pt x="4621" y="6668"/>
                  <a:pt x="4659" y="6668"/>
                </a:cubicBezTo>
                <a:cubicBezTo>
                  <a:pt x="4742" y="6668"/>
                  <a:pt x="4821" y="6595"/>
                  <a:pt x="4845" y="6505"/>
                </a:cubicBezTo>
                <a:cubicBezTo>
                  <a:pt x="5280" y="4976"/>
                  <a:pt x="5732" y="3470"/>
                  <a:pt x="6221" y="1963"/>
                </a:cubicBezTo>
                <a:cubicBezTo>
                  <a:pt x="6266" y="1830"/>
                  <a:pt x="6174" y="1700"/>
                  <a:pt x="6052" y="1700"/>
                </a:cubicBezTo>
                <a:cubicBezTo>
                  <a:pt x="6016" y="1700"/>
                  <a:pt x="5978" y="1711"/>
                  <a:pt x="5940" y="1737"/>
                </a:cubicBezTo>
                <a:cubicBezTo>
                  <a:pt x="4732" y="2601"/>
                  <a:pt x="3470" y="3356"/>
                  <a:pt x="2131" y="4017"/>
                </a:cubicBezTo>
                <a:cubicBezTo>
                  <a:pt x="1964" y="4112"/>
                  <a:pt x="1792" y="4184"/>
                  <a:pt x="1625" y="4279"/>
                </a:cubicBezTo>
                <a:cubicBezTo>
                  <a:pt x="1471" y="4338"/>
                  <a:pt x="1303" y="4392"/>
                  <a:pt x="1172" y="4505"/>
                </a:cubicBezTo>
                <a:cubicBezTo>
                  <a:pt x="1018" y="4637"/>
                  <a:pt x="982" y="4845"/>
                  <a:pt x="1131" y="4999"/>
                </a:cubicBezTo>
                <a:cubicBezTo>
                  <a:pt x="1267" y="5130"/>
                  <a:pt x="1416" y="5243"/>
                  <a:pt x="1566" y="5356"/>
                </a:cubicBezTo>
                <a:cubicBezTo>
                  <a:pt x="2149" y="5881"/>
                  <a:pt x="2755" y="6392"/>
                  <a:pt x="3339" y="6899"/>
                </a:cubicBezTo>
                <a:cubicBezTo>
                  <a:pt x="4018" y="7487"/>
                  <a:pt x="4696" y="8052"/>
                  <a:pt x="5375" y="8636"/>
                </a:cubicBezTo>
                <a:cubicBezTo>
                  <a:pt x="5404" y="8663"/>
                  <a:pt x="5447" y="8678"/>
                  <a:pt x="5490" y="8678"/>
                </a:cubicBezTo>
                <a:cubicBezTo>
                  <a:pt x="5560" y="8678"/>
                  <a:pt x="5633" y="8640"/>
                  <a:pt x="5655" y="8559"/>
                </a:cubicBezTo>
                <a:cubicBezTo>
                  <a:pt x="6017" y="7428"/>
                  <a:pt x="6316" y="6261"/>
                  <a:pt x="6583" y="5089"/>
                </a:cubicBezTo>
                <a:cubicBezTo>
                  <a:pt x="6714" y="4524"/>
                  <a:pt x="6845" y="3940"/>
                  <a:pt x="6958" y="3356"/>
                </a:cubicBezTo>
                <a:cubicBezTo>
                  <a:pt x="7071" y="2791"/>
                  <a:pt x="7166" y="2207"/>
                  <a:pt x="7261" y="1642"/>
                </a:cubicBezTo>
                <a:cubicBezTo>
                  <a:pt x="7334" y="1113"/>
                  <a:pt x="7334" y="547"/>
                  <a:pt x="7035" y="77"/>
                </a:cubicBezTo>
                <a:cubicBezTo>
                  <a:pt x="6992" y="24"/>
                  <a:pt x="6938" y="0"/>
                  <a:pt x="688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5" name="Google Shape;475;p4"/>
          <p:cNvGrpSpPr/>
          <p:nvPr/>
        </p:nvGrpSpPr>
        <p:grpSpPr>
          <a:xfrm>
            <a:off x="8185518" y="4127845"/>
            <a:ext cx="882445" cy="951313"/>
            <a:chOff x="301225" y="1363100"/>
            <a:chExt cx="229600" cy="247525"/>
          </a:xfrm>
        </p:grpSpPr>
        <p:sp>
          <p:nvSpPr>
            <p:cNvPr id="476" name="Google Shape;476;p4"/>
            <p:cNvSpPr/>
            <p:nvPr/>
          </p:nvSpPr>
          <p:spPr>
            <a:xfrm>
              <a:off x="301225" y="1472875"/>
              <a:ext cx="37800" cy="28500"/>
            </a:xfrm>
            <a:custGeom>
              <a:avLst/>
              <a:gdLst/>
              <a:ahLst/>
              <a:cxnLst/>
              <a:rect l="l" t="t" r="r" b="b"/>
              <a:pathLst>
                <a:path w="1512" h="1140" extrusionOk="0">
                  <a:moveTo>
                    <a:pt x="835" y="1"/>
                  </a:moveTo>
                  <a:cubicBezTo>
                    <a:pt x="674" y="1"/>
                    <a:pt x="509" y="85"/>
                    <a:pt x="321" y="210"/>
                  </a:cubicBezTo>
                  <a:cubicBezTo>
                    <a:pt x="190" y="287"/>
                    <a:pt x="77" y="400"/>
                    <a:pt x="41" y="550"/>
                  </a:cubicBezTo>
                  <a:cubicBezTo>
                    <a:pt x="0" y="721"/>
                    <a:pt x="77" y="907"/>
                    <a:pt x="208" y="1020"/>
                  </a:cubicBezTo>
                  <a:cubicBezTo>
                    <a:pt x="334" y="1098"/>
                    <a:pt x="469" y="1139"/>
                    <a:pt x="609" y="1139"/>
                  </a:cubicBezTo>
                  <a:cubicBezTo>
                    <a:pt x="639" y="1139"/>
                    <a:pt x="670" y="1137"/>
                    <a:pt x="701" y="1133"/>
                  </a:cubicBezTo>
                  <a:cubicBezTo>
                    <a:pt x="887" y="1115"/>
                    <a:pt x="1041" y="1043"/>
                    <a:pt x="1190" y="966"/>
                  </a:cubicBezTo>
                  <a:cubicBezTo>
                    <a:pt x="1303" y="907"/>
                    <a:pt x="1416" y="835"/>
                    <a:pt x="1452" y="721"/>
                  </a:cubicBezTo>
                  <a:cubicBezTo>
                    <a:pt x="1511" y="531"/>
                    <a:pt x="1380" y="341"/>
                    <a:pt x="1226" y="192"/>
                  </a:cubicBezTo>
                  <a:cubicBezTo>
                    <a:pt x="1092" y="56"/>
                    <a:pt x="965" y="1"/>
                    <a:pt x="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4"/>
            <p:cNvSpPr/>
            <p:nvPr/>
          </p:nvSpPr>
          <p:spPr>
            <a:xfrm>
              <a:off x="338825" y="1530800"/>
              <a:ext cx="41575" cy="33275"/>
            </a:xfrm>
            <a:custGeom>
              <a:avLst/>
              <a:gdLst/>
              <a:ahLst/>
              <a:cxnLst/>
              <a:rect l="l" t="t" r="r" b="b"/>
              <a:pathLst>
                <a:path w="1663" h="1331" extrusionOk="0">
                  <a:moveTo>
                    <a:pt x="849" y="0"/>
                  </a:moveTo>
                  <a:cubicBezTo>
                    <a:pt x="432" y="0"/>
                    <a:pt x="0" y="237"/>
                    <a:pt x="25" y="684"/>
                  </a:cubicBezTo>
                  <a:cubicBezTo>
                    <a:pt x="43" y="988"/>
                    <a:pt x="288" y="1250"/>
                    <a:pt x="591" y="1304"/>
                  </a:cubicBezTo>
                  <a:cubicBezTo>
                    <a:pt x="656" y="1322"/>
                    <a:pt x="724" y="1331"/>
                    <a:pt x="792" y="1331"/>
                  </a:cubicBezTo>
                  <a:cubicBezTo>
                    <a:pt x="1015" y="1331"/>
                    <a:pt x="1241" y="1238"/>
                    <a:pt x="1401" y="1078"/>
                  </a:cubicBezTo>
                  <a:cubicBezTo>
                    <a:pt x="1550" y="929"/>
                    <a:pt x="1663" y="721"/>
                    <a:pt x="1627" y="535"/>
                  </a:cubicBezTo>
                  <a:cubicBezTo>
                    <a:pt x="1591" y="363"/>
                    <a:pt x="1477" y="232"/>
                    <a:pt x="1346" y="137"/>
                  </a:cubicBezTo>
                  <a:cubicBezTo>
                    <a:pt x="1209" y="45"/>
                    <a:pt x="1030" y="0"/>
                    <a:pt x="8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4"/>
            <p:cNvSpPr/>
            <p:nvPr/>
          </p:nvSpPr>
          <p:spPr>
            <a:xfrm>
              <a:off x="388425" y="1570900"/>
              <a:ext cx="46275" cy="39725"/>
            </a:xfrm>
            <a:custGeom>
              <a:avLst/>
              <a:gdLst/>
              <a:ahLst/>
              <a:cxnLst/>
              <a:rect l="l" t="t" r="r" b="b"/>
              <a:pathLst>
                <a:path w="1851" h="1589" extrusionOk="0">
                  <a:moveTo>
                    <a:pt x="995" y="1"/>
                  </a:moveTo>
                  <a:cubicBezTo>
                    <a:pt x="547" y="1"/>
                    <a:pt x="92" y="330"/>
                    <a:pt x="41" y="813"/>
                  </a:cubicBezTo>
                  <a:cubicBezTo>
                    <a:pt x="0" y="1170"/>
                    <a:pt x="285" y="1550"/>
                    <a:pt x="624" y="1587"/>
                  </a:cubicBezTo>
                  <a:cubicBezTo>
                    <a:pt x="643" y="1588"/>
                    <a:pt x="662" y="1589"/>
                    <a:pt x="681" y="1589"/>
                  </a:cubicBezTo>
                  <a:cubicBezTo>
                    <a:pt x="885" y="1589"/>
                    <a:pt x="1074" y="1502"/>
                    <a:pt x="1244" y="1419"/>
                  </a:cubicBezTo>
                  <a:cubicBezTo>
                    <a:pt x="1470" y="1284"/>
                    <a:pt x="1697" y="1116"/>
                    <a:pt x="1773" y="872"/>
                  </a:cubicBezTo>
                  <a:cubicBezTo>
                    <a:pt x="1850" y="605"/>
                    <a:pt x="1715" y="324"/>
                    <a:pt x="1511" y="175"/>
                  </a:cubicBezTo>
                  <a:cubicBezTo>
                    <a:pt x="1358" y="55"/>
                    <a:pt x="1177" y="1"/>
                    <a:pt x="9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4"/>
            <p:cNvSpPr/>
            <p:nvPr/>
          </p:nvSpPr>
          <p:spPr>
            <a:xfrm>
              <a:off x="448325" y="1484475"/>
              <a:ext cx="51400" cy="37925"/>
            </a:xfrm>
            <a:custGeom>
              <a:avLst/>
              <a:gdLst/>
              <a:ahLst/>
              <a:cxnLst/>
              <a:rect l="l" t="t" r="r" b="b"/>
              <a:pathLst>
                <a:path w="2056" h="1517" extrusionOk="0">
                  <a:moveTo>
                    <a:pt x="1196" y="0"/>
                  </a:moveTo>
                  <a:cubicBezTo>
                    <a:pt x="670" y="0"/>
                    <a:pt x="0" y="402"/>
                    <a:pt x="133" y="972"/>
                  </a:cubicBezTo>
                  <a:cubicBezTo>
                    <a:pt x="205" y="1257"/>
                    <a:pt x="472" y="1461"/>
                    <a:pt x="753" y="1502"/>
                  </a:cubicBezTo>
                  <a:cubicBezTo>
                    <a:pt x="808" y="1512"/>
                    <a:pt x="863" y="1517"/>
                    <a:pt x="918" y="1517"/>
                  </a:cubicBezTo>
                  <a:cubicBezTo>
                    <a:pt x="1145" y="1517"/>
                    <a:pt x="1365" y="1432"/>
                    <a:pt x="1562" y="1312"/>
                  </a:cubicBezTo>
                  <a:cubicBezTo>
                    <a:pt x="1734" y="1198"/>
                    <a:pt x="1902" y="1049"/>
                    <a:pt x="1961" y="841"/>
                  </a:cubicBezTo>
                  <a:cubicBezTo>
                    <a:pt x="2056" y="502"/>
                    <a:pt x="1771" y="126"/>
                    <a:pt x="1431" y="31"/>
                  </a:cubicBezTo>
                  <a:cubicBezTo>
                    <a:pt x="1359" y="10"/>
                    <a:pt x="1279" y="0"/>
                    <a:pt x="11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4"/>
            <p:cNvSpPr/>
            <p:nvPr/>
          </p:nvSpPr>
          <p:spPr>
            <a:xfrm>
              <a:off x="387500" y="1460175"/>
              <a:ext cx="47650" cy="42525"/>
            </a:xfrm>
            <a:custGeom>
              <a:avLst/>
              <a:gdLst/>
              <a:ahLst/>
              <a:cxnLst/>
              <a:rect l="l" t="t" r="r" b="b"/>
              <a:pathLst>
                <a:path w="1906" h="1701" extrusionOk="0">
                  <a:moveTo>
                    <a:pt x="1115" y="0"/>
                  </a:moveTo>
                  <a:cubicBezTo>
                    <a:pt x="751" y="0"/>
                    <a:pt x="408" y="288"/>
                    <a:pt x="191" y="551"/>
                  </a:cubicBezTo>
                  <a:cubicBezTo>
                    <a:pt x="78" y="700"/>
                    <a:pt x="1" y="872"/>
                    <a:pt x="19" y="1039"/>
                  </a:cubicBezTo>
                  <a:cubicBezTo>
                    <a:pt x="37" y="1248"/>
                    <a:pt x="191" y="1438"/>
                    <a:pt x="358" y="1528"/>
                  </a:cubicBezTo>
                  <a:cubicBezTo>
                    <a:pt x="530" y="1642"/>
                    <a:pt x="727" y="1701"/>
                    <a:pt x="923" y="1701"/>
                  </a:cubicBezTo>
                  <a:cubicBezTo>
                    <a:pt x="1052" y="1701"/>
                    <a:pt x="1180" y="1675"/>
                    <a:pt x="1299" y="1623"/>
                  </a:cubicBezTo>
                  <a:cubicBezTo>
                    <a:pt x="1602" y="1510"/>
                    <a:pt x="1829" y="1211"/>
                    <a:pt x="1865" y="890"/>
                  </a:cubicBezTo>
                  <a:cubicBezTo>
                    <a:pt x="1905" y="569"/>
                    <a:pt x="1715" y="230"/>
                    <a:pt x="1435" y="80"/>
                  </a:cubicBezTo>
                  <a:cubicBezTo>
                    <a:pt x="1328" y="25"/>
                    <a:pt x="1221" y="0"/>
                    <a:pt x="11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4"/>
            <p:cNvSpPr/>
            <p:nvPr/>
          </p:nvSpPr>
          <p:spPr>
            <a:xfrm>
              <a:off x="484175" y="1551650"/>
              <a:ext cx="46650" cy="44275"/>
            </a:xfrm>
            <a:custGeom>
              <a:avLst/>
              <a:gdLst/>
              <a:ahLst/>
              <a:cxnLst/>
              <a:rect l="l" t="t" r="r" b="b"/>
              <a:pathLst>
                <a:path w="1866" h="1771" extrusionOk="0">
                  <a:moveTo>
                    <a:pt x="1059" y="0"/>
                  </a:moveTo>
                  <a:cubicBezTo>
                    <a:pt x="525" y="0"/>
                    <a:pt x="0" y="610"/>
                    <a:pt x="15" y="1113"/>
                  </a:cubicBezTo>
                  <a:cubicBezTo>
                    <a:pt x="15" y="1398"/>
                    <a:pt x="205" y="1678"/>
                    <a:pt x="486" y="1755"/>
                  </a:cubicBezTo>
                  <a:cubicBezTo>
                    <a:pt x="531" y="1766"/>
                    <a:pt x="576" y="1771"/>
                    <a:pt x="621" y="1771"/>
                  </a:cubicBezTo>
                  <a:cubicBezTo>
                    <a:pt x="801" y="1771"/>
                    <a:pt x="980" y="1692"/>
                    <a:pt x="1146" y="1601"/>
                  </a:cubicBezTo>
                  <a:cubicBezTo>
                    <a:pt x="1391" y="1470"/>
                    <a:pt x="1639" y="1284"/>
                    <a:pt x="1730" y="1018"/>
                  </a:cubicBezTo>
                  <a:cubicBezTo>
                    <a:pt x="1866" y="660"/>
                    <a:pt x="1694" y="244"/>
                    <a:pt x="1372" y="77"/>
                  </a:cubicBezTo>
                  <a:cubicBezTo>
                    <a:pt x="1270" y="24"/>
                    <a:pt x="1165" y="0"/>
                    <a:pt x="10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4"/>
            <p:cNvSpPr/>
            <p:nvPr/>
          </p:nvSpPr>
          <p:spPr>
            <a:xfrm>
              <a:off x="349400" y="1408650"/>
              <a:ext cx="27725" cy="23625"/>
            </a:xfrm>
            <a:custGeom>
              <a:avLst/>
              <a:gdLst/>
              <a:ahLst/>
              <a:cxnLst/>
              <a:rect l="l" t="t" r="r" b="b"/>
              <a:pathLst>
                <a:path w="1109" h="945" extrusionOk="0">
                  <a:moveTo>
                    <a:pt x="452" y="1"/>
                  </a:moveTo>
                  <a:cubicBezTo>
                    <a:pt x="220" y="1"/>
                    <a:pt x="1" y="193"/>
                    <a:pt x="37" y="445"/>
                  </a:cubicBezTo>
                  <a:cubicBezTo>
                    <a:pt x="55" y="594"/>
                    <a:pt x="168" y="725"/>
                    <a:pt x="281" y="802"/>
                  </a:cubicBezTo>
                  <a:cubicBezTo>
                    <a:pt x="385" y="892"/>
                    <a:pt x="526" y="945"/>
                    <a:pt x="672" y="945"/>
                  </a:cubicBezTo>
                  <a:cubicBezTo>
                    <a:pt x="710" y="945"/>
                    <a:pt x="749" y="941"/>
                    <a:pt x="788" y="934"/>
                  </a:cubicBezTo>
                  <a:cubicBezTo>
                    <a:pt x="959" y="875"/>
                    <a:pt x="1109" y="725"/>
                    <a:pt x="1091" y="535"/>
                  </a:cubicBezTo>
                  <a:cubicBezTo>
                    <a:pt x="1091" y="386"/>
                    <a:pt x="959" y="255"/>
                    <a:pt x="828" y="160"/>
                  </a:cubicBezTo>
                  <a:cubicBezTo>
                    <a:pt x="751" y="83"/>
                    <a:pt x="656" y="29"/>
                    <a:pt x="543" y="11"/>
                  </a:cubicBezTo>
                  <a:cubicBezTo>
                    <a:pt x="513" y="4"/>
                    <a:pt x="483" y="1"/>
                    <a:pt x="4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4"/>
            <p:cNvSpPr/>
            <p:nvPr/>
          </p:nvSpPr>
          <p:spPr>
            <a:xfrm>
              <a:off x="390350" y="1363100"/>
              <a:ext cx="56550" cy="41350"/>
            </a:xfrm>
            <a:custGeom>
              <a:avLst/>
              <a:gdLst/>
              <a:ahLst/>
              <a:cxnLst/>
              <a:rect l="l" t="t" r="r" b="b"/>
              <a:pathLst>
                <a:path w="2262" h="1654" extrusionOk="0">
                  <a:moveTo>
                    <a:pt x="1473" y="1"/>
                  </a:moveTo>
                  <a:cubicBezTo>
                    <a:pt x="1446" y="1"/>
                    <a:pt x="1419" y="2"/>
                    <a:pt x="1393" y="5"/>
                  </a:cubicBezTo>
                  <a:cubicBezTo>
                    <a:pt x="774" y="78"/>
                    <a:pt x="0" y="851"/>
                    <a:pt x="602" y="1435"/>
                  </a:cubicBezTo>
                  <a:cubicBezTo>
                    <a:pt x="741" y="1588"/>
                    <a:pt x="951" y="1653"/>
                    <a:pt x="1167" y="1653"/>
                  </a:cubicBezTo>
                  <a:cubicBezTo>
                    <a:pt x="1219" y="1653"/>
                    <a:pt x="1270" y="1650"/>
                    <a:pt x="1321" y="1643"/>
                  </a:cubicBezTo>
                  <a:cubicBezTo>
                    <a:pt x="1565" y="1588"/>
                    <a:pt x="1810" y="1435"/>
                    <a:pt x="1977" y="1249"/>
                  </a:cubicBezTo>
                  <a:cubicBezTo>
                    <a:pt x="2131" y="1059"/>
                    <a:pt x="2262" y="815"/>
                    <a:pt x="2226" y="571"/>
                  </a:cubicBezTo>
                  <a:cubicBezTo>
                    <a:pt x="2188" y="235"/>
                    <a:pt x="1812" y="1"/>
                    <a:pt x="14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4"/>
            <p:cNvSpPr/>
            <p:nvPr/>
          </p:nvSpPr>
          <p:spPr>
            <a:xfrm>
              <a:off x="441225" y="1554900"/>
              <a:ext cx="20725" cy="17000"/>
            </a:xfrm>
            <a:custGeom>
              <a:avLst/>
              <a:gdLst/>
              <a:ahLst/>
              <a:cxnLst/>
              <a:rect l="l" t="t" r="r" b="b"/>
              <a:pathLst>
                <a:path w="829" h="680" extrusionOk="0">
                  <a:moveTo>
                    <a:pt x="417" y="1"/>
                  </a:moveTo>
                  <a:cubicBezTo>
                    <a:pt x="358" y="1"/>
                    <a:pt x="304" y="1"/>
                    <a:pt x="227" y="42"/>
                  </a:cubicBezTo>
                  <a:cubicBezTo>
                    <a:pt x="78" y="114"/>
                    <a:pt x="1" y="363"/>
                    <a:pt x="96" y="512"/>
                  </a:cubicBezTo>
                  <a:cubicBezTo>
                    <a:pt x="150" y="607"/>
                    <a:pt x="263" y="661"/>
                    <a:pt x="376" y="679"/>
                  </a:cubicBezTo>
                  <a:cubicBezTo>
                    <a:pt x="489" y="679"/>
                    <a:pt x="602" y="625"/>
                    <a:pt x="679" y="548"/>
                  </a:cubicBezTo>
                  <a:cubicBezTo>
                    <a:pt x="774" y="453"/>
                    <a:pt x="829" y="340"/>
                    <a:pt x="792" y="209"/>
                  </a:cubicBezTo>
                  <a:cubicBezTo>
                    <a:pt x="756" y="60"/>
                    <a:pt x="584" y="1"/>
                    <a:pt x="4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4"/>
            <p:cNvSpPr/>
            <p:nvPr/>
          </p:nvSpPr>
          <p:spPr>
            <a:xfrm>
              <a:off x="464300" y="1411200"/>
              <a:ext cx="32600" cy="22300"/>
            </a:xfrm>
            <a:custGeom>
              <a:avLst/>
              <a:gdLst/>
              <a:ahLst/>
              <a:cxnLst/>
              <a:rect l="l" t="t" r="r" b="b"/>
              <a:pathLst>
                <a:path w="1304" h="892" extrusionOk="0">
                  <a:moveTo>
                    <a:pt x="776" y="0"/>
                  </a:moveTo>
                  <a:cubicBezTo>
                    <a:pt x="756" y="0"/>
                    <a:pt x="736" y="2"/>
                    <a:pt x="715" y="4"/>
                  </a:cubicBezTo>
                  <a:cubicBezTo>
                    <a:pt x="566" y="22"/>
                    <a:pt x="417" y="76"/>
                    <a:pt x="304" y="189"/>
                  </a:cubicBezTo>
                  <a:cubicBezTo>
                    <a:pt x="1" y="510"/>
                    <a:pt x="263" y="832"/>
                    <a:pt x="643" y="886"/>
                  </a:cubicBezTo>
                  <a:cubicBezTo>
                    <a:pt x="672" y="890"/>
                    <a:pt x="701" y="892"/>
                    <a:pt x="731" y="892"/>
                  </a:cubicBezTo>
                  <a:cubicBezTo>
                    <a:pt x="874" y="892"/>
                    <a:pt x="1023" y="845"/>
                    <a:pt x="1132" y="737"/>
                  </a:cubicBezTo>
                  <a:cubicBezTo>
                    <a:pt x="1245" y="623"/>
                    <a:pt x="1303" y="415"/>
                    <a:pt x="1227" y="248"/>
                  </a:cubicBezTo>
                  <a:cubicBezTo>
                    <a:pt x="1141" y="93"/>
                    <a:pt x="963" y="0"/>
                    <a:pt x="7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6"/>
          <p:cNvSpPr/>
          <p:nvPr/>
        </p:nvSpPr>
        <p:spPr>
          <a:xfrm>
            <a:off x="-305200" y="-278677"/>
            <a:ext cx="1025206" cy="1116194"/>
          </a:xfrm>
          <a:custGeom>
            <a:avLst/>
            <a:gdLst/>
            <a:ahLst/>
            <a:cxnLst/>
            <a:rect l="l" t="t" r="r" b="b"/>
            <a:pathLst>
              <a:path w="12890" h="14034" extrusionOk="0">
                <a:moveTo>
                  <a:pt x="7779" y="0"/>
                </a:moveTo>
                <a:cubicBezTo>
                  <a:pt x="7286" y="0"/>
                  <a:pt x="6785" y="135"/>
                  <a:pt x="6323" y="298"/>
                </a:cubicBezTo>
                <a:cubicBezTo>
                  <a:pt x="4407" y="942"/>
                  <a:pt x="2592" y="1939"/>
                  <a:pt x="1022" y="3229"/>
                </a:cubicBezTo>
                <a:cubicBezTo>
                  <a:pt x="479" y="3706"/>
                  <a:pt x="126" y="4053"/>
                  <a:pt x="79" y="4799"/>
                </a:cubicBezTo>
                <a:cubicBezTo>
                  <a:pt x="1" y="5497"/>
                  <a:pt x="228" y="6566"/>
                  <a:pt x="1099" y="6638"/>
                </a:cubicBezTo>
                <a:cubicBezTo>
                  <a:pt x="1122" y="6639"/>
                  <a:pt x="1144" y="6640"/>
                  <a:pt x="1166" y="6640"/>
                </a:cubicBezTo>
                <a:cubicBezTo>
                  <a:pt x="1871" y="6640"/>
                  <a:pt x="2279" y="5823"/>
                  <a:pt x="2568" y="5169"/>
                </a:cubicBezTo>
                <a:cubicBezTo>
                  <a:pt x="2800" y="4572"/>
                  <a:pt x="3297" y="3896"/>
                  <a:pt x="3873" y="3896"/>
                </a:cubicBezTo>
                <a:cubicBezTo>
                  <a:pt x="3966" y="3896"/>
                  <a:pt x="4060" y="3913"/>
                  <a:pt x="4156" y="3951"/>
                </a:cubicBezTo>
                <a:cubicBezTo>
                  <a:pt x="4705" y="4124"/>
                  <a:pt x="4831" y="4900"/>
                  <a:pt x="4628" y="5420"/>
                </a:cubicBezTo>
                <a:cubicBezTo>
                  <a:pt x="4407" y="5969"/>
                  <a:pt x="3935" y="6363"/>
                  <a:pt x="3559" y="6811"/>
                </a:cubicBezTo>
                <a:cubicBezTo>
                  <a:pt x="3189" y="7288"/>
                  <a:pt x="2890" y="7832"/>
                  <a:pt x="2914" y="8429"/>
                </a:cubicBezTo>
                <a:cubicBezTo>
                  <a:pt x="2938" y="9026"/>
                  <a:pt x="3386" y="9623"/>
                  <a:pt x="3983" y="9676"/>
                </a:cubicBezTo>
                <a:cubicBezTo>
                  <a:pt x="4016" y="9680"/>
                  <a:pt x="4050" y="9681"/>
                  <a:pt x="4082" y="9681"/>
                </a:cubicBezTo>
                <a:cubicBezTo>
                  <a:pt x="4514" y="9681"/>
                  <a:pt x="4900" y="9399"/>
                  <a:pt x="5177" y="9049"/>
                </a:cubicBezTo>
                <a:cubicBezTo>
                  <a:pt x="5475" y="8703"/>
                  <a:pt x="5672" y="8279"/>
                  <a:pt x="5971" y="7933"/>
                </a:cubicBezTo>
                <a:cubicBezTo>
                  <a:pt x="6517" y="7289"/>
                  <a:pt x="7350" y="6894"/>
                  <a:pt x="8176" y="6894"/>
                </a:cubicBezTo>
                <a:cubicBezTo>
                  <a:pt x="8407" y="6894"/>
                  <a:pt x="8637" y="6925"/>
                  <a:pt x="8860" y="6990"/>
                </a:cubicBezTo>
                <a:cubicBezTo>
                  <a:pt x="9881" y="7312"/>
                  <a:pt x="10627" y="8429"/>
                  <a:pt x="10401" y="9473"/>
                </a:cubicBezTo>
                <a:cubicBezTo>
                  <a:pt x="10238" y="10337"/>
                  <a:pt x="9378" y="11012"/>
                  <a:pt x="8522" y="11012"/>
                </a:cubicBezTo>
                <a:cubicBezTo>
                  <a:pt x="8342" y="11012"/>
                  <a:pt x="8162" y="10982"/>
                  <a:pt x="7989" y="10918"/>
                </a:cubicBezTo>
                <a:cubicBezTo>
                  <a:pt x="7589" y="10769"/>
                  <a:pt x="7242" y="10470"/>
                  <a:pt x="6866" y="10273"/>
                </a:cubicBezTo>
                <a:cubicBezTo>
                  <a:pt x="6659" y="10179"/>
                  <a:pt x="6422" y="10115"/>
                  <a:pt x="6197" y="10115"/>
                </a:cubicBezTo>
                <a:cubicBezTo>
                  <a:pt x="5994" y="10115"/>
                  <a:pt x="5801" y="10167"/>
                  <a:pt x="5649" y="10297"/>
                </a:cubicBezTo>
                <a:cubicBezTo>
                  <a:pt x="5350" y="10572"/>
                  <a:pt x="5326" y="11043"/>
                  <a:pt x="5475" y="11414"/>
                </a:cubicBezTo>
                <a:cubicBezTo>
                  <a:pt x="5649" y="11790"/>
                  <a:pt x="5971" y="12064"/>
                  <a:pt x="6269" y="12309"/>
                </a:cubicBezTo>
                <a:cubicBezTo>
                  <a:pt x="6968" y="12882"/>
                  <a:pt x="7690" y="13455"/>
                  <a:pt x="8538" y="13778"/>
                </a:cubicBezTo>
                <a:cubicBezTo>
                  <a:pt x="8961" y="13939"/>
                  <a:pt x="9422" y="14034"/>
                  <a:pt x="9878" y="14034"/>
                </a:cubicBezTo>
                <a:cubicBezTo>
                  <a:pt x="10330" y="14034"/>
                  <a:pt x="10775" y="13941"/>
                  <a:pt x="11171" y="13730"/>
                </a:cubicBezTo>
                <a:cubicBezTo>
                  <a:pt x="11893" y="13354"/>
                  <a:pt x="12389" y="12631"/>
                  <a:pt x="12639" y="11837"/>
                </a:cubicBezTo>
                <a:cubicBezTo>
                  <a:pt x="12866" y="11067"/>
                  <a:pt x="12890" y="10220"/>
                  <a:pt x="12812" y="9426"/>
                </a:cubicBezTo>
                <a:cubicBezTo>
                  <a:pt x="12639" y="6739"/>
                  <a:pt x="11768" y="4077"/>
                  <a:pt x="10329" y="1814"/>
                </a:cubicBezTo>
                <a:cubicBezTo>
                  <a:pt x="9851" y="1044"/>
                  <a:pt x="9230" y="298"/>
                  <a:pt x="8359" y="71"/>
                </a:cubicBezTo>
                <a:cubicBezTo>
                  <a:pt x="8169" y="22"/>
                  <a:pt x="7975" y="0"/>
                  <a:pt x="777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9" name="Google Shape;579;p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580" name="Google Shape;580;p6"/>
          <p:cNvGrpSpPr/>
          <p:nvPr/>
        </p:nvGrpSpPr>
        <p:grpSpPr>
          <a:xfrm>
            <a:off x="8521396" y="73831"/>
            <a:ext cx="988904" cy="682665"/>
            <a:chOff x="7845171" y="-97769"/>
            <a:chExt cx="988904" cy="682665"/>
          </a:xfrm>
        </p:grpSpPr>
        <p:sp>
          <p:nvSpPr>
            <p:cNvPr id="581" name="Google Shape;581;p6"/>
            <p:cNvSpPr/>
            <p:nvPr/>
          </p:nvSpPr>
          <p:spPr>
            <a:xfrm rot="9815692">
              <a:off x="8455631" y="320939"/>
              <a:ext cx="183266" cy="49607"/>
            </a:xfrm>
            <a:custGeom>
              <a:avLst/>
              <a:gdLst/>
              <a:ahLst/>
              <a:cxnLst/>
              <a:rect l="l" t="t" r="r" b="b"/>
              <a:pathLst>
                <a:path w="2043" h="553" extrusionOk="0">
                  <a:moveTo>
                    <a:pt x="167" y="0"/>
                  </a:moveTo>
                  <a:cubicBezTo>
                    <a:pt x="61" y="0"/>
                    <a:pt x="0" y="113"/>
                    <a:pt x="0" y="200"/>
                  </a:cubicBezTo>
                  <a:cubicBezTo>
                    <a:pt x="0" y="326"/>
                    <a:pt x="72" y="403"/>
                    <a:pt x="197" y="403"/>
                  </a:cubicBezTo>
                  <a:cubicBezTo>
                    <a:pt x="747" y="451"/>
                    <a:pt x="1296" y="499"/>
                    <a:pt x="1839" y="553"/>
                  </a:cubicBezTo>
                  <a:cubicBezTo>
                    <a:pt x="1941" y="553"/>
                    <a:pt x="2042" y="451"/>
                    <a:pt x="2042" y="350"/>
                  </a:cubicBezTo>
                  <a:cubicBezTo>
                    <a:pt x="2042" y="230"/>
                    <a:pt x="1941" y="153"/>
                    <a:pt x="1839" y="153"/>
                  </a:cubicBezTo>
                  <a:cubicBezTo>
                    <a:pt x="1296" y="105"/>
                    <a:pt x="747" y="51"/>
                    <a:pt x="197" y="3"/>
                  </a:cubicBezTo>
                  <a:cubicBezTo>
                    <a:pt x="187" y="1"/>
                    <a:pt x="177" y="0"/>
                    <a:pt x="1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6"/>
            <p:cNvSpPr/>
            <p:nvPr/>
          </p:nvSpPr>
          <p:spPr>
            <a:xfrm rot="9815692">
              <a:off x="8307052" y="411188"/>
              <a:ext cx="151601" cy="47185"/>
            </a:xfrm>
            <a:custGeom>
              <a:avLst/>
              <a:gdLst/>
              <a:ahLst/>
              <a:cxnLst/>
              <a:rect l="l" t="t" r="r" b="b"/>
              <a:pathLst>
                <a:path w="1690" h="526" extrusionOk="0">
                  <a:moveTo>
                    <a:pt x="197" y="0"/>
                  </a:moveTo>
                  <a:cubicBezTo>
                    <a:pt x="96" y="0"/>
                    <a:pt x="0" y="102"/>
                    <a:pt x="0" y="203"/>
                  </a:cubicBezTo>
                  <a:cubicBezTo>
                    <a:pt x="0" y="323"/>
                    <a:pt x="96" y="400"/>
                    <a:pt x="197" y="400"/>
                  </a:cubicBezTo>
                  <a:cubicBezTo>
                    <a:pt x="621" y="448"/>
                    <a:pt x="1069" y="472"/>
                    <a:pt x="1493" y="526"/>
                  </a:cubicBezTo>
                  <a:cubicBezTo>
                    <a:pt x="1588" y="526"/>
                    <a:pt x="1690" y="424"/>
                    <a:pt x="1690" y="323"/>
                  </a:cubicBezTo>
                  <a:cubicBezTo>
                    <a:pt x="1690" y="203"/>
                    <a:pt x="1588" y="126"/>
                    <a:pt x="1493" y="126"/>
                  </a:cubicBezTo>
                  <a:cubicBezTo>
                    <a:pt x="1069" y="78"/>
                    <a:pt x="621" y="54"/>
                    <a:pt x="1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6"/>
            <p:cNvSpPr/>
            <p:nvPr/>
          </p:nvSpPr>
          <p:spPr>
            <a:xfrm rot="9815692">
              <a:off x="8286258" y="263417"/>
              <a:ext cx="138324" cy="44583"/>
            </a:xfrm>
            <a:custGeom>
              <a:avLst/>
              <a:gdLst/>
              <a:ahLst/>
              <a:cxnLst/>
              <a:rect l="l" t="t" r="r" b="b"/>
              <a:pathLst>
                <a:path w="1542" h="497" extrusionOk="0">
                  <a:moveTo>
                    <a:pt x="275" y="1"/>
                  </a:moveTo>
                  <a:cubicBezTo>
                    <a:pt x="174" y="1"/>
                    <a:pt x="49" y="49"/>
                    <a:pt x="25" y="150"/>
                  </a:cubicBezTo>
                  <a:cubicBezTo>
                    <a:pt x="1" y="246"/>
                    <a:pt x="49" y="371"/>
                    <a:pt x="174" y="395"/>
                  </a:cubicBezTo>
                  <a:cubicBezTo>
                    <a:pt x="426" y="463"/>
                    <a:pt x="687" y="496"/>
                    <a:pt x="952" y="496"/>
                  </a:cubicBezTo>
                  <a:cubicBezTo>
                    <a:pt x="1082" y="496"/>
                    <a:pt x="1213" y="488"/>
                    <a:pt x="1344" y="473"/>
                  </a:cubicBezTo>
                  <a:cubicBezTo>
                    <a:pt x="1446" y="473"/>
                    <a:pt x="1541" y="395"/>
                    <a:pt x="1541" y="270"/>
                  </a:cubicBezTo>
                  <a:cubicBezTo>
                    <a:pt x="1541" y="182"/>
                    <a:pt x="1461" y="70"/>
                    <a:pt x="1370" y="70"/>
                  </a:cubicBezTo>
                  <a:cubicBezTo>
                    <a:pt x="1361" y="70"/>
                    <a:pt x="1353" y="71"/>
                    <a:pt x="1344" y="73"/>
                  </a:cubicBezTo>
                  <a:cubicBezTo>
                    <a:pt x="1246" y="85"/>
                    <a:pt x="1153" y="90"/>
                    <a:pt x="1063" y="90"/>
                  </a:cubicBezTo>
                  <a:cubicBezTo>
                    <a:pt x="972" y="90"/>
                    <a:pt x="884" y="85"/>
                    <a:pt x="795" y="73"/>
                  </a:cubicBezTo>
                  <a:lnTo>
                    <a:pt x="550" y="73"/>
                  </a:lnTo>
                  <a:cubicBezTo>
                    <a:pt x="449" y="49"/>
                    <a:pt x="377" y="25"/>
                    <a:pt x="2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6"/>
            <p:cNvSpPr/>
            <p:nvPr/>
          </p:nvSpPr>
          <p:spPr>
            <a:xfrm rot="9815692">
              <a:off x="8172994" y="352605"/>
              <a:ext cx="138235" cy="44583"/>
            </a:xfrm>
            <a:custGeom>
              <a:avLst/>
              <a:gdLst/>
              <a:ahLst/>
              <a:cxnLst/>
              <a:rect l="l" t="t" r="r" b="b"/>
              <a:pathLst>
                <a:path w="1541" h="497" extrusionOk="0">
                  <a:moveTo>
                    <a:pt x="227" y="1"/>
                  </a:moveTo>
                  <a:cubicBezTo>
                    <a:pt x="102" y="1"/>
                    <a:pt x="0" y="96"/>
                    <a:pt x="24" y="222"/>
                  </a:cubicBezTo>
                  <a:cubicBezTo>
                    <a:pt x="24" y="323"/>
                    <a:pt x="102" y="395"/>
                    <a:pt x="227" y="419"/>
                  </a:cubicBezTo>
                  <a:cubicBezTo>
                    <a:pt x="597" y="449"/>
                    <a:pt x="973" y="473"/>
                    <a:pt x="1320" y="496"/>
                  </a:cubicBezTo>
                  <a:cubicBezTo>
                    <a:pt x="1445" y="496"/>
                    <a:pt x="1541" y="395"/>
                    <a:pt x="1541" y="299"/>
                  </a:cubicBezTo>
                  <a:cubicBezTo>
                    <a:pt x="1517" y="174"/>
                    <a:pt x="1445" y="96"/>
                    <a:pt x="1320" y="96"/>
                  </a:cubicBezTo>
                  <a:cubicBezTo>
                    <a:pt x="973" y="73"/>
                    <a:pt x="597" y="49"/>
                    <a:pt x="2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6"/>
            <p:cNvSpPr/>
            <p:nvPr/>
          </p:nvSpPr>
          <p:spPr>
            <a:xfrm rot="9815692">
              <a:off x="8238463" y="502700"/>
              <a:ext cx="171964" cy="59115"/>
            </a:xfrm>
            <a:custGeom>
              <a:avLst/>
              <a:gdLst/>
              <a:ahLst/>
              <a:cxnLst/>
              <a:rect l="l" t="t" r="r" b="b"/>
              <a:pathLst>
                <a:path w="1917" h="659" extrusionOk="0">
                  <a:moveTo>
                    <a:pt x="215" y="0"/>
                  </a:moveTo>
                  <a:cubicBezTo>
                    <a:pt x="120" y="0"/>
                    <a:pt x="49" y="51"/>
                    <a:pt x="24" y="155"/>
                  </a:cubicBezTo>
                  <a:cubicBezTo>
                    <a:pt x="0" y="257"/>
                    <a:pt x="54" y="382"/>
                    <a:pt x="149" y="406"/>
                  </a:cubicBezTo>
                  <a:cubicBezTo>
                    <a:pt x="651" y="478"/>
                    <a:pt x="1146" y="555"/>
                    <a:pt x="1642" y="651"/>
                  </a:cubicBezTo>
                  <a:cubicBezTo>
                    <a:pt x="1660" y="656"/>
                    <a:pt x="1679" y="659"/>
                    <a:pt x="1699" y="659"/>
                  </a:cubicBezTo>
                  <a:cubicBezTo>
                    <a:pt x="1785" y="659"/>
                    <a:pt x="1873" y="604"/>
                    <a:pt x="1893" y="502"/>
                  </a:cubicBezTo>
                  <a:cubicBezTo>
                    <a:pt x="1917" y="406"/>
                    <a:pt x="1869" y="281"/>
                    <a:pt x="1743" y="257"/>
                  </a:cubicBezTo>
                  <a:cubicBezTo>
                    <a:pt x="1248" y="179"/>
                    <a:pt x="770" y="84"/>
                    <a:pt x="275" y="6"/>
                  </a:cubicBezTo>
                  <a:cubicBezTo>
                    <a:pt x="254" y="2"/>
                    <a:pt x="234" y="0"/>
                    <a:pt x="2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6"/>
            <p:cNvSpPr/>
            <p:nvPr/>
          </p:nvSpPr>
          <p:spPr>
            <a:xfrm rot="9815692">
              <a:off x="7969353" y="486238"/>
              <a:ext cx="124869" cy="57052"/>
            </a:xfrm>
            <a:custGeom>
              <a:avLst/>
              <a:gdLst/>
              <a:ahLst/>
              <a:cxnLst/>
              <a:rect l="l" t="t" r="r" b="b"/>
              <a:pathLst>
                <a:path w="1392" h="636" extrusionOk="0">
                  <a:moveTo>
                    <a:pt x="206" y="0"/>
                  </a:moveTo>
                  <a:cubicBezTo>
                    <a:pt x="115" y="0"/>
                    <a:pt x="44" y="55"/>
                    <a:pt x="24" y="158"/>
                  </a:cubicBezTo>
                  <a:cubicBezTo>
                    <a:pt x="0" y="253"/>
                    <a:pt x="48" y="379"/>
                    <a:pt x="150" y="402"/>
                  </a:cubicBezTo>
                  <a:lnTo>
                    <a:pt x="1117" y="629"/>
                  </a:lnTo>
                  <a:cubicBezTo>
                    <a:pt x="1134" y="633"/>
                    <a:pt x="1152" y="635"/>
                    <a:pt x="1170" y="635"/>
                  </a:cubicBezTo>
                  <a:cubicBezTo>
                    <a:pt x="1258" y="635"/>
                    <a:pt x="1348" y="588"/>
                    <a:pt x="1367" y="504"/>
                  </a:cubicBezTo>
                  <a:cubicBezTo>
                    <a:pt x="1391" y="379"/>
                    <a:pt x="1344" y="277"/>
                    <a:pt x="1218" y="253"/>
                  </a:cubicBezTo>
                  <a:cubicBezTo>
                    <a:pt x="896" y="158"/>
                    <a:pt x="568" y="80"/>
                    <a:pt x="269" y="8"/>
                  </a:cubicBezTo>
                  <a:cubicBezTo>
                    <a:pt x="247" y="3"/>
                    <a:pt x="226" y="0"/>
                    <a:pt x="2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6"/>
            <p:cNvSpPr/>
            <p:nvPr/>
          </p:nvSpPr>
          <p:spPr>
            <a:xfrm rot="9815692">
              <a:off x="8014308" y="258926"/>
              <a:ext cx="116257" cy="44583"/>
            </a:xfrm>
            <a:custGeom>
              <a:avLst/>
              <a:gdLst/>
              <a:ahLst/>
              <a:cxnLst/>
              <a:rect l="l" t="t" r="r" b="b"/>
              <a:pathLst>
                <a:path w="1296" h="497" extrusionOk="0">
                  <a:moveTo>
                    <a:pt x="234" y="1"/>
                  </a:moveTo>
                  <a:cubicBezTo>
                    <a:pt x="142" y="1"/>
                    <a:pt x="45" y="66"/>
                    <a:pt x="24" y="154"/>
                  </a:cubicBezTo>
                  <a:cubicBezTo>
                    <a:pt x="0" y="256"/>
                    <a:pt x="48" y="351"/>
                    <a:pt x="173" y="405"/>
                  </a:cubicBezTo>
                  <a:cubicBezTo>
                    <a:pt x="388" y="457"/>
                    <a:pt x="603" y="496"/>
                    <a:pt x="828" y="496"/>
                  </a:cubicBezTo>
                  <a:cubicBezTo>
                    <a:pt x="914" y="496"/>
                    <a:pt x="1003" y="490"/>
                    <a:pt x="1093" y="477"/>
                  </a:cubicBezTo>
                  <a:cubicBezTo>
                    <a:pt x="1146" y="477"/>
                    <a:pt x="1194" y="477"/>
                    <a:pt x="1242" y="429"/>
                  </a:cubicBezTo>
                  <a:cubicBezTo>
                    <a:pt x="1272" y="405"/>
                    <a:pt x="1296" y="328"/>
                    <a:pt x="1296" y="280"/>
                  </a:cubicBezTo>
                  <a:cubicBezTo>
                    <a:pt x="1296" y="178"/>
                    <a:pt x="1194" y="77"/>
                    <a:pt x="1093" y="77"/>
                  </a:cubicBezTo>
                  <a:cubicBezTo>
                    <a:pt x="1018" y="92"/>
                    <a:pt x="943" y="99"/>
                    <a:pt x="872" y="99"/>
                  </a:cubicBezTo>
                  <a:cubicBezTo>
                    <a:pt x="801" y="99"/>
                    <a:pt x="734" y="92"/>
                    <a:pt x="675" y="77"/>
                  </a:cubicBezTo>
                  <a:lnTo>
                    <a:pt x="597" y="77"/>
                  </a:lnTo>
                  <a:cubicBezTo>
                    <a:pt x="549" y="77"/>
                    <a:pt x="525" y="77"/>
                    <a:pt x="496" y="53"/>
                  </a:cubicBezTo>
                  <a:cubicBezTo>
                    <a:pt x="424" y="53"/>
                    <a:pt x="346" y="29"/>
                    <a:pt x="275" y="5"/>
                  </a:cubicBezTo>
                  <a:cubicBezTo>
                    <a:pt x="261" y="2"/>
                    <a:pt x="248" y="1"/>
                    <a:pt x="2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6"/>
            <p:cNvSpPr/>
            <p:nvPr/>
          </p:nvSpPr>
          <p:spPr>
            <a:xfrm rot="9815692">
              <a:off x="7857939" y="411774"/>
              <a:ext cx="109350" cy="50414"/>
            </a:xfrm>
            <a:custGeom>
              <a:avLst/>
              <a:gdLst/>
              <a:ahLst/>
              <a:cxnLst/>
              <a:rect l="l" t="t" r="r" b="b"/>
              <a:pathLst>
                <a:path w="1219" h="562" extrusionOk="0">
                  <a:moveTo>
                    <a:pt x="224" y="0"/>
                  </a:moveTo>
                  <a:cubicBezTo>
                    <a:pt x="135" y="0"/>
                    <a:pt x="45" y="51"/>
                    <a:pt x="25" y="155"/>
                  </a:cubicBezTo>
                  <a:cubicBezTo>
                    <a:pt x="1" y="257"/>
                    <a:pt x="49" y="376"/>
                    <a:pt x="150" y="406"/>
                  </a:cubicBezTo>
                  <a:cubicBezTo>
                    <a:pt x="425" y="454"/>
                    <a:pt x="675" y="502"/>
                    <a:pt x="944" y="555"/>
                  </a:cubicBezTo>
                  <a:cubicBezTo>
                    <a:pt x="960" y="559"/>
                    <a:pt x="977" y="561"/>
                    <a:pt x="994" y="561"/>
                  </a:cubicBezTo>
                  <a:cubicBezTo>
                    <a:pt x="1083" y="561"/>
                    <a:pt x="1175" y="510"/>
                    <a:pt x="1195" y="430"/>
                  </a:cubicBezTo>
                  <a:cubicBezTo>
                    <a:pt x="1219" y="329"/>
                    <a:pt x="1171" y="203"/>
                    <a:pt x="1045" y="179"/>
                  </a:cubicBezTo>
                  <a:cubicBezTo>
                    <a:pt x="795" y="132"/>
                    <a:pt x="526" y="54"/>
                    <a:pt x="275" y="6"/>
                  </a:cubicBezTo>
                  <a:cubicBezTo>
                    <a:pt x="259" y="2"/>
                    <a:pt x="241" y="0"/>
                    <a:pt x="2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6"/>
            <p:cNvSpPr/>
            <p:nvPr/>
          </p:nvSpPr>
          <p:spPr>
            <a:xfrm rot="9815692">
              <a:off x="8306667" y="63124"/>
              <a:ext cx="131866" cy="49876"/>
            </a:xfrm>
            <a:custGeom>
              <a:avLst/>
              <a:gdLst/>
              <a:ahLst/>
              <a:cxnLst/>
              <a:rect l="l" t="t" r="r" b="b"/>
              <a:pathLst>
                <a:path w="1470" h="556" extrusionOk="0">
                  <a:moveTo>
                    <a:pt x="214" y="1"/>
                  </a:moveTo>
                  <a:cubicBezTo>
                    <a:pt x="118" y="1"/>
                    <a:pt x="44" y="48"/>
                    <a:pt x="25" y="132"/>
                  </a:cubicBezTo>
                  <a:cubicBezTo>
                    <a:pt x="1" y="234"/>
                    <a:pt x="48" y="383"/>
                    <a:pt x="150" y="383"/>
                  </a:cubicBezTo>
                  <a:cubicBezTo>
                    <a:pt x="496" y="454"/>
                    <a:pt x="848" y="508"/>
                    <a:pt x="1195" y="556"/>
                  </a:cubicBezTo>
                  <a:cubicBezTo>
                    <a:pt x="1296" y="556"/>
                    <a:pt x="1416" y="532"/>
                    <a:pt x="1445" y="407"/>
                  </a:cubicBezTo>
                  <a:cubicBezTo>
                    <a:pt x="1469" y="305"/>
                    <a:pt x="1416" y="180"/>
                    <a:pt x="1296" y="156"/>
                  </a:cubicBezTo>
                  <a:cubicBezTo>
                    <a:pt x="944" y="108"/>
                    <a:pt x="598" y="60"/>
                    <a:pt x="275" y="7"/>
                  </a:cubicBezTo>
                  <a:cubicBezTo>
                    <a:pt x="254" y="3"/>
                    <a:pt x="233" y="1"/>
                    <a:pt x="2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6"/>
            <p:cNvSpPr/>
            <p:nvPr/>
          </p:nvSpPr>
          <p:spPr>
            <a:xfrm rot="9815692">
              <a:off x="8548263" y="106504"/>
              <a:ext cx="142540" cy="51490"/>
            </a:xfrm>
            <a:custGeom>
              <a:avLst/>
              <a:gdLst/>
              <a:ahLst/>
              <a:cxnLst/>
              <a:rect l="l" t="t" r="r" b="b"/>
              <a:pathLst>
                <a:path w="1589" h="574" extrusionOk="0">
                  <a:moveTo>
                    <a:pt x="275" y="0"/>
                  </a:moveTo>
                  <a:cubicBezTo>
                    <a:pt x="174" y="0"/>
                    <a:pt x="48" y="24"/>
                    <a:pt x="25" y="149"/>
                  </a:cubicBezTo>
                  <a:cubicBezTo>
                    <a:pt x="1" y="245"/>
                    <a:pt x="48" y="370"/>
                    <a:pt x="174" y="394"/>
                  </a:cubicBezTo>
                  <a:cubicBezTo>
                    <a:pt x="544" y="448"/>
                    <a:pt x="920" y="496"/>
                    <a:pt x="1320" y="573"/>
                  </a:cubicBezTo>
                  <a:cubicBezTo>
                    <a:pt x="1415" y="573"/>
                    <a:pt x="1541" y="543"/>
                    <a:pt x="1565" y="424"/>
                  </a:cubicBezTo>
                  <a:cubicBezTo>
                    <a:pt x="1589" y="322"/>
                    <a:pt x="1541" y="197"/>
                    <a:pt x="1415" y="173"/>
                  </a:cubicBezTo>
                  <a:cubicBezTo>
                    <a:pt x="1045" y="125"/>
                    <a:pt x="645" y="72"/>
                    <a:pt x="2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6"/>
            <p:cNvSpPr/>
            <p:nvPr/>
          </p:nvSpPr>
          <p:spPr>
            <a:xfrm rot="9815692">
              <a:off x="8122470" y="125225"/>
              <a:ext cx="140388" cy="61178"/>
            </a:xfrm>
            <a:custGeom>
              <a:avLst/>
              <a:gdLst/>
              <a:ahLst/>
              <a:cxnLst/>
              <a:rect l="l" t="t" r="r" b="b"/>
              <a:pathLst>
                <a:path w="1565" h="682" extrusionOk="0">
                  <a:moveTo>
                    <a:pt x="221" y="1"/>
                  </a:moveTo>
                  <a:cubicBezTo>
                    <a:pt x="134" y="1"/>
                    <a:pt x="44" y="48"/>
                    <a:pt x="24" y="132"/>
                  </a:cubicBezTo>
                  <a:cubicBezTo>
                    <a:pt x="0" y="252"/>
                    <a:pt x="72" y="353"/>
                    <a:pt x="173" y="377"/>
                  </a:cubicBezTo>
                  <a:cubicBezTo>
                    <a:pt x="549" y="478"/>
                    <a:pt x="920" y="580"/>
                    <a:pt x="1296" y="675"/>
                  </a:cubicBezTo>
                  <a:cubicBezTo>
                    <a:pt x="1311" y="679"/>
                    <a:pt x="1328" y="681"/>
                    <a:pt x="1345" y="681"/>
                  </a:cubicBezTo>
                  <a:cubicBezTo>
                    <a:pt x="1430" y="681"/>
                    <a:pt x="1520" y="631"/>
                    <a:pt x="1540" y="526"/>
                  </a:cubicBezTo>
                  <a:cubicBezTo>
                    <a:pt x="1564" y="431"/>
                    <a:pt x="1493" y="329"/>
                    <a:pt x="1391" y="281"/>
                  </a:cubicBezTo>
                  <a:cubicBezTo>
                    <a:pt x="1021" y="180"/>
                    <a:pt x="645" y="102"/>
                    <a:pt x="275" y="7"/>
                  </a:cubicBezTo>
                  <a:cubicBezTo>
                    <a:pt x="258" y="3"/>
                    <a:pt x="240" y="1"/>
                    <a:pt x="2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6"/>
            <p:cNvSpPr/>
            <p:nvPr/>
          </p:nvSpPr>
          <p:spPr>
            <a:xfrm rot="9815692">
              <a:off x="7849762" y="202458"/>
              <a:ext cx="113656" cy="48889"/>
            </a:xfrm>
            <a:custGeom>
              <a:avLst/>
              <a:gdLst/>
              <a:ahLst/>
              <a:cxnLst/>
              <a:rect l="l" t="t" r="r" b="b"/>
              <a:pathLst>
                <a:path w="1267" h="545" extrusionOk="0">
                  <a:moveTo>
                    <a:pt x="199" y="1"/>
                  </a:moveTo>
                  <a:cubicBezTo>
                    <a:pt x="174" y="1"/>
                    <a:pt x="150" y="7"/>
                    <a:pt x="126" y="19"/>
                  </a:cubicBezTo>
                  <a:cubicBezTo>
                    <a:pt x="73" y="43"/>
                    <a:pt x="25" y="96"/>
                    <a:pt x="25" y="144"/>
                  </a:cubicBezTo>
                  <a:cubicBezTo>
                    <a:pt x="1" y="246"/>
                    <a:pt x="49" y="371"/>
                    <a:pt x="150" y="395"/>
                  </a:cubicBezTo>
                  <a:cubicBezTo>
                    <a:pt x="449" y="443"/>
                    <a:pt x="723" y="490"/>
                    <a:pt x="998" y="544"/>
                  </a:cubicBezTo>
                  <a:cubicBezTo>
                    <a:pt x="1046" y="544"/>
                    <a:pt x="1093" y="544"/>
                    <a:pt x="1147" y="520"/>
                  </a:cubicBezTo>
                  <a:cubicBezTo>
                    <a:pt x="1195" y="490"/>
                    <a:pt x="1219" y="443"/>
                    <a:pt x="1243" y="395"/>
                  </a:cubicBezTo>
                  <a:cubicBezTo>
                    <a:pt x="1267" y="293"/>
                    <a:pt x="1219" y="168"/>
                    <a:pt x="1093" y="144"/>
                  </a:cubicBezTo>
                  <a:cubicBezTo>
                    <a:pt x="819" y="96"/>
                    <a:pt x="550" y="43"/>
                    <a:pt x="275" y="19"/>
                  </a:cubicBezTo>
                  <a:cubicBezTo>
                    <a:pt x="249" y="7"/>
                    <a:pt x="223" y="1"/>
                    <a:pt x="19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6"/>
            <p:cNvSpPr/>
            <p:nvPr/>
          </p:nvSpPr>
          <p:spPr>
            <a:xfrm rot="9815692">
              <a:off x="8562937" y="452330"/>
              <a:ext cx="149448" cy="61358"/>
            </a:xfrm>
            <a:custGeom>
              <a:avLst/>
              <a:gdLst/>
              <a:ahLst/>
              <a:cxnLst/>
              <a:rect l="l" t="t" r="r" b="b"/>
              <a:pathLst>
                <a:path w="1666" h="684" extrusionOk="0">
                  <a:moveTo>
                    <a:pt x="210" y="0"/>
                  </a:moveTo>
                  <a:cubicBezTo>
                    <a:pt x="117" y="0"/>
                    <a:pt x="44" y="48"/>
                    <a:pt x="24" y="132"/>
                  </a:cubicBezTo>
                  <a:cubicBezTo>
                    <a:pt x="0" y="257"/>
                    <a:pt x="48" y="353"/>
                    <a:pt x="149" y="377"/>
                  </a:cubicBezTo>
                  <a:cubicBezTo>
                    <a:pt x="567" y="478"/>
                    <a:pt x="991" y="580"/>
                    <a:pt x="1391" y="675"/>
                  </a:cubicBezTo>
                  <a:cubicBezTo>
                    <a:pt x="1410" y="681"/>
                    <a:pt x="1430" y="683"/>
                    <a:pt x="1449" y="683"/>
                  </a:cubicBezTo>
                  <a:cubicBezTo>
                    <a:pt x="1534" y="683"/>
                    <a:pt x="1618" y="633"/>
                    <a:pt x="1642" y="556"/>
                  </a:cubicBezTo>
                  <a:cubicBezTo>
                    <a:pt x="1666" y="430"/>
                    <a:pt x="1612" y="329"/>
                    <a:pt x="1517" y="305"/>
                  </a:cubicBezTo>
                  <a:cubicBezTo>
                    <a:pt x="1093" y="203"/>
                    <a:pt x="669" y="108"/>
                    <a:pt x="269" y="6"/>
                  </a:cubicBezTo>
                  <a:cubicBezTo>
                    <a:pt x="249" y="2"/>
                    <a:pt x="229" y="0"/>
                    <a:pt x="21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6"/>
            <p:cNvSpPr/>
            <p:nvPr/>
          </p:nvSpPr>
          <p:spPr>
            <a:xfrm rot="9815692">
              <a:off x="7950223" y="29169"/>
              <a:ext cx="109888" cy="54451"/>
            </a:xfrm>
            <a:custGeom>
              <a:avLst/>
              <a:gdLst/>
              <a:ahLst/>
              <a:cxnLst/>
              <a:rect l="l" t="t" r="r" b="b"/>
              <a:pathLst>
                <a:path w="1225" h="607" extrusionOk="0">
                  <a:moveTo>
                    <a:pt x="237" y="1"/>
                  </a:moveTo>
                  <a:cubicBezTo>
                    <a:pt x="149" y="1"/>
                    <a:pt x="51" y="66"/>
                    <a:pt x="31" y="155"/>
                  </a:cubicBezTo>
                  <a:cubicBezTo>
                    <a:pt x="1" y="256"/>
                    <a:pt x="55" y="381"/>
                    <a:pt x="150" y="405"/>
                  </a:cubicBezTo>
                  <a:cubicBezTo>
                    <a:pt x="425" y="477"/>
                    <a:pt x="675" y="531"/>
                    <a:pt x="950" y="602"/>
                  </a:cubicBezTo>
                  <a:cubicBezTo>
                    <a:pt x="963" y="605"/>
                    <a:pt x="976" y="607"/>
                    <a:pt x="989" y="607"/>
                  </a:cubicBezTo>
                  <a:cubicBezTo>
                    <a:pt x="1077" y="607"/>
                    <a:pt x="1174" y="541"/>
                    <a:pt x="1195" y="453"/>
                  </a:cubicBezTo>
                  <a:cubicBezTo>
                    <a:pt x="1225" y="352"/>
                    <a:pt x="1171" y="232"/>
                    <a:pt x="1046" y="202"/>
                  </a:cubicBezTo>
                  <a:cubicBezTo>
                    <a:pt x="801" y="155"/>
                    <a:pt x="526" y="83"/>
                    <a:pt x="275" y="5"/>
                  </a:cubicBezTo>
                  <a:cubicBezTo>
                    <a:pt x="263" y="2"/>
                    <a:pt x="250" y="1"/>
                    <a:pt x="23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6"/>
            <p:cNvSpPr/>
            <p:nvPr/>
          </p:nvSpPr>
          <p:spPr>
            <a:xfrm rot="9815692">
              <a:off x="8686380" y="193602"/>
              <a:ext cx="142540" cy="57052"/>
            </a:xfrm>
            <a:custGeom>
              <a:avLst/>
              <a:gdLst/>
              <a:ahLst/>
              <a:cxnLst/>
              <a:rect l="l" t="t" r="r" b="b"/>
              <a:pathLst>
                <a:path w="1589" h="636" extrusionOk="0">
                  <a:moveTo>
                    <a:pt x="215" y="0"/>
                  </a:moveTo>
                  <a:cubicBezTo>
                    <a:pt x="118" y="0"/>
                    <a:pt x="44" y="51"/>
                    <a:pt x="25" y="155"/>
                  </a:cubicBezTo>
                  <a:cubicBezTo>
                    <a:pt x="1" y="257"/>
                    <a:pt x="48" y="382"/>
                    <a:pt x="150" y="406"/>
                  </a:cubicBezTo>
                  <a:cubicBezTo>
                    <a:pt x="544" y="478"/>
                    <a:pt x="920" y="555"/>
                    <a:pt x="1320" y="627"/>
                  </a:cubicBezTo>
                  <a:cubicBezTo>
                    <a:pt x="1338" y="633"/>
                    <a:pt x="1357" y="635"/>
                    <a:pt x="1376" y="635"/>
                  </a:cubicBezTo>
                  <a:cubicBezTo>
                    <a:pt x="1459" y="635"/>
                    <a:pt x="1545" y="585"/>
                    <a:pt x="1565" y="508"/>
                  </a:cubicBezTo>
                  <a:cubicBezTo>
                    <a:pt x="1589" y="406"/>
                    <a:pt x="1541" y="281"/>
                    <a:pt x="1416" y="257"/>
                  </a:cubicBezTo>
                  <a:cubicBezTo>
                    <a:pt x="1045" y="179"/>
                    <a:pt x="645" y="84"/>
                    <a:pt x="275" y="6"/>
                  </a:cubicBezTo>
                  <a:cubicBezTo>
                    <a:pt x="255" y="2"/>
                    <a:pt x="234" y="0"/>
                    <a:pt x="2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6"/>
            <p:cNvSpPr/>
            <p:nvPr/>
          </p:nvSpPr>
          <p:spPr>
            <a:xfrm rot="9815692">
              <a:off x="8229517" y="-81162"/>
              <a:ext cx="124869" cy="50414"/>
            </a:xfrm>
            <a:custGeom>
              <a:avLst/>
              <a:gdLst/>
              <a:ahLst/>
              <a:cxnLst/>
              <a:rect l="l" t="t" r="r" b="b"/>
              <a:pathLst>
                <a:path w="1392" h="562" extrusionOk="0">
                  <a:moveTo>
                    <a:pt x="223" y="1"/>
                  </a:moveTo>
                  <a:cubicBezTo>
                    <a:pt x="135" y="1"/>
                    <a:pt x="44" y="51"/>
                    <a:pt x="24" y="156"/>
                  </a:cubicBezTo>
                  <a:cubicBezTo>
                    <a:pt x="0" y="257"/>
                    <a:pt x="48" y="383"/>
                    <a:pt x="174" y="407"/>
                  </a:cubicBezTo>
                  <a:cubicBezTo>
                    <a:pt x="472" y="454"/>
                    <a:pt x="794" y="508"/>
                    <a:pt x="1117" y="556"/>
                  </a:cubicBezTo>
                  <a:cubicBezTo>
                    <a:pt x="1134" y="560"/>
                    <a:pt x="1151" y="562"/>
                    <a:pt x="1169" y="562"/>
                  </a:cubicBezTo>
                  <a:cubicBezTo>
                    <a:pt x="1257" y="562"/>
                    <a:pt x="1348" y="511"/>
                    <a:pt x="1368" y="407"/>
                  </a:cubicBezTo>
                  <a:cubicBezTo>
                    <a:pt x="1391" y="305"/>
                    <a:pt x="1344" y="180"/>
                    <a:pt x="1218" y="156"/>
                  </a:cubicBezTo>
                  <a:cubicBezTo>
                    <a:pt x="896" y="108"/>
                    <a:pt x="597" y="60"/>
                    <a:pt x="275" y="7"/>
                  </a:cubicBezTo>
                  <a:cubicBezTo>
                    <a:pt x="258" y="3"/>
                    <a:pt x="241" y="1"/>
                    <a:pt x="2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6"/>
            <p:cNvSpPr/>
            <p:nvPr/>
          </p:nvSpPr>
          <p:spPr>
            <a:xfrm rot="9815692">
              <a:off x="8514294" y="-23019"/>
              <a:ext cx="140388" cy="49607"/>
            </a:xfrm>
            <a:custGeom>
              <a:avLst/>
              <a:gdLst/>
              <a:ahLst/>
              <a:cxnLst/>
              <a:rect l="l" t="t" r="r" b="b"/>
              <a:pathLst>
                <a:path w="1565" h="553" extrusionOk="0">
                  <a:moveTo>
                    <a:pt x="198" y="0"/>
                  </a:moveTo>
                  <a:cubicBezTo>
                    <a:pt x="96" y="0"/>
                    <a:pt x="1" y="102"/>
                    <a:pt x="1" y="197"/>
                  </a:cubicBezTo>
                  <a:cubicBezTo>
                    <a:pt x="1" y="323"/>
                    <a:pt x="72" y="400"/>
                    <a:pt x="198" y="400"/>
                  </a:cubicBezTo>
                  <a:cubicBezTo>
                    <a:pt x="598" y="448"/>
                    <a:pt x="968" y="496"/>
                    <a:pt x="1368" y="550"/>
                  </a:cubicBezTo>
                  <a:cubicBezTo>
                    <a:pt x="1376" y="552"/>
                    <a:pt x="1384" y="553"/>
                    <a:pt x="1392" y="553"/>
                  </a:cubicBezTo>
                  <a:cubicBezTo>
                    <a:pt x="1480" y="553"/>
                    <a:pt x="1565" y="440"/>
                    <a:pt x="1565" y="347"/>
                  </a:cubicBezTo>
                  <a:cubicBezTo>
                    <a:pt x="1541" y="221"/>
                    <a:pt x="1463" y="174"/>
                    <a:pt x="1368" y="150"/>
                  </a:cubicBezTo>
                  <a:cubicBezTo>
                    <a:pt x="968" y="102"/>
                    <a:pt x="598" y="48"/>
                    <a:pt x="1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8" name="Google Shape;598;p6"/>
          <p:cNvGrpSpPr/>
          <p:nvPr/>
        </p:nvGrpSpPr>
        <p:grpSpPr>
          <a:xfrm rot="-1966220">
            <a:off x="-77646" y="4371450"/>
            <a:ext cx="1087181" cy="777029"/>
            <a:chOff x="2798025" y="629300"/>
            <a:chExt cx="294025" cy="210150"/>
          </a:xfrm>
        </p:grpSpPr>
        <p:sp>
          <p:nvSpPr>
            <p:cNvPr id="599" name="Google Shape;599;p6"/>
            <p:cNvSpPr/>
            <p:nvPr/>
          </p:nvSpPr>
          <p:spPr>
            <a:xfrm>
              <a:off x="2863825" y="745550"/>
              <a:ext cx="21225" cy="20625"/>
            </a:xfrm>
            <a:custGeom>
              <a:avLst/>
              <a:gdLst/>
              <a:ahLst/>
              <a:cxnLst/>
              <a:rect l="l" t="t" r="r" b="b"/>
              <a:pathLst>
                <a:path w="849" h="825" extrusionOk="0">
                  <a:moveTo>
                    <a:pt x="425" y="1"/>
                  </a:moveTo>
                  <a:cubicBezTo>
                    <a:pt x="377" y="1"/>
                    <a:pt x="323" y="1"/>
                    <a:pt x="275" y="25"/>
                  </a:cubicBezTo>
                  <a:cubicBezTo>
                    <a:pt x="228" y="48"/>
                    <a:pt x="174" y="78"/>
                    <a:pt x="126" y="126"/>
                  </a:cubicBezTo>
                  <a:cubicBezTo>
                    <a:pt x="102" y="150"/>
                    <a:pt x="78" y="198"/>
                    <a:pt x="54" y="251"/>
                  </a:cubicBezTo>
                  <a:cubicBezTo>
                    <a:pt x="25" y="299"/>
                    <a:pt x="1" y="347"/>
                    <a:pt x="25" y="401"/>
                  </a:cubicBezTo>
                  <a:lnTo>
                    <a:pt x="25" y="526"/>
                  </a:lnTo>
                  <a:cubicBezTo>
                    <a:pt x="54" y="574"/>
                    <a:pt x="78" y="645"/>
                    <a:pt x="126" y="699"/>
                  </a:cubicBezTo>
                  <a:cubicBezTo>
                    <a:pt x="174" y="723"/>
                    <a:pt x="204" y="747"/>
                    <a:pt x="228" y="771"/>
                  </a:cubicBezTo>
                  <a:cubicBezTo>
                    <a:pt x="275" y="795"/>
                    <a:pt x="353" y="825"/>
                    <a:pt x="425" y="825"/>
                  </a:cubicBezTo>
                  <a:cubicBezTo>
                    <a:pt x="472" y="825"/>
                    <a:pt x="526" y="795"/>
                    <a:pt x="574" y="771"/>
                  </a:cubicBezTo>
                  <a:cubicBezTo>
                    <a:pt x="622" y="771"/>
                    <a:pt x="675" y="747"/>
                    <a:pt x="723" y="699"/>
                  </a:cubicBezTo>
                  <a:cubicBezTo>
                    <a:pt x="747" y="645"/>
                    <a:pt x="801" y="622"/>
                    <a:pt x="801" y="574"/>
                  </a:cubicBezTo>
                  <a:cubicBezTo>
                    <a:pt x="825" y="526"/>
                    <a:pt x="848" y="472"/>
                    <a:pt x="848" y="401"/>
                  </a:cubicBezTo>
                  <a:cubicBezTo>
                    <a:pt x="825" y="377"/>
                    <a:pt x="825" y="323"/>
                    <a:pt x="825" y="299"/>
                  </a:cubicBezTo>
                  <a:cubicBezTo>
                    <a:pt x="801" y="228"/>
                    <a:pt x="771" y="174"/>
                    <a:pt x="723" y="126"/>
                  </a:cubicBezTo>
                  <a:cubicBezTo>
                    <a:pt x="699" y="102"/>
                    <a:pt x="675" y="78"/>
                    <a:pt x="622" y="48"/>
                  </a:cubicBezTo>
                  <a:cubicBezTo>
                    <a:pt x="574" y="25"/>
                    <a:pt x="502" y="1"/>
                    <a:pt x="4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6"/>
            <p:cNvSpPr/>
            <p:nvPr/>
          </p:nvSpPr>
          <p:spPr>
            <a:xfrm>
              <a:off x="2889350" y="695850"/>
              <a:ext cx="18075" cy="18100"/>
            </a:xfrm>
            <a:custGeom>
              <a:avLst/>
              <a:gdLst/>
              <a:ahLst/>
              <a:cxnLst/>
              <a:rect l="l" t="t" r="r" b="b"/>
              <a:pathLst>
                <a:path w="723" h="724" extrusionOk="0">
                  <a:moveTo>
                    <a:pt x="377" y="1"/>
                  </a:moveTo>
                  <a:cubicBezTo>
                    <a:pt x="275" y="1"/>
                    <a:pt x="174" y="48"/>
                    <a:pt x="102" y="126"/>
                  </a:cubicBezTo>
                  <a:cubicBezTo>
                    <a:pt x="78" y="150"/>
                    <a:pt x="48" y="198"/>
                    <a:pt x="24" y="222"/>
                  </a:cubicBezTo>
                  <a:cubicBezTo>
                    <a:pt x="24" y="275"/>
                    <a:pt x="1" y="323"/>
                    <a:pt x="1" y="371"/>
                  </a:cubicBezTo>
                  <a:cubicBezTo>
                    <a:pt x="1" y="472"/>
                    <a:pt x="48" y="544"/>
                    <a:pt x="102" y="622"/>
                  </a:cubicBezTo>
                  <a:cubicBezTo>
                    <a:pt x="174" y="693"/>
                    <a:pt x="275" y="723"/>
                    <a:pt x="377" y="723"/>
                  </a:cubicBezTo>
                  <a:cubicBezTo>
                    <a:pt x="448" y="723"/>
                    <a:pt x="550" y="693"/>
                    <a:pt x="621" y="622"/>
                  </a:cubicBezTo>
                  <a:cubicBezTo>
                    <a:pt x="645" y="598"/>
                    <a:pt x="675" y="544"/>
                    <a:pt x="699" y="496"/>
                  </a:cubicBezTo>
                  <a:cubicBezTo>
                    <a:pt x="723" y="472"/>
                    <a:pt x="723" y="425"/>
                    <a:pt x="723" y="371"/>
                  </a:cubicBezTo>
                  <a:cubicBezTo>
                    <a:pt x="723" y="275"/>
                    <a:pt x="699" y="174"/>
                    <a:pt x="621" y="126"/>
                  </a:cubicBezTo>
                  <a:cubicBezTo>
                    <a:pt x="550" y="48"/>
                    <a:pt x="472" y="1"/>
                    <a:pt x="3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6"/>
            <p:cNvSpPr/>
            <p:nvPr/>
          </p:nvSpPr>
          <p:spPr>
            <a:xfrm>
              <a:off x="2958450" y="716900"/>
              <a:ext cx="16150" cy="16300"/>
            </a:xfrm>
            <a:custGeom>
              <a:avLst/>
              <a:gdLst/>
              <a:ahLst/>
              <a:cxnLst/>
              <a:rect l="l" t="t" r="r" b="b"/>
              <a:pathLst>
                <a:path w="646" h="652" extrusionOk="0">
                  <a:moveTo>
                    <a:pt x="323" y="0"/>
                  </a:moveTo>
                  <a:cubicBezTo>
                    <a:pt x="269" y="0"/>
                    <a:pt x="245" y="30"/>
                    <a:pt x="198" y="30"/>
                  </a:cubicBezTo>
                  <a:cubicBezTo>
                    <a:pt x="150" y="54"/>
                    <a:pt x="120" y="78"/>
                    <a:pt x="96" y="102"/>
                  </a:cubicBezTo>
                  <a:cubicBezTo>
                    <a:pt x="72" y="126"/>
                    <a:pt x="48" y="180"/>
                    <a:pt x="25" y="203"/>
                  </a:cubicBezTo>
                  <a:cubicBezTo>
                    <a:pt x="1" y="251"/>
                    <a:pt x="1" y="275"/>
                    <a:pt x="1" y="329"/>
                  </a:cubicBezTo>
                  <a:cubicBezTo>
                    <a:pt x="1" y="353"/>
                    <a:pt x="1" y="377"/>
                    <a:pt x="25" y="424"/>
                  </a:cubicBezTo>
                  <a:cubicBezTo>
                    <a:pt x="25" y="478"/>
                    <a:pt x="48" y="526"/>
                    <a:pt x="96" y="550"/>
                  </a:cubicBezTo>
                  <a:cubicBezTo>
                    <a:pt x="120" y="574"/>
                    <a:pt x="150" y="597"/>
                    <a:pt x="174" y="597"/>
                  </a:cubicBezTo>
                  <a:cubicBezTo>
                    <a:pt x="222" y="627"/>
                    <a:pt x="269" y="651"/>
                    <a:pt x="323" y="651"/>
                  </a:cubicBezTo>
                  <a:cubicBezTo>
                    <a:pt x="371" y="651"/>
                    <a:pt x="395" y="651"/>
                    <a:pt x="448" y="627"/>
                  </a:cubicBezTo>
                  <a:cubicBezTo>
                    <a:pt x="496" y="597"/>
                    <a:pt x="520" y="597"/>
                    <a:pt x="544" y="550"/>
                  </a:cubicBezTo>
                  <a:cubicBezTo>
                    <a:pt x="568" y="526"/>
                    <a:pt x="598" y="502"/>
                    <a:pt x="622" y="448"/>
                  </a:cubicBezTo>
                  <a:cubicBezTo>
                    <a:pt x="645" y="424"/>
                    <a:pt x="645" y="377"/>
                    <a:pt x="645" y="329"/>
                  </a:cubicBezTo>
                  <a:cubicBezTo>
                    <a:pt x="645" y="299"/>
                    <a:pt x="645" y="275"/>
                    <a:pt x="622" y="251"/>
                  </a:cubicBezTo>
                  <a:cubicBezTo>
                    <a:pt x="622" y="203"/>
                    <a:pt x="598" y="150"/>
                    <a:pt x="544" y="102"/>
                  </a:cubicBezTo>
                  <a:cubicBezTo>
                    <a:pt x="520" y="78"/>
                    <a:pt x="496" y="78"/>
                    <a:pt x="496" y="54"/>
                  </a:cubicBezTo>
                  <a:cubicBezTo>
                    <a:pt x="448" y="30"/>
                    <a:pt x="371" y="0"/>
                    <a:pt x="3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6"/>
            <p:cNvSpPr/>
            <p:nvPr/>
          </p:nvSpPr>
          <p:spPr>
            <a:xfrm>
              <a:off x="2970850" y="658550"/>
              <a:ext cx="12400" cy="13000"/>
            </a:xfrm>
            <a:custGeom>
              <a:avLst/>
              <a:gdLst/>
              <a:ahLst/>
              <a:cxnLst/>
              <a:rect l="l" t="t" r="r" b="b"/>
              <a:pathLst>
                <a:path w="496" h="520" extrusionOk="0">
                  <a:moveTo>
                    <a:pt x="251" y="0"/>
                  </a:moveTo>
                  <a:cubicBezTo>
                    <a:pt x="221" y="0"/>
                    <a:pt x="173" y="24"/>
                    <a:pt x="149" y="24"/>
                  </a:cubicBezTo>
                  <a:cubicBezTo>
                    <a:pt x="126" y="48"/>
                    <a:pt x="102" y="48"/>
                    <a:pt x="72" y="72"/>
                  </a:cubicBezTo>
                  <a:cubicBezTo>
                    <a:pt x="48" y="96"/>
                    <a:pt x="24" y="126"/>
                    <a:pt x="24" y="173"/>
                  </a:cubicBezTo>
                  <a:cubicBezTo>
                    <a:pt x="0" y="197"/>
                    <a:pt x="0" y="221"/>
                    <a:pt x="0" y="275"/>
                  </a:cubicBezTo>
                  <a:lnTo>
                    <a:pt x="0" y="323"/>
                  </a:lnTo>
                  <a:cubicBezTo>
                    <a:pt x="24" y="370"/>
                    <a:pt x="24" y="424"/>
                    <a:pt x="72" y="448"/>
                  </a:cubicBezTo>
                  <a:cubicBezTo>
                    <a:pt x="72" y="448"/>
                    <a:pt x="102" y="472"/>
                    <a:pt x="126" y="496"/>
                  </a:cubicBezTo>
                  <a:cubicBezTo>
                    <a:pt x="149" y="496"/>
                    <a:pt x="197" y="520"/>
                    <a:pt x="251" y="520"/>
                  </a:cubicBezTo>
                  <a:cubicBezTo>
                    <a:pt x="275" y="520"/>
                    <a:pt x="323" y="520"/>
                    <a:pt x="346" y="496"/>
                  </a:cubicBezTo>
                  <a:cubicBezTo>
                    <a:pt x="370" y="496"/>
                    <a:pt x="400" y="472"/>
                    <a:pt x="424" y="448"/>
                  </a:cubicBezTo>
                  <a:cubicBezTo>
                    <a:pt x="448" y="424"/>
                    <a:pt x="472" y="394"/>
                    <a:pt x="472" y="370"/>
                  </a:cubicBezTo>
                  <a:cubicBezTo>
                    <a:pt x="496" y="323"/>
                    <a:pt x="496" y="299"/>
                    <a:pt x="496" y="275"/>
                  </a:cubicBezTo>
                  <a:lnTo>
                    <a:pt x="496" y="197"/>
                  </a:lnTo>
                  <a:cubicBezTo>
                    <a:pt x="496" y="150"/>
                    <a:pt x="472" y="126"/>
                    <a:pt x="424" y="72"/>
                  </a:cubicBezTo>
                  <a:cubicBezTo>
                    <a:pt x="424" y="72"/>
                    <a:pt x="400" y="48"/>
                    <a:pt x="370" y="48"/>
                  </a:cubicBezTo>
                  <a:cubicBezTo>
                    <a:pt x="346" y="24"/>
                    <a:pt x="299" y="0"/>
                    <a:pt x="2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6"/>
            <p:cNvSpPr/>
            <p:nvPr/>
          </p:nvSpPr>
          <p:spPr>
            <a:xfrm>
              <a:off x="2921750" y="776325"/>
              <a:ext cx="9275" cy="9350"/>
            </a:xfrm>
            <a:custGeom>
              <a:avLst/>
              <a:gdLst/>
              <a:ahLst/>
              <a:cxnLst/>
              <a:rect l="l" t="t" r="r" b="b"/>
              <a:pathLst>
                <a:path w="371" h="374" extrusionOk="0">
                  <a:moveTo>
                    <a:pt x="197" y="1"/>
                  </a:moveTo>
                  <a:cubicBezTo>
                    <a:pt x="181" y="1"/>
                    <a:pt x="165" y="11"/>
                    <a:pt x="149" y="11"/>
                  </a:cubicBezTo>
                  <a:cubicBezTo>
                    <a:pt x="96" y="11"/>
                    <a:pt x="48" y="65"/>
                    <a:pt x="24" y="89"/>
                  </a:cubicBezTo>
                  <a:cubicBezTo>
                    <a:pt x="24" y="113"/>
                    <a:pt x="0" y="137"/>
                    <a:pt x="0" y="161"/>
                  </a:cubicBezTo>
                  <a:cubicBezTo>
                    <a:pt x="0" y="191"/>
                    <a:pt x="0" y="214"/>
                    <a:pt x="24" y="238"/>
                  </a:cubicBezTo>
                  <a:cubicBezTo>
                    <a:pt x="24" y="286"/>
                    <a:pt x="48" y="310"/>
                    <a:pt x="96" y="340"/>
                  </a:cubicBezTo>
                  <a:cubicBezTo>
                    <a:pt x="134" y="357"/>
                    <a:pt x="169" y="374"/>
                    <a:pt x="203" y="374"/>
                  </a:cubicBezTo>
                  <a:cubicBezTo>
                    <a:pt x="217" y="374"/>
                    <a:pt x="231" y="371"/>
                    <a:pt x="245" y="364"/>
                  </a:cubicBezTo>
                  <a:cubicBezTo>
                    <a:pt x="275" y="364"/>
                    <a:pt x="322" y="310"/>
                    <a:pt x="346" y="286"/>
                  </a:cubicBezTo>
                  <a:cubicBezTo>
                    <a:pt x="370" y="262"/>
                    <a:pt x="370" y="214"/>
                    <a:pt x="370" y="191"/>
                  </a:cubicBezTo>
                  <a:cubicBezTo>
                    <a:pt x="370" y="161"/>
                    <a:pt x="370" y="137"/>
                    <a:pt x="346" y="113"/>
                  </a:cubicBezTo>
                  <a:cubicBezTo>
                    <a:pt x="346" y="89"/>
                    <a:pt x="346" y="65"/>
                    <a:pt x="322" y="65"/>
                  </a:cubicBezTo>
                  <a:cubicBezTo>
                    <a:pt x="299" y="41"/>
                    <a:pt x="275" y="11"/>
                    <a:pt x="245" y="11"/>
                  </a:cubicBezTo>
                  <a:lnTo>
                    <a:pt x="221" y="11"/>
                  </a:lnTo>
                  <a:cubicBezTo>
                    <a:pt x="213" y="3"/>
                    <a:pt x="205" y="1"/>
                    <a:pt x="1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6"/>
            <p:cNvSpPr/>
            <p:nvPr/>
          </p:nvSpPr>
          <p:spPr>
            <a:xfrm>
              <a:off x="2933525" y="703925"/>
              <a:ext cx="12425" cy="12675"/>
            </a:xfrm>
            <a:custGeom>
              <a:avLst/>
              <a:gdLst/>
              <a:ahLst/>
              <a:cxnLst/>
              <a:rect l="l" t="t" r="r" b="b"/>
              <a:pathLst>
                <a:path w="497" h="507" extrusionOk="0">
                  <a:moveTo>
                    <a:pt x="251" y="0"/>
                  </a:moveTo>
                  <a:cubicBezTo>
                    <a:pt x="222" y="0"/>
                    <a:pt x="174" y="24"/>
                    <a:pt x="150" y="24"/>
                  </a:cubicBezTo>
                  <a:cubicBezTo>
                    <a:pt x="126" y="48"/>
                    <a:pt x="102" y="48"/>
                    <a:pt x="72" y="72"/>
                  </a:cubicBezTo>
                  <a:cubicBezTo>
                    <a:pt x="48" y="102"/>
                    <a:pt x="25" y="125"/>
                    <a:pt x="25" y="173"/>
                  </a:cubicBezTo>
                  <a:cubicBezTo>
                    <a:pt x="1" y="197"/>
                    <a:pt x="1" y="221"/>
                    <a:pt x="1" y="251"/>
                  </a:cubicBezTo>
                  <a:lnTo>
                    <a:pt x="1" y="322"/>
                  </a:lnTo>
                  <a:cubicBezTo>
                    <a:pt x="25" y="370"/>
                    <a:pt x="48" y="400"/>
                    <a:pt x="72" y="448"/>
                  </a:cubicBezTo>
                  <a:cubicBezTo>
                    <a:pt x="102" y="448"/>
                    <a:pt x="102" y="472"/>
                    <a:pt x="126" y="472"/>
                  </a:cubicBezTo>
                  <a:cubicBezTo>
                    <a:pt x="174" y="496"/>
                    <a:pt x="198" y="496"/>
                    <a:pt x="251" y="496"/>
                  </a:cubicBezTo>
                  <a:cubicBezTo>
                    <a:pt x="259" y="504"/>
                    <a:pt x="270" y="506"/>
                    <a:pt x="282" y="506"/>
                  </a:cubicBezTo>
                  <a:cubicBezTo>
                    <a:pt x="305" y="506"/>
                    <a:pt x="331" y="496"/>
                    <a:pt x="347" y="496"/>
                  </a:cubicBezTo>
                  <a:cubicBezTo>
                    <a:pt x="371" y="472"/>
                    <a:pt x="401" y="472"/>
                    <a:pt x="425" y="448"/>
                  </a:cubicBezTo>
                  <a:cubicBezTo>
                    <a:pt x="448" y="424"/>
                    <a:pt x="472" y="400"/>
                    <a:pt x="472" y="346"/>
                  </a:cubicBezTo>
                  <a:cubicBezTo>
                    <a:pt x="496" y="322"/>
                    <a:pt x="496" y="299"/>
                    <a:pt x="496" y="251"/>
                  </a:cubicBezTo>
                  <a:lnTo>
                    <a:pt x="496" y="197"/>
                  </a:lnTo>
                  <a:cubicBezTo>
                    <a:pt x="472" y="149"/>
                    <a:pt x="448" y="125"/>
                    <a:pt x="425" y="72"/>
                  </a:cubicBezTo>
                  <a:cubicBezTo>
                    <a:pt x="401" y="72"/>
                    <a:pt x="401" y="48"/>
                    <a:pt x="371" y="48"/>
                  </a:cubicBezTo>
                  <a:cubicBezTo>
                    <a:pt x="347" y="24"/>
                    <a:pt x="299" y="0"/>
                    <a:pt x="2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6"/>
            <p:cNvSpPr/>
            <p:nvPr/>
          </p:nvSpPr>
          <p:spPr>
            <a:xfrm>
              <a:off x="2850250" y="680925"/>
              <a:ext cx="13600" cy="13475"/>
            </a:xfrm>
            <a:custGeom>
              <a:avLst/>
              <a:gdLst/>
              <a:ahLst/>
              <a:cxnLst/>
              <a:rect l="l" t="t" r="r" b="b"/>
              <a:pathLst>
                <a:path w="544" h="539" extrusionOk="0">
                  <a:moveTo>
                    <a:pt x="323" y="1"/>
                  </a:moveTo>
                  <a:cubicBezTo>
                    <a:pt x="269" y="1"/>
                    <a:pt x="245" y="1"/>
                    <a:pt x="221" y="25"/>
                  </a:cubicBezTo>
                  <a:cubicBezTo>
                    <a:pt x="174" y="25"/>
                    <a:pt x="150" y="48"/>
                    <a:pt x="120" y="72"/>
                  </a:cubicBezTo>
                  <a:cubicBezTo>
                    <a:pt x="96" y="72"/>
                    <a:pt x="72" y="96"/>
                    <a:pt x="48" y="150"/>
                  </a:cubicBezTo>
                  <a:cubicBezTo>
                    <a:pt x="24" y="174"/>
                    <a:pt x="24" y="198"/>
                    <a:pt x="24" y="246"/>
                  </a:cubicBezTo>
                  <a:cubicBezTo>
                    <a:pt x="0" y="275"/>
                    <a:pt x="24" y="299"/>
                    <a:pt x="24" y="347"/>
                  </a:cubicBezTo>
                  <a:cubicBezTo>
                    <a:pt x="24" y="371"/>
                    <a:pt x="48" y="395"/>
                    <a:pt x="48" y="395"/>
                  </a:cubicBezTo>
                  <a:cubicBezTo>
                    <a:pt x="72" y="448"/>
                    <a:pt x="96" y="472"/>
                    <a:pt x="150" y="496"/>
                  </a:cubicBezTo>
                  <a:cubicBezTo>
                    <a:pt x="174" y="520"/>
                    <a:pt x="197" y="520"/>
                    <a:pt x="221" y="520"/>
                  </a:cubicBezTo>
                  <a:cubicBezTo>
                    <a:pt x="233" y="532"/>
                    <a:pt x="253" y="538"/>
                    <a:pt x="275" y="538"/>
                  </a:cubicBezTo>
                  <a:cubicBezTo>
                    <a:pt x="297" y="538"/>
                    <a:pt x="323" y="532"/>
                    <a:pt x="347" y="520"/>
                  </a:cubicBezTo>
                  <a:cubicBezTo>
                    <a:pt x="371" y="520"/>
                    <a:pt x="395" y="520"/>
                    <a:pt x="418" y="496"/>
                  </a:cubicBezTo>
                  <a:cubicBezTo>
                    <a:pt x="448" y="472"/>
                    <a:pt x="496" y="448"/>
                    <a:pt x="520" y="395"/>
                  </a:cubicBezTo>
                  <a:cubicBezTo>
                    <a:pt x="520" y="395"/>
                    <a:pt x="520" y="371"/>
                    <a:pt x="544" y="347"/>
                  </a:cubicBezTo>
                  <a:lnTo>
                    <a:pt x="544" y="222"/>
                  </a:lnTo>
                  <a:lnTo>
                    <a:pt x="544" y="198"/>
                  </a:lnTo>
                  <a:cubicBezTo>
                    <a:pt x="520" y="174"/>
                    <a:pt x="520" y="150"/>
                    <a:pt x="496" y="96"/>
                  </a:cubicBezTo>
                  <a:cubicBezTo>
                    <a:pt x="472" y="72"/>
                    <a:pt x="448" y="48"/>
                    <a:pt x="418" y="48"/>
                  </a:cubicBezTo>
                  <a:cubicBezTo>
                    <a:pt x="395" y="25"/>
                    <a:pt x="347" y="25"/>
                    <a:pt x="3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6"/>
            <p:cNvSpPr/>
            <p:nvPr/>
          </p:nvSpPr>
          <p:spPr>
            <a:xfrm>
              <a:off x="2798025" y="734950"/>
              <a:ext cx="9875" cy="9425"/>
            </a:xfrm>
            <a:custGeom>
              <a:avLst/>
              <a:gdLst/>
              <a:ahLst/>
              <a:cxnLst/>
              <a:rect l="l" t="t" r="r" b="b"/>
              <a:pathLst>
                <a:path w="395" h="377" extrusionOk="0">
                  <a:moveTo>
                    <a:pt x="173" y="1"/>
                  </a:moveTo>
                  <a:cubicBezTo>
                    <a:pt x="149" y="1"/>
                    <a:pt x="119" y="1"/>
                    <a:pt x="119" y="25"/>
                  </a:cubicBezTo>
                  <a:cubicBezTo>
                    <a:pt x="96" y="25"/>
                    <a:pt x="96" y="25"/>
                    <a:pt x="72" y="55"/>
                  </a:cubicBezTo>
                  <a:cubicBezTo>
                    <a:pt x="72" y="55"/>
                    <a:pt x="48" y="55"/>
                    <a:pt x="48" y="78"/>
                  </a:cubicBezTo>
                  <a:cubicBezTo>
                    <a:pt x="24" y="78"/>
                    <a:pt x="24" y="102"/>
                    <a:pt x="24" y="126"/>
                  </a:cubicBezTo>
                  <a:cubicBezTo>
                    <a:pt x="0" y="150"/>
                    <a:pt x="0" y="174"/>
                    <a:pt x="0" y="204"/>
                  </a:cubicBezTo>
                  <a:lnTo>
                    <a:pt x="0" y="252"/>
                  </a:lnTo>
                  <a:cubicBezTo>
                    <a:pt x="24" y="252"/>
                    <a:pt x="24" y="275"/>
                    <a:pt x="24" y="275"/>
                  </a:cubicBezTo>
                  <a:cubicBezTo>
                    <a:pt x="48" y="299"/>
                    <a:pt x="48" y="299"/>
                    <a:pt x="48" y="323"/>
                  </a:cubicBezTo>
                  <a:cubicBezTo>
                    <a:pt x="72" y="323"/>
                    <a:pt x="72" y="353"/>
                    <a:pt x="96" y="353"/>
                  </a:cubicBezTo>
                  <a:cubicBezTo>
                    <a:pt x="96" y="353"/>
                    <a:pt x="119" y="377"/>
                    <a:pt x="149" y="377"/>
                  </a:cubicBezTo>
                  <a:lnTo>
                    <a:pt x="269" y="377"/>
                  </a:lnTo>
                  <a:lnTo>
                    <a:pt x="322" y="323"/>
                  </a:lnTo>
                  <a:lnTo>
                    <a:pt x="346" y="299"/>
                  </a:lnTo>
                  <a:cubicBezTo>
                    <a:pt x="370" y="275"/>
                    <a:pt x="370" y="275"/>
                    <a:pt x="370" y="252"/>
                  </a:cubicBezTo>
                  <a:cubicBezTo>
                    <a:pt x="394" y="228"/>
                    <a:pt x="394" y="204"/>
                    <a:pt x="394" y="204"/>
                  </a:cubicBezTo>
                  <a:lnTo>
                    <a:pt x="394" y="150"/>
                  </a:lnTo>
                  <a:cubicBezTo>
                    <a:pt x="370" y="126"/>
                    <a:pt x="370" y="102"/>
                    <a:pt x="346" y="78"/>
                  </a:cubicBezTo>
                  <a:lnTo>
                    <a:pt x="322" y="55"/>
                  </a:lnTo>
                  <a:lnTo>
                    <a:pt x="299" y="25"/>
                  </a:lnTo>
                  <a:cubicBezTo>
                    <a:pt x="269" y="25"/>
                    <a:pt x="245" y="1"/>
                    <a:pt x="2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6"/>
            <p:cNvSpPr/>
            <p:nvPr/>
          </p:nvSpPr>
          <p:spPr>
            <a:xfrm>
              <a:off x="2873225" y="647950"/>
              <a:ext cx="21075" cy="21225"/>
            </a:xfrm>
            <a:custGeom>
              <a:avLst/>
              <a:gdLst/>
              <a:ahLst/>
              <a:cxnLst/>
              <a:rect l="l" t="t" r="r" b="b"/>
              <a:pathLst>
                <a:path w="843" h="849" extrusionOk="0">
                  <a:moveTo>
                    <a:pt x="425" y="0"/>
                  </a:moveTo>
                  <a:cubicBezTo>
                    <a:pt x="371" y="0"/>
                    <a:pt x="323" y="0"/>
                    <a:pt x="246" y="24"/>
                  </a:cubicBezTo>
                  <a:cubicBezTo>
                    <a:pt x="198" y="48"/>
                    <a:pt x="174" y="72"/>
                    <a:pt x="126" y="126"/>
                  </a:cubicBezTo>
                  <a:cubicBezTo>
                    <a:pt x="72" y="150"/>
                    <a:pt x="49" y="197"/>
                    <a:pt x="25" y="251"/>
                  </a:cubicBezTo>
                  <a:cubicBezTo>
                    <a:pt x="1" y="299"/>
                    <a:pt x="1" y="371"/>
                    <a:pt x="1" y="424"/>
                  </a:cubicBezTo>
                  <a:cubicBezTo>
                    <a:pt x="1" y="448"/>
                    <a:pt x="1" y="496"/>
                    <a:pt x="25" y="520"/>
                  </a:cubicBezTo>
                  <a:cubicBezTo>
                    <a:pt x="25" y="597"/>
                    <a:pt x="72" y="669"/>
                    <a:pt x="126" y="723"/>
                  </a:cubicBezTo>
                  <a:cubicBezTo>
                    <a:pt x="198" y="794"/>
                    <a:pt x="299" y="848"/>
                    <a:pt x="425" y="848"/>
                  </a:cubicBezTo>
                  <a:cubicBezTo>
                    <a:pt x="472" y="848"/>
                    <a:pt x="544" y="848"/>
                    <a:pt x="598" y="818"/>
                  </a:cubicBezTo>
                  <a:cubicBezTo>
                    <a:pt x="646" y="794"/>
                    <a:pt x="693" y="771"/>
                    <a:pt x="723" y="723"/>
                  </a:cubicBezTo>
                  <a:cubicBezTo>
                    <a:pt x="771" y="669"/>
                    <a:pt x="795" y="645"/>
                    <a:pt x="819" y="574"/>
                  </a:cubicBezTo>
                  <a:cubicBezTo>
                    <a:pt x="843" y="520"/>
                    <a:pt x="843" y="472"/>
                    <a:pt x="843" y="424"/>
                  </a:cubicBezTo>
                  <a:lnTo>
                    <a:pt x="843" y="299"/>
                  </a:lnTo>
                  <a:cubicBezTo>
                    <a:pt x="819" y="221"/>
                    <a:pt x="771" y="174"/>
                    <a:pt x="723" y="126"/>
                  </a:cubicBezTo>
                  <a:cubicBezTo>
                    <a:pt x="646" y="48"/>
                    <a:pt x="544" y="0"/>
                    <a:pt x="4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6"/>
            <p:cNvSpPr/>
            <p:nvPr/>
          </p:nvSpPr>
          <p:spPr>
            <a:xfrm>
              <a:off x="3003825" y="723125"/>
              <a:ext cx="13000" cy="11650"/>
            </a:xfrm>
            <a:custGeom>
              <a:avLst/>
              <a:gdLst/>
              <a:ahLst/>
              <a:cxnLst/>
              <a:rect l="l" t="t" r="r" b="b"/>
              <a:pathLst>
                <a:path w="520" h="466" extrusionOk="0">
                  <a:moveTo>
                    <a:pt x="271" y="0"/>
                  </a:moveTo>
                  <a:cubicBezTo>
                    <a:pt x="210" y="0"/>
                    <a:pt x="144" y="20"/>
                    <a:pt x="96" y="50"/>
                  </a:cubicBezTo>
                  <a:cubicBezTo>
                    <a:pt x="72" y="80"/>
                    <a:pt x="48" y="104"/>
                    <a:pt x="24" y="128"/>
                  </a:cubicBezTo>
                  <a:cubicBezTo>
                    <a:pt x="1" y="151"/>
                    <a:pt x="1" y="199"/>
                    <a:pt x="1" y="229"/>
                  </a:cubicBezTo>
                  <a:cubicBezTo>
                    <a:pt x="1" y="277"/>
                    <a:pt x="1" y="301"/>
                    <a:pt x="24" y="348"/>
                  </a:cubicBezTo>
                  <a:cubicBezTo>
                    <a:pt x="48" y="378"/>
                    <a:pt x="72" y="402"/>
                    <a:pt x="96" y="426"/>
                  </a:cubicBezTo>
                  <a:cubicBezTo>
                    <a:pt x="142" y="454"/>
                    <a:pt x="203" y="466"/>
                    <a:pt x="261" y="466"/>
                  </a:cubicBezTo>
                  <a:cubicBezTo>
                    <a:pt x="302" y="466"/>
                    <a:pt x="341" y="460"/>
                    <a:pt x="371" y="450"/>
                  </a:cubicBezTo>
                  <a:cubicBezTo>
                    <a:pt x="371" y="426"/>
                    <a:pt x="395" y="426"/>
                    <a:pt x="424" y="402"/>
                  </a:cubicBezTo>
                  <a:cubicBezTo>
                    <a:pt x="472" y="378"/>
                    <a:pt x="520" y="301"/>
                    <a:pt x="520" y="229"/>
                  </a:cubicBezTo>
                  <a:cubicBezTo>
                    <a:pt x="520" y="175"/>
                    <a:pt x="472" y="104"/>
                    <a:pt x="424" y="80"/>
                  </a:cubicBezTo>
                  <a:cubicBezTo>
                    <a:pt x="395" y="50"/>
                    <a:pt x="371" y="50"/>
                    <a:pt x="371" y="26"/>
                  </a:cubicBezTo>
                  <a:cubicBezTo>
                    <a:pt x="343" y="8"/>
                    <a:pt x="308" y="0"/>
                    <a:pt x="2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6"/>
            <p:cNvSpPr/>
            <p:nvPr/>
          </p:nvSpPr>
          <p:spPr>
            <a:xfrm>
              <a:off x="2986950" y="782875"/>
              <a:ext cx="25550" cy="24550"/>
            </a:xfrm>
            <a:custGeom>
              <a:avLst/>
              <a:gdLst/>
              <a:ahLst/>
              <a:cxnLst/>
              <a:rect l="l" t="t" r="r" b="b"/>
              <a:pathLst>
                <a:path w="1022" h="982" extrusionOk="0">
                  <a:moveTo>
                    <a:pt x="473" y="0"/>
                  </a:moveTo>
                  <a:cubicBezTo>
                    <a:pt x="401" y="0"/>
                    <a:pt x="323" y="24"/>
                    <a:pt x="252" y="78"/>
                  </a:cubicBezTo>
                  <a:cubicBezTo>
                    <a:pt x="150" y="126"/>
                    <a:pt x="79" y="197"/>
                    <a:pt x="55" y="299"/>
                  </a:cubicBezTo>
                  <a:cubicBezTo>
                    <a:pt x="1" y="376"/>
                    <a:pt x="1" y="448"/>
                    <a:pt x="1" y="549"/>
                  </a:cubicBezTo>
                  <a:cubicBezTo>
                    <a:pt x="25" y="645"/>
                    <a:pt x="79" y="746"/>
                    <a:pt x="150" y="824"/>
                  </a:cubicBezTo>
                  <a:lnTo>
                    <a:pt x="150" y="848"/>
                  </a:lnTo>
                  <a:cubicBezTo>
                    <a:pt x="248" y="945"/>
                    <a:pt x="389" y="982"/>
                    <a:pt x="517" y="982"/>
                  </a:cubicBezTo>
                  <a:cubicBezTo>
                    <a:pt x="553" y="982"/>
                    <a:pt x="589" y="979"/>
                    <a:pt x="622" y="973"/>
                  </a:cubicBezTo>
                  <a:cubicBezTo>
                    <a:pt x="801" y="920"/>
                    <a:pt x="920" y="794"/>
                    <a:pt x="974" y="621"/>
                  </a:cubicBezTo>
                  <a:cubicBezTo>
                    <a:pt x="1022" y="448"/>
                    <a:pt x="974" y="275"/>
                    <a:pt x="849" y="149"/>
                  </a:cubicBezTo>
                  <a:cubicBezTo>
                    <a:pt x="801" y="78"/>
                    <a:pt x="723" y="48"/>
                    <a:pt x="622" y="24"/>
                  </a:cubicBezTo>
                  <a:cubicBezTo>
                    <a:pt x="586" y="12"/>
                    <a:pt x="543" y="6"/>
                    <a:pt x="499" y="6"/>
                  </a:cubicBezTo>
                  <a:cubicBezTo>
                    <a:pt x="456" y="6"/>
                    <a:pt x="413" y="12"/>
                    <a:pt x="377" y="24"/>
                  </a:cubicBezTo>
                  <a:cubicBezTo>
                    <a:pt x="401" y="0"/>
                    <a:pt x="449" y="0"/>
                    <a:pt x="5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6"/>
            <p:cNvSpPr/>
            <p:nvPr/>
          </p:nvSpPr>
          <p:spPr>
            <a:xfrm>
              <a:off x="3043525" y="708850"/>
              <a:ext cx="11225" cy="12550"/>
            </a:xfrm>
            <a:custGeom>
              <a:avLst/>
              <a:gdLst/>
              <a:ahLst/>
              <a:cxnLst/>
              <a:rect l="l" t="t" r="r" b="b"/>
              <a:pathLst>
                <a:path w="449" h="502" extrusionOk="0">
                  <a:moveTo>
                    <a:pt x="227" y="0"/>
                  </a:moveTo>
                  <a:cubicBezTo>
                    <a:pt x="204" y="24"/>
                    <a:pt x="180" y="24"/>
                    <a:pt x="150" y="24"/>
                  </a:cubicBezTo>
                  <a:cubicBezTo>
                    <a:pt x="150" y="24"/>
                    <a:pt x="126" y="24"/>
                    <a:pt x="102" y="54"/>
                  </a:cubicBezTo>
                  <a:cubicBezTo>
                    <a:pt x="78" y="54"/>
                    <a:pt x="78" y="78"/>
                    <a:pt x="54" y="102"/>
                  </a:cubicBezTo>
                  <a:cubicBezTo>
                    <a:pt x="30" y="125"/>
                    <a:pt x="30" y="149"/>
                    <a:pt x="1" y="173"/>
                  </a:cubicBezTo>
                  <a:lnTo>
                    <a:pt x="1" y="227"/>
                  </a:lnTo>
                  <a:lnTo>
                    <a:pt x="1" y="322"/>
                  </a:lnTo>
                  <a:cubicBezTo>
                    <a:pt x="30" y="376"/>
                    <a:pt x="30" y="400"/>
                    <a:pt x="54" y="424"/>
                  </a:cubicBezTo>
                  <a:cubicBezTo>
                    <a:pt x="102" y="472"/>
                    <a:pt x="150" y="502"/>
                    <a:pt x="227" y="502"/>
                  </a:cubicBezTo>
                  <a:cubicBezTo>
                    <a:pt x="251" y="502"/>
                    <a:pt x="275" y="502"/>
                    <a:pt x="299" y="472"/>
                  </a:cubicBezTo>
                  <a:cubicBezTo>
                    <a:pt x="329" y="472"/>
                    <a:pt x="353" y="448"/>
                    <a:pt x="377" y="424"/>
                  </a:cubicBezTo>
                  <a:cubicBezTo>
                    <a:pt x="401" y="400"/>
                    <a:pt x="424" y="376"/>
                    <a:pt x="424" y="322"/>
                  </a:cubicBezTo>
                  <a:cubicBezTo>
                    <a:pt x="448" y="299"/>
                    <a:pt x="448" y="251"/>
                    <a:pt x="424" y="227"/>
                  </a:cubicBezTo>
                  <a:lnTo>
                    <a:pt x="424" y="173"/>
                  </a:lnTo>
                  <a:cubicBezTo>
                    <a:pt x="424" y="149"/>
                    <a:pt x="401" y="125"/>
                    <a:pt x="401" y="125"/>
                  </a:cubicBezTo>
                  <a:cubicBezTo>
                    <a:pt x="401" y="102"/>
                    <a:pt x="377" y="78"/>
                    <a:pt x="353" y="54"/>
                  </a:cubicBezTo>
                  <a:cubicBezTo>
                    <a:pt x="329" y="54"/>
                    <a:pt x="329" y="24"/>
                    <a:pt x="299" y="24"/>
                  </a:cubicBezTo>
                  <a:cubicBezTo>
                    <a:pt x="275" y="24"/>
                    <a:pt x="251" y="0"/>
                    <a:pt x="2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6"/>
            <p:cNvSpPr/>
            <p:nvPr/>
          </p:nvSpPr>
          <p:spPr>
            <a:xfrm>
              <a:off x="3047250" y="757350"/>
              <a:ext cx="19425" cy="14950"/>
            </a:xfrm>
            <a:custGeom>
              <a:avLst/>
              <a:gdLst/>
              <a:ahLst/>
              <a:cxnLst/>
              <a:rect l="l" t="t" r="r" b="b"/>
              <a:pathLst>
                <a:path w="777" h="598" extrusionOk="0">
                  <a:moveTo>
                    <a:pt x="401" y="0"/>
                  </a:moveTo>
                  <a:cubicBezTo>
                    <a:pt x="1" y="0"/>
                    <a:pt x="1" y="597"/>
                    <a:pt x="401" y="597"/>
                  </a:cubicBezTo>
                  <a:cubicBezTo>
                    <a:pt x="777" y="597"/>
                    <a:pt x="777" y="0"/>
                    <a:pt x="4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6"/>
            <p:cNvSpPr/>
            <p:nvPr/>
          </p:nvSpPr>
          <p:spPr>
            <a:xfrm>
              <a:off x="2871300" y="815000"/>
              <a:ext cx="16275" cy="15800"/>
            </a:xfrm>
            <a:custGeom>
              <a:avLst/>
              <a:gdLst/>
              <a:ahLst/>
              <a:cxnLst/>
              <a:rect l="l" t="t" r="r" b="b"/>
              <a:pathLst>
                <a:path w="651" h="632" extrusionOk="0">
                  <a:moveTo>
                    <a:pt x="281" y="1"/>
                  </a:moveTo>
                  <a:cubicBezTo>
                    <a:pt x="249" y="1"/>
                    <a:pt x="220" y="18"/>
                    <a:pt x="203" y="35"/>
                  </a:cubicBezTo>
                  <a:cubicBezTo>
                    <a:pt x="149" y="35"/>
                    <a:pt x="126" y="58"/>
                    <a:pt x="102" y="82"/>
                  </a:cubicBezTo>
                  <a:cubicBezTo>
                    <a:pt x="54" y="106"/>
                    <a:pt x="54" y="160"/>
                    <a:pt x="24" y="184"/>
                  </a:cubicBezTo>
                  <a:cubicBezTo>
                    <a:pt x="0" y="232"/>
                    <a:pt x="0" y="285"/>
                    <a:pt x="0" y="309"/>
                  </a:cubicBezTo>
                  <a:lnTo>
                    <a:pt x="0" y="405"/>
                  </a:lnTo>
                  <a:cubicBezTo>
                    <a:pt x="24" y="458"/>
                    <a:pt x="54" y="506"/>
                    <a:pt x="102" y="530"/>
                  </a:cubicBezTo>
                  <a:cubicBezTo>
                    <a:pt x="126" y="554"/>
                    <a:pt x="126" y="584"/>
                    <a:pt x="149" y="584"/>
                  </a:cubicBezTo>
                  <a:cubicBezTo>
                    <a:pt x="203" y="632"/>
                    <a:pt x="251" y="632"/>
                    <a:pt x="323" y="632"/>
                  </a:cubicBezTo>
                  <a:cubicBezTo>
                    <a:pt x="352" y="632"/>
                    <a:pt x="400" y="632"/>
                    <a:pt x="448" y="608"/>
                  </a:cubicBezTo>
                  <a:cubicBezTo>
                    <a:pt x="472" y="608"/>
                    <a:pt x="526" y="584"/>
                    <a:pt x="549" y="530"/>
                  </a:cubicBezTo>
                  <a:cubicBezTo>
                    <a:pt x="573" y="506"/>
                    <a:pt x="597" y="482"/>
                    <a:pt x="597" y="435"/>
                  </a:cubicBezTo>
                  <a:cubicBezTo>
                    <a:pt x="621" y="405"/>
                    <a:pt x="651" y="357"/>
                    <a:pt x="621" y="309"/>
                  </a:cubicBezTo>
                  <a:lnTo>
                    <a:pt x="621" y="232"/>
                  </a:lnTo>
                  <a:cubicBezTo>
                    <a:pt x="597" y="184"/>
                    <a:pt x="573" y="136"/>
                    <a:pt x="549" y="82"/>
                  </a:cubicBezTo>
                  <a:cubicBezTo>
                    <a:pt x="526" y="82"/>
                    <a:pt x="502" y="58"/>
                    <a:pt x="472" y="35"/>
                  </a:cubicBezTo>
                  <a:cubicBezTo>
                    <a:pt x="424" y="11"/>
                    <a:pt x="376" y="11"/>
                    <a:pt x="323" y="11"/>
                  </a:cubicBezTo>
                  <a:cubicBezTo>
                    <a:pt x="309" y="4"/>
                    <a:pt x="295" y="1"/>
                    <a:pt x="2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6"/>
            <p:cNvSpPr/>
            <p:nvPr/>
          </p:nvSpPr>
          <p:spPr>
            <a:xfrm>
              <a:off x="2941000" y="829575"/>
              <a:ext cx="10625" cy="9875"/>
            </a:xfrm>
            <a:custGeom>
              <a:avLst/>
              <a:gdLst/>
              <a:ahLst/>
              <a:cxnLst/>
              <a:rect l="l" t="t" r="r" b="b"/>
              <a:pathLst>
                <a:path w="425" h="395" extrusionOk="0">
                  <a:moveTo>
                    <a:pt x="221" y="1"/>
                  </a:moveTo>
                  <a:cubicBezTo>
                    <a:pt x="173" y="1"/>
                    <a:pt x="149" y="1"/>
                    <a:pt x="126" y="25"/>
                  </a:cubicBezTo>
                  <a:cubicBezTo>
                    <a:pt x="102" y="25"/>
                    <a:pt x="102" y="25"/>
                    <a:pt x="72" y="49"/>
                  </a:cubicBezTo>
                  <a:cubicBezTo>
                    <a:pt x="48" y="49"/>
                    <a:pt x="24" y="72"/>
                    <a:pt x="24" y="96"/>
                  </a:cubicBezTo>
                  <a:cubicBezTo>
                    <a:pt x="0" y="120"/>
                    <a:pt x="0" y="150"/>
                    <a:pt x="0" y="198"/>
                  </a:cubicBezTo>
                  <a:cubicBezTo>
                    <a:pt x="0" y="222"/>
                    <a:pt x="0" y="246"/>
                    <a:pt x="24" y="269"/>
                  </a:cubicBezTo>
                  <a:cubicBezTo>
                    <a:pt x="24" y="299"/>
                    <a:pt x="48" y="323"/>
                    <a:pt x="72" y="347"/>
                  </a:cubicBezTo>
                  <a:cubicBezTo>
                    <a:pt x="102" y="347"/>
                    <a:pt x="102" y="347"/>
                    <a:pt x="126" y="371"/>
                  </a:cubicBezTo>
                  <a:cubicBezTo>
                    <a:pt x="149" y="371"/>
                    <a:pt x="173" y="395"/>
                    <a:pt x="221" y="395"/>
                  </a:cubicBezTo>
                  <a:cubicBezTo>
                    <a:pt x="251" y="395"/>
                    <a:pt x="299" y="371"/>
                    <a:pt x="323" y="371"/>
                  </a:cubicBezTo>
                  <a:cubicBezTo>
                    <a:pt x="370" y="323"/>
                    <a:pt x="424" y="246"/>
                    <a:pt x="424" y="198"/>
                  </a:cubicBezTo>
                  <a:cubicBezTo>
                    <a:pt x="424" y="120"/>
                    <a:pt x="370" y="49"/>
                    <a:pt x="323" y="25"/>
                  </a:cubicBezTo>
                  <a:cubicBezTo>
                    <a:pt x="299" y="1"/>
                    <a:pt x="251" y="1"/>
                    <a:pt x="2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6"/>
            <p:cNvSpPr/>
            <p:nvPr/>
          </p:nvSpPr>
          <p:spPr>
            <a:xfrm>
              <a:off x="3029350" y="796000"/>
              <a:ext cx="28525" cy="28525"/>
            </a:xfrm>
            <a:custGeom>
              <a:avLst/>
              <a:gdLst/>
              <a:ahLst/>
              <a:cxnLst/>
              <a:rect l="l" t="t" r="r" b="b"/>
              <a:pathLst>
                <a:path w="1141" h="1141" extrusionOk="0">
                  <a:moveTo>
                    <a:pt x="568" y="1"/>
                  </a:moveTo>
                  <a:cubicBezTo>
                    <a:pt x="496" y="1"/>
                    <a:pt x="418" y="24"/>
                    <a:pt x="347" y="48"/>
                  </a:cubicBezTo>
                  <a:cubicBezTo>
                    <a:pt x="299" y="72"/>
                    <a:pt x="221" y="120"/>
                    <a:pt x="174" y="174"/>
                  </a:cubicBezTo>
                  <a:cubicBezTo>
                    <a:pt x="120" y="221"/>
                    <a:pt x="72" y="299"/>
                    <a:pt x="48" y="347"/>
                  </a:cubicBezTo>
                  <a:cubicBezTo>
                    <a:pt x="24" y="418"/>
                    <a:pt x="0" y="496"/>
                    <a:pt x="0" y="568"/>
                  </a:cubicBezTo>
                  <a:cubicBezTo>
                    <a:pt x="24" y="621"/>
                    <a:pt x="24" y="669"/>
                    <a:pt x="24" y="717"/>
                  </a:cubicBezTo>
                  <a:cubicBezTo>
                    <a:pt x="48" y="818"/>
                    <a:pt x="96" y="896"/>
                    <a:pt x="174" y="968"/>
                  </a:cubicBezTo>
                  <a:cubicBezTo>
                    <a:pt x="221" y="992"/>
                    <a:pt x="245" y="1045"/>
                    <a:pt x="299" y="1069"/>
                  </a:cubicBezTo>
                  <a:cubicBezTo>
                    <a:pt x="371" y="1117"/>
                    <a:pt x="472" y="1141"/>
                    <a:pt x="568" y="1141"/>
                  </a:cubicBezTo>
                  <a:cubicBezTo>
                    <a:pt x="645" y="1141"/>
                    <a:pt x="717" y="1117"/>
                    <a:pt x="794" y="1093"/>
                  </a:cubicBezTo>
                  <a:cubicBezTo>
                    <a:pt x="866" y="1069"/>
                    <a:pt x="920" y="1015"/>
                    <a:pt x="968" y="968"/>
                  </a:cubicBezTo>
                  <a:cubicBezTo>
                    <a:pt x="1015" y="920"/>
                    <a:pt x="1069" y="866"/>
                    <a:pt x="1093" y="795"/>
                  </a:cubicBezTo>
                  <a:cubicBezTo>
                    <a:pt x="1117" y="717"/>
                    <a:pt x="1141" y="645"/>
                    <a:pt x="1141" y="568"/>
                  </a:cubicBezTo>
                  <a:cubicBezTo>
                    <a:pt x="1141" y="520"/>
                    <a:pt x="1117" y="472"/>
                    <a:pt x="1117" y="418"/>
                  </a:cubicBezTo>
                  <a:cubicBezTo>
                    <a:pt x="1093" y="323"/>
                    <a:pt x="1045" y="245"/>
                    <a:pt x="968" y="174"/>
                  </a:cubicBezTo>
                  <a:cubicBezTo>
                    <a:pt x="944" y="150"/>
                    <a:pt x="896" y="120"/>
                    <a:pt x="866" y="96"/>
                  </a:cubicBezTo>
                  <a:cubicBezTo>
                    <a:pt x="771" y="24"/>
                    <a:pt x="669" y="1"/>
                    <a:pt x="5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6"/>
            <p:cNvSpPr/>
            <p:nvPr/>
          </p:nvSpPr>
          <p:spPr>
            <a:xfrm>
              <a:off x="2811000" y="780325"/>
              <a:ext cx="17475" cy="17500"/>
            </a:xfrm>
            <a:custGeom>
              <a:avLst/>
              <a:gdLst/>
              <a:ahLst/>
              <a:cxnLst/>
              <a:rect l="l" t="t" r="r" b="b"/>
              <a:pathLst>
                <a:path w="699" h="700" extrusionOk="0">
                  <a:moveTo>
                    <a:pt x="347" y="1"/>
                  </a:moveTo>
                  <a:cubicBezTo>
                    <a:pt x="299" y="1"/>
                    <a:pt x="275" y="1"/>
                    <a:pt x="227" y="31"/>
                  </a:cubicBezTo>
                  <a:cubicBezTo>
                    <a:pt x="174" y="54"/>
                    <a:pt x="150" y="78"/>
                    <a:pt x="102" y="102"/>
                  </a:cubicBezTo>
                  <a:cubicBezTo>
                    <a:pt x="78" y="126"/>
                    <a:pt x="48" y="180"/>
                    <a:pt x="48" y="204"/>
                  </a:cubicBezTo>
                  <a:cubicBezTo>
                    <a:pt x="24" y="251"/>
                    <a:pt x="0" y="299"/>
                    <a:pt x="0" y="353"/>
                  </a:cubicBezTo>
                  <a:cubicBezTo>
                    <a:pt x="24" y="377"/>
                    <a:pt x="24" y="401"/>
                    <a:pt x="24" y="448"/>
                  </a:cubicBezTo>
                  <a:cubicBezTo>
                    <a:pt x="48" y="502"/>
                    <a:pt x="78" y="550"/>
                    <a:pt x="102" y="598"/>
                  </a:cubicBezTo>
                  <a:cubicBezTo>
                    <a:pt x="126" y="598"/>
                    <a:pt x="150" y="628"/>
                    <a:pt x="174" y="651"/>
                  </a:cubicBezTo>
                  <a:cubicBezTo>
                    <a:pt x="227" y="675"/>
                    <a:pt x="299" y="699"/>
                    <a:pt x="347" y="699"/>
                  </a:cubicBezTo>
                  <a:cubicBezTo>
                    <a:pt x="400" y="699"/>
                    <a:pt x="448" y="675"/>
                    <a:pt x="496" y="675"/>
                  </a:cubicBezTo>
                  <a:cubicBezTo>
                    <a:pt x="526" y="651"/>
                    <a:pt x="574" y="628"/>
                    <a:pt x="597" y="598"/>
                  </a:cubicBezTo>
                  <a:cubicBezTo>
                    <a:pt x="621" y="550"/>
                    <a:pt x="645" y="526"/>
                    <a:pt x="675" y="478"/>
                  </a:cubicBezTo>
                  <a:cubicBezTo>
                    <a:pt x="699" y="448"/>
                    <a:pt x="699" y="401"/>
                    <a:pt x="699" y="353"/>
                  </a:cubicBezTo>
                  <a:lnTo>
                    <a:pt x="699" y="251"/>
                  </a:lnTo>
                  <a:cubicBezTo>
                    <a:pt x="675" y="204"/>
                    <a:pt x="645" y="150"/>
                    <a:pt x="597" y="102"/>
                  </a:cubicBezTo>
                  <a:cubicBezTo>
                    <a:pt x="574" y="78"/>
                    <a:pt x="550" y="78"/>
                    <a:pt x="526" y="54"/>
                  </a:cubicBezTo>
                  <a:cubicBezTo>
                    <a:pt x="472" y="31"/>
                    <a:pt x="424" y="1"/>
                    <a:pt x="3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6"/>
            <p:cNvSpPr/>
            <p:nvPr/>
          </p:nvSpPr>
          <p:spPr>
            <a:xfrm>
              <a:off x="2916675" y="629300"/>
              <a:ext cx="16875" cy="16125"/>
            </a:xfrm>
            <a:custGeom>
              <a:avLst/>
              <a:gdLst/>
              <a:ahLst/>
              <a:cxnLst/>
              <a:rect l="l" t="t" r="r" b="b"/>
              <a:pathLst>
                <a:path w="675" h="645" extrusionOk="0">
                  <a:moveTo>
                    <a:pt x="328" y="0"/>
                  </a:moveTo>
                  <a:cubicBezTo>
                    <a:pt x="299" y="0"/>
                    <a:pt x="251" y="0"/>
                    <a:pt x="203" y="24"/>
                  </a:cubicBezTo>
                  <a:cubicBezTo>
                    <a:pt x="179" y="24"/>
                    <a:pt x="125" y="48"/>
                    <a:pt x="102" y="72"/>
                  </a:cubicBezTo>
                  <a:cubicBezTo>
                    <a:pt x="78" y="126"/>
                    <a:pt x="54" y="149"/>
                    <a:pt x="54" y="197"/>
                  </a:cubicBezTo>
                  <a:cubicBezTo>
                    <a:pt x="30" y="221"/>
                    <a:pt x="0" y="275"/>
                    <a:pt x="30" y="323"/>
                  </a:cubicBezTo>
                  <a:lnTo>
                    <a:pt x="30" y="400"/>
                  </a:lnTo>
                  <a:cubicBezTo>
                    <a:pt x="54" y="448"/>
                    <a:pt x="78" y="496"/>
                    <a:pt x="102" y="549"/>
                  </a:cubicBezTo>
                  <a:cubicBezTo>
                    <a:pt x="125" y="549"/>
                    <a:pt x="149" y="573"/>
                    <a:pt x="179" y="597"/>
                  </a:cubicBezTo>
                  <a:cubicBezTo>
                    <a:pt x="227" y="621"/>
                    <a:pt x="275" y="645"/>
                    <a:pt x="328" y="645"/>
                  </a:cubicBezTo>
                  <a:cubicBezTo>
                    <a:pt x="376" y="645"/>
                    <a:pt x="424" y="621"/>
                    <a:pt x="448" y="597"/>
                  </a:cubicBezTo>
                  <a:cubicBezTo>
                    <a:pt x="502" y="597"/>
                    <a:pt x="525" y="573"/>
                    <a:pt x="573" y="549"/>
                  </a:cubicBezTo>
                  <a:cubicBezTo>
                    <a:pt x="597" y="520"/>
                    <a:pt x="627" y="472"/>
                    <a:pt x="627" y="448"/>
                  </a:cubicBezTo>
                  <a:cubicBezTo>
                    <a:pt x="651" y="400"/>
                    <a:pt x="675" y="346"/>
                    <a:pt x="651" y="323"/>
                  </a:cubicBezTo>
                  <a:lnTo>
                    <a:pt x="651" y="221"/>
                  </a:lnTo>
                  <a:cubicBezTo>
                    <a:pt x="627" y="173"/>
                    <a:pt x="597" y="126"/>
                    <a:pt x="573" y="72"/>
                  </a:cubicBezTo>
                  <a:cubicBezTo>
                    <a:pt x="549" y="72"/>
                    <a:pt x="525" y="48"/>
                    <a:pt x="502" y="24"/>
                  </a:cubicBezTo>
                  <a:cubicBezTo>
                    <a:pt x="448" y="0"/>
                    <a:pt x="400" y="0"/>
                    <a:pt x="3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6"/>
            <p:cNvSpPr/>
            <p:nvPr/>
          </p:nvSpPr>
          <p:spPr>
            <a:xfrm>
              <a:off x="3025625" y="664675"/>
              <a:ext cx="21050" cy="21200"/>
            </a:xfrm>
            <a:custGeom>
              <a:avLst/>
              <a:gdLst/>
              <a:ahLst/>
              <a:cxnLst/>
              <a:rect l="l" t="t" r="r" b="b"/>
              <a:pathLst>
                <a:path w="842" h="848" extrusionOk="0">
                  <a:moveTo>
                    <a:pt x="418" y="0"/>
                  </a:moveTo>
                  <a:cubicBezTo>
                    <a:pt x="370" y="0"/>
                    <a:pt x="323" y="0"/>
                    <a:pt x="269" y="54"/>
                  </a:cubicBezTo>
                  <a:cubicBezTo>
                    <a:pt x="221" y="54"/>
                    <a:pt x="173" y="78"/>
                    <a:pt x="120" y="125"/>
                  </a:cubicBezTo>
                  <a:cubicBezTo>
                    <a:pt x="96" y="149"/>
                    <a:pt x="72" y="203"/>
                    <a:pt x="48" y="251"/>
                  </a:cubicBezTo>
                  <a:cubicBezTo>
                    <a:pt x="24" y="299"/>
                    <a:pt x="0" y="352"/>
                    <a:pt x="24" y="424"/>
                  </a:cubicBezTo>
                  <a:lnTo>
                    <a:pt x="24" y="525"/>
                  </a:lnTo>
                  <a:cubicBezTo>
                    <a:pt x="48" y="597"/>
                    <a:pt x="72" y="675"/>
                    <a:pt x="120" y="722"/>
                  </a:cubicBezTo>
                  <a:cubicBezTo>
                    <a:pt x="173" y="722"/>
                    <a:pt x="197" y="746"/>
                    <a:pt x="221" y="776"/>
                  </a:cubicBezTo>
                  <a:cubicBezTo>
                    <a:pt x="269" y="824"/>
                    <a:pt x="346" y="824"/>
                    <a:pt x="418" y="848"/>
                  </a:cubicBezTo>
                  <a:cubicBezTo>
                    <a:pt x="496" y="848"/>
                    <a:pt x="543" y="824"/>
                    <a:pt x="597" y="800"/>
                  </a:cubicBezTo>
                  <a:cubicBezTo>
                    <a:pt x="645" y="776"/>
                    <a:pt x="693" y="746"/>
                    <a:pt x="717" y="722"/>
                  </a:cubicBezTo>
                  <a:cubicBezTo>
                    <a:pt x="770" y="675"/>
                    <a:pt x="794" y="627"/>
                    <a:pt x="818" y="573"/>
                  </a:cubicBezTo>
                  <a:cubicBezTo>
                    <a:pt x="842" y="525"/>
                    <a:pt x="842" y="478"/>
                    <a:pt x="842" y="424"/>
                  </a:cubicBezTo>
                  <a:cubicBezTo>
                    <a:pt x="842" y="376"/>
                    <a:pt x="842" y="352"/>
                    <a:pt x="818" y="299"/>
                  </a:cubicBezTo>
                  <a:cubicBezTo>
                    <a:pt x="818" y="251"/>
                    <a:pt x="770" y="179"/>
                    <a:pt x="717" y="125"/>
                  </a:cubicBezTo>
                  <a:cubicBezTo>
                    <a:pt x="693" y="102"/>
                    <a:pt x="669" y="78"/>
                    <a:pt x="645" y="54"/>
                  </a:cubicBezTo>
                  <a:cubicBezTo>
                    <a:pt x="567" y="30"/>
                    <a:pt x="496" y="0"/>
                    <a:pt x="4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6"/>
            <p:cNvSpPr/>
            <p:nvPr/>
          </p:nvSpPr>
          <p:spPr>
            <a:xfrm>
              <a:off x="3080250" y="730625"/>
              <a:ext cx="11800" cy="10025"/>
            </a:xfrm>
            <a:custGeom>
              <a:avLst/>
              <a:gdLst/>
              <a:ahLst/>
              <a:cxnLst/>
              <a:rect l="l" t="t" r="r" b="b"/>
              <a:pathLst>
                <a:path w="472" h="401" extrusionOk="0">
                  <a:moveTo>
                    <a:pt x="227" y="1"/>
                  </a:moveTo>
                  <a:cubicBezTo>
                    <a:pt x="173" y="1"/>
                    <a:pt x="125" y="25"/>
                    <a:pt x="78" y="78"/>
                  </a:cubicBezTo>
                  <a:cubicBezTo>
                    <a:pt x="78" y="78"/>
                    <a:pt x="54" y="102"/>
                    <a:pt x="54" y="126"/>
                  </a:cubicBezTo>
                  <a:cubicBezTo>
                    <a:pt x="0" y="174"/>
                    <a:pt x="0" y="251"/>
                    <a:pt x="54" y="299"/>
                  </a:cubicBezTo>
                  <a:lnTo>
                    <a:pt x="78" y="323"/>
                  </a:lnTo>
                  <a:cubicBezTo>
                    <a:pt x="102" y="377"/>
                    <a:pt x="173" y="401"/>
                    <a:pt x="227" y="401"/>
                  </a:cubicBezTo>
                  <a:cubicBezTo>
                    <a:pt x="275" y="401"/>
                    <a:pt x="299" y="401"/>
                    <a:pt x="352" y="377"/>
                  </a:cubicBezTo>
                  <a:lnTo>
                    <a:pt x="400" y="377"/>
                  </a:lnTo>
                  <a:cubicBezTo>
                    <a:pt x="400" y="347"/>
                    <a:pt x="424" y="323"/>
                    <a:pt x="448" y="323"/>
                  </a:cubicBezTo>
                  <a:cubicBezTo>
                    <a:pt x="472" y="275"/>
                    <a:pt x="472" y="251"/>
                    <a:pt x="472" y="198"/>
                  </a:cubicBezTo>
                  <a:cubicBezTo>
                    <a:pt x="472" y="174"/>
                    <a:pt x="472" y="150"/>
                    <a:pt x="448" y="102"/>
                  </a:cubicBezTo>
                  <a:cubicBezTo>
                    <a:pt x="424" y="78"/>
                    <a:pt x="376" y="25"/>
                    <a:pt x="352" y="25"/>
                  </a:cubicBezTo>
                  <a:cubicBezTo>
                    <a:pt x="299" y="25"/>
                    <a:pt x="275" y="1"/>
                    <a:pt x="2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6"/>
            <p:cNvSpPr/>
            <p:nvPr/>
          </p:nvSpPr>
          <p:spPr>
            <a:xfrm>
              <a:off x="2907400" y="740625"/>
              <a:ext cx="12425" cy="11825"/>
            </a:xfrm>
            <a:custGeom>
              <a:avLst/>
              <a:gdLst/>
              <a:ahLst/>
              <a:cxnLst/>
              <a:rect l="l" t="t" r="r" b="b"/>
              <a:pathLst>
                <a:path w="497" h="473" extrusionOk="0">
                  <a:moveTo>
                    <a:pt x="252" y="1"/>
                  </a:moveTo>
                  <a:cubicBezTo>
                    <a:pt x="222" y="1"/>
                    <a:pt x="174" y="1"/>
                    <a:pt x="150" y="25"/>
                  </a:cubicBezTo>
                  <a:cubicBezTo>
                    <a:pt x="126" y="25"/>
                    <a:pt x="102" y="48"/>
                    <a:pt x="73" y="72"/>
                  </a:cubicBezTo>
                  <a:cubicBezTo>
                    <a:pt x="49" y="96"/>
                    <a:pt x="49" y="126"/>
                    <a:pt x="25" y="150"/>
                  </a:cubicBezTo>
                  <a:cubicBezTo>
                    <a:pt x="25" y="174"/>
                    <a:pt x="1" y="198"/>
                    <a:pt x="25" y="222"/>
                  </a:cubicBezTo>
                  <a:lnTo>
                    <a:pt x="25" y="299"/>
                  </a:lnTo>
                  <a:cubicBezTo>
                    <a:pt x="25" y="323"/>
                    <a:pt x="49" y="371"/>
                    <a:pt x="73" y="395"/>
                  </a:cubicBezTo>
                  <a:cubicBezTo>
                    <a:pt x="102" y="395"/>
                    <a:pt x="126" y="425"/>
                    <a:pt x="126" y="425"/>
                  </a:cubicBezTo>
                  <a:cubicBezTo>
                    <a:pt x="174" y="448"/>
                    <a:pt x="198" y="472"/>
                    <a:pt x="252" y="472"/>
                  </a:cubicBezTo>
                  <a:cubicBezTo>
                    <a:pt x="252" y="472"/>
                    <a:pt x="276" y="472"/>
                    <a:pt x="276" y="448"/>
                  </a:cubicBezTo>
                  <a:cubicBezTo>
                    <a:pt x="323" y="448"/>
                    <a:pt x="347" y="448"/>
                    <a:pt x="371" y="425"/>
                  </a:cubicBezTo>
                  <a:cubicBezTo>
                    <a:pt x="371" y="425"/>
                    <a:pt x="401" y="395"/>
                    <a:pt x="425" y="395"/>
                  </a:cubicBezTo>
                  <a:lnTo>
                    <a:pt x="425" y="371"/>
                  </a:lnTo>
                  <a:cubicBezTo>
                    <a:pt x="449" y="371"/>
                    <a:pt x="473" y="347"/>
                    <a:pt x="473" y="323"/>
                  </a:cubicBezTo>
                  <a:cubicBezTo>
                    <a:pt x="496" y="299"/>
                    <a:pt x="496" y="245"/>
                    <a:pt x="496" y="222"/>
                  </a:cubicBezTo>
                  <a:lnTo>
                    <a:pt x="496" y="174"/>
                  </a:lnTo>
                  <a:cubicBezTo>
                    <a:pt x="473" y="150"/>
                    <a:pt x="449" y="96"/>
                    <a:pt x="425" y="72"/>
                  </a:cubicBezTo>
                  <a:cubicBezTo>
                    <a:pt x="401" y="48"/>
                    <a:pt x="371" y="48"/>
                    <a:pt x="371" y="25"/>
                  </a:cubicBezTo>
                  <a:cubicBezTo>
                    <a:pt x="347" y="25"/>
                    <a:pt x="323" y="25"/>
                    <a:pt x="3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0" name="Google Shape;620;p6"/>
          <p:cNvGrpSpPr/>
          <p:nvPr/>
        </p:nvGrpSpPr>
        <p:grpSpPr>
          <a:xfrm>
            <a:off x="8372942" y="4360958"/>
            <a:ext cx="1587788" cy="682694"/>
            <a:chOff x="8157200" y="4285905"/>
            <a:chExt cx="1587788" cy="750296"/>
          </a:xfrm>
        </p:grpSpPr>
        <p:sp>
          <p:nvSpPr>
            <p:cNvPr id="621" name="Google Shape;621;p6"/>
            <p:cNvSpPr/>
            <p:nvPr/>
          </p:nvSpPr>
          <p:spPr>
            <a:xfrm>
              <a:off x="8157200" y="4715864"/>
              <a:ext cx="1587788" cy="320336"/>
            </a:xfrm>
            <a:custGeom>
              <a:avLst/>
              <a:gdLst/>
              <a:ahLst/>
              <a:cxnLst/>
              <a:rect l="l" t="t" r="r" b="b"/>
              <a:pathLst>
                <a:path w="18453" h="3723" extrusionOk="0">
                  <a:moveTo>
                    <a:pt x="2761" y="1"/>
                  </a:moveTo>
                  <a:cubicBezTo>
                    <a:pt x="2525" y="1"/>
                    <a:pt x="2285" y="50"/>
                    <a:pt x="2059" y="143"/>
                  </a:cubicBezTo>
                  <a:cubicBezTo>
                    <a:pt x="1635" y="292"/>
                    <a:pt x="1265" y="567"/>
                    <a:pt x="966" y="943"/>
                  </a:cubicBezTo>
                  <a:cubicBezTo>
                    <a:pt x="668" y="1337"/>
                    <a:pt x="441" y="1785"/>
                    <a:pt x="268" y="2232"/>
                  </a:cubicBezTo>
                  <a:cubicBezTo>
                    <a:pt x="196" y="2459"/>
                    <a:pt x="119" y="2710"/>
                    <a:pt x="47" y="2931"/>
                  </a:cubicBezTo>
                  <a:cubicBezTo>
                    <a:pt x="0" y="3082"/>
                    <a:pt x="127" y="3188"/>
                    <a:pt x="250" y="3188"/>
                  </a:cubicBezTo>
                  <a:cubicBezTo>
                    <a:pt x="332" y="3188"/>
                    <a:pt x="412" y="3142"/>
                    <a:pt x="441" y="3032"/>
                  </a:cubicBezTo>
                  <a:cubicBezTo>
                    <a:pt x="716" y="2209"/>
                    <a:pt x="1014" y="1241"/>
                    <a:pt x="1814" y="716"/>
                  </a:cubicBezTo>
                  <a:cubicBezTo>
                    <a:pt x="2080" y="553"/>
                    <a:pt x="2395" y="423"/>
                    <a:pt x="2722" y="423"/>
                  </a:cubicBezTo>
                  <a:cubicBezTo>
                    <a:pt x="2791" y="423"/>
                    <a:pt x="2861" y="429"/>
                    <a:pt x="2930" y="441"/>
                  </a:cubicBezTo>
                  <a:cubicBezTo>
                    <a:pt x="3277" y="495"/>
                    <a:pt x="3551" y="692"/>
                    <a:pt x="3778" y="943"/>
                  </a:cubicBezTo>
                  <a:cubicBezTo>
                    <a:pt x="4226" y="1415"/>
                    <a:pt x="4572" y="2083"/>
                    <a:pt x="5169" y="2412"/>
                  </a:cubicBezTo>
                  <a:cubicBezTo>
                    <a:pt x="5360" y="2507"/>
                    <a:pt x="5570" y="2561"/>
                    <a:pt x="5783" y="2561"/>
                  </a:cubicBezTo>
                  <a:cubicBezTo>
                    <a:pt x="5903" y="2561"/>
                    <a:pt x="6024" y="2544"/>
                    <a:pt x="6142" y="2507"/>
                  </a:cubicBezTo>
                  <a:cubicBezTo>
                    <a:pt x="6441" y="2435"/>
                    <a:pt x="6709" y="2262"/>
                    <a:pt x="6936" y="2059"/>
                  </a:cubicBezTo>
                  <a:cubicBezTo>
                    <a:pt x="7187" y="1838"/>
                    <a:pt x="7408" y="1612"/>
                    <a:pt x="7605" y="1391"/>
                  </a:cubicBezTo>
                  <a:cubicBezTo>
                    <a:pt x="7832" y="1164"/>
                    <a:pt x="8029" y="967"/>
                    <a:pt x="8279" y="818"/>
                  </a:cubicBezTo>
                  <a:cubicBezTo>
                    <a:pt x="8444" y="724"/>
                    <a:pt x="8625" y="674"/>
                    <a:pt x="8810" y="674"/>
                  </a:cubicBezTo>
                  <a:cubicBezTo>
                    <a:pt x="8873" y="674"/>
                    <a:pt x="8938" y="680"/>
                    <a:pt x="9002" y="692"/>
                  </a:cubicBezTo>
                  <a:cubicBezTo>
                    <a:pt x="9151" y="716"/>
                    <a:pt x="9247" y="770"/>
                    <a:pt x="9372" y="865"/>
                  </a:cubicBezTo>
                  <a:cubicBezTo>
                    <a:pt x="9473" y="943"/>
                    <a:pt x="9599" y="1038"/>
                    <a:pt x="9694" y="1140"/>
                  </a:cubicBezTo>
                  <a:cubicBezTo>
                    <a:pt x="10118" y="1612"/>
                    <a:pt x="10441" y="2209"/>
                    <a:pt x="10990" y="2561"/>
                  </a:cubicBezTo>
                  <a:cubicBezTo>
                    <a:pt x="11228" y="2689"/>
                    <a:pt x="11483" y="2761"/>
                    <a:pt x="11750" y="2761"/>
                  </a:cubicBezTo>
                  <a:cubicBezTo>
                    <a:pt x="11843" y="2761"/>
                    <a:pt x="11938" y="2753"/>
                    <a:pt x="12035" y="2734"/>
                  </a:cubicBezTo>
                  <a:cubicBezTo>
                    <a:pt x="12435" y="2656"/>
                    <a:pt x="12781" y="2412"/>
                    <a:pt x="13079" y="2185"/>
                  </a:cubicBezTo>
                  <a:cubicBezTo>
                    <a:pt x="13402" y="1934"/>
                    <a:pt x="13724" y="1689"/>
                    <a:pt x="14100" y="1516"/>
                  </a:cubicBezTo>
                  <a:cubicBezTo>
                    <a:pt x="14341" y="1408"/>
                    <a:pt x="14600" y="1365"/>
                    <a:pt x="14854" y="1365"/>
                  </a:cubicBezTo>
                  <a:cubicBezTo>
                    <a:pt x="15021" y="1365"/>
                    <a:pt x="15185" y="1384"/>
                    <a:pt x="15342" y="1415"/>
                  </a:cubicBezTo>
                  <a:cubicBezTo>
                    <a:pt x="16291" y="1635"/>
                    <a:pt x="17007" y="2334"/>
                    <a:pt x="17604" y="3080"/>
                  </a:cubicBezTo>
                  <a:cubicBezTo>
                    <a:pt x="17730" y="3253"/>
                    <a:pt x="17879" y="3426"/>
                    <a:pt x="18028" y="3629"/>
                  </a:cubicBezTo>
                  <a:cubicBezTo>
                    <a:pt x="18067" y="3681"/>
                    <a:pt x="18139" y="3723"/>
                    <a:pt x="18214" y="3723"/>
                  </a:cubicBezTo>
                  <a:cubicBezTo>
                    <a:pt x="18244" y="3723"/>
                    <a:pt x="18274" y="3716"/>
                    <a:pt x="18303" y="3701"/>
                  </a:cubicBezTo>
                  <a:cubicBezTo>
                    <a:pt x="18404" y="3629"/>
                    <a:pt x="18452" y="3504"/>
                    <a:pt x="18381" y="3403"/>
                  </a:cubicBezTo>
                  <a:cubicBezTo>
                    <a:pt x="17784" y="2609"/>
                    <a:pt x="17133" y="1785"/>
                    <a:pt x="16237" y="1313"/>
                  </a:cubicBezTo>
                  <a:cubicBezTo>
                    <a:pt x="15813" y="1092"/>
                    <a:pt x="15318" y="943"/>
                    <a:pt x="14846" y="943"/>
                  </a:cubicBezTo>
                  <a:cubicBezTo>
                    <a:pt x="14375" y="943"/>
                    <a:pt x="13951" y="1092"/>
                    <a:pt x="13551" y="1337"/>
                  </a:cubicBezTo>
                  <a:cubicBezTo>
                    <a:pt x="13205" y="1564"/>
                    <a:pt x="12882" y="1838"/>
                    <a:pt x="12530" y="2059"/>
                  </a:cubicBezTo>
                  <a:cubicBezTo>
                    <a:pt x="12306" y="2204"/>
                    <a:pt x="12023" y="2353"/>
                    <a:pt x="11734" y="2353"/>
                  </a:cubicBezTo>
                  <a:cubicBezTo>
                    <a:pt x="11677" y="2353"/>
                    <a:pt x="11620" y="2347"/>
                    <a:pt x="11563" y="2334"/>
                  </a:cubicBezTo>
                  <a:cubicBezTo>
                    <a:pt x="11264" y="2286"/>
                    <a:pt x="11038" y="2113"/>
                    <a:pt x="10841" y="1886"/>
                  </a:cubicBezTo>
                  <a:cubicBezTo>
                    <a:pt x="10620" y="1635"/>
                    <a:pt x="10417" y="1367"/>
                    <a:pt x="10220" y="1116"/>
                  </a:cubicBezTo>
                  <a:cubicBezTo>
                    <a:pt x="9993" y="865"/>
                    <a:pt x="9772" y="621"/>
                    <a:pt x="9497" y="441"/>
                  </a:cubicBezTo>
                  <a:cubicBezTo>
                    <a:pt x="9271" y="310"/>
                    <a:pt x="9030" y="251"/>
                    <a:pt x="8787" y="251"/>
                  </a:cubicBezTo>
                  <a:cubicBezTo>
                    <a:pt x="8709" y="251"/>
                    <a:pt x="8632" y="257"/>
                    <a:pt x="8554" y="268"/>
                  </a:cubicBezTo>
                  <a:cubicBezTo>
                    <a:pt x="7903" y="394"/>
                    <a:pt x="7456" y="943"/>
                    <a:pt x="7038" y="1391"/>
                  </a:cubicBezTo>
                  <a:cubicBezTo>
                    <a:pt x="6811" y="1612"/>
                    <a:pt x="6614" y="1838"/>
                    <a:pt x="6363" y="1988"/>
                  </a:cubicBezTo>
                  <a:cubicBezTo>
                    <a:pt x="6214" y="2059"/>
                    <a:pt x="6142" y="2083"/>
                    <a:pt x="5993" y="2137"/>
                  </a:cubicBezTo>
                  <a:lnTo>
                    <a:pt x="5814" y="2137"/>
                  </a:lnTo>
                  <a:cubicBezTo>
                    <a:pt x="5718" y="2137"/>
                    <a:pt x="5665" y="2137"/>
                    <a:pt x="5593" y="2113"/>
                  </a:cubicBezTo>
                  <a:cubicBezTo>
                    <a:pt x="5444" y="2083"/>
                    <a:pt x="5342" y="2035"/>
                    <a:pt x="5193" y="1934"/>
                  </a:cubicBezTo>
                  <a:cubicBezTo>
                    <a:pt x="5097" y="1862"/>
                    <a:pt x="4972" y="1713"/>
                    <a:pt x="4871" y="1612"/>
                  </a:cubicBezTo>
                  <a:cubicBezTo>
                    <a:pt x="4620" y="1337"/>
                    <a:pt x="4423" y="1068"/>
                    <a:pt x="4202" y="794"/>
                  </a:cubicBezTo>
                  <a:cubicBezTo>
                    <a:pt x="3975" y="519"/>
                    <a:pt x="3701" y="268"/>
                    <a:pt x="3354" y="119"/>
                  </a:cubicBezTo>
                  <a:cubicBezTo>
                    <a:pt x="3168" y="38"/>
                    <a:pt x="2966" y="1"/>
                    <a:pt x="27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6"/>
            <p:cNvSpPr/>
            <p:nvPr/>
          </p:nvSpPr>
          <p:spPr>
            <a:xfrm>
              <a:off x="8157200" y="4504025"/>
              <a:ext cx="1587788" cy="319562"/>
            </a:xfrm>
            <a:custGeom>
              <a:avLst/>
              <a:gdLst/>
              <a:ahLst/>
              <a:cxnLst/>
              <a:rect l="l" t="t" r="r" b="b"/>
              <a:pathLst>
                <a:path w="18453" h="3714" extrusionOk="0">
                  <a:moveTo>
                    <a:pt x="2740" y="0"/>
                  </a:moveTo>
                  <a:cubicBezTo>
                    <a:pt x="2511" y="0"/>
                    <a:pt x="2279" y="44"/>
                    <a:pt x="2059" y="121"/>
                  </a:cubicBezTo>
                  <a:cubicBezTo>
                    <a:pt x="1635" y="295"/>
                    <a:pt x="1265" y="569"/>
                    <a:pt x="966" y="939"/>
                  </a:cubicBezTo>
                  <a:cubicBezTo>
                    <a:pt x="668" y="1315"/>
                    <a:pt x="441" y="1787"/>
                    <a:pt x="268" y="2235"/>
                  </a:cubicBezTo>
                  <a:cubicBezTo>
                    <a:pt x="196" y="2456"/>
                    <a:pt x="119" y="2706"/>
                    <a:pt x="47" y="2933"/>
                  </a:cubicBezTo>
                  <a:cubicBezTo>
                    <a:pt x="1" y="3079"/>
                    <a:pt x="124" y="3174"/>
                    <a:pt x="246" y="3174"/>
                  </a:cubicBezTo>
                  <a:cubicBezTo>
                    <a:pt x="329" y="3174"/>
                    <a:pt x="412" y="3130"/>
                    <a:pt x="441" y="3029"/>
                  </a:cubicBezTo>
                  <a:cubicBezTo>
                    <a:pt x="716" y="2211"/>
                    <a:pt x="1014" y="1214"/>
                    <a:pt x="1814" y="718"/>
                  </a:cubicBezTo>
                  <a:cubicBezTo>
                    <a:pt x="2091" y="544"/>
                    <a:pt x="2422" y="409"/>
                    <a:pt x="2764" y="409"/>
                  </a:cubicBezTo>
                  <a:cubicBezTo>
                    <a:pt x="2819" y="409"/>
                    <a:pt x="2875" y="412"/>
                    <a:pt x="2930" y="420"/>
                  </a:cubicBezTo>
                  <a:cubicBezTo>
                    <a:pt x="3277" y="492"/>
                    <a:pt x="3551" y="695"/>
                    <a:pt x="3778" y="915"/>
                  </a:cubicBezTo>
                  <a:cubicBezTo>
                    <a:pt x="4226" y="1411"/>
                    <a:pt x="4572" y="2086"/>
                    <a:pt x="5169" y="2384"/>
                  </a:cubicBezTo>
                  <a:cubicBezTo>
                    <a:pt x="5366" y="2498"/>
                    <a:pt x="5583" y="2547"/>
                    <a:pt x="5802" y="2547"/>
                  </a:cubicBezTo>
                  <a:cubicBezTo>
                    <a:pt x="5915" y="2547"/>
                    <a:pt x="6030" y="2534"/>
                    <a:pt x="6142" y="2509"/>
                  </a:cubicBezTo>
                  <a:cubicBezTo>
                    <a:pt x="6441" y="2432"/>
                    <a:pt x="6709" y="2259"/>
                    <a:pt x="6936" y="2062"/>
                  </a:cubicBezTo>
                  <a:cubicBezTo>
                    <a:pt x="7187" y="1835"/>
                    <a:pt x="7408" y="1614"/>
                    <a:pt x="7605" y="1363"/>
                  </a:cubicBezTo>
                  <a:cubicBezTo>
                    <a:pt x="7832" y="1166"/>
                    <a:pt x="8029" y="963"/>
                    <a:pt x="8279" y="814"/>
                  </a:cubicBezTo>
                  <a:cubicBezTo>
                    <a:pt x="8439" y="728"/>
                    <a:pt x="8614" y="663"/>
                    <a:pt x="8793" y="663"/>
                  </a:cubicBezTo>
                  <a:cubicBezTo>
                    <a:pt x="8862" y="663"/>
                    <a:pt x="8932" y="673"/>
                    <a:pt x="9002" y="695"/>
                  </a:cubicBezTo>
                  <a:cubicBezTo>
                    <a:pt x="9151" y="718"/>
                    <a:pt x="9247" y="766"/>
                    <a:pt x="9372" y="868"/>
                  </a:cubicBezTo>
                  <a:cubicBezTo>
                    <a:pt x="9473" y="915"/>
                    <a:pt x="9599" y="1041"/>
                    <a:pt x="9694" y="1142"/>
                  </a:cubicBezTo>
                  <a:cubicBezTo>
                    <a:pt x="10118" y="1614"/>
                    <a:pt x="10441" y="2211"/>
                    <a:pt x="10990" y="2557"/>
                  </a:cubicBezTo>
                  <a:cubicBezTo>
                    <a:pt x="11227" y="2685"/>
                    <a:pt x="11481" y="2760"/>
                    <a:pt x="11746" y="2760"/>
                  </a:cubicBezTo>
                  <a:cubicBezTo>
                    <a:pt x="11841" y="2760"/>
                    <a:pt x="11937" y="2751"/>
                    <a:pt x="12035" y="2730"/>
                  </a:cubicBezTo>
                  <a:cubicBezTo>
                    <a:pt x="12435" y="2659"/>
                    <a:pt x="12781" y="2408"/>
                    <a:pt x="13079" y="2187"/>
                  </a:cubicBezTo>
                  <a:cubicBezTo>
                    <a:pt x="13402" y="1936"/>
                    <a:pt x="13724" y="1662"/>
                    <a:pt x="14100" y="1512"/>
                  </a:cubicBezTo>
                  <a:cubicBezTo>
                    <a:pt x="14347" y="1405"/>
                    <a:pt x="14613" y="1355"/>
                    <a:pt x="14873" y="1355"/>
                  </a:cubicBezTo>
                  <a:cubicBezTo>
                    <a:pt x="15033" y="1355"/>
                    <a:pt x="15191" y="1375"/>
                    <a:pt x="15342" y="1411"/>
                  </a:cubicBezTo>
                  <a:cubicBezTo>
                    <a:pt x="16291" y="1638"/>
                    <a:pt x="17007" y="2336"/>
                    <a:pt x="17604" y="3053"/>
                  </a:cubicBezTo>
                  <a:cubicBezTo>
                    <a:pt x="17730" y="3256"/>
                    <a:pt x="17879" y="3429"/>
                    <a:pt x="18028" y="3602"/>
                  </a:cubicBezTo>
                  <a:cubicBezTo>
                    <a:pt x="18064" y="3670"/>
                    <a:pt x="18130" y="3714"/>
                    <a:pt x="18200" y="3714"/>
                  </a:cubicBezTo>
                  <a:cubicBezTo>
                    <a:pt x="18234" y="3714"/>
                    <a:pt x="18269" y="3703"/>
                    <a:pt x="18303" y="3680"/>
                  </a:cubicBezTo>
                  <a:cubicBezTo>
                    <a:pt x="18404" y="3626"/>
                    <a:pt x="18452" y="3500"/>
                    <a:pt x="18381" y="3405"/>
                  </a:cubicBezTo>
                  <a:cubicBezTo>
                    <a:pt x="17784" y="2605"/>
                    <a:pt x="17133" y="1787"/>
                    <a:pt x="16237" y="1315"/>
                  </a:cubicBezTo>
                  <a:cubicBezTo>
                    <a:pt x="15813" y="1089"/>
                    <a:pt x="15318" y="939"/>
                    <a:pt x="14846" y="939"/>
                  </a:cubicBezTo>
                  <a:cubicBezTo>
                    <a:pt x="14375" y="939"/>
                    <a:pt x="13951" y="1089"/>
                    <a:pt x="13551" y="1339"/>
                  </a:cubicBezTo>
                  <a:cubicBezTo>
                    <a:pt x="13205" y="1560"/>
                    <a:pt x="12882" y="1835"/>
                    <a:pt x="12530" y="2062"/>
                  </a:cubicBezTo>
                  <a:cubicBezTo>
                    <a:pt x="12304" y="2207"/>
                    <a:pt x="12019" y="2353"/>
                    <a:pt x="11728" y="2353"/>
                  </a:cubicBezTo>
                  <a:cubicBezTo>
                    <a:pt x="11673" y="2353"/>
                    <a:pt x="11618" y="2348"/>
                    <a:pt x="11563" y="2336"/>
                  </a:cubicBezTo>
                  <a:cubicBezTo>
                    <a:pt x="11264" y="2259"/>
                    <a:pt x="11038" y="2109"/>
                    <a:pt x="10841" y="1889"/>
                  </a:cubicBezTo>
                  <a:cubicBezTo>
                    <a:pt x="10620" y="1638"/>
                    <a:pt x="10417" y="1363"/>
                    <a:pt x="10220" y="1112"/>
                  </a:cubicBezTo>
                  <a:cubicBezTo>
                    <a:pt x="9993" y="868"/>
                    <a:pt x="9772" y="617"/>
                    <a:pt x="9497" y="444"/>
                  </a:cubicBezTo>
                  <a:cubicBezTo>
                    <a:pt x="9272" y="313"/>
                    <a:pt x="9034" y="251"/>
                    <a:pt x="8792" y="251"/>
                  </a:cubicBezTo>
                  <a:cubicBezTo>
                    <a:pt x="8713" y="251"/>
                    <a:pt x="8634" y="257"/>
                    <a:pt x="8554" y="271"/>
                  </a:cubicBezTo>
                  <a:cubicBezTo>
                    <a:pt x="7903" y="396"/>
                    <a:pt x="7456" y="939"/>
                    <a:pt x="7038" y="1387"/>
                  </a:cubicBezTo>
                  <a:cubicBezTo>
                    <a:pt x="6811" y="1614"/>
                    <a:pt x="6614" y="1811"/>
                    <a:pt x="6363" y="1984"/>
                  </a:cubicBezTo>
                  <a:cubicBezTo>
                    <a:pt x="6214" y="2062"/>
                    <a:pt x="6142" y="2086"/>
                    <a:pt x="5993" y="2109"/>
                  </a:cubicBezTo>
                  <a:cubicBezTo>
                    <a:pt x="5963" y="2133"/>
                    <a:pt x="5939" y="2133"/>
                    <a:pt x="5915" y="2133"/>
                  </a:cubicBezTo>
                  <a:lnTo>
                    <a:pt x="5814" y="2133"/>
                  </a:lnTo>
                  <a:cubicBezTo>
                    <a:pt x="5718" y="2133"/>
                    <a:pt x="5665" y="2133"/>
                    <a:pt x="5593" y="2109"/>
                  </a:cubicBezTo>
                  <a:cubicBezTo>
                    <a:pt x="5444" y="2086"/>
                    <a:pt x="5342" y="2038"/>
                    <a:pt x="5193" y="1936"/>
                  </a:cubicBezTo>
                  <a:cubicBezTo>
                    <a:pt x="5097" y="1859"/>
                    <a:pt x="4972" y="1709"/>
                    <a:pt x="4871" y="1614"/>
                  </a:cubicBezTo>
                  <a:cubicBezTo>
                    <a:pt x="4620" y="1339"/>
                    <a:pt x="4423" y="1041"/>
                    <a:pt x="4202" y="790"/>
                  </a:cubicBezTo>
                  <a:cubicBezTo>
                    <a:pt x="3975" y="515"/>
                    <a:pt x="3701" y="271"/>
                    <a:pt x="3354" y="121"/>
                  </a:cubicBezTo>
                  <a:cubicBezTo>
                    <a:pt x="3162" y="38"/>
                    <a:pt x="2952" y="0"/>
                    <a:pt x="27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6"/>
            <p:cNvSpPr/>
            <p:nvPr/>
          </p:nvSpPr>
          <p:spPr>
            <a:xfrm>
              <a:off x="8157200" y="4285905"/>
              <a:ext cx="1587788" cy="320164"/>
            </a:xfrm>
            <a:custGeom>
              <a:avLst/>
              <a:gdLst/>
              <a:ahLst/>
              <a:cxnLst/>
              <a:rect l="l" t="t" r="r" b="b"/>
              <a:pathLst>
                <a:path w="18453" h="3721" extrusionOk="0">
                  <a:moveTo>
                    <a:pt x="2761" y="1"/>
                  </a:moveTo>
                  <a:cubicBezTo>
                    <a:pt x="2525" y="1"/>
                    <a:pt x="2285" y="51"/>
                    <a:pt x="2059" y="143"/>
                  </a:cubicBezTo>
                  <a:cubicBezTo>
                    <a:pt x="1635" y="292"/>
                    <a:pt x="1265" y="567"/>
                    <a:pt x="966" y="937"/>
                  </a:cubicBezTo>
                  <a:cubicBezTo>
                    <a:pt x="668" y="1337"/>
                    <a:pt x="441" y="1785"/>
                    <a:pt x="268" y="2233"/>
                  </a:cubicBezTo>
                  <a:cubicBezTo>
                    <a:pt x="196" y="2483"/>
                    <a:pt x="119" y="2704"/>
                    <a:pt x="47" y="2931"/>
                  </a:cubicBezTo>
                  <a:cubicBezTo>
                    <a:pt x="0" y="3078"/>
                    <a:pt x="126" y="3182"/>
                    <a:pt x="249" y="3182"/>
                  </a:cubicBezTo>
                  <a:cubicBezTo>
                    <a:pt x="331" y="3182"/>
                    <a:pt x="412" y="3136"/>
                    <a:pt x="441" y="3027"/>
                  </a:cubicBezTo>
                  <a:cubicBezTo>
                    <a:pt x="716" y="2209"/>
                    <a:pt x="1014" y="1236"/>
                    <a:pt x="1814" y="716"/>
                  </a:cubicBezTo>
                  <a:cubicBezTo>
                    <a:pt x="2077" y="551"/>
                    <a:pt x="2388" y="421"/>
                    <a:pt x="2711" y="421"/>
                  </a:cubicBezTo>
                  <a:cubicBezTo>
                    <a:pt x="2783" y="421"/>
                    <a:pt x="2857" y="427"/>
                    <a:pt x="2930" y="442"/>
                  </a:cubicBezTo>
                  <a:cubicBezTo>
                    <a:pt x="3277" y="489"/>
                    <a:pt x="3551" y="692"/>
                    <a:pt x="3778" y="937"/>
                  </a:cubicBezTo>
                  <a:cubicBezTo>
                    <a:pt x="4226" y="1409"/>
                    <a:pt x="4572" y="2083"/>
                    <a:pt x="5169" y="2406"/>
                  </a:cubicBezTo>
                  <a:cubicBezTo>
                    <a:pt x="5363" y="2503"/>
                    <a:pt x="5576" y="2557"/>
                    <a:pt x="5792" y="2557"/>
                  </a:cubicBezTo>
                  <a:cubicBezTo>
                    <a:pt x="5909" y="2557"/>
                    <a:pt x="6027" y="2541"/>
                    <a:pt x="6142" y="2507"/>
                  </a:cubicBezTo>
                  <a:cubicBezTo>
                    <a:pt x="6441" y="2430"/>
                    <a:pt x="6709" y="2256"/>
                    <a:pt x="6936" y="2059"/>
                  </a:cubicBezTo>
                  <a:cubicBezTo>
                    <a:pt x="7187" y="1833"/>
                    <a:pt x="7408" y="1612"/>
                    <a:pt x="7605" y="1385"/>
                  </a:cubicBezTo>
                  <a:cubicBezTo>
                    <a:pt x="7832" y="1164"/>
                    <a:pt x="8029" y="961"/>
                    <a:pt x="8279" y="812"/>
                  </a:cubicBezTo>
                  <a:cubicBezTo>
                    <a:pt x="8442" y="724"/>
                    <a:pt x="8621" y="672"/>
                    <a:pt x="8804" y="672"/>
                  </a:cubicBezTo>
                  <a:cubicBezTo>
                    <a:pt x="8870" y="672"/>
                    <a:pt x="8936" y="678"/>
                    <a:pt x="9002" y="692"/>
                  </a:cubicBezTo>
                  <a:cubicBezTo>
                    <a:pt x="9151" y="716"/>
                    <a:pt x="9247" y="764"/>
                    <a:pt x="9372" y="865"/>
                  </a:cubicBezTo>
                  <a:cubicBezTo>
                    <a:pt x="9473" y="937"/>
                    <a:pt x="9599" y="1039"/>
                    <a:pt x="9694" y="1140"/>
                  </a:cubicBezTo>
                  <a:cubicBezTo>
                    <a:pt x="10118" y="1612"/>
                    <a:pt x="10441" y="2209"/>
                    <a:pt x="10990" y="2555"/>
                  </a:cubicBezTo>
                  <a:cubicBezTo>
                    <a:pt x="11227" y="2683"/>
                    <a:pt x="11481" y="2758"/>
                    <a:pt x="11746" y="2758"/>
                  </a:cubicBezTo>
                  <a:cubicBezTo>
                    <a:pt x="11841" y="2758"/>
                    <a:pt x="11937" y="2749"/>
                    <a:pt x="12035" y="2728"/>
                  </a:cubicBezTo>
                  <a:cubicBezTo>
                    <a:pt x="12435" y="2656"/>
                    <a:pt x="12781" y="2406"/>
                    <a:pt x="13079" y="2185"/>
                  </a:cubicBezTo>
                  <a:cubicBezTo>
                    <a:pt x="13402" y="1934"/>
                    <a:pt x="13724" y="1683"/>
                    <a:pt x="14100" y="1510"/>
                  </a:cubicBezTo>
                  <a:cubicBezTo>
                    <a:pt x="14327" y="1412"/>
                    <a:pt x="14569" y="1370"/>
                    <a:pt x="14807" y="1370"/>
                  </a:cubicBezTo>
                  <a:cubicBezTo>
                    <a:pt x="14990" y="1370"/>
                    <a:pt x="15171" y="1395"/>
                    <a:pt x="15342" y="1439"/>
                  </a:cubicBezTo>
                  <a:cubicBezTo>
                    <a:pt x="16291" y="1636"/>
                    <a:pt x="17007" y="2334"/>
                    <a:pt x="17604" y="3080"/>
                  </a:cubicBezTo>
                  <a:cubicBezTo>
                    <a:pt x="17730" y="3253"/>
                    <a:pt x="17879" y="3427"/>
                    <a:pt x="18028" y="3624"/>
                  </a:cubicBezTo>
                  <a:cubicBezTo>
                    <a:pt x="18067" y="3680"/>
                    <a:pt x="18140" y="3720"/>
                    <a:pt x="18216" y="3720"/>
                  </a:cubicBezTo>
                  <a:cubicBezTo>
                    <a:pt x="18245" y="3720"/>
                    <a:pt x="18275" y="3714"/>
                    <a:pt x="18303" y="3701"/>
                  </a:cubicBezTo>
                  <a:cubicBezTo>
                    <a:pt x="18404" y="3647"/>
                    <a:pt x="18452" y="3498"/>
                    <a:pt x="18381" y="3403"/>
                  </a:cubicBezTo>
                  <a:cubicBezTo>
                    <a:pt x="17784" y="2603"/>
                    <a:pt x="17133" y="1785"/>
                    <a:pt x="16237" y="1313"/>
                  </a:cubicBezTo>
                  <a:cubicBezTo>
                    <a:pt x="15813" y="1086"/>
                    <a:pt x="15318" y="961"/>
                    <a:pt x="14846" y="937"/>
                  </a:cubicBezTo>
                  <a:cubicBezTo>
                    <a:pt x="14375" y="937"/>
                    <a:pt x="13951" y="1086"/>
                    <a:pt x="13551" y="1337"/>
                  </a:cubicBezTo>
                  <a:cubicBezTo>
                    <a:pt x="13205" y="1558"/>
                    <a:pt x="12882" y="1833"/>
                    <a:pt x="12530" y="2059"/>
                  </a:cubicBezTo>
                  <a:cubicBezTo>
                    <a:pt x="12304" y="2205"/>
                    <a:pt x="12019" y="2351"/>
                    <a:pt x="11728" y="2351"/>
                  </a:cubicBezTo>
                  <a:cubicBezTo>
                    <a:pt x="11673" y="2351"/>
                    <a:pt x="11618" y="2345"/>
                    <a:pt x="11563" y="2334"/>
                  </a:cubicBezTo>
                  <a:cubicBezTo>
                    <a:pt x="11264" y="2280"/>
                    <a:pt x="11038" y="2107"/>
                    <a:pt x="10841" y="1886"/>
                  </a:cubicBezTo>
                  <a:cubicBezTo>
                    <a:pt x="10620" y="1636"/>
                    <a:pt x="10417" y="1361"/>
                    <a:pt x="10220" y="1110"/>
                  </a:cubicBezTo>
                  <a:cubicBezTo>
                    <a:pt x="9993" y="865"/>
                    <a:pt x="9772" y="615"/>
                    <a:pt x="9497" y="442"/>
                  </a:cubicBezTo>
                  <a:cubicBezTo>
                    <a:pt x="9272" y="311"/>
                    <a:pt x="9034" y="249"/>
                    <a:pt x="8792" y="249"/>
                  </a:cubicBezTo>
                  <a:cubicBezTo>
                    <a:pt x="8713" y="249"/>
                    <a:pt x="8634" y="255"/>
                    <a:pt x="8554" y="269"/>
                  </a:cubicBezTo>
                  <a:cubicBezTo>
                    <a:pt x="7903" y="394"/>
                    <a:pt x="7456" y="937"/>
                    <a:pt x="7038" y="1385"/>
                  </a:cubicBezTo>
                  <a:cubicBezTo>
                    <a:pt x="6811" y="1612"/>
                    <a:pt x="6614" y="1833"/>
                    <a:pt x="6363" y="1982"/>
                  </a:cubicBezTo>
                  <a:cubicBezTo>
                    <a:pt x="6214" y="2059"/>
                    <a:pt x="6142" y="2083"/>
                    <a:pt x="5993" y="2131"/>
                  </a:cubicBezTo>
                  <a:lnTo>
                    <a:pt x="5593" y="2131"/>
                  </a:lnTo>
                  <a:cubicBezTo>
                    <a:pt x="5444" y="2083"/>
                    <a:pt x="5342" y="2036"/>
                    <a:pt x="5193" y="1934"/>
                  </a:cubicBezTo>
                  <a:cubicBezTo>
                    <a:pt x="5097" y="1856"/>
                    <a:pt x="4972" y="1737"/>
                    <a:pt x="4871" y="1612"/>
                  </a:cubicBezTo>
                  <a:cubicBezTo>
                    <a:pt x="4620" y="1337"/>
                    <a:pt x="4423" y="1062"/>
                    <a:pt x="4202" y="788"/>
                  </a:cubicBezTo>
                  <a:cubicBezTo>
                    <a:pt x="3975" y="513"/>
                    <a:pt x="3701" y="269"/>
                    <a:pt x="3354" y="119"/>
                  </a:cubicBezTo>
                  <a:cubicBezTo>
                    <a:pt x="3168" y="39"/>
                    <a:pt x="2966" y="1"/>
                    <a:pt x="27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" name="Google Shape;929;p8"/>
          <p:cNvSpPr/>
          <p:nvPr/>
        </p:nvSpPr>
        <p:spPr>
          <a:xfrm rot="10800000" flipH="1">
            <a:off x="-2204475" y="-2592523"/>
            <a:ext cx="14589318" cy="3588450"/>
          </a:xfrm>
          <a:custGeom>
            <a:avLst/>
            <a:gdLst/>
            <a:ahLst/>
            <a:cxnLst/>
            <a:rect l="l" t="t" r="r" b="b"/>
            <a:pathLst>
              <a:path w="25031" h="11191" extrusionOk="0">
                <a:moveTo>
                  <a:pt x="16354" y="0"/>
                </a:moveTo>
                <a:cubicBezTo>
                  <a:pt x="15826" y="0"/>
                  <a:pt x="15203" y="302"/>
                  <a:pt x="14418" y="1067"/>
                </a:cubicBezTo>
                <a:cubicBezTo>
                  <a:pt x="13757" y="1650"/>
                  <a:pt x="13192" y="2370"/>
                  <a:pt x="12536" y="2953"/>
                </a:cubicBezTo>
                <a:cubicBezTo>
                  <a:pt x="12148" y="3313"/>
                  <a:pt x="11884" y="3465"/>
                  <a:pt x="11616" y="3465"/>
                </a:cubicBezTo>
                <a:cubicBezTo>
                  <a:pt x="11307" y="3465"/>
                  <a:pt x="10992" y="3265"/>
                  <a:pt x="10477" y="2953"/>
                </a:cubicBezTo>
                <a:cubicBezTo>
                  <a:pt x="9179" y="2103"/>
                  <a:pt x="8012" y="691"/>
                  <a:pt x="6542" y="239"/>
                </a:cubicBezTo>
                <a:cubicBezTo>
                  <a:pt x="6283" y="144"/>
                  <a:pt x="6027" y="101"/>
                  <a:pt x="5773" y="101"/>
                </a:cubicBezTo>
                <a:cubicBezTo>
                  <a:pt x="3593" y="101"/>
                  <a:pt x="1568" y="3267"/>
                  <a:pt x="0" y="4365"/>
                </a:cubicBezTo>
                <a:cubicBezTo>
                  <a:pt x="2882" y="5174"/>
                  <a:pt x="5691" y="5835"/>
                  <a:pt x="7632" y="7061"/>
                </a:cubicBezTo>
                <a:cubicBezTo>
                  <a:pt x="9256" y="8097"/>
                  <a:pt x="11328" y="9608"/>
                  <a:pt x="12667" y="11191"/>
                </a:cubicBezTo>
                <a:cubicBezTo>
                  <a:pt x="14209" y="9513"/>
                  <a:pt x="15928" y="8287"/>
                  <a:pt x="17923" y="7061"/>
                </a:cubicBezTo>
                <a:cubicBezTo>
                  <a:pt x="20185" y="5649"/>
                  <a:pt x="22506" y="5251"/>
                  <a:pt x="25030" y="4609"/>
                </a:cubicBezTo>
                <a:cubicBezTo>
                  <a:pt x="24779" y="3798"/>
                  <a:pt x="23868" y="2361"/>
                  <a:pt x="22928" y="2361"/>
                </a:cubicBezTo>
                <a:cubicBezTo>
                  <a:pt x="22887" y="2361"/>
                  <a:pt x="22846" y="2364"/>
                  <a:pt x="22805" y="2370"/>
                </a:cubicBezTo>
                <a:cubicBezTo>
                  <a:pt x="21727" y="2511"/>
                  <a:pt x="21361" y="3756"/>
                  <a:pt x="20644" y="3756"/>
                </a:cubicBezTo>
                <a:cubicBezTo>
                  <a:pt x="20422" y="3756"/>
                  <a:pt x="20167" y="3637"/>
                  <a:pt x="19846" y="3329"/>
                </a:cubicBezTo>
                <a:cubicBezTo>
                  <a:pt x="18484" y="2074"/>
                  <a:pt x="17740" y="0"/>
                  <a:pt x="1635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0" name="Google Shape;930;p8"/>
          <p:cNvSpPr/>
          <p:nvPr/>
        </p:nvSpPr>
        <p:spPr>
          <a:xfrm>
            <a:off x="-2204475" y="3457227"/>
            <a:ext cx="14589318" cy="3588450"/>
          </a:xfrm>
          <a:custGeom>
            <a:avLst/>
            <a:gdLst/>
            <a:ahLst/>
            <a:cxnLst/>
            <a:rect l="l" t="t" r="r" b="b"/>
            <a:pathLst>
              <a:path w="25031" h="11191" extrusionOk="0">
                <a:moveTo>
                  <a:pt x="16354" y="0"/>
                </a:moveTo>
                <a:cubicBezTo>
                  <a:pt x="15826" y="0"/>
                  <a:pt x="15203" y="302"/>
                  <a:pt x="14418" y="1067"/>
                </a:cubicBezTo>
                <a:cubicBezTo>
                  <a:pt x="13757" y="1650"/>
                  <a:pt x="13192" y="2370"/>
                  <a:pt x="12536" y="2953"/>
                </a:cubicBezTo>
                <a:cubicBezTo>
                  <a:pt x="12148" y="3313"/>
                  <a:pt x="11884" y="3465"/>
                  <a:pt x="11616" y="3465"/>
                </a:cubicBezTo>
                <a:cubicBezTo>
                  <a:pt x="11307" y="3465"/>
                  <a:pt x="10992" y="3265"/>
                  <a:pt x="10477" y="2953"/>
                </a:cubicBezTo>
                <a:cubicBezTo>
                  <a:pt x="9179" y="2103"/>
                  <a:pt x="8012" y="691"/>
                  <a:pt x="6542" y="239"/>
                </a:cubicBezTo>
                <a:cubicBezTo>
                  <a:pt x="6283" y="144"/>
                  <a:pt x="6027" y="101"/>
                  <a:pt x="5773" y="101"/>
                </a:cubicBezTo>
                <a:cubicBezTo>
                  <a:pt x="3593" y="101"/>
                  <a:pt x="1568" y="3267"/>
                  <a:pt x="0" y="4365"/>
                </a:cubicBezTo>
                <a:cubicBezTo>
                  <a:pt x="2882" y="5174"/>
                  <a:pt x="5691" y="5835"/>
                  <a:pt x="7632" y="7061"/>
                </a:cubicBezTo>
                <a:cubicBezTo>
                  <a:pt x="9256" y="8097"/>
                  <a:pt x="11328" y="9608"/>
                  <a:pt x="12667" y="11191"/>
                </a:cubicBezTo>
                <a:cubicBezTo>
                  <a:pt x="14209" y="9513"/>
                  <a:pt x="15928" y="8287"/>
                  <a:pt x="17923" y="7061"/>
                </a:cubicBezTo>
                <a:cubicBezTo>
                  <a:pt x="20185" y="5649"/>
                  <a:pt x="22506" y="5251"/>
                  <a:pt x="25030" y="4609"/>
                </a:cubicBezTo>
                <a:cubicBezTo>
                  <a:pt x="24779" y="3798"/>
                  <a:pt x="23868" y="2361"/>
                  <a:pt x="22928" y="2361"/>
                </a:cubicBezTo>
                <a:cubicBezTo>
                  <a:pt x="22887" y="2361"/>
                  <a:pt x="22846" y="2364"/>
                  <a:pt x="22805" y="2370"/>
                </a:cubicBezTo>
                <a:cubicBezTo>
                  <a:pt x="21727" y="2511"/>
                  <a:pt x="21361" y="3756"/>
                  <a:pt x="20644" y="3756"/>
                </a:cubicBezTo>
                <a:cubicBezTo>
                  <a:pt x="20422" y="3756"/>
                  <a:pt x="20167" y="3637"/>
                  <a:pt x="19846" y="3329"/>
                </a:cubicBezTo>
                <a:cubicBezTo>
                  <a:pt x="18484" y="2074"/>
                  <a:pt x="17740" y="0"/>
                  <a:pt x="1635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1" name="Google Shape;931;p8"/>
          <p:cNvSpPr/>
          <p:nvPr/>
        </p:nvSpPr>
        <p:spPr>
          <a:xfrm>
            <a:off x="1426348" y="3457230"/>
            <a:ext cx="5124438" cy="3182502"/>
          </a:xfrm>
          <a:custGeom>
            <a:avLst/>
            <a:gdLst/>
            <a:ahLst/>
            <a:cxnLst/>
            <a:rect l="l" t="t" r="r" b="b"/>
            <a:pathLst>
              <a:path w="32988" h="20487" extrusionOk="0">
                <a:moveTo>
                  <a:pt x="15765" y="1"/>
                </a:moveTo>
                <a:cubicBezTo>
                  <a:pt x="13318" y="1"/>
                  <a:pt x="10884" y="513"/>
                  <a:pt x="8446" y="1688"/>
                </a:cubicBezTo>
                <a:cubicBezTo>
                  <a:pt x="4560" y="3575"/>
                  <a:pt x="1" y="8397"/>
                  <a:pt x="1036" y="13129"/>
                </a:cubicBezTo>
                <a:lnTo>
                  <a:pt x="1036" y="13391"/>
                </a:lnTo>
                <a:cubicBezTo>
                  <a:pt x="3715" y="13658"/>
                  <a:pt x="7071" y="14337"/>
                  <a:pt x="9559" y="15373"/>
                </a:cubicBezTo>
                <a:cubicBezTo>
                  <a:pt x="9840" y="15486"/>
                  <a:pt x="10125" y="15617"/>
                  <a:pt x="10405" y="15748"/>
                </a:cubicBezTo>
                <a:cubicBezTo>
                  <a:pt x="10464" y="15748"/>
                  <a:pt x="10518" y="15766"/>
                  <a:pt x="10595" y="15789"/>
                </a:cubicBezTo>
                <a:cubicBezTo>
                  <a:pt x="10650" y="15807"/>
                  <a:pt x="10708" y="15825"/>
                  <a:pt x="10745" y="15861"/>
                </a:cubicBezTo>
                <a:cubicBezTo>
                  <a:pt x="11500" y="16164"/>
                  <a:pt x="12215" y="16522"/>
                  <a:pt x="12875" y="16974"/>
                </a:cubicBezTo>
                <a:cubicBezTo>
                  <a:pt x="12911" y="16974"/>
                  <a:pt x="12952" y="16992"/>
                  <a:pt x="12988" y="17010"/>
                </a:cubicBezTo>
                <a:cubicBezTo>
                  <a:pt x="13215" y="17123"/>
                  <a:pt x="13423" y="17259"/>
                  <a:pt x="13608" y="17408"/>
                </a:cubicBezTo>
                <a:cubicBezTo>
                  <a:pt x="14137" y="17689"/>
                  <a:pt x="14667" y="18010"/>
                  <a:pt x="15137" y="18390"/>
                </a:cubicBezTo>
                <a:cubicBezTo>
                  <a:pt x="15739" y="18842"/>
                  <a:pt x="16530" y="19521"/>
                  <a:pt x="16739" y="20290"/>
                </a:cubicBezTo>
                <a:cubicBezTo>
                  <a:pt x="16944" y="20410"/>
                  <a:pt x="17138" y="20486"/>
                  <a:pt x="17352" y="20486"/>
                </a:cubicBezTo>
                <a:cubicBezTo>
                  <a:pt x="17509" y="20486"/>
                  <a:pt x="17678" y="20445"/>
                  <a:pt x="17869" y="20349"/>
                </a:cubicBezTo>
                <a:cubicBezTo>
                  <a:pt x="18114" y="19951"/>
                  <a:pt x="18471" y="19634"/>
                  <a:pt x="18833" y="19349"/>
                </a:cubicBezTo>
                <a:cubicBezTo>
                  <a:pt x="18982" y="19254"/>
                  <a:pt x="19114" y="19141"/>
                  <a:pt x="19227" y="19028"/>
                </a:cubicBezTo>
                <a:cubicBezTo>
                  <a:pt x="19625" y="18557"/>
                  <a:pt x="20036" y="18105"/>
                  <a:pt x="20584" y="17711"/>
                </a:cubicBezTo>
                <a:cubicBezTo>
                  <a:pt x="21000" y="17426"/>
                  <a:pt x="21434" y="17164"/>
                  <a:pt x="21864" y="16938"/>
                </a:cubicBezTo>
                <a:cubicBezTo>
                  <a:pt x="22696" y="16354"/>
                  <a:pt x="23583" y="15861"/>
                  <a:pt x="24560" y="15504"/>
                </a:cubicBezTo>
                <a:cubicBezTo>
                  <a:pt x="26049" y="14957"/>
                  <a:pt x="27596" y="14599"/>
                  <a:pt x="29143" y="14296"/>
                </a:cubicBezTo>
                <a:cubicBezTo>
                  <a:pt x="30369" y="14070"/>
                  <a:pt x="31590" y="13807"/>
                  <a:pt x="32834" y="13617"/>
                </a:cubicBezTo>
                <a:cubicBezTo>
                  <a:pt x="32893" y="13599"/>
                  <a:pt x="32947" y="13581"/>
                  <a:pt x="32988" y="13563"/>
                </a:cubicBezTo>
                <a:cubicBezTo>
                  <a:pt x="32477" y="7361"/>
                  <a:pt x="28161" y="3064"/>
                  <a:pt x="22488" y="1159"/>
                </a:cubicBezTo>
                <a:cubicBezTo>
                  <a:pt x="20226" y="424"/>
                  <a:pt x="17990" y="1"/>
                  <a:pt x="1576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2" name="Google Shape;932;p8"/>
          <p:cNvSpPr txBox="1">
            <a:spLocks noGrp="1"/>
          </p:cNvSpPr>
          <p:nvPr>
            <p:ph type="title"/>
          </p:nvPr>
        </p:nvSpPr>
        <p:spPr>
          <a:xfrm>
            <a:off x="1617900" y="1316225"/>
            <a:ext cx="5908200" cy="140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72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933" name="Google Shape;933;p8"/>
          <p:cNvSpPr/>
          <p:nvPr/>
        </p:nvSpPr>
        <p:spPr>
          <a:xfrm>
            <a:off x="3369439" y="3347173"/>
            <a:ext cx="18" cy="1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F1BD7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34" name="Google Shape;934;p8"/>
          <p:cNvGrpSpPr/>
          <p:nvPr/>
        </p:nvGrpSpPr>
        <p:grpSpPr>
          <a:xfrm>
            <a:off x="2823965" y="3359742"/>
            <a:ext cx="494121" cy="349740"/>
            <a:chOff x="3411725" y="3214797"/>
            <a:chExt cx="481130" cy="340611"/>
          </a:xfrm>
        </p:grpSpPr>
        <p:sp>
          <p:nvSpPr>
            <p:cNvPr id="935" name="Google Shape;935;p8"/>
            <p:cNvSpPr/>
            <p:nvPr/>
          </p:nvSpPr>
          <p:spPr>
            <a:xfrm>
              <a:off x="3411725" y="3307919"/>
              <a:ext cx="481130" cy="247489"/>
            </a:xfrm>
            <a:custGeom>
              <a:avLst/>
              <a:gdLst/>
              <a:ahLst/>
              <a:cxnLst/>
              <a:rect l="l" t="t" r="r" b="b"/>
              <a:pathLst>
                <a:path w="26789" h="13780" extrusionOk="0">
                  <a:moveTo>
                    <a:pt x="24646" y="1"/>
                  </a:moveTo>
                  <a:cubicBezTo>
                    <a:pt x="24335" y="1"/>
                    <a:pt x="23920" y="1"/>
                    <a:pt x="23643" y="139"/>
                  </a:cubicBezTo>
                  <a:cubicBezTo>
                    <a:pt x="23194" y="450"/>
                    <a:pt x="22918" y="865"/>
                    <a:pt x="22779" y="1314"/>
                  </a:cubicBezTo>
                  <a:lnTo>
                    <a:pt x="22779" y="1591"/>
                  </a:lnTo>
                  <a:cubicBezTo>
                    <a:pt x="22468" y="2178"/>
                    <a:pt x="22053" y="2731"/>
                    <a:pt x="21742" y="3181"/>
                  </a:cubicBezTo>
                  <a:cubicBezTo>
                    <a:pt x="20878" y="4183"/>
                    <a:pt x="19876" y="5185"/>
                    <a:pt x="18873" y="5911"/>
                  </a:cubicBezTo>
                  <a:cubicBezTo>
                    <a:pt x="17283" y="7190"/>
                    <a:pt x="15693" y="8227"/>
                    <a:pt x="13827" y="8918"/>
                  </a:cubicBezTo>
                  <a:cubicBezTo>
                    <a:pt x="13274" y="9229"/>
                    <a:pt x="12686" y="9368"/>
                    <a:pt x="12099" y="9506"/>
                  </a:cubicBezTo>
                  <a:cubicBezTo>
                    <a:pt x="11684" y="9644"/>
                    <a:pt x="11096" y="9644"/>
                    <a:pt x="10509" y="9782"/>
                  </a:cubicBezTo>
                  <a:cubicBezTo>
                    <a:pt x="9274" y="9906"/>
                    <a:pt x="8040" y="10012"/>
                    <a:pt x="6805" y="10012"/>
                  </a:cubicBezTo>
                  <a:cubicBezTo>
                    <a:pt x="6311" y="10012"/>
                    <a:pt x="5818" y="9995"/>
                    <a:pt x="5324" y="9955"/>
                  </a:cubicBezTo>
                  <a:cubicBezTo>
                    <a:pt x="4909" y="9782"/>
                    <a:pt x="4460" y="9782"/>
                    <a:pt x="4183" y="9644"/>
                  </a:cubicBezTo>
                  <a:cubicBezTo>
                    <a:pt x="4183" y="9506"/>
                    <a:pt x="4321" y="9368"/>
                    <a:pt x="4460" y="9229"/>
                  </a:cubicBezTo>
                  <a:cubicBezTo>
                    <a:pt x="5047" y="8504"/>
                    <a:pt x="5773" y="7778"/>
                    <a:pt x="6361" y="7190"/>
                  </a:cubicBezTo>
                  <a:cubicBezTo>
                    <a:pt x="7052" y="7052"/>
                    <a:pt x="7501" y="6775"/>
                    <a:pt x="8089" y="6326"/>
                  </a:cubicBezTo>
                  <a:cubicBezTo>
                    <a:pt x="8366" y="6049"/>
                    <a:pt x="8642" y="5911"/>
                    <a:pt x="8953" y="5635"/>
                  </a:cubicBezTo>
                  <a:cubicBezTo>
                    <a:pt x="9368" y="5324"/>
                    <a:pt x="9506" y="4909"/>
                    <a:pt x="9817" y="4598"/>
                  </a:cubicBezTo>
                  <a:cubicBezTo>
                    <a:pt x="10094" y="4183"/>
                    <a:pt x="10232" y="3457"/>
                    <a:pt x="10094" y="3042"/>
                  </a:cubicBezTo>
                  <a:cubicBezTo>
                    <a:pt x="9956" y="2593"/>
                    <a:pt x="9644" y="2178"/>
                    <a:pt x="9230" y="1867"/>
                  </a:cubicBezTo>
                  <a:cubicBezTo>
                    <a:pt x="8953" y="1729"/>
                    <a:pt x="8504" y="1729"/>
                    <a:pt x="8227" y="1729"/>
                  </a:cubicBezTo>
                  <a:lnTo>
                    <a:pt x="7640" y="1729"/>
                  </a:lnTo>
                  <a:cubicBezTo>
                    <a:pt x="7363" y="1867"/>
                    <a:pt x="7052" y="2005"/>
                    <a:pt x="6776" y="2316"/>
                  </a:cubicBezTo>
                  <a:cubicBezTo>
                    <a:pt x="6050" y="2316"/>
                    <a:pt x="5186" y="2593"/>
                    <a:pt x="4771" y="3319"/>
                  </a:cubicBezTo>
                  <a:lnTo>
                    <a:pt x="4771" y="3457"/>
                  </a:lnTo>
                  <a:cubicBezTo>
                    <a:pt x="3768" y="4598"/>
                    <a:pt x="2593" y="5462"/>
                    <a:pt x="1591" y="6637"/>
                  </a:cubicBezTo>
                  <a:cubicBezTo>
                    <a:pt x="1003" y="7363"/>
                    <a:pt x="588" y="8054"/>
                    <a:pt x="312" y="8918"/>
                  </a:cubicBezTo>
                  <a:cubicBezTo>
                    <a:pt x="1" y="9782"/>
                    <a:pt x="139" y="10819"/>
                    <a:pt x="588" y="11511"/>
                  </a:cubicBezTo>
                  <a:cubicBezTo>
                    <a:pt x="1314" y="12824"/>
                    <a:pt x="2904" y="13412"/>
                    <a:pt x="4183" y="13550"/>
                  </a:cubicBezTo>
                  <a:cubicBezTo>
                    <a:pt x="5115" y="13712"/>
                    <a:pt x="6093" y="13779"/>
                    <a:pt x="7064" y="13779"/>
                  </a:cubicBezTo>
                  <a:cubicBezTo>
                    <a:pt x="7751" y="13779"/>
                    <a:pt x="8433" y="13746"/>
                    <a:pt x="9091" y="13688"/>
                  </a:cubicBezTo>
                  <a:cubicBezTo>
                    <a:pt x="10370" y="13688"/>
                    <a:pt x="11822" y="13550"/>
                    <a:pt x="13101" y="13239"/>
                  </a:cubicBezTo>
                  <a:cubicBezTo>
                    <a:pt x="13827" y="13101"/>
                    <a:pt x="14414" y="12824"/>
                    <a:pt x="15002" y="12548"/>
                  </a:cubicBezTo>
                  <a:cubicBezTo>
                    <a:pt x="16004" y="12237"/>
                    <a:pt x="16869" y="11684"/>
                    <a:pt x="17733" y="11234"/>
                  </a:cubicBezTo>
                  <a:cubicBezTo>
                    <a:pt x="19599" y="10232"/>
                    <a:pt x="21466" y="8918"/>
                    <a:pt x="22918" y="7501"/>
                  </a:cubicBezTo>
                  <a:cubicBezTo>
                    <a:pt x="24508" y="6049"/>
                    <a:pt x="25786" y="4321"/>
                    <a:pt x="26512" y="2316"/>
                  </a:cubicBezTo>
                  <a:cubicBezTo>
                    <a:pt x="26789" y="1452"/>
                    <a:pt x="26063" y="277"/>
                    <a:pt x="250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8"/>
            <p:cNvSpPr/>
            <p:nvPr/>
          </p:nvSpPr>
          <p:spPr>
            <a:xfrm>
              <a:off x="3437803" y="3388003"/>
              <a:ext cx="165771" cy="116722"/>
            </a:xfrm>
            <a:custGeom>
              <a:avLst/>
              <a:gdLst/>
              <a:ahLst/>
              <a:cxnLst/>
              <a:rect l="l" t="t" r="r" b="b"/>
              <a:pathLst>
                <a:path w="9230" h="6499" extrusionOk="0">
                  <a:moveTo>
                    <a:pt x="1" y="0"/>
                  </a:moveTo>
                  <a:lnTo>
                    <a:pt x="1" y="0"/>
                  </a:lnTo>
                  <a:cubicBezTo>
                    <a:pt x="139" y="1452"/>
                    <a:pt x="139" y="3042"/>
                    <a:pt x="415" y="4459"/>
                  </a:cubicBezTo>
                  <a:cubicBezTo>
                    <a:pt x="1003" y="4909"/>
                    <a:pt x="1591" y="5047"/>
                    <a:pt x="2316" y="5323"/>
                  </a:cubicBezTo>
                  <a:cubicBezTo>
                    <a:pt x="3457" y="5635"/>
                    <a:pt x="4736" y="5911"/>
                    <a:pt x="6049" y="6049"/>
                  </a:cubicBezTo>
                  <a:cubicBezTo>
                    <a:pt x="7052" y="6360"/>
                    <a:pt x="8192" y="6360"/>
                    <a:pt x="9229" y="6499"/>
                  </a:cubicBezTo>
                  <a:lnTo>
                    <a:pt x="9229" y="6049"/>
                  </a:lnTo>
                  <a:lnTo>
                    <a:pt x="9229" y="5773"/>
                  </a:lnTo>
                  <a:cubicBezTo>
                    <a:pt x="9057" y="4459"/>
                    <a:pt x="8918" y="3042"/>
                    <a:pt x="8918" y="1729"/>
                  </a:cubicBezTo>
                  <a:lnTo>
                    <a:pt x="8780" y="1729"/>
                  </a:lnTo>
                  <a:cubicBezTo>
                    <a:pt x="7328" y="1314"/>
                    <a:pt x="5600" y="1176"/>
                    <a:pt x="4045" y="1003"/>
                  </a:cubicBezTo>
                  <a:cubicBezTo>
                    <a:pt x="2731" y="865"/>
                    <a:pt x="1279" y="588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8"/>
            <p:cNvSpPr/>
            <p:nvPr/>
          </p:nvSpPr>
          <p:spPr>
            <a:xfrm>
              <a:off x="3629005" y="3374964"/>
              <a:ext cx="49067" cy="124175"/>
            </a:xfrm>
            <a:custGeom>
              <a:avLst/>
              <a:gdLst/>
              <a:ahLst/>
              <a:cxnLst/>
              <a:rect l="l" t="t" r="r" b="b"/>
              <a:pathLst>
                <a:path w="2732" h="6914" extrusionOk="0">
                  <a:moveTo>
                    <a:pt x="2731" y="1"/>
                  </a:moveTo>
                  <a:lnTo>
                    <a:pt x="2731" y="1"/>
                  </a:lnTo>
                  <a:cubicBezTo>
                    <a:pt x="2593" y="173"/>
                    <a:pt x="2316" y="312"/>
                    <a:pt x="2040" y="450"/>
                  </a:cubicBezTo>
                  <a:lnTo>
                    <a:pt x="2040" y="588"/>
                  </a:lnTo>
                  <a:cubicBezTo>
                    <a:pt x="1867" y="588"/>
                    <a:pt x="1867" y="726"/>
                    <a:pt x="1867" y="726"/>
                  </a:cubicBezTo>
                  <a:cubicBezTo>
                    <a:pt x="1003" y="2766"/>
                    <a:pt x="588" y="4909"/>
                    <a:pt x="1" y="6914"/>
                  </a:cubicBezTo>
                  <a:cubicBezTo>
                    <a:pt x="139" y="6775"/>
                    <a:pt x="450" y="6637"/>
                    <a:pt x="588" y="6499"/>
                  </a:cubicBezTo>
                  <a:cubicBezTo>
                    <a:pt x="1176" y="4321"/>
                    <a:pt x="2040" y="2178"/>
                    <a:pt x="27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8"/>
            <p:cNvSpPr/>
            <p:nvPr/>
          </p:nvSpPr>
          <p:spPr>
            <a:xfrm>
              <a:off x="3706611" y="3383028"/>
              <a:ext cx="8082" cy="13057"/>
            </a:xfrm>
            <a:custGeom>
              <a:avLst/>
              <a:gdLst/>
              <a:ahLst/>
              <a:cxnLst/>
              <a:rect l="l" t="t" r="r" b="b"/>
              <a:pathLst>
                <a:path w="450" h="727" extrusionOk="0">
                  <a:moveTo>
                    <a:pt x="450" y="1"/>
                  </a:moveTo>
                  <a:cubicBezTo>
                    <a:pt x="450" y="139"/>
                    <a:pt x="311" y="139"/>
                    <a:pt x="139" y="139"/>
                  </a:cubicBezTo>
                  <a:cubicBezTo>
                    <a:pt x="139" y="277"/>
                    <a:pt x="0" y="589"/>
                    <a:pt x="0" y="727"/>
                  </a:cubicBezTo>
                  <a:cubicBezTo>
                    <a:pt x="0" y="589"/>
                    <a:pt x="139" y="589"/>
                    <a:pt x="311" y="416"/>
                  </a:cubicBezTo>
                  <a:cubicBezTo>
                    <a:pt x="450" y="416"/>
                    <a:pt x="450" y="589"/>
                    <a:pt x="450" y="589"/>
                  </a:cubicBezTo>
                  <a:lnTo>
                    <a:pt x="450" y="416"/>
                  </a:lnTo>
                  <a:lnTo>
                    <a:pt x="450" y="277"/>
                  </a:lnTo>
                  <a:lnTo>
                    <a:pt x="45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8"/>
            <p:cNvSpPr/>
            <p:nvPr/>
          </p:nvSpPr>
          <p:spPr>
            <a:xfrm>
              <a:off x="3662537" y="3388003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8"/>
            <p:cNvSpPr/>
            <p:nvPr/>
          </p:nvSpPr>
          <p:spPr>
            <a:xfrm>
              <a:off x="3662537" y="3388003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39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8"/>
            <p:cNvSpPr/>
            <p:nvPr/>
          </p:nvSpPr>
          <p:spPr>
            <a:xfrm>
              <a:off x="3652605" y="3365032"/>
              <a:ext cx="49049" cy="118590"/>
            </a:xfrm>
            <a:custGeom>
              <a:avLst/>
              <a:gdLst/>
              <a:ahLst/>
              <a:cxnLst/>
              <a:rect l="l" t="t" r="r" b="b"/>
              <a:pathLst>
                <a:path w="2731" h="6603" extrusionOk="0">
                  <a:moveTo>
                    <a:pt x="2592" y="1"/>
                  </a:moveTo>
                  <a:cubicBezTo>
                    <a:pt x="2454" y="1"/>
                    <a:pt x="2281" y="139"/>
                    <a:pt x="2143" y="139"/>
                  </a:cubicBezTo>
                  <a:lnTo>
                    <a:pt x="2143" y="277"/>
                  </a:lnTo>
                  <a:cubicBezTo>
                    <a:pt x="1417" y="2455"/>
                    <a:pt x="553" y="4459"/>
                    <a:pt x="0" y="6602"/>
                  </a:cubicBezTo>
                  <a:cubicBezTo>
                    <a:pt x="415" y="6326"/>
                    <a:pt x="864" y="6188"/>
                    <a:pt x="1141" y="5911"/>
                  </a:cubicBezTo>
                  <a:lnTo>
                    <a:pt x="1141" y="5738"/>
                  </a:lnTo>
                  <a:cubicBezTo>
                    <a:pt x="1590" y="4010"/>
                    <a:pt x="2143" y="2282"/>
                    <a:pt x="2731" y="726"/>
                  </a:cubicBezTo>
                  <a:cubicBezTo>
                    <a:pt x="2731" y="415"/>
                    <a:pt x="2731" y="139"/>
                    <a:pt x="259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8"/>
            <p:cNvSpPr/>
            <p:nvPr/>
          </p:nvSpPr>
          <p:spPr>
            <a:xfrm>
              <a:off x="3686118" y="3398563"/>
              <a:ext cx="26096" cy="64566"/>
            </a:xfrm>
            <a:custGeom>
              <a:avLst/>
              <a:gdLst/>
              <a:ahLst/>
              <a:cxnLst/>
              <a:rect l="l" t="t" r="r" b="b"/>
              <a:pathLst>
                <a:path w="1453" h="3595" extrusionOk="0">
                  <a:moveTo>
                    <a:pt x="1003" y="0"/>
                  </a:moveTo>
                  <a:cubicBezTo>
                    <a:pt x="726" y="1141"/>
                    <a:pt x="277" y="2454"/>
                    <a:pt x="1" y="3595"/>
                  </a:cubicBezTo>
                  <a:cubicBezTo>
                    <a:pt x="588" y="3318"/>
                    <a:pt x="1003" y="3007"/>
                    <a:pt x="1452" y="2731"/>
                  </a:cubicBezTo>
                  <a:lnTo>
                    <a:pt x="1452" y="2592"/>
                  </a:lnTo>
                  <a:cubicBezTo>
                    <a:pt x="1280" y="1728"/>
                    <a:pt x="1141" y="1002"/>
                    <a:pt x="1003" y="138"/>
                  </a:cubicBezTo>
                  <a:lnTo>
                    <a:pt x="10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8"/>
            <p:cNvSpPr/>
            <p:nvPr/>
          </p:nvSpPr>
          <p:spPr>
            <a:xfrm>
              <a:off x="3615966" y="3390481"/>
              <a:ext cx="34160" cy="103701"/>
            </a:xfrm>
            <a:custGeom>
              <a:avLst/>
              <a:gdLst/>
              <a:ahLst/>
              <a:cxnLst/>
              <a:rect l="l" t="t" r="r" b="b"/>
              <a:pathLst>
                <a:path w="1902" h="5774" extrusionOk="0">
                  <a:moveTo>
                    <a:pt x="1902" y="1"/>
                  </a:moveTo>
                  <a:cubicBezTo>
                    <a:pt x="1729" y="1"/>
                    <a:pt x="1591" y="174"/>
                    <a:pt x="1314" y="312"/>
                  </a:cubicBezTo>
                  <a:lnTo>
                    <a:pt x="1314" y="450"/>
                  </a:lnTo>
                  <a:cubicBezTo>
                    <a:pt x="1176" y="588"/>
                    <a:pt x="1176" y="865"/>
                    <a:pt x="1038" y="1038"/>
                  </a:cubicBezTo>
                  <a:cubicBezTo>
                    <a:pt x="727" y="1902"/>
                    <a:pt x="312" y="2904"/>
                    <a:pt x="1" y="3768"/>
                  </a:cubicBezTo>
                  <a:cubicBezTo>
                    <a:pt x="1" y="4494"/>
                    <a:pt x="174" y="5047"/>
                    <a:pt x="174" y="5773"/>
                  </a:cubicBezTo>
                  <a:cubicBezTo>
                    <a:pt x="450" y="4771"/>
                    <a:pt x="727" y="3630"/>
                    <a:pt x="1038" y="2593"/>
                  </a:cubicBezTo>
                  <a:cubicBezTo>
                    <a:pt x="1314" y="1729"/>
                    <a:pt x="1591" y="865"/>
                    <a:pt x="19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8"/>
            <p:cNvSpPr/>
            <p:nvPr/>
          </p:nvSpPr>
          <p:spPr>
            <a:xfrm>
              <a:off x="3613488" y="3405999"/>
              <a:ext cx="10578" cy="28574"/>
            </a:xfrm>
            <a:custGeom>
              <a:avLst/>
              <a:gdLst/>
              <a:ahLst/>
              <a:cxnLst/>
              <a:rect l="l" t="t" r="r" b="b"/>
              <a:pathLst>
                <a:path w="589" h="1591" extrusionOk="0">
                  <a:moveTo>
                    <a:pt x="588" y="1"/>
                  </a:moveTo>
                  <a:cubicBezTo>
                    <a:pt x="450" y="174"/>
                    <a:pt x="139" y="312"/>
                    <a:pt x="0" y="588"/>
                  </a:cubicBezTo>
                  <a:lnTo>
                    <a:pt x="0" y="1591"/>
                  </a:lnTo>
                  <a:cubicBezTo>
                    <a:pt x="312" y="1038"/>
                    <a:pt x="450" y="450"/>
                    <a:pt x="5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8"/>
            <p:cNvSpPr/>
            <p:nvPr/>
          </p:nvSpPr>
          <p:spPr>
            <a:xfrm>
              <a:off x="3603556" y="3491668"/>
              <a:ext cx="18" cy="13057"/>
            </a:xfrm>
            <a:custGeom>
              <a:avLst/>
              <a:gdLst/>
              <a:ahLst/>
              <a:cxnLst/>
              <a:rect l="l" t="t" r="r" b="b"/>
              <a:pathLst>
                <a:path w="1" h="727" extrusionOk="0">
                  <a:moveTo>
                    <a:pt x="0" y="727"/>
                  </a:moveTo>
                  <a:lnTo>
                    <a:pt x="0" y="727"/>
                  </a:lnTo>
                  <a:lnTo>
                    <a:pt x="0" y="1"/>
                  </a:lnTo>
                  <a:lnTo>
                    <a:pt x="0" y="27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8"/>
            <p:cNvSpPr/>
            <p:nvPr/>
          </p:nvSpPr>
          <p:spPr>
            <a:xfrm>
              <a:off x="3448364" y="3323437"/>
              <a:ext cx="232815" cy="80102"/>
            </a:xfrm>
            <a:custGeom>
              <a:avLst/>
              <a:gdLst/>
              <a:ahLst/>
              <a:cxnLst/>
              <a:rect l="l" t="t" r="r" b="b"/>
              <a:pathLst>
                <a:path w="12963" h="4460" extrusionOk="0">
                  <a:moveTo>
                    <a:pt x="8780" y="2005"/>
                  </a:moveTo>
                  <a:cubicBezTo>
                    <a:pt x="8918" y="2005"/>
                    <a:pt x="8918" y="2178"/>
                    <a:pt x="8918" y="2178"/>
                  </a:cubicBezTo>
                  <a:cubicBezTo>
                    <a:pt x="8918" y="2317"/>
                    <a:pt x="8918" y="2317"/>
                    <a:pt x="8780" y="2317"/>
                  </a:cubicBezTo>
                  <a:cubicBezTo>
                    <a:pt x="8641" y="2317"/>
                    <a:pt x="8641" y="2317"/>
                    <a:pt x="8641" y="2178"/>
                  </a:cubicBezTo>
                  <a:cubicBezTo>
                    <a:pt x="8641" y="2178"/>
                    <a:pt x="8641" y="2005"/>
                    <a:pt x="8780" y="2005"/>
                  </a:cubicBezTo>
                  <a:close/>
                  <a:moveTo>
                    <a:pt x="9506" y="2455"/>
                  </a:moveTo>
                  <a:cubicBezTo>
                    <a:pt x="9644" y="2455"/>
                    <a:pt x="9782" y="2593"/>
                    <a:pt x="9782" y="2731"/>
                  </a:cubicBezTo>
                  <a:cubicBezTo>
                    <a:pt x="9782" y="2870"/>
                    <a:pt x="9644" y="3042"/>
                    <a:pt x="9506" y="3042"/>
                  </a:cubicBezTo>
                  <a:cubicBezTo>
                    <a:pt x="9194" y="3042"/>
                    <a:pt x="9056" y="2870"/>
                    <a:pt x="9056" y="2731"/>
                  </a:cubicBezTo>
                  <a:cubicBezTo>
                    <a:pt x="9056" y="2593"/>
                    <a:pt x="9194" y="2455"/>
                    <a:pt x="9506" y="2455"/>
                  </a:cubicBezTo>
                  <a:close/>
                  <a:moveTo>
                    <a:pt x="8192" y="2593"/>
                  </a:moveTo>
                  <a:cubicBezTo>
                    <a:pt x="8469" y="2593"/>
                    <a:pt x="8780" y="2870"/>
                    <a:pt x="8780" y="3319"/>
                  </a:cubicBezTo>
                  <a:cubicBezTo>
                    <a:pt x="8780" y="3595"/>
                    <a:pt x="8469" y="3907"/>
                    <a:pt x="8192" y="3907"/>
                  </a:cubicBezTo>
                  <a:cubicBezTo>
                    <a:pt x="7777" y="3907"/>
                    <a:pt x="7466" y="3595"/>
                    <a:pt x="7466" y="3319"/>
                  </a:cubicBezTo>
                  <a:cubicBezTo>
                    <a:pt x="7466" y="2870"/>
                    <a:pt x="7777" y="2593"/>
                    <a:pt x="8192" y="2593"/>
                  </a:cubicBezTo>
                  <a:close/>
                  <a:moveTo>
                    <a:pt x="4321" y="1"/>
                  </a:moveTo>
                  <a:cubicBezTo>
                    <a:pt x="3733" y="277"/>
                    <a:pt x="3007" y="727"/>
                    <a:pt x="2420" y="1141"/>
                  </a:cubicBezTo>
                  <a:cubicBezTo>
                    <a:pt x="1556" y="1729"/>
                    <a:pt x="691" y="2317"/>
                    <a:pt x="0" y="2731"/>
                  </a:cubicBezTo>
                  <a:cubicBezTo>
                    <a:pt x="277" y="2870"/>
                    <a:pt x="553" y="3042"/>
                    <a:pt x="864" y="3181"/>
                  </a:cubicBezTo>
                  <a:cubicBezTo>
                    <a:pt x="3284" y="3907"/>
                    <a:pt x="5876" y="3734"/>
                    <a:pt x="8469" y="4460"/>
                  </a:cubicBezTo>
                  <a:cubicBezTo>
                    <a:pt x="8780" y="4321"/>
                    <a:pt x="9056" y="4045"/>
                    <a:pt x="9506" y="3734"/>
                  </a:cubicBezTo>
                  <a:cubicBezTo>
                    <a:pt x="9782" y="3457"/>
                    <a:pt x="10197" y="3319"/>
                    <a:pt x="10646" y="3042"/>
                  </a:cubicBezTo>
                  <a:cubicBezTo>
                    <a:pt x="11372" y="2593"/>
                    <a:pt x="12236" y="2317"/>
                    <a:pt x="12962" y="1867"/>
                  </a:cubicBezTo>
                  <a:cubicBezTo>
                    <a:pt x="11510" y="1591"/>
                    <a:pt x="10059" y="1452"/>
                    <a:pt x="8641" y="1141"/>
                  </a:cubicBezTo>
                  <a:cubicBezTo>
                    <a:pt x="8469" y="1141"/>
                    <a:pt x="8192" y="865"/>
                    <a:pt x="8330" y="588"/>
                  </a:cubicBezTo>
                  <a:cubicBezTo>
                    <a:pt x="8054" y="450"/>
                    <a:pt x="7777" y="450"/>
                    <a:pt x="7466" y="450"/>
                  </a:cubicBezTo>
                  <a:cubicBezTo>
                    <a:pt x="7466" y="588"/>
                    <a:pt x="7190" y="727"/>
                    <a:pt x="7051" y="727"/>
                  </a:cubicBezTo>
                  <a:cubicBezTo>
                    <a:pt x="6187" y="588"/>
                    <a:pt x="5185" y="277"/>
                    <a:pt x="43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8"/>
            <p:cNvSpPr/>
            <p:nvPr/>
          </p:nvSpPr>
          <p:spPr>
            <a:xfrm>
              <a:off x="3543965" y="3230314"/>
              <a:ext cx="292407" cy="116740"/>
            </a:xfrm>
            <a:custGeom>
              <a:avLst/>
              <a:gdLst/>
              <a:ahLst/>
              <a:cxnLst/>
              <a:rect l="l" t="t" r="r" b="b"/>
              <a:pathLst>
                <a:path w="16281" h="6500" extrusionOk="0">
                  <a:moveTo>
                    <a:pt x="8641" y="727"/>
                  </a:moveTo>
                  <a:cubicBezTo>
                    <a:pt x="8780" y="727"/>
                    <a:pt x="8918" y="865"/>
                    <a:pt x="8918" y="865"/>
                  </a:cubicBezTo>
                  <a:cubicBezTo>
                    <a:pt x="8918" y="1003"/>
                    <a:pt x="8780" y="1003"/>
                    <a:pt x="8641" y="1003"/>
                  </a:cubicBezTo>
                  <a:cubicBezTo>
                    <a:pt x="8641" y="1003"/>
                    <a:pt x="8503" y="1003"/>
                    <a:pt x="8503" y="865"/>
                  </a:cubicBezTo>
                  <a:lnTo>
                    <a:pt x="8641" y="727"/>
                  </a:lnTo>
                  <a:close/>
                  <a:moveTo>
                    <a:pt x="7777" y="1591"/>
                  </a:moveTo>
                  <a:cubicBezTo>
                    <a:pt x="7916" y="1591"/>
                    <a:pt x="8054" y="1729"/>
                    <a:pt x="8054" y="1729"/>
                  </a:cubicBezTo>
                  <a:cubicBezTo>
                    <a:pt x="8054" y="1867"/>
                    <a:pt x="7916" y="2006"/>
                    <a:pt x="7777" y="2006"/>
                  </a:cubicBezTo>
                  <a:cubicBezTo>
                    <a:pt x="7639" y="2006"/>
                    <a:pt x="7639" y="1867"/>
                    <a:pt x="7639" y="1729"/>
                  </a:cubicBezTo>
                  <a:cubicBezTo>
                    <a:pt x="7639" y="1729"/>
                    <a:pt x="7639" y="1591"/>
                    <a:pt x="7777" y="1591"/>
                  </a:cubicBezTo>
                  <a:close/>
                  <a:moveTo>
                    <a:pt x="5323" y="4771"/>
                  </a:moveTo>
                  <a:cubicBezTo>
                    <a:pt x="5461" y="4771"/>
                    <a:pt x="5461" y="4771"/>
                    <a:pt x="5461" y="4909"/>
                  </a:cubicBezTo>
                  <a:cubicBezTo>
                    <a:pt x="5461" y="5047"/>
                    <a:pt x="5461" y="5047"/>
                    <a:pt x="5323" y="5047"/>
                  </a:cubicBezTo>
                  <a:cubicBezTo>
                    <a:pt x="5185" y="5047"/>
                    <a:pt x="5185" y="5047"/>
                    <a:pt x="5185" y="4909"/>
                  </a:cubicBezTo>
                  <a:cubicBezTo>
                    <a:pt x="5185" y="4771"/>
                    <a:pt x="5185" y="4771"/>
                    <a:pt x="5323" y="4771"/>
                  </a:cubicBezTo>
                  <a:close/>
                  <a:moveTo>
                    <a:pt x="7328" y="4460"/>
                  </a:moveTo>
                  <a:cubicBezTo>
                    <a:pt x="7639" y="4460"/>
                    <a:pt x="7777" y="4771"/>
                    <a:pt x="7777" y="4909"/>
                  </a:cubicBezTo>
                  <a:cubicBezTo>
                    <a:pt x="7777" y="5186"/>
                    <a:pt x="7639" y="5324"/>
                    <a:pt x="7328" y="5324"/>
                  </a:cubicBezTo>
                  <a:cubicBezTo>
                    <a:pt x="7190" y="5324"/>
                    <a:pt x="7051" y="5186"/>
                    <a:pt x="7051" y="4909"/>
                  </a:cubicBezTo>
                  <a:cubicBezTo>
                    <a:pt x="7051" y="4771"/>
                    <a:pt x="7190" y="4460"/>
                    <a:pt x="7328" y="4460"/>
                  </a:cubicBezTo>
                  <a:close/>
                  <a:moveTo>
                    <a:pt x="6464" y="5186"/>
                  </a:moveTo>
                  <a:cubicBezTo>
                    <a:pt x="6602" y="5186"/>
                    <a:pt x="6775" y="5324"/>
                    <a:pt x="6775" y="5462"/>
                  </a:cubicBezTo>
                  <a:cubicBezTo>
                    <a:pt x="6775" y="5635"/>
                    <a:pt x="6602" y="5773"/>
                    <a:pt x="6464" y="5773"/>
                  </a:cubicBezTo>
                  <a:cubicBezTo>
                    <a:pt x="6326" y="5773"/>
                    <a:pt x="6187" y="5635"/>
                    <a:pt x="6187" y="5462"/>
                  </a:cubicBezTo>
                  <a:cubicBezTo>
                    <a:pt x="6187" y="5324"/>
                    <a:pt x="6326" y="5186"/>
                    <a:pt x="6464" y="5186"/>
                  </a:cubicBezTo>
                  <a:close/>
                  <a:moveTo>
                    <a:pt x="7639" y="1"/>
                  </a:moveTo>
                  <a:cubicBezTo>
                    <a:pt x="7639" y="1"/>
                    <a:pt x="7639" y="139"/>
                    <a:pt x="7466" y="139"/>
                  </a:cubicBezTo>
                  <a:cubicBezTo>
                    <a:pt x="7777" y="139"/>
                    <a:pt x="8054" y="277"/>
                    <a:pt x="8054" y="589"/>
                  </a:cubicBezTo>
                  <a:cubicBezTo>
                    <a:pt x="8054" y="865"/>
                    <a:pt x="7777" y="1003"/>
                    <a:pt x="7466" y="1003"/>
                  </a:cubicBezTo>
                  <a:cubicBezTo>
                    <a:pt x="7190" y="1003"/>
                    <a:pt x="7051" y="865"/>
                    <a:pt x="7051" y="589"/>
                  </a:cubicBezTo>
                  <a:cubicBezTo>
                    <a:pt x="7051" y="450"/>
                    <a:pt x="7051" y="277"/>
                    <a:pt x="7190" y="277"/>
                  </a:cubicBezTo>
                  <a:cubicBezTo>
                    <a:pt x="7051" y="277"/>
                    <a:pt x="6913" y="277"/>
                    <a:pt x="6775" y="450"/>
                  </a:cubicBezTo>
                  <a:cubicBezTo>
                    <a:pt x="6187" y="727"/>
                    <a:pt x="5738" y="1003"/>
                    <a:pt x="5185" y="1314"/>
                  </a:cubicBezTo>
                  <a:cubicBezTo>
                    <a:pt x="4597" y="1729"/>
                    <a:pt x="4010" y="2006"/>
                    <a:pt x="3595" y="2317"/>
                  </a:cubicBezTo>
                  <a:cubicBezTo>
                    <a:pt x="2454" y="3043"/>
                    <a:pt x="1417" y="3734"/>
                    <a:pt x="277" y="4322"/>
                  </a:cubicBezTo>
                  <a:cubicBezTo>
                    <a:pt x="138" y="4460"/>
                    <a:pt x="0" y="4460"/>
                    <a:pt x="0" y="4598"/>
                  </a:cubicBezTo>
                  <a:cubicBezTo>
                    <a:pt x="553" y="4771"/>
                    <a:pt x="1141" y="4909"/>
                    <a:pt x="1867" y="5047"/>
                  </a:cubicBezTo>
                  <a:cubicBezTo>
                    <a:pt x="2143" y="5047"/>
                    <a:pt x="2281" y="5324"/>
                    <a:pt x="2143" y="5462"/>
                  </a:cubicBezTo>
                  <a:lnTo>
                    <a:pt x="2143" y="5635"/>
                  </a:lnTo>
                  <a:cubicBezTo>
                    <a:pt x="2454" y="5635"/>
                    <a:pt x="2731" y="5635"/>
                    <a:pt x="3007" y="5773"/>
                  </a:cubicBezTo>
                  <a:cubicBezTo>
                    <a:pt x="3007" y="5635"/>
                    <a:pt x="3318" y="5462"/>
                    <a:pt x="3457" y="5462"/>
                  </a:cubicBezTo>
                  <a:cubicBezTo>
                    <a:pt x="5185" y="5773"/>
                    <a:pt x="6775" y="6050"/>
                    <a:pt x="8330" y="6188"/>
                  </a:cubicBezTo>
                  <a:cubicBezTo>
                    <a:pt x="8503" y="6326"/>
                    <a:pt x="8641" y="6326"/>
                    <a:pt x="8641" y="6499"/>
                  </a:cubicBezTo>
                  <a:cubicBezTo>
                    <a:pt x="8780" y="6326"/>
                    <a:pt x="8918" y="6326"/>
                    <a:pt x="8918" y="6188"/>
                  </a:cubicBezTo>
                  <a:cubicBezTo>
                    <a:pt x="9367" y="6050"/>
                    <a:pt x="9644" y="5773"/>
                    <a:pt x="10059" y="5635"/>
                  </a:cubicBezTo>
                  <a:cubicBezTo>
                    <a:pt x="10785" y="5047"/>
                    <a:pt x="11649" y="4460"/>
                    <a:pt x="12375" y="4045"/>
                  </a:cubicBezTo>
                  <a:cubicBezTo>
                    <a:pt x="13100" y="3457"/>
                    <a:pt x="13965" y="3043"/>
                    <a:pt x="14829" y="2455"/>
                  </a:cubicBezTo>
                  <a:cubicBezTo>
                    <a:pt x="15105" y="2178"/>
                    <a:pt x="15555" y="2006"/>
                    <a:pt x="15831" y="1729"/>
                  </a:cubicBezTo>
                  <a:cubicBezTo>
                    <a:pt x="15969" y="1591"/>
                    <a:pt x="16108" y="1591"/>
                    <a:pt x="16280" y="1453"/>
                  </a:cubicBezTo>
                  <a:cubicBezTo>
                    <a:pt x="13377" y="865"/>
                    <a:pt x="10508" y="727"/>
                    <a:pt x="7639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8"/>
            <p:cNvSpPr/>
            <p:nvPr/>
          </p:nvSpPr>
          <p:spPr>
            <a:xfrm>
              <a:off x="3714675" y="3338954"/>
              <a:ext cx="25467" cy="62106"/>
            </a:xfrm>
            <a:custGeom>
              <a:avLst/>
              <a:gdLst/>
              <a:ahLst/>
              <a:cxnLst/>
              <a:rect l="l" t="t" r="r" b="b"/>
              <a:pathLst>
                <a:path w="1418" h="3458" extrusionOk="0">
                  <a:moveTo>
                    <a:pt x="1418" y="1"/>
                  </a:moveTo>
                  <a:lnTo>
                    <a:pt x="1418" y="1"/>
                  </a:lnTo>
                  <a:cubicBezTo>
                    <a:pt x="1141" y="139"/>
                    <a:pt x="865" y="450"/>
                    <a:pt x="554" y="588"/>
                  </a:cubicBezTo>
                  <a:cubicBezTo>
                    <a:pt x="277" y="727"/>
                    <a:pt x="139" y="865"/>
                    <a:pt x="1" y="865"/>
                  </a:cubicBezTo>
                  <a:cubicBezTo>
                    <a:pt x="1" y="1314"/>
                    <a:pt x="139" y="1729"/>
                    <a:pt x="139" y="2178"/>
                  </a:cubicBezTo>
                  <a:cubicBezTo>
                    <a:pt x="139" y="2317"/>
                    <a:pt x="139" y="2455"/>
                    <a:pt x="1" y="2455"/>
                  </a:cubicBezTo>
                  <a:lnTo>
                    <a:pt x="1" y="2731"/>
                  </a:lnTo>
                  <a:lnTo>
                    <a:pt x="1" y="2870"/>
                  </a:lnTo>
                  <a:lnTo>
                    <a:pt x="1" y="3043"/>
                  </a:lnTo>
                  <a:cubicBezTo>
                    <a:pt x="139" y="3043"/>
                    <a:pt x="277" y="3181"/>
                    <a:pt x="277" y="3319"/>
                  </a:cubicBezTo>
                  <a:lnTo>
                    <a:pt x="277" y="3457"/>
                  </a:lnTo>
                  <a:cubicBezTo>
                    <a:pt x="554" y="2317"/>
                    <a:pt x="1003" y="1141"/>
                    <a:pt x="1418" y="1"/>
                  </a:cubicBezTo>
                  <a:close/>
                </a:path>
              </a:pathLst>
            </a:custGeom>
            <a:solidFill>
              <a:srgbClr val="F1B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8"/>
            <p:cNvSpPr/>
            <p:nvPr/>
          </p:nvSpPr>
          <p:spPr>
            <a:xfrm>
              <a:off x="3779241" y="3284948"/>
              <a:ext cx="44092" cy="113633"/>
            </a:xfrm>
            <a:custGeom>
              <a:avLst/>
              <a:gdLst/>
              <a:ahLst/>
              <a:cxnLst/>
              <a:rect l="l" t="t" r="r" b="b"/>
              <a:pathLst>
                <a:path w="2455" h="6327" extrusionOk="0">
                  <a:moveTo>
                    <a:pt x="2455" y="1"/>
                  </a:moveTo>
                  <a:lnTo>
                    <a:pt x="2455" y="1"/>
                  </a:lnTo>
                  <a:cubicBezTo>
                    <a:pt x="2316" y="139"/>
                    <a:pt x="2005" y="277"/>
                    <a:pt x="1729" y="415"/>
                  </a:cubicBezTo>
                  <a:lnTo>
                    <a:pt x="1729" y="554"/>
                  </a:lnTo>
                  <a:cubicBezTo>
                    <a:pt x="1452" y="1729"/>
                    <a:pt x="1141" y="2731"/>
                    <a:pt x="726" y="3734"/>
                  </a:cubicBezTo>
                  <a:cubicBezTo>
                    <a:pt x="415" y="4598"/>
                    <a:pt x="139" y="5462"/>
                    <a:pt x="0" y="6326"/>
                  </a:cubicBezTo>
                  <a:cubicBezTo>
                    <a:pt x="415" y="6050"/>
                    <a:pt x="865" y="5738"/>
                    <a:pt x="1279" y="5462"/>
                  </a:cubicBezTo>
                  <a:cubicBezTo>
                    <a:pt x="1141" y="5462"/>
                    <a:pt x="1141" y="5324"/>
                    <a:pt x="1141" y="5185"/>
                  </a:cubicBezTo>
                  <a:lnTo>
                    <a:pt x="2455" y="1"/>
                  </a:lnTo>
                  <a:close/>
                </a:path>
              </a:pathLst>
            </a:custGeom>
            <a:solidFill>
              <a:srgbClr val="F1B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8"/>
            <p:cNvSpPr/>
            <p:nvPr/>
          </p:nvSpPr>
          <p:spPr>
            <a:xfrm>
              <a:off x="3724606" y="3320958"/>
              <a:ext cx="44092" cy="116111"/>
            </a:xfrm>
            <a:custGeom>
              <a:avLst/>
              <a:gdLst/>
              <a:ahLst/>
              <a:cxnLst/>
              <a:rect l="l" t="t" r="r" b="b"/>
              <a:pathLst>
                <a:path w="2455" h="6465" extrusionOk="0">
                  <a:moveTo>
                    <a:pt x="2455" y="0"/>
                  </a:moveTo>
                  <a:lnTo>
                    <a:pt x="2455" y="0"/>
                  </a:lnTo>
                  <a:cubicBezTo>
                    <a:pt x="2178" y="139"/>
                    <a:pt x="1902" y="277"/>
                    <a:pt x="1729" y="415"/>
                  </a:cubicBezTo>
                  <a:cubicBezTo>
                    <a:pt x="865" y="2316"/>
                    <a:pt x="312" y="4321"/>
                    <a:pt x="1" y="6326"/>
                  </a:cubicBezTo>
                  <a:lnTo>
                    <a:pt x="1" y="6464"/>
                  </a:lnTo>
                  <a:cubicBezTo>
                    <a:pt x="312" y="6326"/>
                    <a:pt x="588" y="6188"/>
                    <a:pt x="865" y="5911"/>
                  </a:cubicBezTo>
                  <a:cubicBezTo>
                    <a:pt x="727" y="5911"/>
                    <a:pt x="727" y="5773"/>
                    <a:pt x="727" y="5600"/>
                  </a:cubicBezTo>
                  <a:cubicBezTo>
                    <a:pt x="1314" y="3733"/>
                    <a:pt x="1902" y="1867"/>
                    <a:pt x="2455" y="0"/>
                  </a:cubicBezTo>
                  <a:close/>
                </a:path>
              </a:pathLst>
            </a:custGeom>
            <a:solidFill>
              <a:srgbClr val="F1B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8"/>
            <p:cNvSpPr/>
            <p:nvPr/>
          </p:nvSpPr>
          <p:spPr>
            <a:xfrm>
              <a:off x="3812754" y="3266324"/>
              <a:ext cx="36028" cy="108658"/>
            </a:xfrm>
            <a:custGeom>
              <a:avLst/>
              <a:gdLst/>
              <a:ahLst/>
              <a:cxnLst/>
              <a:rect l="l" t="t" r="r" b="b"/>
              <a:pathLst>
                <a:path w="2006" h="6050" extrusionOk="0">
                  <a:moveTo>
                    <a:pt x="2006" y="1"/>
                  </a:moveTo>
                  <a:lnTo>
                    <a:pt x="2006" y="1"/>
                  </a:lnTo>
                  <a:cubicBezTo>
                    <a:pt x="1867" y="173"/>
                    <a:pt x="1591" y="312"/>
                    <a:pt x="1314" y="450"/>
                  </a:cubicBezTo>
                  <a:lnTo>
                    <a:pt x="1314" y="588"/>
                  </a:lnTo>
                  <a:cubicBezTo>
                    <a:pt x="865" y="2455"/>
                    <a:pt x="450" y="4183"/>
                    <a:pt x="1" y="6050"/>
                  </a:cubicBezTo>
                  <a:cubicBezTo>
                    <a:pt x="139" y="5911"/>
                    <a:pt x="450" y="5773"/>
                    <a:pt x="589" y="5635"/>
                  </a:cubicBezTo>
                  <a:lnTo>
                    <a:pt x="589" y="5358"/>
                  </a:lnTo>
                  <a:cubicBezTo>
                    <a:pt x="1142" y="3630"/>
                    <a:pt x="1591" y="1729"/>
                    <a:pt x="2006" y="1"/>
                  </a:cubicBezTo>
                  <a:close/>
                </a:path>
              </a:pathLst>
            </a:custGeom>
            <a:solidFill>
              <a:srgbClr val="F1B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8"/>
            <p:cNvSpPr/>
            <p:nvPr/>
          </p:nvSpPr>
          <p:spPr>
            <a:xfrm>
              <a:off x="3836354" y="3289923"/>
              <a:ext cx="20510" cy="67063"/>
            </a:xfrm>
            <a:custGeom>
              <a:avLst/>
              <a:gdLst/>
              <a:ahLst/>
              <a:cxnLst/>
              <a:rect l="l" t="t" r="r" b="b"/>
              <a:pathLst>
                <a:path w="1142" h="3734" extrusionOk="0">
                  <a:moveTo>
                    <a:pt x="1003" y="0"/>
                  </a:moveTo>
                  <a:cubicBezTo>
                    <a:pt x="692" y="1279"/>
                    <a:pt x="415" y="2454"/>
                    <a:pt x="0" y="3733"/>
                  </a:cubicBezTo>
                  <a:cubicBezTo>
                    <a:pt x="415" y="3457"/>
                    <a:pt x="865" y="3180"/>
                    <a:pt x="1141" y="2869"/>
                  </a:cubicBezTo>
                  <a:lnTo>
                    <a:pt x="1141" y="2731"/>
                  </a:lnTo>
                  <a:cubicBezTo>
                    <a:pt x="1003" y="1867"/>
                    <a:pt x="1003" y="864"/>
                    <a:pt x="1003" y="0"/>
                  </a:cubicBezTo>
                  <a:close/>
                </a:path>
              </a:pathLst>
            </a:custGeom>
            <a:solidFill>
              <a:srgbClr val="F1B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8"/>
            <p:cNvSpPr/>
            <p:nvPr/>
          </p:nvSpPr>
          <p:spPr>
            <a:xfrm>
              <a:off x="3750684" y="3300466"/>
              <a:ext cx="49067" cy="121068"/>
            </a:xfrm>
            <a:custGeom>
              <a:avLst/>
              <a:gdLst/>
              <a:ahLst/>
              <a:cxnLst/>
              <a:rect l="l" t="t" r="r" b="b"/>
              <a:pathLst>
                <a:path w="2732" h="6741" extrusionOk="0">
                  <a:moveTo>
                    <a:pt x="2731" y="1"/>
                  </a:moveTo>
                  <a:lnTo>
                    <a:pt x="2731" y="1"/>
                  </a:lnTo>
                  <a:cubicBezTo>
                    <a:pt x="2316" y="277"/>
                    <a:pt x="2005" y="416"/>
                    <a:pt x="1729" y="692"/>
                  </a:cubicBezTo>
                  <a:lnTo>
                    <a:pt x="1729" y="865"/>
                  </a:lnTo>
                  <a:cubicBezTo>
                    <a:pt x="1141" y="2731"/>
                    <a:pt x="588" y="4736"/>
                    <a:pt x="0" y="6741"/>
                  </a:cubicBezTo>
                  <a:cubicBezTo>
                    <a:pt x="277" y="6464"/>
                    <a:pt x="588" y="6188"/>
                    <a:pt x="1003" y="6050"/>
                  </a:cubicBezTo>
                  <a:lnTo>
                    <a:pt x="1003" y="5877"/>
                  </a:lnTo>
                  <a:cubicBezTo>
                    <a:pt x="1141" y="4736"/>
                    <a:pt x="1452" y="3734"/>
                    <a:pt x="1867" y="2731"/>
                  </a:cubicBezTo>
                  <a:cubicBezTo>
                    <a:pt x="2178" y="1867"/>
                    <a:pt x="2455" y="865"/>
                    <a:pt x="2731" y="1"/>
                  </a:cubicBezTo>
                  <a:close/>
                </a:path>
              </a:pathLst>
            </a:custGeom>
            <a:solidFill>
              <a:srgbClr val="F1B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8"/>
            <p:cNvSpPr/>
            <p:nvPr/>
          </p:nvSpPr>
          <p:spPr>
            <a:xfrm>
              <a:off x="3582453" y="3370007"/>
              <a:ext cx="23599" cy="23599"/>
            </a:xfrm>
            <a:custGeom>
              <a:avLst/>
              <a:gdLst/>
              <a:ahLst/>
              <a:cxnLst/>
              <a:rect l="l" t="t" r="r" b="b"/>
              <a:pathLst>
                <a:path w="1314" h="1314" extrusionOk="0">
                  <a:moveTo>
                    <a:pt x="726" y="0"/>
                  </a:moveTo>
                  <a:cubicBezTo>
                    <a:pt x="311" y="0"/>
                    <a:pt x="0" y="277"/>
                    <a:pt x="0" y="726"/>
                  </a:cubicBezTo>
                  <a:cubicBezTo>
                    <a:pt x="0" y="1002"/>
                    <a:pt x="311" y="1314"/>
                    <a:pt x="726" y="1314"/>
                  </a:cubicBezTo>
                  <a:cubicBezTo>
                    <a:pt x="1003" y="1314"/>
                    <a:pt x="1314" y="1002"/>
                    <a:pt x="1314" y="726"/>
                  </a:cubicBezTo>
                  <a:cubicBezTo>
                    <a:pt x="1314" y="277"/>
                    <a:pt x="1003" y="0"/>
                    <a:pt x="7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8"/>
            <p:cNvSpPr/>
            <p:nvPr/>
          </p:nvSpPr>
          <p:spPr>
            <a:xfrm>
              <a:off x="3611009" y="3367511"/>
              <a:ext cx="13057" cy="10578"/>
            </a:xfrm>
            <a:custGeom>
              <a:avLst/>
              <a:gdLst/>
              <a:ahLst/>
              <a:cxnLst/>
              <a:rect l="l" t="t" r="r" b="b"/>
              <a:pathLst>
                <a:path w="727" h="589" extrusionOk="0">
                  <a:moveTo>
                    <a:pt x="450" y="1"/>
                  </a:moveTo>
                  <a:cubicBezTo>
                    <a:pt x="138" y="1"/>
                    <a:pt x="0" y="139"/>
                    <a:pt x="0" y="277"/>
                  </a:cubicBezTo>
                  <a:cubicBezTo>
                    <a:pt x="0" y="416"/>
                    <a:pt x="138" y="588"/>
                    <a:pt x="450" y="588"/>
                  </a:cubicBezTo>
                  <a:cubicBezTo>
                    <a:pt x="588" y="588"/>
                    <a:pt x="726" y="416"/>
                    <a:pt x="726" y="277"/>
                  </a:cubicBezTo>
                  <a:cubicBezTo>
                    <a:pt x="726" y="139"/>
                    <a:pt x="588" y="1"/>
                    <a:pt x="4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8"/>
            <p:cNvSpPr/>
            <p:nvPr/>
          </p:nvSpPr>
          <p:spPr>
            <a:xfrm>
              <a:off x="3603556" y="3359447"/>
              <a:ext cx="4975" cy="5604"/>
            </a:xfrm>
            <a:custGeom>
              <a:avLst/>
              <a:gdLst/>
              <a:ahLst/>
              <a:cxnLst/>
              <a:rect l="l" t="t" r="r" b="b"/>
              <a:pathLst>
                <a:path w="277" h="312" extrusionOk="0">
                  <a:moveTo>
                    <a:pt x="139" y="0"/>
                  </a:moveTo>
                  <a:cubicBezTo>
                    <a:pt x="0" y="0"/>
                    <a:pt x="0" y="173"/>
                    <a:pt x="0" y="173"/>
                  </a:cubicBezTo>
                  <a:cubicBezTo>
                    <a:pt x="0" y="312"/>
                    <a:pt x="0" y="312"/>
                    <a:pt x="139" y="312"/>
                  </a:cubicBezTo>
                  <a:cubicBezTo>
                    <a:pt x="277" y="312"/>
                    <a:pt x="277" y="312"/>
                    <a:pt x="277" y="173"/>
                  </a:cubicBezTo>
                  <a:cubicBezTo>
                    <a:pt x="277" y="173"/>
                    <a:pt x="277" y="0"/>
                    <a:pt x="1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8"/>
            <p:cNvSpPr/>
            <p:nvPr/>
          </p:nvSpPr>
          <p:spPr>
            <a:xfrm>
              <a:off x="3670601" y="3232811"/>
              <a:ext cx="18014" cy="15535"/>
            </a:xfrm>
            <a:custGeom>
              <a:avLst/>
              <a:gdLst/>
              <a:ahLst/>
              <a:cxnLst/>
              <a:rect l="l" t="t" r="r" b="b"/>
              <a:pathLst>
                <a:path w="1003" h="865" extrusionOk="0">
                  <a:moveTo>
                    <a:pt x="415" y="0"/>
                  </a:moveTo>
                  <a:cubicBezTo>
                    <a:pt x="415" y="0"/>
                    <a:pt x="277" y="0"/>
                    <a:pt x="139" y="138"/>
                  </a:cubicBezTo>
                  <a:cubicBezTo>
                    <a:pt x="0" y="138"/>
                    <a:pt x="0" y="311"/>
                    <a:pt x="0" y="450"/>
                  </a:cubicBezTo>
                  <a:cubicBezTo>
                    <a:pt x="0" y="726"/>
                    <a:pt x="139" y="864"/>
                    <a:pt x="415" y="864"/>
                  </a:cubicBezTo>
                  <a:cubicBezTo>
                    <a:pt x="726" y="864"/>
                    <a:pt x="1003" y="726"/>
                    <a:pt x="1003" y="450"/>
                  </a:cubicBezTo>
                  <a:cubicBezTo>
                    <a:pt x="1003" y="138"/>
                    <a:pt x="726" y="0"/>
                    <a:pt x="415" y="0"/>
                  </a:cubicBezTo>
                  <a:close/>
                </a:path>
              </a:pathLst>
            </a:custGeom>
            <a:solidFill>
              <a:srgbClr val="F1B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8"/>
            <p:cNvSpPr/>
            <p:nvPr/>
          </p:nvSpPr>
          <p:spPr>
            <a:xfrm>
              <a:off x="3696679" y="3243353"/>
              <a:ext cx="7453" cy="4993"/>
            </a:xfrm>
            <a:custGeom>
              <a:avLst/>
              <a:gdLst/>
              <a:ahLst/>
              <a:cxnLst/>
              <a:rect l="l" t="t" r="r" b="b"/>
              <a:pathLst>
                <a:path w="415" h="278" extrusionOk="0">
                  <a:moveTo>
                    <a:pt x="138" y="1"/>
                  </a:moveTo>
                  <a:lnTo>
                    <a:pt x="0" y="139"/>
                  </a:lnTo>
                  <a:cubicBezTo>
                    <a:pt x="0" y="277"/>
                    <a:pt x="138" y="277"/>
                    <a:pt x="138" y="277"/>
                  </a:cubicBezTo>
                  <a:cubicBezTo>
                    <a:pt x="277" y="277"/>
                    <a:pt x="415" y="277"/>
                    <a:pt x="415" y="139"/>
                  </a:cubicBezTo>
                  <a:cubicBezTo>
                    <a:pt x="415" y="139"/>
                    <a:pt x="277" y="1"/>
                    <a:pt x="138" y="1"/>
                  </a:cubicBezTo>
                  <a:close/>
                </a:path>
              </a:pathLst>
            </a:custGeom>
            <a:solidFill>
              <a:srgbClr val="F1B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8"/>
            <p:cNvSpPr/>
            <p:nvPr/>
          </p:nvSpPr>
          <p:spPr>
            <a:xfrm>
              <a:off x="3681161" y="3258871"/>
              <a:ext cx="7453" cy="7471"/>
            </a:xfrm>
            <a:custGeom>
              <a:avLst/>
              <a:gdLst/>
              <a:ahLst/>
              <a:cxnLst/>
              <a:rect l="l" t="t" r="r" b="b"/>
              <a:pathLst>
                <a:path w="415" h="416" extrusionOk="0">
                  <a:moveTo>
                    <a:pt x="138" y="1"/>
                  </a:moveTo>
                  <a:cubicBezTo>
                    <a:pt x="0" y="1"/>
                    <a:pt x="0" y="139"/>
                    <a:pt x="0" y="139"/>
                  </a:cubicBezTo>
                  <a:cubicBezTo>
                    <a:pt x="0" y="277"/>
                    <a:pt x="0" y="416"/>
                    <a:pt x="138" y="416"/>
                  </a:cubicBezTo>
                  <a:cubicBezTo>
                    <a:pt x="277" y="416"/>
                    <a:pt x="415" y="277"/>
                    <a:pt x="415" y="139"/>
                  </a:cubicBezTo>
                  <a:cubicBezTo>
                    <a:pt x="415" y="139"/>
                    <a:pt x="277" y="1"/>
                    <a:pt x="138" y="1"/>
                  </a:cubicBezTo>
                  <a:close/>
                </a:path>
              </a:pathLst>
            </a:custGeom>
            <a:solidFill>
              <a:srgbClr val="F1B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8"/>
            <p:cNvSpPr/>
            <p:nvPr/>
          </p:nvSpPr>
          <p:spPr>
            <a:xfrm>
              <a:off x="3637069" y="3315983"/>
              <a:ext cx="4993" cy="4993"/>
            </a:xfrm>
            <a:custGeom>
              <a:avLst/>
              <a:gdLst/>
              <a:ahLst/>
              <a:cxnLst/>
              <a:rect l="l" t="t" r="r" b="b"/>
              <a:pathLst>
                <a:path w="278" h="278" extrusionOk="0">
                  <a:moveTo>
                    <a:pt x="139" y="1"/>
                  </a:moveTo>
                  <a:cubicBezTo>
                    <a:pt x="1" y="1"/>
                    <a:pt x="1" y="1"/>
                    <a:pt x="1" y="139"/>
                  </a:cubicBezTo>
                  <a:cubicBezTo>
                    <a:pt x="1" y="277"/>
                    <a:pt x="1" y="277"/>
                    <a:pt x="139" y="277"/>
                  </a:cubicBezTo>
                  <a:cubicBezTo>
                    <a:pt x="277" y="277"/>
                    <a:pt x="277" y="277"/>
                    <a:pt x="277" y="139"/>
                  </a:cubicBezTo>
                  <a:cubicBezTo>
                    <a:pt x="277" y="1"/>
                    <a:pt x="277" y="1"/>
                    <a:pt x="139" y="1"/>
                  </a:cubicBezTo>
                  <a:close/>
                </a:path>
              </a:pathLst>
            </a:custGeom>
            <a:solidFill>
              <a:srgbClr val="F1B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8"/>
            <p:cNvSpPr/>
            <p:nvPr/>
          </p:nvSpPr>
          <p:spPr>
            <a:xfrm>
              <a:off x="3655083" y="3323437"/>
              <a:ext cx="10560" cy="10578"/>
            </a:xfrm>
            <a:custGeom>
              <a:avLst/>
              <a:gdLst/>
              <a:ahLst/>
              <a:cxnLst/>
              <a:rect l="l" t="t" r="r" b="b"/>
              <a:pathLst>
                <a:path w="588" h="589" extrusionOk="0">
                  <a:moveTo>
                    <a:pt x="277" y="1"/>
                  </a:moveTo>
                  <a:cubicBezTo>
                    <a:pt x="139" y="1"/>
                    <a:pt x="0" y="139"/>
                    <a:pt x="0" y="277"/>
                  </a:cubicBezTo>
                  <a:cubicBezTo>
                    <a:pt x="0" y="450"/>
                    <a:pt x="139" y="588"/>
                    <a:pt x="277" y="588"/>
                  </a:cubicBezTo>
                  <a:cubicBezTo>
                    <a:pt x="415" y="588"/>
                    <a:pt x="588" y="450"/>
                    <a:pt x="588" y="277"/>
                  </a:cubicBezTo>
                  <a:cubicBezTo>
                    <a:pt x="588" y="139"/>
                    <a:pt x="415" y="1"/>
                    <a:pt x="277" y="1"/>
                  </a:cubicBezTo>
                  <a:close/>
                </a:path>
              </a:pathLst>
            </a:custGeom>
            <a:solidFill>
              <a:srgbClr val="F1B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8"/>
            <p:cNvSpPr/>
            <p:nvPr/>
          </p:nvSpPr>
          <p:spPr>
            <a:xfrm>
              <a:off x="3670601" y="3310398"/>
              <a:ext cx="13057" cy="15535"/>
            </a:xfrm>
            <a:custGeom>
              <a:avLst/>
              <a:gdLst/>
              <a:ahLst/>
              <a:cxnLst/>
              <a:rect l="l" t="t" r="r" b="b"/>
              <a:pathLst>
                <a:path w="727" h="865" extrusionOk="0">
                  <a:moveTo>
                    <a:pt x="277" y="1"/>
                  </a:moveTo>
                  <a:cubicBezTo>
                    <a:pt x="139" y="1"/>
                    <a:pt x="0" y="312"/>
                    <a:pt x="0" y="450"/>
                  </a:cubicBezTo>
                  <a:cubicBezTo>
                    <a:pt x="0" y="727"/>
                    <a:pt x="139" y="865"/>
                    <a:pt x="277" y="865"/>
                  </a:cubicBezTo>
                  <a:cubicBezTo>
                    <a:pt x="588" y="865"/>
                    <a:pt x="726" y="727"/>
                    <a:pt x="726" y="450"/>
                  </a:cubicBezTo>
                  <a:cubicBezTo>
                    <a:pt x="726" y="312"/>
                    <a:pt x="588" y="1"/>
                    <a:pt x="277" y="1"/>
                  </a:cubicBezTo>
                  <a:close/>
                </a:path>
              </a:pathLst>
            </a:custGeom>
            <a:solidFill>
              <a:srgbClr val="F1B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8"/>
            <p:cNvSpPr/>
            <p:nvPr/>
          </p:nvSpPr>
          <p:spPr>
            <a:xfrm>
              <a:off x="3422286" y="3214797"/>
              <a:ext cx="452574" cy="307942"/>
            </a:xfrm>
            <a:custGeom>
              <a:avLst/>
              <a:gdLst/>
              <a:ahLst/>
              <a:cxnLst/>
              <a:rect l="l" t="t" r="r" b="b"/>
              <a:pathLst>
                <a:path w="25199" h="17146" extrusionOk="0">
                  <a:moveTo>
                    <a:pt x="24058" y="4183"/>
                  </a:moveTo>
                  <a:cubicBezTo>
                    <a:pt x="24058" y="5047"/>
                    <a:pt x="24058" y="6050"/>
                    <a:pt x="24196" y="6914"/>
                  </a:cubicBezTo>
                  <a:lnTo>
                    <a:pt x="24196" y="7052"/>
                  </a:lnTo>
                  <a:cubicBezTo>
                    <a:pt x="23920" y="7363"/>
                    <a:pt x="23470" y="7640"/>
                    <a:pt x="23055" y="7916"/>
                  </a:cubicBezTo>
                  <a:cubicBezTo>
                    <a:pt x="23470" y="6637"/>
                    <a:pt x="23747" y="5462"/>
                    <a:pt x="24058" y="4183"/>
                  </a:cubicBezTo>
                  <a:close/>
                  <a:moveTo>
                    <a:pt x="23747" y="2870"/>
                  </a:moveTo>
                  <a:cubicBezTo>
                    <a:pt x="23332" y="4598"/>
                    <a:pt x="22883" y="6499"/>
                    <a:pt x="22330" y="8227"/>
                  </a:cubicBezTo>
                  <a:lnTo>
                    <a:pt x="22330" y="8504"/>
                  </a:lnTo>
                  <a:cubicBezTo>
                    <a:pt x="22191" y="8642"/>
                    <a:pt x="21880" y="8780"/>
                    <a:pt x="21742" y="8919"/>
                  </a:cubicBezTo>
                  <a:cubicBezTo>
                    <a:pt x="22191" y="7052"/>
                    <a:pt x="22606" y="5324"/>
                    <a:pt x="23055" y="3457"/>
                  </a:cubicBezTo>
                  <a:lnTo>
                    <a:pt x="23055" y="3319"/>
                  </a:lnTo>
                  <a:cubicBezTo>
                    <a:pt x="23332" y="3181"/>
                    <a:pt x="23608" y="3042"/>
                    <a:pt x="23747" y="2870"/>
                  </a:cubicBezTo>
                  <a:close/>
                  <a:moveTo>
                    <a:pt x="22330" y="3907"/>
                  </a:moveTo>
                  <a:lnTo>
                    <a:pt x="21016" y="9091"/>
                  </a:lnTo>
                  <a:cubicBezTo>
                    <a:pt x="21016" y="9230"/>
                    <a:pt x="21016" y="9368"/>
                    <a:pt x="21154" y="9368"/>
                  </a:cubicBezTo>
                  <a:cubicBezTo>
                    <a:pt x="20740" y="9644"/>
                    <a:pt x="20290" y="9956"/>
                    <a:pt x="19875" y="10232"/>
                  </a:cubicBezTo>
                  <a:cubicBezTo>
                    <a:pt x="20014" y="9368"/>
                    <a:pt x="20290" y="8504"/>
                    <a:pt x="20601" y="7640"/>
                  </a:cubicBezTo>
                  <a:cubicBezTo>
                    <a:pt x="21016" y="6637"/>
                    <a:pt x="21327" y="5635"/>
                    <a:pt x="21604" y="4460"/>
                  </a:cubicBezTo>
                  <a:lnTo>
                    <a:pt x="21604" y="4321"/>
                  </a:lnTo>
                  <a:cubicBezTo>
                    <a:pt x="21880" y="4183"/>
                    <a:pt x="22191" y="4045"/>
                    <a:pt x="22330" y="3907"/>
                  </a:cubicBezTo>
                  <a:close/>
                  <a:moveTo>
                    <a:pt x="17698" y="6914"/>
                  </a:moveTo>
                  <a:cubicBezTo>
                    <a:pt x="17283" y="8054"/>
                    <a:pt x="16834" y="9230"/>
                    <a:pt x="16557" y="10370"/>
                  </a:cubicBezTo>
                  <a:lnTo>
                    <a:pt x="16557" y="10232"/>
                  </a:lnTo>
                  <a:cubicBezTo>
                    <a:pt x="16557" y="10094"/>
                    <a:pt x="16419" y="9956"/>
                    <a:pt x="16281" y="9956"/>
                  </a:cubicBezTo>
                  <a:cubicBezTo>
                    <a:pt x="16281" y="9956"/>
                    <a:pt x="16281" y="9783"/>
                    <a:pt x="16142" y="9783"/>
                  </a:cubicBezTo>
                  <a:cubicBezTo>
                    <a:pt x="15970" y="9956"/>
                    <a:pt x="15831" y="9956"/>
                    <a:pt x="15831" y="10094"/>
                  </a:cubicBezTo>
                  <a:cubicBezTo>
                    <a:pt x="15831" y="9956"/>
                    <a:pt x="15970" y="9644"/>
                    <a:pt x="15970" y="9506"/>
                  </a:cubicBezTo>
                  <a:cubicBezTo>
                    <a:pt x="16142" y="9506"/>
                    <a:pt x="16281" y="9506"/>
                    <a:pt x="16281" y="9368"/>
                  </a:cubicBezTo>
                  <a:cubicBezTo>
                    <a:pt x="16419" y="9368"/>
                    <a:pt x="16419" y="9230"/>
                    <a:pt x="16419" y="9091"/>
                  </a:cubicBezTo>
                  <a:cubicBezTo>
                    <a:pt x="16419" y="8642"/>
                    <a:pt x="16281" y="8227"/>
                    <a:pt x="16281" y="7778"/>
                  </a:cubicBezTo>
                  <a:cubicBezTo>
                    <a:pt x="16419" y="7778"/>
                    <a:pt x="16557" y="7640"/>
                    <a:pt x="16834" y="7501"/>
                  </a:cubicBezTo>
                  <a:cubicBezTo>
                    <a:pt x="17145" y="7363"/>
                    <a:pt x="17421" y="7052"/>
                    <a:pt x="17698" y="6914"/>
                  </a:cubicBezTo>
                  <a:close/>
                  <a:moveTo>
                    <a:pt x="14414" y="865"/>
                  </a:moveTo>
                  <a:cubicBezTo>
                    <a:pt x="17283" y="1591"/>
                    <a:pt x="20152" y="1729"/>
                    <a:pt x="23055" y="2317"/>
                  </a:cubicBezTo>
                  <a:cubicBezTo>
                    <a:pt x="22883" y="2455"/>
                    <a:pt x="22744" y="2455"/>
                    <a:pt x="22606" y="2593"/>
                  </a:cubicBezTo>
                  <a:cubicBezTo>
                    <a:pt x="22330" y="2870"/>
                    <a:pt x="21880" y="3042"/>
                    <a:pt x="21604" y="3319"/>
                  </a:cubicBezTo>
                  <a:cubicBezTo>
                    <a:pt x="20740" y="3907"/>
                    <a:pt x="19875" y="4321"/>
                    <a:pt x="19150" y="4909"/>
                  </a:cubicBezTo>
                  <a:cubicBezTo>
                    <a:pt x="18424" y="5324"/>
                    <a:pt x="17560" y="5911"/>
                    <a:pt x="16834" y="6499"/>
                  </a:cubicBezTo>
                  <a:cubicBezTo>
                    <a:pt x="16419" y="6637"/>
                    <a:pt x="16142" y="6914"/>
                    <a:pt x="15693" y="7052"/>
                  </a:cubicBezTo>
                  <a:cubicBezTo>
                    <a:pt x="15693" y="7190"/>
                    <a:pt x="15555" y="7190"/>
                    <a:pt x="15416" y="7363"/>
                  </a:cubicBezTo>
                  <a:cubicBezTo>
                    <a:pt x="15416" y="7190"/>
                    <a:pt x="15278" y="7190"/>
                    <a:pt x="15105" y="7052"/>
                  </a:cubicBezTo>
                  <a:cubicBezTo>
                    <a:pt x="13550" y="6914"/>
                    <a:pt x="11960" y="6637"/>
                    <a:pt x="10232" y="6326"/>
                  </a:cubicBezTo>
                  <a:cubicBezTo>
                    <a:pt x="10093" y="6326"/>
                    <a:pt x="9782" y="6499"/>
                    <a:pt x="9782" y="6637"/>
                  </a:cubicBezTo>
                  <a:cubicBezTo>
                    <a:pt x="9644" y="6914"/>
                    <a:pt x="9921" y="7190"/>
                    <a:pt x="10093" y="7190"/>
                  </a:cubicBezTo>
                  <a:cubicBezTo>
                    <a:pt x="11511" y="7501"/>
                    <a:pt x="12962" y="7640"/>
                    <a:pt x="14414" y="7916"/>
                  </a:cubicBezTo>
                  <a:cubicBezTo>
                    <a:pt x="13688" y="8366"/>
                    <a:pt x="12824" y="8642"/>
                    <a:pt x="12098" y="9091"/>
                  </a:cubicBezTo>
                  <a:cubicBezTo>
                    <a:pt x="11649" y="9368"/>
                    <a:pt x="11234" y="9506"/>
                    <a:pt x="10958" y="9783"/>
                  </a:cubicBezTo>
                  <a:cubicBezTo>
                    <a:pt x="10508" y="10094"/>
                    <a:pt x="10232" y="10370"/>
                    <a:pt x="9921" y="10509"/>
                  </a:cubicBezTo>
                  <a:cubicBezTo>
                    <a:pt x="7328" y="9783"/>
                    <a:pt x="4736" y="9956"/>
                    <a:pt x="2316" y="9230"/>
                  </a:cubicBezTo>
                  <a:cubicBezTo>
                    <a:pt x="2005" y="9091"/>
                    <a:pt x="1729" y="8919"/>
                    <a:pt x="1452" y="8780"/>
                  </a:cubicBezTo>
                  <a:cubicBezTo>
                    <a:pt x="2143" y="8366"/>
                    <a:pt x="3008" y="7778"/>
                    <a:pt x="3872" y="7190"/>
                  </a:cubicBezTo>
                  <a:cubicBezTo>
                    <a:pt x="4459" y="6776"/>
                    <a:pt x="5185" y="6326"/>
                    <a:pt x="5773" y="6050"/>
                  </a:cubicBezTo>
                  <a:cubicBezTo>
                    <a:pt x="6637" y="6326"/>
                    <a:pt x="7639" y="6637"/>
                    <a:pt x="8503" y="6776"/>
                  </a:cubicBezTo>
                  <a:cubicBezTo>
                    <a:pt x="8642" y="6776"/>
                    <a:pt x="8918" y="6637"/>
                    <a:pt x="8918" y="6499"/>
                  </a:cubicBezTo>
                  <a:lnTo>
                    <a:pt x="8918" y="6326"/>
                  </a:lnTo>
                  <a:cubicBezTo>
                    <a:pt x="9056" y="6188"/>
                    <a:pt x="8918" y="5911"/>
                    <a:pt x="8642" y="5911"/>
                  </a:cubicBezTo>
                  <a:cubicBezTo>
                    <a:pt x="7916" y="5773"/>
                    <a:pt x="7328" y="5635"/>
                    <a:pt x="6775" y="5462"/>
                  </a:cubicBezTo>
                  <a:cubicBezTo>
                    <a:pt x="6775" y="5324"/>
                    <a:pt x="6913" y="5324"/>
                    <a:pt x="7052" y="5186"/>
                  </a:cubicBezTo>
                  <a:cubicBezTo>
                    <a:pt x="8192" y="4598"/>
                    <a:pt x="9229" y="3907"/>
                    <a:pt x="10370" y="3181"/>
                  </a:cubicBezTo>
                  <a:cubicBezTo>
                    <a:pt x="10785" y="2870"/>
                    <a:pt x="11372" y="2593"/>
                    <a:pt x="11960" y="2178"/>
                  </a:cubicBezTo>
                  <a:cubicBezTo>
                    <a:pt x="12513" y="1867"/>
                    <a:pt x="12962" y="1591"/>
                    <a:pt x="13550" y="1314"/>
                  </a:cubicBezTo>
                  <a:cubicBezTo>
                    <a:pt x="13688" y="1141"/>
                    <a:pt x="13826" y="1141"/>
                    <a:pt x="13965" y="1141"/>
                  </a:cubicBezTo>
                  <a:cubicBezTo>
                    <a:pt x="14103" y="1003"/>
                    <a:pt x="14241" y="1003"/>
                    <a:pt x="14241" y="1003"/>
                  </a:cubicBezTo>
                  <a:cubicBezTo>
                    <a:pt x="14414" y="1003"/>
                    <a:pt x="14414" y="865"/>
                    <a:pt x="14414" y="865"/>
                  </a:cubicBezTo>
                  <a:close/>
                  <a:moveTo>
                    <a:pt x="21016" y="4771"/>
                  </a:moveTo>
                  <a:lnTo>
                    <a:pt x="21016" y="4771"/>
                  </a:lnTo>
                  <a:cubicBezTo>
                    <a:pt x="20740" y="5635"/>
                    <a:pt x="20463" y="6637"/>
                    <a:pt x="20152" y="7501"/>
                  </a:cubicBezTo>
                  <a:cubicBezTo>
                    <a:pt x="19737" y="8504"/>
                    <a:pt x="19426" y="9506"/>
                    <a:pt x="19288" y="10647"/>
                  </a:cubicBezTo>
                  <a:lnTo>
                    <a:pt x="19288" y="10820"/>
                  </a:lnTo>
                  <a:cubicBezTo>
                    <a:pt x="18873" y="10958"/>
                    <a:pt x="18562" y="11234"/>
                    <a:pt x="18285" y="11511"/>
                  </a:cubicBezTo>
                  <a:cubicBezTo>
                    <a:pt x="18873" y="9506"/>
                    <a:pt x="19426" y="7501"/>
                    <a:pt x="20014" y="5635"/>
                  </a:cubicBezTo>
                  <a:lnTo>
                    <a:pt x="20014" y="5462"/>
                  </a:lnTo>
                  <a:cubicBezTo>
                    <a:pt x="20290" y="5186"/>
                    <a:pt x="20601" y="5047"/>
                    <a:pt x="21016" y="4771"/>
                  </a:cubicBezTo>
                  <a:close/>
                  <a:moveTo>
                    <a:pt x="11234" y="10647"/>
                  </a:moveTo>
                  <a:lnTo>
                    <a:pt x="11234" y="10647"/>
                  </a:lnTo>
                  <a:cubicBezTo>
                    <a:pt x="11096" y="11096"/>
                    <a:pt x="10958" y="11684"/>
                    <a:pt x="10646" y="12237"/>
                  </a:cubicBezTo>
                  <a:lnTo>
                    <a:pt x="10646" y="11234"/>
                  </a:lnTo>
                  <a:cubicBezTo>
                    <a:pt x="10785" y="10958"/>
                    <a:pt x="11096" y="10820"/>
                    <a:pt x="11234" y="10647"/>
                  </a:cubicBezTo>
                  <a:close/>
                  <a:moveTo>
                    <a:pt x="19288" y="5911"/>
                  </a:moveTo>
                  <a:lnTo>
                    <a:pt x="19288" y="5911"/>
                  </a:lnTo>
                  <a:cubicBezTo>
                    <a:pt x="18735" y="7778"/>
                    <a:pt x="18147" y="9644"/>
                    <a:pt x="17560" y="11511"/>
                  </a:cubicBezTo>
                  <a:cubicBezTo>
                    <a:pt x="17560" y="11684"/>
                    <a:pt x="17560" y="11822"/>
                    <a:pt x="17698" y="11822"/>
                  </a:cubicBezTo>
                  <a:cubicBezTo>
                    <a:pt x="17421" y="12099"/>
                    <a:pt x="17145" y="12237"/>
                    <a:pt x="16834" y="12375"/>
                  </a:cubicBezTo>
                  <a:lnTo>
                    <a:pt x="16834" y="12237"/>
                  </a:lnTo>
                  <a:cubicBezTo>
                    <a:pt x="17145" y="10232"/>
                    <a:pt x="17698" y="8227"/>
                    <a:pt x="18562" y="6326"/>
                  </a:cubicBezTo>
                  <a:cubicBezTo>
                    <a:pt x="18735" y="6188"/>
                    <a:pt x="19011" y="6050"/>
                    <a:pt x="19288" y="5911"/>
                  </a:cubicBezTo>
                  <a:close/>
                  <a:moveTo>
                    <a:pt x="15693" y="10232"/>
                  </a:moveTo>
                  <a:lnTo>
                    <a:pt x="15693" y="10370"/>
                  </a:lnTo>
                  <a:cubicBezTo>
                    <a:pt x="15831" y="11234"/>
                    <a:pt x="15970" y="11960"/>
                    <a:pt x="16142" y="12824"/>
                  </a:cubicBezTo>
                  <a:lnTo>
                    <a:pt x="16142" y="12963"/>
                  </a:lnTo>
                  <a:cubicBezTo>
                    <a:pt x="15693" y="13239"/>
                    <a:pt x="15278" y="13550"/>
                    <a:pt x="14691" y="13827"/>
                  </a:cubicBezTo>
                  <a:cubicBezTo>
                    <a:pt x="14967" y="12686"/>
                    <a:pt x="15416" y="11373"/>
                    <a:pt x="15693" y="10232"/>
                  </a:cubicBezTo>
                  <a:close/>
                  <a:moveTo>
                    <a:pt x="15416" y="8366"/>
                  </a:moveTo>
                  <a:cubicBezTo>
                    <a:pt x="15555" y="8504"/>
                    <a:pt x="15555" y="8780"/>
                    <a:pt x="15555" y="9091"/>
                  </a:cubicBezTo>
                  <a:cubicBezTo>
                    <a:pt x="14967" y="10647"/>
                    <a:pt x="14414" y="12375"/>
                    <a:pt x="13965" y="14103"/>
                  </a:cubicBezTo>
                  <a:lnTo>
                    <a:pt x="13965" y="14276"/>
                  </a:lnTo>
                  <a:cubicBezTo>
                    <a:pt x="13688" y="14553"/>
                    <a:pt x="13239" y="14691"/>
                    <a:pt x="12824" y="14967"/>
                  </a:cubicBezTo>
                  <a:cubicBezTo>
                    <a:pt x="13377" y="12824"/>
                    <a:pt x="14241" y="10820"/>
                    <a:pt x="14967" y="8642"/>
                  </a:cubicBezTo>
                  <a:lnTo>
                    <a:pt x="14967" y="8504"/>
                  </a:lnTo>
                  <a:cubicBezTo>
                    <a:pt x="15105" y="8504"/>
                    <a:pt x="15278" y="8366"/>
                    <a:pt x="15416" y="8366"/>
                  </a:cubicBezTo>
                  <a:close/>
                  <a:moveTo>
                    <a:pt x="12686" y="9783"/>
                  </a:moveTo>
                  <a:cubicBezTo>
                    <a:pt x="12375" y="10647"/>
                    <a:pt x="12098" y="11511"/>
                    <a:pt x="11822" y="12375"/>
                  </a:cubicBezTo>
                  <a:cubicBezTo>
                    <a:pt x="11511" y="13412"/>
                    <a:pt x="11234" y="14553"/>
                    <a:pt x="10958" y="15555"/>
                  </a:cubicBezTo>
                  <a:cubicBezTo>
                    <a:pt x="10958" y="14829"/>
                    <a:pt x="10785" y="14276"/>
                    <a:pt x="10785" y="13550"/>
                  </a:cubicBezTo>
                  <a:cubicBezTo>
                    <a:pt x="11096" y="12686"/>
                    <a:pt x="11511" y="11684"/>
                    <a:pt x="11822" y="10820"/>
                  </a:cubicBezTo>
                  <a:cubicBezTo>
                    <a:pt x="11960" y="10647"/>
                    <a:pt x="11960" y="10370"/>
                    <a:pt x="12098" y="10232"/>
                  </a:cubicBezTo>
                  <a:lnTo>
                    <a:pt x="12098" y="10094"/>
                  </a:lnTo>
                  <a:cubicBezTo>
                    <a:pt x="12375" y="9956"/>
                    <a:pt x="12513" y="9783"/>
                    <a:pt x="12686" y="9783"/>
                  </a:cubicBezTo>
                  <a:close/>
                  <a:moveTo>
                    <a:pt x="14241" y="8919"/>
                  </a:moveTo>
                  <a:lnTo>
                    <a:pt x="14241" y="8919"/>
                  </a:lnTo>
                  <a:cubicBezTo>
                    <a:pt x="13550" y="11096"/>
                    <a:pt x="12686" y="13239"/>
                    <a:pt x="12098" y="15417"/>
                  </a:cubicBezTo>
                  <a:cubicBezTo>
                    <a:pt x="11960" y="15555"/>
                    <a:pt x="11649" y="15693"/>
                    <a:pt x="11511" y="15832"/>
                  </a:cubicBezTo>
                  <a:cubicBezTo>
                    <a:pt x="12098" y="13827"/>
                    <a:pt x="12513" y="11684"/>
                    <a:pt x="13377" y="9644"/>
                  </a:cubicBezTo>
                  <a:cubicBezTo>
                    <a:pt x="13377" y="9644"/>
                    <a:pt x="13377" y="9506"/>
                    <a:pt x="13550" y="9506"/>
                  </a:cubicBezTo>
                  <a:lnTo>
                    <a:pt x="13550" y="9368"/>
                  </a:lnTo>
                  <a:cubicBezTo>
                    <a:pt x="13826" y="9230"/>
                    <a:pt x="14103" y="9091"/>
                    <a:pt x="14241" y="8919"/>
                  </a:cubicBezTo>
                  <a:close/>
                  <a:moveTo>
                    <a:pt x="865" y="9644"/>
                  </a:moveTo>
                  <a:cubicBezTo>
                    <a:pt x="2143" y="10232"/>
                    <a:pt x="3595" y="10509"/>
                    <a:pt x="4909" y="10647"/>
                  </a:cubicBezTo>
                  <a:cubicBezTo>
                    <a:pt x="6464" y="10820"/>
                    <a:pt x="8192" y="10958"/>
                    <a:pt x="9644" y="11373"/>
                  </a:cubicBezTo>
                  <a:lnTo>
                    <a:pt x="9782" y="11373"/>
                  </a:lnTo>
                  <a:cubicBezTo>
                    <a:pt x="9782" y="12686"/>
                    <a:pt x="9921" y="14103"/>
                    <a:pt x="10093" y="15417"/>
                  </a:cubicBezTo>
                  <a:lnTo>
                    <a:pt x="10093" y="16143"/>
                  </a:lnTo>
                  <a:cubicBezTo>
                    <a:pt x="9056" y="16004"/>
                    <a:pt x="7916" y="16004"/>
                    <a:pt x="6913" y="15693"/>
                  </a:cubicBezTo>
                  <a:cubicBezTo>
                    <a:pt x="5600" y="15555"/>
                    <a:pt x="4321" y="15279"/>
                    <a:pt x="3180" y="14967"/>
                  </a:cubicBezTo>
                  <a:cubicBezTo>
                    <a:pt x="2455" y="14691"/>
                    <a:pt x="1867" y="14553"/>
                    <a:pt x="1279" y="14103"/>
                  </a:cubicBezTo>
                  <a:cubicBezTo>
                    <a:pt x="1003" y="12686"/>
                    <a:pt x="1003" y="11096"/>
                    <a:pt x="865" y="9644"/>
                  </a:cubicBezTo>
                  <a:close/>
                  <a:moveTo>
                    <a:pt x="14241" y="1"/>
                  </a:moveTo>
                  <a:lnTo>
                    <a:pt x="14103" y="139"/>
                  </a:lnTo>
                  <a:cubicBezTo>
                    <a:pt x="13550" y="277"/>
                    <a:pt x="12962" y="588"/>
                    <a:pt x="12375" y="865"/>
                  </a:cubicBezTo>
                  <a:cubicBezTo>
                    <a:pt x="11822" y="1314"/>
                    <a:pt x="11234" y="1591"/>
                    <a:pt x="10646" y="2006"/>
                  </a:cubicBezTo>
                  <a:cubicBezTo>
                    <a:pt x="9506" y="2731"/>
                    <a:pt x="8365" y="3457"/>
                    <a:pt x="7190" y="4183"/>
                  </a:cubicBezTo>
                  <a:cubicBezTo>
                    <a:pt x="5911" y="4909"/>
                    <a:pt x="4736" y="5635"/>
                    <a:pt x="3595" y="6326"/>
                  </a:cubicBezTo>
                  <a:cubicBezTo>
                    <a:pt x="2455" y="7052"/>
                    <a:pt x="1279" y="7778"/>
                    <a:pt x="139" y="8642"/>
                  </a:cubicBezTo>
                  <a:cubicBezTo>
                    <a:pt x="0" y="8642"/>
                    <a:pt x="0" y="8780"/>
                    <a:pt x="0" y="9091"/>
                  </a:cubicBezTo>
                  <a:cubicBezTo>
                    <a:pt x="139" y="10958"/>
                    <a:pt x="139" y="12686"/>
                    <a:pt x="415" y="14414"/>
                  </a:cubicBezTo>
                  <a:lnTo>
                    <a:pt x="415" y="14553"/>
                  </a:lnTo>
                  <a:lnTo>
                    <a:pt x="415" y="14691"/>
                  </a:lnTo>
                  <a:cubicBezTo>
                    <a:pt x="588" y="14691"/>
                    <a:pt x="588" y="14829"/>
                    <a:pt x="726" y="14829"/>
                  </a:cubicBezTo>
                  <a:cubicBezTo>
                    <a:pt x="1452" y="15279"/>
                    <a:pt x="2143" y="15555"/>
                    <a:pt x="2869" y="15832"/>
                  </a:cubicBezTo>
                  <a:cubicBezTo>
                    <a:pt x="3733" y="16143"/>
                    <a:pt x="4598" y="16281"/>
                    <a:pt x="5462" y="16419"/>
                  </a:cubicBezTo>
                  <a:cubicBezTo>
                    <a:pt x="7052" y="16696"/>
                    <a:pt x="8780" y="16869"/>
                    <a:pt x="10370" y="17145"/>
                  </a:cubicBezTo>
                  <a:lnTo>
                    <a:pt x="10785" y="17145"/>
                  </a:lnTo>
                  <a:cubicBezTo>
                    <a:pt x="10958" y="17145"/>
                    <a:pt x="11096" y="17145"/>
                    <a:pt x="11096" y="17007"/>
                  </a:cubicBezTo>
                  <a:cubicBezTo>
                    <a:pt x="15970" y="14276"/>
                    <a:pt x="20601" y="11096"/>
                    <a:pt x="24922" y="7640"/>
                  </a:cubicBezTo>
                  <a:cubicBezTo>
                    <a:pt x="25060" y="7501"/>
                    <a:pt x="25198" y="7190"/>
                    <a:pt x="25060" y="7052"/>
                  </a:cubicBezTo>
                  <a:lnTo>
                    <a:pt x="25060" y="6776"/>
                  </a:lnTo>
                  <a:cubicBezTo>
                    <a:pt x="25060" y="6050"/>
                    <a:pt x="25060" y="5324"/>
                    <a:pt x="24922" y="4460"/>
                  </a:cubicBezTo>
                  <a:lnTo>
                    <a:pt x="24922" y="3319"/>
                  </a:lnTo>
                  <a:cubicBezTo>
                    <a:pt x="24922" y="3042"/>
                    <a:pt x="24784" y="2731"/>
                    <a:pt x="24784" y="2455"/>
                  </a:cubicBezTo>
                  <a:cubicBezTo>
                    <a:pt x="24784" y="2317"/>
                    <a:pt x="24784" y="2178"/>
                    <a:pt x="24611" y="2006"/>
                  </a:cubicBezTo>
                  <a:cubicBezTo>
                    <a:pt x="24611" y="2006"/>
                    <a:pt x="24611" y="1867"/>
                    <a:pt x="24473" y="1867"/>
                  </a:cubicBezTo>
                  <a:lnTo>
                    <a:pt x="24334" y="1867"/>
                  </a:lnTo>
                  <a:cubicBezTo>
                    <a:pt x="24334" y="1729"/>
                    <a:pt x="24196" y="1729"/>
                    <a:pt x="24058" y="1591"/>
                  </a:cubicBezTo>
                  <a:cubicBezTo>
                    <a:pt x="21016" y="1003"/>
                    <a:pt x="17698" y="727"/>
                    <a:pt x="14691" y="1"/>
                  </a:cubicBezTo>
                  <a:lnTo>
                    <a:pt x="14552" y="1"/>
                  </a:lnTo>
                  <a:cubicBezTo>
                    <a:pt x="14552" y="1"/>
                    <a:pt x="14414" y="1"/>
                    <a:pt x="14414" y="139"/>
                  </a:cubicBezTo>
                  <a:lnTo>
                    <a:pt x="142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8"/>
            <p:cNvSpPr/>
            <p:nvPr/>
          </p:nvSpPr>
          <p:spPr>
            <a:xfrm>
              <a:off x="3662537" y="3388003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5" name="Google Shape;965;p8"/>
          <p:cNvSpPr/>
          <p:nvPr/>
        </p:nvSpPr>
        <p:spPr>
          <a:xfrm>
            <a:off x="3595107" y="3995488"/>
            <a:ext cx="18" cy="2564"/>
          </a:xfrm>
          <a:custGeom>
            <a:avLst/>
            <a:gdLst/>
            <a:ahLst/>
            <a:cxnLst/>
            <a:rect l="l" t="t" r="r" b="b"/>
            <a:pathLst>
              <a:path w="1" h="139" extrusionOk="0">
                <a:moveTo>
                  <a:pt x="1" y="1"/>
                </a:moveTo>
                <a:lnTo>
                  <a:pt x="1" y="139"/>
                </a:lnTo>
                <a:lnTo>
                  <a:pt x="1" y="139"/>
                </a:lnTo>
                <a:lnTo>
                  <a:pt x="1" y="139"/>
                </a:lnTo>
                <a:close/>
              </a:path>
            </a:pathLst>
          </a:custGeom>
          <a:solidFill>
            <a:srgbClr val="E9DD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6" name="Google Shape;966;p8"/>
          <p:cNvSpPr/>
          <p:nvPr/>
        </p:nvSpPr>
        <p:spPr>
          <a:xfrm>
            <a:off x="3515434" y="3724565"/>
            <a:ext cx="2564" cy="7672"/>
          </a:xfrm>
          <a:custGeom>
            <a:avLst/>
            <a:gdLst/>
            <a:ahLst/>
            <a:cxnLst/>
            <a:rect l="l" t="t" r="r" b="b"/>
            <a:pathLst>
              <a:path w="139" h="416" extrusionOk="0">
                <a:moveTo>
                  <a:pt x="138" y="415"/>
                </a:moveTo>
                <a:cubicBezTo>
                  <a:pt x="138" y="277"/>
                  <a:pt x="0" y="139"/>
                  <a:pt x="0" y="0"/>
                </a:cubicBezTo>
                <a:cubicBezTo>
                  <a:pt x="0" y="139"/>
                  <a:pt x="138" y="277"/>
                  <a:pt x="138" y="415"/>
                </a:cubicBezTo>
                <a:close/>
              </a:path>
            </a:pathLst>
          </a:custGeom>
          <a:solidFill>
            <a:srgbClr val="E9DD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7" name="Google Shape;967;p8"/>
          <p:cNvSpPr/>
          <p:nvPr/>
        </p:nvSpPr>
        <p:spPr>
          <a:xfrm>
            <a:off x="3507134" y="3697787"/>
            <a:ext cx="18" cy="5127"/>
          </a:xfrm>
          <a:custGeom>
            <a:avLst/>
            <a:gdLst/>
            <a:ahLst/>
            <a:cxnLst/>
            <a:rect l="l" t="t" r="r" b="b"/>
            <a:pathLst>
              <a:path w="1" h="278" extrusionOk="0">
                <a:moveTo>
                  <a:pt x="1" y="1"/>
                </a:moveTo>
                <a:lnTo>
                  <a:pt x="1" y="277"/>
                </a:lnTo>
                <a:lnTo>
                  <a:pt x="1" y="1"/>
                </a:lnTo>
                <a:close/>
              </a:path>
            </a:pathLst>
          </a:custGeom>
          <a:solidFill>
            <a:srgbClr val="E9DD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8" name="Google Shape;968;p8"/>
          <p:cNvSpPr/>
          <p:nvPr/>
        </p:nvSpPr>
        <p:spPr>
          <a:xfrm>
            <a:off x="3525633" y="3756434"/>
            <a:ext cx="3191" cy="7672"/>
          </a:xfrm>
          <a:custGeom>
            <a:avLst/>
            <a:gdLst/>
            <a:ahLst/>
            <a:cxnLst/>
            <a:rect l="l" t="t" r="r" b="b"/>
            <a:pathLst>
              <a:path w="173" h="416" extrusionOk="0">
                <a:moveTo>
                  <a:pt x="173" y="415"/>
                </a:moveTo>
                <a:cubicBezTo>
                  <a:pt x="173" y="277"/>
                  <a:pt x="0" y="139"/>
                  <a:pt x="0" y="1"/>
                </a:cubicBezTo>
                <a:cubicBezTo>
                  <a:pt x="0" y="139"/>
                  <a:pt x="173" y="277"/>
                  <a:pt x="173" y="415"/>
                </a:cubicBezTo>
                <a:close/>
              </a:path>
            </a:pathLst>
          </a:custGeom>
          <a:solidFill>
            <a:srgbClr val="E9DD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9" name="Google Shape;969;p8"/>
          <p:cNvSpPr/>
          <p:nvPr/>
        </p:nvSpPr>
        <p:spPr>
          <a:xfrm>
            <a:off x="3584281" y="3963620"/>
            <a:ext cx="18" cy="5109"/>
          </a:xfrm>
          <a:custGeom>
            <a:avLst/>
            <a:gdLst/>
            <a:ahLst/>
            <a:cxnLst/>
            <a:rect l="l" t="t" r="r" b="b"/>
            <a:pathLst>
              <a:path w="1" h="277" extrusionOk="0">
                <a:moveTo>
                  <a:pt x="0" y="0"/>
                </a:moveTo>
                <a:lnTo>
                  <a:pt x="0" y="277"/>
                </a:lnTo>
                <a:lnTo>
                  <a:pt x="0" y="0"/>
                </a:lnTo>
                <a:close/>
              </a:path>
            </a:pathLst>
          </a:custGeom>
          <a:solidFill>
            <a:srgbClr val="E9DD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0" name="Google Shape;970;p8"/>
          <p:cNvSpPr/>
          <p:nvPr/>
        </p:nvSpPr>
        <p:spPr>
          <a:xfrm>
            <a:off x="3496935" y="3668463"/>
            <a:ext cx="76528" cy="13408"/>
          </a:xfrm>
          <a:custGeom>
            <a:avLst/>
            <a:gdLst/>
            <a:ahLst/>
            <a:cxnLst/>
            <a:rect l="l" t="t" r="r" b="b"/>
            <a:pathLst>
              <a:path w="4149" h="727" extrusionOk="0">
                <a:moveTo>
                  <a:pt x="3734" y="1"/>
                </a:moveTo>
                <a:cubicBezTo>
                  <a:pt x="2981" y="183"/>
                  <a:pt x="2213" y="381"/>
                  <a:pt x="1449" y="534"/>
                </a:cubicBezTo>
                <a:lnTo>
                  <a:pt x="1449" y="534"/>
                </a:lnTo>
                <a:cubicBezTo>
                  <a:pt x="2385" y="381"/>
                  <a:pt x="3304" y="183"/>
                  <a:pt x="4148" y="1"/>
                </a:cubicBezTo>
                <a:close/>
                <a:moveTo>
                  <a:pt x="1449" y="534"/>
                </a:moveTo>
                <a:cubicBezTo>
                  <a:pt x="968" y="613"/>
                  <a:pt x="482" y="680"/>
                  <a:pt x="1" y="727"/>
                </a:cubicBezTo>
                <a:lnTo>
                  <a:pt x="277" y="727"/>
                </a:lnTo>
                <a:cubicBezTo>
                  <a:pt x="665" y="680"/>
                  <a:pt x="1057" y="613"/>
                  <a:pt x="1449" y="534"/>
                </a:cubicBezTo>
                <a:close/>
              </a:path>
            </a:pathLst>
          </a:custGeom>
          <a:solidFill>
            <a:srgbClr val="E9DD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1" name="Google Shape;971;p8"/>
          <p:cNvSpPr/>
          <p:nvPr/>
        </p:nvSpPr>
        <p:spPr>
          <a:xfrm>
            <a:off x="4816532" y="4279155"/>
            <a:ext cx="18" cy="5773"/>
          </a:xfrm>
          <a:custGeom>
            <a:avLst/>
            <a:gdLst/>
            <a:ahLst/>
            <a:cxnLst/>
            <a:rect l="l" t="t" r="r" b="b"/>
            <a:pathLst>
              <a:path w="1" h="313" extrusionOk="0">
                <a:moveTo>
                  <a:pt x="1" y="1"/>
                </a:moveTo>
                <a:lnTo>
                  <a:pt x="1" y="312"/>
                </a:lnTo>
                <a:lnTo>
                  <a:pt x="1" y="312"/>
                </a:lnTo>
                <a:lnTo>
                  <a:pt x="1" y="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F2E6D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2" name="Google Shape;972;p8"/>
          <p:cNvSpPr/>
          <p:nvPr/>
        </p:nvSpPr>
        <p:spPr>
          <a:xfrm>
            <a:off x="4774463" y="4292545"/>
            <a:ext cx="26155" cy="10863"/>
          </a:xfrm>
          <a:custGeom>
            <a:avLst/>
            <a:gdLst/>
            <a:ahLst/>
            <a:cxnLst/>
            <a:rect l="l" t="t" r="r" b="b"/>
            <a:pathLst>
              <a:path w="1418" h="589" extrusionOk="0">
                <a:moveTo>
                  <a:pt x="1417" y="1"/>
                </a:moveTo>
                <a:lnTo>
                  <a:pt x="1417" y="1"/>
                </a:lnTo>
                <a:cubicBezTo>
                  <a:pt x="1245" y="130"/>
                  <a:pt x="1042" y="230"/>
                  <a:pt x="835" y="312"/>
                </a:cubicBezTo>
                <a:lnTo>
                  <a:pt x="1003" y="312"/>
                </a:lnTo>
                <a:cubicBezTo>
                  <a:pt x="1141" y="139"/>
                  <a:pt x="1279" y="139"/>
                  <a:pt x="1417" y="1"/>
                </a:cubicBezTo>
                <a:close/>
                <a:moveTo>
                  <a:pt x="726" y="312"/>
                </a:moveTo>
                <a:cubicBezTo>
                  <a:pt x="415" y="450"/>
                  <a:pt x="138" y="450"/>
                  <a:pt x="0" y="588"/>
                </a:cubicBezTo>
                <a:cubicBezTo>
                  <a:pt x="242" y="508"/>
                  <a:pt x="543" y="427"/>
                  <a:pt x="835" y="312"/>
                </a:cubicBezTo>
                <a:close/>
              </a:path>
            </a:pathLst>
          </a:custGeom>
          <a:solidFill>
            <a:srgbClr val="F2E6D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3" name="Google Shape;973;p8"/>
          <p:cNvSpPr/>
          <p:nvPr/>
        </p:nvSpPr>
        <p:spPr>
          <a:xfrm>
            <a:off x="4813986" y="4284910"/>
            <a:ext cx="2564" cy="2564"/>
          </a:xfrm>
          <a:custGeom>
            <a:avLst/>
            <a:gdLst/>
            <a:ahLst/>
            <a:cxnLst/>
            <a:rect l="l" t="t" r="r" b="b"/>
            <a:pathLst>
              <a:path w="139" h="139" extrusionOk="0">
                <a:moveTo>
                  <a:pt x="139" y="0"/>
                </a:moveTo>
                <a:cubicBezTo>
                  <a:pt x="0" y="0"/>
                  <a:pt x="0" y="138"/>
                  <a:pt x="0" y="138"/>
                </a:cubicBezTo>
                <a:lnTo>
                  <a:pt x="139" y="0"/>
                </a:lnTo>
                <a:close/>
              </a:path>
            </a:pathLst>
          </a:custGeom>
          <a:solidFill>
            <a:srgbClr val="F2E6D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4" name="Google Shape;974;p8"/>
          <p:cNvSpPr/>
          <p:nvPr/>
        </p:nvSpPr>
        <p:spPr>
          <a:xfrm>
            <a:off x="3592562" y="3527579"/>
            <a:ext cx="18" cy="1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5" name="Google Shape;975;p8"/>
          <p:cNvSpPr/>
          <p:nvPr/>
        </p:nvSpPr>
        <p:spPr>
          <a:xfrm>
            <a:off x="3605306" y="3533315"/>
            <a:ext cx="3209" cy="2582"/>
          </a:xfrm>
          <a:custGeom>
            <a:avLst/>
            <a:gdLst/>
            <a:ahLst/>
            <a:cxnLst/>
            <a:rect l="l" t="t" r="r" b="b"/>
            <a:pathLst>
              <a:path w="174" h="140" extrusionOk="0">
                <a:moveTo>
                  <a:pt x="1" y="1"/>
                </a:moveTo>
                <a:lnTo>
                  <a:pt x="1" y="139"/>
                </a:lnTo>
                <a:lnTo>
                  <a:pt x="174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6" name="Google Shape;976;p8"/>
          <p:cNvSpPr/>
          <p:nvPr/>
        </p:nvSpPr>
        <p:spPr>
          <a:xfrm>
            <a:off x="3605306" y="3551813"/>
            <a:ext cx="18" cy="1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77" name="Google Shape;977;p8"/>
          <p:cNvGrpSpPr/>
          <p:nvPr/>
        </p:nvGrpSpPr>
        <p:grpSpPr>
          <a:xfrm>
            <a:off x="3478236" y="3296581"/>
            <a:ext cx="1376489" cy="1381587"/>
            <a:chOff x="3972921" y="3209840"/>
            <a:chExt cx="1340301" cy="1345527"/>
          </a:xfrm>
        </p:grpSpPr>
        <p:sp>
          <p:nvSpPr>
            <p:cNvPr id="978" name="Google Shape;978;p8"/>
            <p:cNvSpPr/>
            <p:nvPr/>
          </p:nvSpPr>
          <p:spPr>
            <a:xfrm>
              <a:off x="3972921" y="3589766"/>
              <a:ext cx="1340301" cy="965601"/>
            </a:xfrm>
            <a:custGeom>
              <a:avLst/>
              <a:gdLst/>
              <a:ahLst/>
              <a:cxnLst/>
              <a:rect l="l" t="t" r="r" b="b"/>
              <a:pathLst>
                <a:path w="74627" h="53764" extrusionOk="0">
                  <a:moveTo>
                    <a:pt x="2040" y="0"/>
                  </a:moveTo>
                  <a:cubicBezTo>
                    <a:pt x="1452" y="0"/>
                    <a:pt x="1038" y="138"/>
                    <a:pt x="588" y="449"/>
                  </a:cubicBezTo>
                  <a:cubicBezTo>
                    <a:pt x="174" y="1002"/>
                    <a:pt x="1" y="1728"/>
                    <a:pt x="174" y="2316"/>
                  </a:cubicBezTo>
                  <a:cubicBezTo>
                    <a:pt x="3457" y="14137"/>
                    <a:pt x="7087" y="25924"/>
                    <a:pt x="11096" y="37469"/>
                  </a:cubicBezTo>
                  <a:cubicBezTo>
                    <a:pt x="11545" y="39024"/>
                    <a:pt x="11960" y="40614"/>
                    <a:pt x="12548" y="42066"/>
                  </a:cubicBezTo>
                  <a:cubicBezTo>
                    <a:pt x="13135" y="44070"/>
                    <a:pt x="13689" y="45937"/>
                    <a:pt x="14414" y="47665"/>
                  </a:cubicBezTo>
                  <a:cubicBezTo>
                    <a:pt x="15140" y="49255"/>
                    <a:pt x="15866" y="50983"/>
                    <a:pt x="17145" y="52159"/>
                  </a:cubicBezTo>
                  <a:cubicBezTo>
                    <a:pt x="18458" y="53438"/>
                    <a:pt x="20325" y="53714"/>
                    <a:pt x="21915" y="53714"/>
                  </a:cubicBezTo>
                  <a:cubicBezTo>
                    <a:pt x="22344" y="53749"/>
                    <a:pt x="22768" y="53764"/>
                    <a:pt x="23189" y="53764"/>
                  </a:cubicBezTo>
                  <a:cubicBezTo>
                    <a:pt x="24872" y="53764"/>
                    <a:pt x="26498" y="53521"/>
                    <a:pt x="28102" y="53299"/>
                  </a:cubicBezTo>
                  <a:cubicBezTo>
                    <a:pt x="29830" y="53023"/>
                    <a:pt x="31420" y="52712"/>
                    <a:pt x="33149" y="52435"/>
                  </a:cubicBezTo>
                  <a:cubicBezTo>
                    <a:pt x="34428" y="52297"/>
                    <a:pt x="35741" y="52297"/>
                    <a:pt x="37020" y="52159"/>
                  </a:cubicBezTo>
                  <a:cubicBezTo>
                    <a:pt x="38886" y="51986"/>
                    <a:pt x="40615" y="51986"/>
                    <a:pt x="42516" y="51848"/>
                  </a:cubicBezTo>
                  <a:cubicBezTo>
                    <a:pt x="45972" y="51571"/>
                    <a:pt x="49429" y="51122"/>
                    <a:pt x="52885" y="49981"/>
                  </a:cubicBezTo>
                  <a:cubicBezTo>
                    <a:pt x="54441" y="49393"/>
                    <a:pt x="56031" y="48529"/>
                    <a:pt x="57483" y="47527"/>
                  </a:cubicBezTo>
                  <a:cubicBezTo>
                    <a:pt x="58347" y="46974"/>
                    <a:pt x="59073" y="46386"/>
                    <a:pt x="59798" y="45799"/>
                  </a:cubicBezTo>
                  <a:cubicBezTo>
                    <a:pt x="60351" y="45073"/>
                    <a:pt x="61077" y="44520"/>
                    <a:pt x="61665" y="43794"/>
                  </a:cubicBezTo>
                  <a:cubicBezTo>
                    <a:pt x="63808" y="41616"/>
                    <a:pt x="65986" y="39335"/>
                    <a:pt x="67714" y="36881"/>
                  </a:cubicBezTo>
                  <a:cubicBezTo>
                    <a:pt x="69580" y="36604"/>
                    <a:pt x="71309" y="36155"/>
                    <a:pt x="73175" y="35879"/>
                  </a:cubicBezTo>
                  <a:cubicBezTo>
                    <a:pt x="73901" y="35740"/>
                    <a:pt x="74489" y="34876"/>
                    <a:pt x="74489" y="34012"/>
                  </a:cubicBezTo>
                  <a:cubicBezTo>
                    <a:pt x="74627" y="33286"/>
                    <a:pt x="74316" y="32422"/>
                    <a:pt x="74039" y="31696"/>
                  </a:cubicBezTo>
                  <a:cubicBezTo>
                    <a:pt x="73763" y="30970"/>
                    <a:pt x="73175" y="30383"/>
                    <a:pt x="72588" y="29830"/>
                  </a:cubicBezTo>
                  <a:cubicBezTo>
                    <a:pt x="72173" y="29519"/>
                    <a:pt x="71723" y="29242"/>
                    <a:pt x="71170" y="29242"/>
                  </a:cubicBezTo>
                  <a:cubicBezTo>
                    <a:pt x="70721" y="29242"/>
                    <a:pt x="70168" y="29519"/>
                    <a:pt x="69857" y="29830"/>
                  </a:cubicBezTo>
                  <a:cubicBezTo>
                    <a:pt x="69131" y="30556"/>
                    <a:pt x="68993" y="31834"/>
                    <a:pt x="69857" y="32560"/>
                  </a:cubicBezTo>
                  <a:cubicBezTo>
                    <a:pt x="69719" y="32699"/>
                    <a:pt x="69580" y="32699"/>
                    <a:pt x="69442" y="32699"/>
                  </a:cubicBezTo>
                  <a:cubicBezTo>
                    <a:pt x="69304" y="32284"/>
                    <a:pt x="68993" y="31973"/>
                    <a:pt x="68578" y="31696"/>
                  </a:cubicBezTo>
                  <a:cubicBezTo>
                    <a:pt x="68311" y="31558"/>
                    <a:pt x="68015" y="31491"/>
                    <a:pt x="67717" y="31491"/>
                  </a:cubicBezTo>
                  <a:cubicBezTo>
                    <a:pt x="67048" y="31491"/>
                    <a:pt x="66368" y="31824"/>
                    <a:pt x="65986" y="32422"/>
                  </a:cubicBezTo>
                  <a:cubicBezTo>
                    <a:pt x="65847" y="32837"/>
                    <a:pt x="65536" y="33148"/>
                    <a:pt x="65398" y="33563"/>
                  </a:cubicBezTo>
                  <a:cubicBezTo>
                    <a:pt x="65121" y="33701"/>
                    <a:pt x="64983" y="34012"/>
                    <a:pt x="64810" y="34150"/>
                  </a:cubicBezTo>
                  <a:cubicBezTo>
                    <a:pt x="64672" y="34289"/>
                    <a:pt x="64672" y="34427"/>
                    <a:pt x="64672" y="34565"/>
                  </a:cubicBezTo>
                  <a:cubicBezTo>
                    <a:pt x="64396" y="34876"/>
                    <a:pt x="64119" y="35291"/>
                    <a:pt x="63946" y="35567"/>
                  </a:cubicBezTo>
                  <a:cubicBezTo>
                    <a:pt x="62806" y="37019"/>
                    <a:pt x="61527" y="38471"/>
                    <a:pt x="60213" y="39888"/>
                  </a:cubicBezTo>
                  <a:cubicBezTo>
                    <a:pt x="58934" y="41202"/>
                    <a:pt x="57621" y="42653"/>
                    <a:pt x="56031" y="43932"/>
                  </a:cubicBezTo>
                  <a:cubicBezTo>
                    <a:pt x="54890" y="44796"/>
                    <a:pt x="53750" y="45384"/>
                    <a:pt x="52436" y="45937"/>
                  </a:cubicBezTo>
                  <a:cubicBezTo>
                    <a:pt x="50293" y="46801"/>
                    <a:pt x="47977" y="47389"/>
                    <a:pt x="45661" y="47665"/>
                  </a:cubicBezTo>
                  <a:cubicBezTo>
                    <a:pt x="42066" y="48115"/>
                    <a:pt x="38610" y="48253"/>
                    <a:pt x="35015" y="48391"/>
                  </a:cubicBezTo>
                  <a:cubicBezTo>
                    <a:pt x="32146" y="48702"/>
                    <a:pt x="29381" y="49255"/>
                    <a:pt x="26650" y="49566"/>
                  </a:cubicBezTo>
                  <a:cubicBezTo>
                    <a:pt x="25284" y="49769"/>
                    <a:pt x="23918" y="49897"/>
                    <a:pt x="22551" y="49897"/>
                  </a:cubicBezTo>
                  <a:cubicBezTo>
                    <a:pt x="22051" y="49897"/>
                    <a:pt x="21551" y="49880"/>
                    <a:pt x="21051" y="49843"/>
                  </a:cubicBezTo>
                  <a:cubicBezTo>
                    <a:pt x="20602" y="49843"/>
                    <a:pt x="20325" y="49705"/>
                    <a:pt x="20048" y="49566"/>
                  </a:cubicBezTo>
                  <a:lnTo>
                    <a:pt x="19737" y="49566"/>
                  </a:lnTo>
                  <a:cubicBezTo>
                    <a:pt x="19737" y="49393"/>
                    <a:pt x="19599" y="49255"/>
                    <a:pt x="19461" y="49117"/>
                  </a:cubicBezTo>
                  <a:cubicBezTo>
                    <a:pt x="18873" y="48253"/>
                    <a:pt x="18458" y="47389"/>
                    <a:pt x="18009" y="46525"/>
                  </a:cubicBezTo>
                  <a:cubicBezTo>
                    <a:pt x="17007" y="43932"/>
                    <a:pt x="16281" y="41340"/>
                    <a:pt x="15417" y="38609"/>
                  </a:cubicBezTo>
                  <a:cubicBezTo>
                    <a:pt x="15002" y="37157"/>
                    <a:pt x="14553" y="35879"/>
                    <a:pt x="14000" y="34427"/>
                  </a:cubicBezTo>
                  <a:cubicBezTo>
                    <a:pt x="13274" y="32284"/>
                    <a:pt x="12548" y="29968"/>
                    <a:pt x="11822" y="27790"/>
                  </a:cubicBezTo>
                  <a:cubicBezTo>
                    <a:pt x="9368" y="20186"/>
                    <a:pt x="7087" y="12685"/>
                    <a:pt x="4909" y="5047"/>
                  </a:cubicBezTo>
                  <a:lnTo>
                    <a:pt x="4909" y="5047"/>
                  </a:lnTo>
                  <a:cubicBezTo>
                    <a:pt x="5047" y="5185"/>
                    <a:pt x="5358" y="5323"/>
                    <a:pt x="5497" y="5496"/>
                  </a:cubicBezTo>
                  <a:cubicBezTo>
                    <a:pt x="5635" y="5496"/>
                    <a:pt x="5635" y="5634"/>
                    <a:pt x="5773" y="5634"/>
                  </a:cubicBezTo>
                  <a:cubicBezTo>
                    <a:pt x="6222" y="6049"/>
                    <a:pt x="6499" y="6187"/>
                    <a:pt x="7087" y="6187"/>
                  </a:cubicBezTo>
                  <a:cubicBezTo>
                    <a:pt x="7640" y="6187"/>
                    <a:pt x="8089" y="6049"/>
                    <a:pt x="8504" y="5634"/>
                  </a:cubicBezTo>
                  <a:cubicBezTo>
                    <a:pt x="8815" y="5323"/>
                    <a:pt x="8953" y="4770"/>
                    <a:pt x="8953" y="4321"/>
                  </a:cubicBezTo>
                  <a:cubicBezTo>
                    <a:pt x="8953" y="3906"/>
                    <a:pt x="8815" y="3318"/>
                    <a:pt x="8504" y="2904"/>
                  </a:cubicBezTo>
                  <a:cubicBezTo>
                    <a:pt x="6775" y="1452"/>
                    <a:pt x="4771" y="449"/>
                    <a:pt x="24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8"/>
            <p:cNvSpPr/>
            <p:nvPr/>
          </p:nvSpPr>
          <p:spPr>
            <a:xfrm>
              <a:off x="4081561" y="3432077"/>
              <a:ext cx="129761" cy="229295"/>
            </a:xfrm>
            <a:custGeom>
              <a:avLst/>
              <a:gdLst/>
              <a:ahLst/>
              <a:cxnLst/>
              <a:rect l="l" t="t" r="r" b="b"/>
              <a:pathLst>
                <a:path w="7225" h="12767" extrusionOk="0">
                  <a:moveTo>
                    <a:pt x="1452" y="1"/>
                  </a:moveTo>
                  <a:cubicBezTo>
                    <a:pt x="1038" y="139"/>
                    <a:pt x="588" y="450"/>
                    <a:pt x="312" y="865"/>
                  </a:cubicBezTo>
                  <a:cubicBezTo>
                    <a:pt x="1" y="1452"/>
                    <a:pt x="1" y="1867"/>
                    <a:pt x="173" y="2455"/>
                  </a:cubicBezTo>
                  <a:cubicBezTo>
                    <a:pt x="726" y="5773"/>
                    <a:pt x="2040" y="8780"/>
                    <a:pt x="3630" y="11822"/>
                  </a:cubicBezTo>
                  <a:cubicBezTo>
                    <a:pt x="3903" y="12481"/>
                    <a:pt x="4565" y="12767"/>
                    <a:pt x="5232" y="12767"/>
                  </a:cubicBezTo>
                  <a:cubicBezTo>
                    <a:pt x="5579" y="12767"/>
                    <a:pt x="5927" y="12690"/>
                    <a:pt x="6222" y="12548"/>
                  </a:cubicBezTo>
                  <a:cubicBezTo>
                    <a:pt x="6637" y="12237"/>
                    <a:pt x="6914" y="11822"/>
                    <a:pt x="7086" y="11372"/>
                  </a:cubicBezTo>
                  <a:cubicBezTo>
                    <a:pt x="7225" y="10819"/>
                    <a:pt x="7086" y="10370"/>
                    <a:pt x="6775" y="9955"/>
                  </a:cubicBezTo>
                  <a:cubicBezTo>
                    <a:pt x="6361" y="8918"/>
                    <a:pt x="5911" y="8054"/>
                    <a:pt x="5496" y="7052"/>
                  </a:cubicBezTo>
                  <a:cubicBezTo>
                    <a:pt x="4771" y="5185"/>
                    <a:pt x="4183" y="3319"/>
                    <a:pt x="3768" y="1314"/>
                  </a:cubicBezTo>
                  <a:cubicBezTo>
                    <a:pt x="3768" y="865"/>
                    <a:pt x="3319" y="450"/>
                    <a:pt x="2904" y="277"/>
                  </a:cubicBezTo>
                  <a:cubicBezTo>
                    <a:pt x="2593" y="1"/>
                    <a:pt x="2316" y="1"/>
                    <a:pt x="20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8"/>
            <p:cNvSpPr/>
            <p:nvPr/>
          </p:nvSpPr>
          <p:spPr>
            <a:xfrm>
              <a:off x="4353476" y="4166461"/>
              <a:ext cx="2496" cy="5621"/>
            </a:xfrm>
            <a:custGeom>
              <a:avLst/>
              <a:gdLst/>
              <a:ahLst/>
              <a:cxnLst/>
              <a:rect l="l" t="t" r="r" b="b"/>
              <a:pathLst>
                <a:path w="139" h="313" extrusionOk="0">
                  <a:moveTo>
                    <a:pt x="138" y="312"/>
                  </a:moveTo>
                  <a:cubicBezTo>
                    <a:pt x="0" y="312"/>
                    <a:pt x="0" y="174"/>
                    <a:pt x="0" y="1"/>
                  </a:cubicBezTo>
                  <a:cubicBezTo>
                    <a:pt x="0" y="174"/>
                    <a:pt x="0" y="312"/>
                    <a:pt x="138" y="312"/>
                  </a:cubicBez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8"/>
            <p:cNvSpPr/>
            <p:nvPr/>
          </p:nvSpPr>
          <p:spPr>
            <a:xfrm>
              <a:off x="4810989" y="4280687"/>
              <a:ext cx="21121" cy="2514"/>
            </a:xfrm>
            <a:custGeom>
              <a:avLst/>
              <a:gdLst/>
              <a:ahLst/>
              <a:cxnLst/>
              <a:rect l="l" t="t" r="r" b="b"/>
              <a:pathLst>
                <a:path w="1176" h="140" extrusionOk="0">
                  <a:moveTo>
                    <a:pt x="1176" y="1"/>
                  </a:moveTo>
                  <a:lnTo>
                    <a:pt x="1176" y="1"/>
                  </a:lnTo>
                  <a:cubicBezTo>
                    <a:pt x="865" y="139"/>
                    <a:pt x="450" y="139"/>
                    <a:pt x="1" y="139"/>
                  </a:cubicBezTo>
                  <a:lnTo>
                    <a:pt x="1038" y="139"/>
                  </a:lnTo>
                  <a:lnTo>
                    <a:pt x="1176" y="1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8"/>
            <p:cNvSpPr/>
            <p:nvPr/>
          </p:nvSpPr>
          <p:spPr>
            <a:xfrm>
              <a:off x="4154192" y="3669831"/>
              <a:ext cx="18" cy="5621"/>
            </a:xfrm>
            <a:custGeom>
              <a:avLst/>
              <a:gdLst/>
              <a:ahLst/>
              <a:cxnLst/>
              <a:rect l="l" t="t" r="r" b="b"/>
              <a:pathLst>
                <a:path w="1" h="313" extrusionOk="0">
                  <a:moveTo>
                    <a:pt x="1" y="1"/>
                  </a:moveTo>
                  <a:lnTo>
                    <a:pt x="1" y="312"/>
                  </a:lnTo>
                  <a:lnTo>
                    <a:pt x="1" y="312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8"/>
            <p:cNvSpPr/>
            <p:nvPr/>
          </p:nvSpPr>
          <p:spPr>
            <a:xfrm>
              <a:off x="4400028" y="4262691"/>
              <a:ext cx="4993" cy="9950"/>
            </a:xfrm>
            <a:custGeom>
              <a:avLst/>
              <a:gdLst/>
              <a:ahLst/>
              <a:cxnLst/>
              <a:rect l="l" t="t" r="r" b="b"/>
              <a:pathLst>
                <a:path w="278" h="554" extrusionOk="0">
                  <a:moveTo>
                    <a:pt x="1" y="1"/>
                  </a:moveTo>
                  <a:lnTo>
                    <a:pt x="1" y="1"/>
                  </a:lnTo>
                  <a:cubicBezTo>
                    <a:pt x="139" y="277"/>
                    <a:pt x="277" y="415"/>
                    <a:pt x="277" y="554"/>
                  </a:cubicBezTo>
                  <a:cubicBezTo>
                    <a:pt x="277" y="277"/>
                    <a:pt x="139" y="139"/>
                    <a:pt x="1" y="1"/>
                  </a:cubicBez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8"/>
            <p:cNvSpPr/>
            <p:nvPr/>
          </p:nvSpPr>
          <p:spPr>
            <a:xfrm>
              <a:off x="4407482" y="4272623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"/>
                  </a:moveTo>
                  <a:lnTo>
                    <a:pt x="0" y="1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8"/>
            <p:cNvSpPr/>
            <p:nvPr/>
          </p:nvSpPr>
          <p:spPr>
            <a:xfrm>
              <a:off x="4756983" y="4288140"/>
              <a:ext cx="4975" cy="18"/>
            </a:xfrm>
            <a:custGeom>
              <a:avLst/>
              <a:gdLst/>
              <a:ahLst/>
              <a:cxnLst/>
              <a:rect l="l" t="t" r="r" b="b"/>
              <a:pathLst>
                <a:path w="277" h="1" extrusionOk="0">
                  <a:moveTo>
                    <a:pt x="277" y="1"/>
                  </a:moveTo>
                  <a:lnTo>
                    <a:pt x="0" y="1"/>
                  </a:lnTo>
                  <a:lnTo>
                    <a:pt x="139" y="1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8"/>
            <p:cNvSpPr/>
            <p:nvPr/>
          </p:nvSpPr>
          <p:spPr>
            <a:xfrm>
              <a:off x="4311880" y="4073357"/>
              <a:ext cx="18" cy="5604"/>
            </a:xfrm>
            <a:custGeom>
              <a:avLst/>
              <a:gdLst/>
              <a:ahLst/>
              <a:cxnLst/>
              <a:rect l="l" t="t" r="r" b="b"/>
              <a:pathLst>
                <a:path w="1" h="312" extrusionOk="0">
                  <a:moveTo>
                    <a:pt x="0" y="311"/>
                  </a:moveTo>
                  <a:lnTo>
                    <a:pt x="0" y="0"/>
                  </a:lnTo>
                  <a:lnTo>
                    <a:pt x="0" y="311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8"/>
            <p:cNvSpPr/>
            <p:nvPr/>
          </p:nvSpPr>
          <p:spPr>
            <a:xfrm>
              <a:off x="4249793" y="3928707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8"/>
            <p:cNvSpPr/>
            <p:nvPr/>
          </p:nvSpPr>
          <p:spPr>
            <a:xfrm>
              <a:off x="4239861" y="3897672"/>
              <a:ext cx="9950" cy="31053"/>
            </a:xfrm>
            <a:custGeom>
              <a:avLst/>
              <a:gdLst/>
              <a:ahLst/>
              <a:cxnLst/>
              <a:rect l="l" t="t" r="r" b="b"/>
              <a:pathLst>
                <a:path w="554" h="1729" extrusionOk="0">
                  <a:moveTo>
                    <a:pt x="1" y="0"/>
                  </a:moveTo>
                  <a:cubicBezTo>
                    <a:pt x="139" y="588"/>
                    <a:pt x="416" y="1141"/>
                    <a:pt x="554" y="1729"/>
                  </a:cubicBezTo>
                  <a:lnTo>
                    <a:pt x="554" y="1729"/>
                  </a:lnTo>
                  <a:cubicBezTo>
                    <a:pt x="416" y="1141"/>
                    <a:pt x="139" y="588"/>
                    <a:pt x="1" y="0"/>
                  </a:cubicBez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8"/>
            <p:cNvSpPr/>
            <p:nvPr/>
          </p:nvSpPr>
          <p:spPr>
            <a:xfrm>
              <a:off x="4860648" y="4296222"/>
              <a:ext cx="4993" cy="18"/>
            </a:xfrm>
            <a:custGeom>
              <a:avLst/>
              <a:gdLst/>
              <a:ahLst/>
              <a:cxnLst/>
              <a:rect l="l" t="t" r="r" b="b"/>
              <a:pathLst>
                <a:path w="278" h="1" extrusionOk="0">
                  <a:moveTo>
                    <a:pt x="277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8"/>
            <p:cNvSpPr/>
            <p:nvPr/>
          </p:nvSpPr>
          <p:spPr>
            <a:xfrm>
              <a:off x="4280846" y="4003815"/>
              <a:ext cx="18" cy="2514"/>
            </a:xfrm>
            <a:custGeom>
              <a:avLst/>
              <a:gdLst/>
              <a:ahLst/>
              <a:cxnLst/>
              <a:rect l="l" t="t" r="r" b="b"/>
              <a:pathLst>
                <a:path w="1" h="140" extrusionOk="0">
                  <a:moveTo>
                    <a:pt x="0" y="139"/>
                  </a:moveTo>
                  <a:lnTo>
                    <a:pt x="0" y="1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8"/>
            <p:cNvSpPr/>
            <p:nvPr/>
          </p:nvSpPr>
          <p:spPr>
            <a:xfrm>
              <a:off x="4925214" y="4283183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8"/>
            <p:cNvSpPr/>
            <p:nvPr/>
          </p:nvSpPr>
          <p:spPr>
            <a:xfrm>
              <a:off x="4208826" y="3820067"/>
              <a:ext cx="4975" cy="13057"/>
            </a:xfrm>
            <a:custGeom>
              <a:avLst/>
              <a:gdLst/>
              <a:ahLst/>
              <a:cxnLst/>
              <a:rect l="l" t="t" r="r" b="b"/>
              <a:pathLst>
                <a:path w="277" h="727" extrusionOk="0">
                  <a:moveTo>
                    <a:pt x="0" y="1"/>
                  </a:moveTo>
                  <a:lnTo>
                    <a:pt x="139" y="588"/>
                  </a:lnTo>
                  <a:cubicBezTo>
                    <a:pt x="139" y="588"/>
                    <a:pt x="139" y="727"/>
                    <a:pt x="277" y="72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8"/>
            <p:cNvSpPr/>
            <p:nvPr/>
          </p:nvSpPr>
          <p:spPr>
            <a:xfrm>
              <a:off x="5049372" y="4247191"/>
              <a:ext cx="2496" cy="4957"/>
            </a:xfrm>
            <a:custGeom>
              <a:avLst/>
              <a:gdLst/>
              <a:ahLst/>
              <a:cxnLst/>
              <a:rect l="l" t="t" r="r" b="b"/>
              <a:pathLst>
                <a:path w="139" h="276" extrusionOk="0">
                  <a:moveTo>
                    <a:pt x="139" y="1"/>
                  </a:moveTo>
                  <a:cubicBezTo>
                    <a:pt x="138" y="138"/>
                    <a:pt x="1" y="138"/>
                    <a:pt x="1" y="276"/>
                  </a:cubicBezTo>
                  <a:cubicBezTo>
                    <a:pt x="1" y="276"/>
                    <a:pt x="138" y="138"/>
                    <a:pt x="139" y="1"/>
                  </a:cubicBez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8"/>
            <p:cNvSpPr/>
            <p:nvPr/>
          </p:nvSpPr>
          <p:spPr>
            <a:xfrm>
              <a:off x="4886116" y="4283183"/>
              <a:ext cx="39117" cy="7453"/>
            </a:xfrm>
            <a:custGeom>
              <a:avLst/>
              <a:gdLst/>
              <a:ahLst/>
              <a:cxnLst/>
              <a:rect l="l" t="t" r="r" b="b"/>
              <a:pathLst>
                <a:path w="2178" h="415" extrusionOk="0">
                  <a:moveTo>
                    <a:pt x="2178" y="0"/>
                  </a:moveTo>
                  <a:cubicBezTo>
                    <a:pt x="2068" y="0"/>
                    <a:pt x="1937" y="0"/>
                    <a:pt x="1819" y="68"/>
                  </a:cubicBezTo>
                  <a:lnTo>
                    <a:pt x="1819" y="68"/>
                  </a:lnTo>
                  <a:cubicBezTo>
                    <a:pt x="1939" y="46"/>
                    <a:pt x="2058" y="23"/>
                    <a:pt x="2178" y="0"/>
                  </a:cubicBezTo>
                  <a:close/>
                  <a:moveTo>
                    <a:pt x="1819" y="68"/>
                  </a:moveTo>
                  <a:cubicBezTo>
                    <a:pt x="1663" y="98"/>
                    <a:pt x="1506" y="128"/>
                    <a:pt x="1349" y="158"/>
                  </a:cubicBezTo>
                  <a:lnTo>
                    <a:pt x="1349" y="158"/>
                  </a:lnTo>
                  <a:cubicBezTo>
                    <a:pt x="1477" y="145"/>
                    <a:pt x="1604" y="138"/>
                    <a:pt x="1728" y="138"/>
                  </a:cubicBezTo>
                  <a:cubicBezTo>
                    <a:pt x="1757" y="109"/>
                    <a:pt x="1788" y="87"/>
                    <a:pt x="1819" y="68"/>
                  </a:cubicBezTo>
                  <a:close/>
                  <a:moveTo>
                    <a:pt x="1349" y="158"/>
                  </a:moveTo>
                  <a:cubicBezTo>
                    <a:pt x="910" y="201"/>
                    <a:pt x="455" y="308"/>
                    <a:pt x="0" y="415"/>
                  </a:cubicBezTo>
                  <a:cubicBezTo>
                    <a:pt x="450" y="329"/>
                    <a:pt x="900" y="244"/>
                    <a:pt x="1349" y="158"/>
                  </a:cubicBez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8"/>
            <p:cNvSpPr/>
            <p:nvPr/>
          </p:nvSpPr>
          <p:spPr>
            <a:xfrm>
              <a:off x="4311880" y="4078942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8"/>
            <p:cNvSpPr/>
            <p:nvPr/>
          </p:nvSpPr>
          <p:spPr>
            <a:xfrm>
              <a:off x="5000341" y="4309243"/>
              <a:ext cx="7453" cy="18032"/>
            </a:xfrm>
            <a:custGeom>
              <a:avLst/>
              <a:gdLst/>
              <a:ahLst/>
              <a:cxnLst/>
              <a:rect l="l" t="t" r="r" b="b"/>
              <a:pathLst>
                <a:path w="415" h="1004" extrusionOk="0">
                  <a:moveTo>
                    <a:pt x="415" y="1"/>
                  </a:moveTo>
                  <a:cubicBezTo>
                    <a:pt x="277" y="277"/>
                    <a:pt x="138" y="416"/>
                    <a:pt x="138" y="554"/>
                  </a:cubicBezTo>
                  <a:cubicBezTo>
                    <a:pt x="0" y="554"/>
                    <a:pt x="0" y="692"/>
                    <a:pt x="0" y="692"/>
                  </a:cubicBezTo>
                  <a:lnTo>
                    <a:pt x="0" y="1003"/>
                  </a:lnTo>
                  <a:cubicBezTo>
                    <a:pt x="138" y="692"/>
                    <a:pt x="277" y="416"/>
                    <a:pt x="415" y="139"/>
                  </a:cubicBezTo>
                  <a:lnTo>
                    <a:pt x="415" y="1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8"/>
            <p:cNvSpPr/>
            <p:nvPr/>
          </p:nvSpPr>
          <p:spPr>
            <a:xfrm>
              <a:off x="4896658" y="4254627"/>
              <a:ext cx="4993" cy="2496"/>
            </a:xfrm>
            <a:custGeom>
              <a:avLst/>
              <a:gdLst/>
              <a:ahLst/>
              <a:cxnLst/>
              <a:rect l="l" t="t" r="r" b="b"/>
              <a:pathLst>
                <a:path w="278" h="139" extrusionOk="0">
                  <a:moveTo>
                    <a:pt x="277" y="0"/>
                  </a:moveTo>
                  <a:cubicBezTo>
                    <a:pt x="139" y="138"/>
                    <a:pt x="1" y="138"/>
                    <a:pt x="1" y="138"/>
                  </a:cubicBezTo>
                  <a:cubicBezTo>
                    <a:pt x="139" y="138"/>
                    <a:pt x="139" y="138"/>
                    <a:pt x="277" y="0"/>
                  </a:cubicBez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8"/>
            <p:cNvSpPr/>
            <p:nvPr/>
          </p:nvSpPr>
          <p:spPr>
            <a:xfrm>
              <a:off x="4337958" y="4132948"/>
              <a:ext cx="2496" cy="5604"/>
            </a:xfrm>
            <a:custGeom>
              <a:avLst/>
              <a:gdLst/>
              <a:ahLst/>
              <a:cxnLst/>
              <a:rect l="l" t="t" r="r" b="b"/>
              <a:pathLst>
                <a:path w="139" h="312" extrusionOk="0">
                  <a:moveTo>
                    <a:pt x="0" y="0"/>
                  </a:moveTo>
                  <a:cubicBezTo>
                    <a:pt x="0" y="139"/>
                    <a:pt x="0" y="312"/>
                    <a:pt x="138" y="312"/>
                  </a:cubicBezTo>
                  <a:cubicBezTo>
                    <a:pt x="0" y="312"/>
                    <a:pt x="0" y="139"/>
                    <a:pt x="0" y="0"/>
                  </a:cubicBez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8"/>
            <p:cNvSpPr/>
            <p:nvPr/>
          </p:nvSpPr>
          <p:spPr>
            <a:xfrm>
              <a:off x="4345394" y="4154051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8"/>
            <p:cNvSpPr/>
            <p:nvPr/>
          </p:nvSpPr>
          <p:spPr>
            <a:xfrm>
              <a:off x="4994738" y="423910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8"/>
            <p:cNvSpPr/>
            <p:nvPr/>
          </p:nvSpPr>
          <p:spPr>
            <a:xfrm>
              <a:off x="4938253" y="4249652"/>
              <a:ext cx="9950" cy="18"/>
            </a:xfrm>
            <a:custGeom>
              <a:avLst/>
              <a:gdLst/>
              <a:ahLst/>
              <a:cxnLst/>
              <a:rect l="l" t="t" r="r" b="b"/>
              <a:pathLst>
                <a:path w="554" h="1" extrusionOk="0">
                  <a:moveTo>
                    <a:pt x="1" y="1"/>
                  </a:moveTo>
                  <a:lnTo>
                    <a:pt x="554" y="1"/>
                  </a:lnTo>
                  <a:lnTo>
                    <a:pt x="554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8"/>
            <p:cNvSpPr/>
            <p:nvPr/>
          </p:nvSpPr>
          <p:spPr>
            <a:xfrm>
              <a:off x="4857559" y="4257105"/>
              <a:ext cx="36638" cy="5604"/>
            </a:xfrm>
            <a:custGeom>
              <a:avLst/>
              <a:gdLst/>
              <a:ahLst/>
              <a:cxnLst/>
              <a:rect l="l" t="t" r="r" b="b"/>
              <a:pathLst>
                <a:path w="2040" h="312" extrusionOk="0">
                  <a:moveTo>
                    <a:pt x="0" y="312"/>
                  </a:moveTo>
                  <a:cubicBezTo>
                    <a:pt x="726" y="139"/>
                    <a:pt x="1314" y="139"/>
                    <a:pt x="2039" y="0"/>
                  </a:cubicBezTo>
                  <a:lnTo>
                    <a:pt x="2039" y="0"/>
                  </a:lnTo>
                  <a:cubicBezTo>
                    <a:pt x="1314" y="139"/>
                    <a:pt x="726" y="139"/>
                    <a:pt x="0" y="312"/>
                  </a:cubicBez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8"/>
            <p:cNvSpPr/>
            <p:nvPr/>
          </p:nvSpPr>
          <p:spPr>
            <a:xfrm>
              <a:off x="4779954" y="4285662"/>
              <a:ext cx="3125" cy="18"/>
            </a:xfrm>
            <a:custGeom>
              <a:avLst/>
              <a:gdLst/>
              <a:ahLst/>
              <a:cxnLst/>
              <a:rect l="l" t="t" r="r" b="b"/>
              <a:pathLst>
                <a:path w="174" h="1" extrusionOk="0">
                  <a:moveTo>
                    <a:pt x="0" y="0"/>
                  </a:moveTo>
                  <a:lnTo>
                    <a:pt x="173" y="0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8"/>
            <p:cNvSpPr/>
            <p:nvPr/>
          </p:nvSpPr>
          <p:spPr>
            <a:xfrm>
              <a:off x="4930189" y="4440854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39"/>
                  </a:moveTo>
                  <a:lnTo>
                    <a:pt x="0" y="13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8"/>
            <p:cNvSpPr/>
            <p:nvPr/>
          </p:nvSpPr>
          <p:spPr>
            <a:xfrm>
              <a:off x="4422999" y="4270144"/>
              <a:ext cx="3125" cy="2496"/>
            </a:xfrm>
            <a:custGeom>
              <a:avLst/>
              <a:gdLst/>
              <a:ahLst/>
              <a:cxnLst/>
              <a:rect l="l" t="t" r="r" b="b"/>
              <a:pathLst>
                <a:path w="174" h="139" extrusionOk="0">
                  <a:moveTo>
                    <a:pt x="0" y="0"/>
                  </a:moveTo>
                  <a:lnTo>
                    <a:pt x="0" y="139"/>
                  </a:lnTo>
                  <a:lnTo>
                    <a:pt x="173" y="139"/>
                  </a:lnTo>
                  <a:cubicBezTo>
                    <a:pt x="173" y="139"/>
                    <a:pt x="0" y="139"/>
                    <a:pt x="0" y="0"/>
                  </a:cubicBez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8"/>
            <p:cNvSpPr/>
            <p:nvPr/>
          </p:nvSpPr>
          <p:spPr>
            <a:xfrm>
              <a:off x="4927693" y="4435897"/>
              <a:ext cx="2514" cy="18"/>
            </a:xfrm>
            <a:custGeom>
              <a:avLst/>
              <a:gdLst/>
              <a:ahLst/>
              <a:cxnLst/>
              <a:rect l="l" t="t" r="r" b="b"/>
              <a:pathLst>
                <a:path w="140" h="1" extrusionOk="0">
                  <a:moveTo>
                    <a:pt x="139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8"/>
            <p:cNvSpPr/>
            <p:nvPr/>
          </p:nvSpPr>
          <p:spPr>
            <a:xfrm>
              <a:off x="4283324" y="4433401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8"/>
            <p:cNvSpPr/>
            <p:nvPr/>
          </p:nvSpPr>
          <p:spPr>
            <a:xfrm>
              <a:off x="5067386" y="4285662"/>
              <a:ext cx="18014" cy="23599"/>
            </a:xfrm>
            <a:custGeom>
              <a:avLst/>
              <a:gdLst/>
              <a:ahLst/>
              <a:cxnLst/>
              <a:rect l="l" t="t" r="r" b="b"/>
              <a:pathLst>
                <a:path w="1003" h="1314" extrusionOk="0">
                  <a:moveTo>
                    <a:pt x="864" y="0"/>
                  </a:moveTo>
                  <a:cubicBezTo>
                    <a:pt x="726" y="0"/>
                    <a:pt x="588" y="139"/>
                    <a:pt x="588" y="277"/>
                  </a:cubicBezTo>
                  <a:cubicBezTo>
                    <a:pt x="415" y="450"/>
                    <a:pt x="277" y="450"/>
                    <a:pt x="277" y="588"/>
                  </a:cubicBezTo>
                  <a:cubicBezTo>
                    <a:pt x="138" y="726"/>
                    <a:pt x="0" y="865"/>
                    <a:pt x="0" y="1003"/>
                  </a:cubicBezTo>
                  <a:lnTo>
                    <a:pt x="0" y="1314"/>
                  </a:lnTo>
                  <a:cubicBezTo>
                    <a:pt x="277" y="865"/>
                    <a:pt x="588" y="450"/>
                    <a:pt x="1002" y="139"/>
                  </a:cubicBezTo>
                  <a:lnTo>
                    <a:pt x="864" y="0"/>
                  </a:ln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8"/>
            <p:cNvSpPr/>
            <p:nvPr/>
          </p:nvSpPr>
          <p:spPr>
            <a:xfrm>
              <a:off x="5098421" y="4257105"/>
              <a:ext cx="13057" cy="15535"/>
            </a:xfrm>
            <a:custGeom>
              <a:avLst/>
              <a:gdLst/>
              <a:ahLst/>
              <a:cxnLst/>
              <a:rect l="l" t="t" r="r" b="b"/>
              <a:pathLst>
                <a:path w="727" h="865" extrusionOk="0">
                  <a:moveTo>
                    <a:pt x="726" y="0"/>
                  </a:moveTo>
                  <a:lnTo>
                    <a:pt x="726" y="0"/>
                  </a:lnTo>
                  <a:cubicBezTo>
                    <a:pt x="415" y="139"/>
                    <a:pt x="277" y="450"/>
                    <a:pt x="0" y="726"/>
                  </a:cubicBezTo>
                  <a:lnTo>
                    <a:pt x="0" y="865"/>
                  </a:lnTo>
                  <a:cubicBezTo>
                    <a:pt x="139" y="588"/>
                    <a:pt x="415" y="312"/>
                    <a:pt x="726" y="0"/>
                  </a:cubicBez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8"/>
            <p:cNvSpPr/>
            <p:nvPr/>
          </p:nvSpPr>
          <p:spPr>
            <a:xfrm>
              <a:off x="5033855" y="4321672"/>
              <a:ext cx="20510" cy="23599"/>
            </a:xfrm>
            <a:custGeom>
              <a:avLst/>
              <a:gdLst/>
              <a:ahLst/>
              <a:cxnLst/>
              <a:rect l="l" t="t" r="r" b="b"/>
              <a:pathLst>
                <a:path w="1142" h="1314" extrusionOk="0">
                  <a:moveTo>
                    <a:pt x="1003" y="0"/>
                  </a:moveTo>
                  <a:lnTo>
                    <a:pt x="865" y="173"/>
                  </a:lnTo>
                  <a:cubicBezTo>
                    <a:pt x="554" y="450"/>
                    <a:pt x="277" y="588"/>
                    <a:pt x="1" y="726"/>
                  </a:cubicBezTo>
                  <a:lnTo>
                    <a:pt x="1" y="1314"/>
                  </a:lnTo>
                  <a:cubicBezTo>
                    <a:pt x="415" y="864"/>
                    <a:pt x="726" y="450"/>
                    <a:pt x="1141" y="0"/>
                  </a:cubicBez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8"/>
            <p:cNvSpPr/>
            <p:nvPr/>
          </p:nvSpPr>
          <p:spPr>
            <a:xfrm>
              <a:off x="4950664" y="4433401"/>
              <a:ext cx="3125" cy="2514"/>
            </a:xfrm>
            <a:custGeom>
              <a:avLst/>
              <a:gdLst/>
              <a:ahLst/>
              <a:cxnLst/>
              <a:rect l="l" t="t" r="r" b="b"/>
              <a:pathLst>
                <a:path w="174" h="140" extrusionOk="0">
                  <a:moveTo>
                    <a:pt x="1" y="139"/>
                  </a:moveTo>
                  <a:lnTo>
                    <a:pt x="1" y="139"/>
                  </a:lnTo>
                  <a:lnTo>
                    <a:pt x="174" y="1"/>
                  </a:lnTo>
                  <a:lnTo>
                    <a:pt x="1" y="139"/>
                  </a:ln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8"/>
            <p:cNvSpPr/>
            <p:nvPr/>
          </p:nvSpPr>
          <p:spPr>
            <a:xfrm>
              <a:off x="4953771" y="4430312"/>
              <a:ext cx="2496" cy="3107"/>
            </a:xfrm>
            <a:custGeom>
              <a:avLst/>
              <a:gdLst/>
              <a:ahLst/>
              <a:cxnLst/>
              <a:rect l="l" t="t" r="r" b="b"/>
              <a:pathLst>
                <a:path w="139" h="173" extrusionOk="0">
                  <a:moveTo>
                    <a:pt x="139" y="0"/>
                  </a:moveTo>
                  <a:cubicBezTo>
                    <a:pt x="1" y="0"/>
                    <a:pt x="1" y="173"/>
                    <a:pt x="1" y="173"/>
                  </a:cubicBezTo>
                  <a:lnTo>
                    <a:pt x="139" y="0"/>
                  </a:ln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8"/>
            <p:cNvSpPr/>
            <p:nvPr/>
          </p:nvSpPr>
          <p:spPr>
            <a:xfrm>
              <a:off x="5010273" y="4352706"/>
              <a:ext cx="13039" cy="18642"/>
            </a:xfrm>
            <a:custGeom>
              <a:avLst/>
              <a:gdLst/>
              <a:ahLst/>
              <a:cxnLst/>
              <a:rect l="l" t="t" r="r" b="b"/>
              <a:pathLst>
                <a:path w="726" h="1038" extrusionOk="0">
                  <a:moveTo>
                    <a:pt x="588" y="0"/>
                  </a:moveTo>
                  <a:cubicBezTo>
                    <a:pt x="311" y="312"/>
                    <a:pt x="138" y="726"/>
                    <a:pt x="0" y="1037"/>
                  </a:cubicBezTo>
                  <a:cubicBezTo>
                    <a:pt x="311" y="726"/>
                    <a:pt x="449" y="450"/>
                    <a:pt x="726" y="312"/>
                  </a:cubicBezTo>
                  <a:cubicBezTo>
                    <a:pt x="588" y="173"/>
                    <a:pt x="588" y="173"/>
                    <a:pt x="588" y="0"/>
                  </a:cubicBez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8"/>
            <p:cNvSpPr/>
            <p:nvPr/>
          </p:nvSpPr>
          <p:spPr>
            <a:xfrm>
              <a:off x="5124499" y="4223574"/>
              <a:ext cx="12428" cy="18032"/>
            </a:xfrm>
            <a:custGeom>
              <a:avLst/>
              <a:gdLst/>
              <a:ahLst/>
              <a:cxnLst/>
              <a:rect l="l" t="t" r="r" b="b"/>
              <a:pathLst>
                <a:path w="692" h="1004" extrusionOk="0">
                  <a:moveTo>
                    <a:pt x="691" y="1"/>
                  </a:moveTo>
                  <a:lnTo>
                    <a:pt x="691" y="1"/>
                  </a:lnTo>
                  <a:cubicBezTo>
                    <a:pt x="691" y="1"/>
                    <a:pt x="553" y="139"/>
                    <a:pt x="415" y="139"/>
                  </a:cubicBezTo>
                  <a:cubicBezTo>
                    <a:pt x="277" y="450"/>
                    <a:pt x="138" y="727"/>
                    <a:pt x="0" y="865"/>
                  </a:cubicBezTo>
                  <a:lnTo>
                    <a:pt x="0" y="1003"/>
                  </a:lnTo>
                  <a:cubicBezTo>
                    <a:pt x="277" y="727"/>
                    <a:pt x="553" y="450"/>
                    <a:pt x="691" y="1"/>
                  </a:cubicBez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8"/>
            <p:cNvSpPr/>
            <p:nvPr/>
          </p:nvSpPr>
          <p:spPr>
            <a:xfrm>
              <a:off x="4930189" y="4376288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8"/>
            <p:cNvSpPr/>
            <p:nvPr/>
          </p:nvSpPr>
          <p:spPr>
            <a:xfrm>
              <a:off x="4943228" y="4360770"/>
              <a:ext cx="18" cy="2514"/>
            </a:xfrm>
            <a:custGeom>
              <a:avLst/>
              <a:gdLst/>
              <a:ahLst/>
              <a:cxnLst/>
              <a:rect l="l" t="t" r="r" b="b"/>
              <a:pathLst>
                <a:path w="1" h="140" extrusionOk="0">
                  <a:moveTo>
                    <a:pt x="0" y="1"/>
                  </a:moveTo>
                  <a:lnTo>
                    <a:pt x="0" y="13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8"/>
            <p:cNvSpPr/>
            <p:nvPr/>
          </p:nvSpPr>
          <p:spPr>
            <a:xfrm>
              <a:off x="4940732" y="4327257"/>
              <a:ext cx="2514" cy="15535"/>
            </a:xfrm>
            <a:custGeom>
              <a:avLst/>
              <a:gdLst/>
              <a:ahLst/>
              <a:cxnLst/>
              <a:rect l="l" t="t" r="r" b="b"/>
              <a:pathLst>
                <a:path w="140" h="865" extrusionOk="0">
                  <a:moveTo>
                    <a:pt x="1" y="0"/>
                  </a:moveTo>
                  <a:lnTo>
                    <a:pt x="1" y="139"/>
                  </a:lnTo>
                  <a:cubicBezTo>
                    <a:pt x="139" y="415"/>
                    <a:pt x="139" y="553"/>
                    <a:pt x="139" y="864"/>
                  </a:cubicBezTo>
                  <a:lnTo>
                    <a:pt x="139" y="139"/>
                  </a:lnTo>
                  <a:cubicBezTo>
                    <a:pt x="139" y="139"/>
                    <a:pt x="139" y="0"/>
                    <a:pt x="1" y="0"/>
                  </a:cubicBez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8"/>
            <p:cNvSpPr/>
            <p:nvPr/>
          </p:nvSpPr>
          <p:spPr>
            <a:xfrm>
              <a:off x="4938253" y="4249652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8"/>
            <p:cNvSpPr/>
            <p:nvPr/>
          </p:nvSpPr>
          <p:spPr>
            <a:xfrm>
              <a:off x="4927693" y="4378784"/>
              <a:ext cx="7471" cy="64566"/>
            </a:xfrm>
            <a:custGeom>
              <a:avLst/>
              <a:gdLst/>
              <a:ahLst/>
              <a:cxnLst/>
              <a:rect l="l" t="t" r="r" b="b"/>
              <a:pathLst>
                <a:path w="416" h="3595" extrusionOk="0">
                  <a:moveTo>
                    <a:pt x="139" y="0"/>
                  </a:moveTo>
                  <a:lnTo>
                    <a:pt x="139" y="277"/>
                  </a:lnTo>
                  <a:cubicBezTo>
                    <a:pt x="139" y="588"/>
                    <a:pt x="1" y="864"/>
                    <a:pt x="1" y="1141"/>
                  </a:cubicBezTo>
                  <a:lnTo>
                    <a:pt x="1" y="1314"/>
                  </a:lnTo>
                  <a:lnTo>
                    <a:pt x="1" y="1452"/>
                  </a:lnTo>
                  <a:lnTo>
                    <a:pt x="1" y="1590"/>
                  </a:lnTo>
                  <a:lnTo>
                    <a:pt x="1" y="1867"/>
                  </a:lnTo>
                  <a:lnTo>
                    <a:pt x="1" y="2731"/>
                  </a:lnTo>
                  <a:lnTo>
                    <a:pt x="1" y="2869"/>
                  </a:lnTo>
                  <a:lnTo>
                    <a:pt x="1" y="3180"/>
                  </a:lnTo>
                  <a:lnTo>
                    <a:pt x="139" y="3180"/>
                  </a:lnTo>
                  <a:lnTo>
                    <a:pt x="139" y="3457"/>
                  </a:lnTo>
                  <a:lnTo>
                    <a:pt x="139" y="3595"/>
                  </a:lnTo>
                  <a:lnTo>
                    <a:pt x="416" y="3595"/>
                  </a:lnTo>
                  <a:cubicBezTo>
                    <a:pt x="277" y="2316"/>
                    <a:pt x="139" y="1141"/>
                    <a:pt x="139" y="0"/>
                  </a:cubicBez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8"/>
            <p:cNvSpPr/>
            <p:nvPr/>
          </p:nvSpPr>
          <p:spPr>
            <a:xfrm>
              <a:off x="4950664" y="4435897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8"/>
            <p:cNvSpPr/>
            <p:nvPr/>
          </p:nvSpPr>
          <p:spPr>
            <a:xfrm>
              <a:off x="5012752" y="4228549"/>
              <a:ext cx="34160" cy="8082"/>
            </a:xfrm>
            <a:custGeom>
              <a:avLst/>
              <a:gdLst/>
              <a:ahLst/>
              <a:cxnLst/>
              <a:rect l="l" t="t" r="r" b="b"/>
              <a:pathLst>
                <a:path w="1902" h="450" extrusionOk="0">
                  <a:moveTo>
                    <a:pt x="1901" y="1"/>
                  </a:moveTo>
                  <a:cubicBezTo>
                    <a:pt x="1314" y="173"/>
                    <a:pt x="864" y="173"/>
                    <a:pt x="311" y="312"/>
                  </a:cubicBezTo>
                  <a:cubicBezTo>
                    <a:pt x="211" y="312"/>
                    <a:pt x="184" y="384"/>
                    <a:pt x="110" y="424"/>
                  </a:cubicBezTo>
                  <a:lnTo>
                    <a:pt x="110" y="424"/>
                  </a:lnTo>
                  <a:cubicBezTo>
                    <a:pt x="676" y="294"/>
                    <a:pt x="1350" y="163"/>
                    <a:pt x="1901" y="1"/>
                  </a:cubicBezTo>
                  <a:close/>
                  <a:moveTo>
                    <a:pt x="110" y="424"/>
                  </a:moveTo>
                  <a:cubicBezTo>
                    <a:pt x="73" y="433"/>
                    <a:pt x="36" y="441"/>
                    <a:pt x="0" y="450"/>
                  </a:cubicBezTo>
                  <a:cubicBezTo>
                    <a:pt x="48" y="450"/>
                    <a:pt x="82" y="439"/>
                    <a:pt x="110" y="424"/>
                  </a:cubicBez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8"/>
            <p:cNvSpPr/>
            <p:nvPr/>
          </p:nvSpPr>
          <p:spPr>
            <a:xfrm>
              <a:off x="4969288" y="4239109"/>
              <a:ext cx="25467" cy="4975"/>
            </a:xfrm>
            <a:custGeom>
              <a:avLst/>
              <a:gdLst/>
              <a:ahLst/>
              <a:cxnLst/>
              <a:rect l="l" t="t" r="r" b="b"/>
              <a:pathLst>
                <a:path w="1418" h="277" extrusionOk="0">
                  <a:moveTo>
                    <a:pt x="1280" y="0"/>
                  </a:moveTo>
                  <a:cubicBezTo>
                    <a:pt x="1144" y="45"/>
                    <a:pt x="1005" y="90"/>
                    <a:pt x="865" y="131"/>
                  </a:cubicBezTo>
                  <a:lnTo>
                    <a:pt x="865" y="131"/>
                  </a:lnTo>
                  <a:cubicBezTo>
                    <a:pt x="1076" y="118"/>
                    <a:pt x="1247" y="85"/>
                    <a:pt x="1418" y="0"/>
                  </a:cubicBezTo>
                  <a:close/>
                  <a:moveTo>
                    <a:pt x="865" y="131"/>
                  </a:moveTo>
                  <a:cubicBezTo>
                    <a:pt x="734" y="138"/>
                    <a:pt x="587" y="138"/>
                    <a:pt x="416" y="138"/>
                  </a:cubicBezTo>
                  <a:cubicBezTo>
                    <a:pt x="321" y="233"/>
                    <a:pt x="227" y="263"/>
                    <a:pt x="132" y="272"/>
                  </a:cubicBezTo>
                  <a:lnTo>
                    <a:pt x="132" y="272"/>
                  </a:lnTo>
                  <a:cubicBezTo>
                    <a:pt x="372" y="257"/>
                    <a:pt x="620" y="201"/>
                    <a:pt x="865" y="131"/>
                  </a:cubicBezTo>
                  <a:close/>
                  <a:moveTo>
                    <a:pt x="132" y="272"/>
                  </a:moveTo>
                  <a:cubicBezTo>
                    <a:pt x="88" y="275"/>
                    <a:pt x="44" y="277"/>
                    <a:pt x="1" y="277"/>
                  </a:cubicBezTo>
                  <a:cubicBezTo>
                    <a:pt x="45" y="277"/>
                    <a:pt x="88" y="277"/>
                    <a:pt x="132" y="272"/>
                  </a:cubicBez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8"/>
            <p:cNvSpPr/>
            <p:nvPr/>
          </p:nvSpPr>
          <p:spPr>
            <a:xfrm>
              <a:off x="5031376" y="4241588"/>
              <a:ext cx="20492" cy="93141"/>
            </a:xfrm>
            <a:custGeom>
              <a:avLst/>
              <a:gdLst/>
              <a:ahLst/>
              <a:cxnLst/>
              <a:rect l="l" t="t" r="r" b="b"/>
              <a:pathLst>
                <a:path w="1141" h="5186" extrusionOk="0">
                  <a:moveTo>
                    <a:pt x="1141" y="313"/>
                  </a:moveTo>
                  <a:cubicBezTo>
                    <a:pt x="1140" y="450"/>
                    <a:pt x="1003" y="588"/>
                    <a:pt x="1003" y="588"/>
                  </a:cubicBezTo>
                  <a:cubicBezTo>
                    <a:pt x="1003" y="450"/>
                    <a:pt x="1140" y="450"/>
                    <a:pt x="1141" y="313"/>
                  </a:cubicBezTo>
                  <a:close/>
                  <a:moveTo>
                    <a:pt x="1141" y="0"/>
                  </a:moveTo>
                  <a:cubicBezTo>
                    <a:pt x="864" y="139"/>
                    <a:pt x="553" y="139"/>
                    <a:pt x="277" y="311"/>
                  </a:cubicBezTo>
                  <a:lnTo>
                    <a:pt x="139" y="311"/>
                  </a:lnTo>
                  <a:cubicBezTo>
                    <a:pt x="0" y="1867"/>
                    <a:pt x="0" y="3595"/>
                    <a:pt x="139" y="5185"/>
                  </a:cubicBezTo>
                  <a:cubicBezTo>
                    <a:pt x="415" y="5047"/>
                    <a:pt x="692" y="4909"/>
                    <a:pt x="1003" y="4632"/>
                  </a:cubicBezTo>
                  <a:lnTo>
                    <a:pt x="1141" y="4459"/>
                  </a:lnTo>
                  <a:lnTo>
                    <a:pt x="1141" y="4183"/>
                  </a:lnTo>
                  <a:cubicBezTo>
                    <a:pt x="1003" y="2904"/>
                    <a:pt x="1141" y="1590"/>
                    <a:pt x="1141" y="311"/>
                  </a:cubicBezTo>
                  <a:lnTo>
                    <a:pt x="1141" y="0"/>
                  </a:ln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8"/>
            <p:cNvSpPr/>
            <p:nvPr/>
          </p:nvSpPr>
          <p:spPr>
            <a:xfrm>
              <a:off x="4969288" y="4257105"/>
              <a:ext cx="20510" cy="150253"/>
            </a:xfrm>
            <a:custGeom>
              <a:avLst/>
              <a:gdLst/>
              <a:ahLst/>
              <a:cxnLst/>
              <a:rect l="l" t="t" r="r" b="b"/>
              <a:pathLst>
                <a:path w="1142" h="8366" extrusionOk="0">
                  <a:moveTo>
                    <a:pt x="865" y="0"/>
                  </a:moveTo>
                  <a:cubicBezTo>
                    <a:pt x="554" y="0"/>
                    <a:pt x="416" y="139"/>
                    <a:pt x="139" y="139"/>
                  </a:cubicBezTo>
                  <a:cubicBezTo>
                    <a:pt x="1" y="1590"/>
                    <a:pt x="1" y="3042"/>
                    <a:pt x="139" y="4459"/>
                  </a:cubicBezTo>
                  <a:cubicBezTo>
                    <a:pt x="277" y="5773"/>
                    <a:pt x="416" y="7052"/>
                    <a:pt x="416" y="8365"/>
                  </a:cubicBezTo>
                  <a:cubicBezTo>
                    <a:pt x="554" y="8227"/>
                    <a:pt x="692" y="8089"/>
                    <a:pt x="1003" y="7778"/>
                  </a:cubicBezTo>
                  <a:lnTo>
                    <a:pt x="1141" y="7639"/>
                  </a:lnTo>
                  <a:cubicBezTo>
                    <a:pt x="1003" y="7501"/>
                    <a:pt x="865" y="7363"/>
                    <a:pt x="865" y="7225"/>
                  </a:cubicBezTo>
                  <a:cubicBezTo>
                    <a:pt x="865" y="4770"/>
                    <a:pt x="692" y="2455"/>
                    <a:pt x="865" y="0"/>
                  </a:cubicBez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8"/>
            <p:cNvSpPr/>
            <p:nvPr/>
          </p:nvSpPr>
          <p:spPr>
            <a:xfrm>
              <a:off x="5124499" y="4226070"/>
              <a:ext cx="7453" cy="13057"/>
            </a:xfrm>
            <a:custGeom>
              <a:avLst/>
              <a:gdLst/>
              <a:ahLst/>
              <a:cxnLst/>
              <a:rect l="l" t="t" r="r" b="b"/>
              <a:pathLst>
                <a:path w="415" h="727" extrusionOk="0">
                  <a:moveTo>
                    <a:pt x="0" y="0"/>
                  </a:moveTo>
                  <a:lnTo>
                    <a:pt x="0" y="726"/>
                  </a:lnTo>
                  <a:cubicBezTo>
                    <a:pt x="138" y="588"/>
                    <a:pt x="277" y="311"/>
                    <a:pt x="415" y="0"/>
                  </a:cubicBez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8"/>
            <p:cNvSpPr/>
            <p:nvPr/>
          </p:nvSpPr>
          <p:spPr>
            <a:xfrm>
              <a:off x="4997234" y="4249652"/>
              <a:ext cx="23599" cy="131629"/>
            </a:xfrm>
            <a:custGeom>
              <a:avLst/>
              <a:gdLst/>
              <a:ahLst/>
              <a:cxnLst/>
              <a:rect l="l" t="t" r="r" b="b"/>
              <a:pathLst>
                <a:path w="1314" h="7329" extrusionOk="0">
                  <a:moveTo>
                    <a:pt x="1175" y="1"/>
                  </a:moveTo>
                  <a:lnTo>
                    <a:pt x="1175" y="1"/>
                  </a:lnTo>
                  <a:cubicBezTo>
                    <a:pt x="864" y="139"/>
                    <a:pt x="450" y="139"/>
                    <a:pt x="173" y="277"/>
                  </a:cubicBezTo>
                  <a:cubicBezTo>
                    <a:pt x="0" y="1591"/>
                    <a:pt x="173" y="2870"/>
                    <a:pt x="173" y="4010"/>
                  </a:cubicBezTo>
                  <a:cubicBezTo>
                    <a:pt x="173" y="4010"/>
                    <a:pt x="173" y="3872"/>
                    <a:pt x="311" y="3872"/>
                  </a:cubicBezTo>
                  <a:cubicBezTo>
                    <a:pt x="311" y="3734"/>
                    <a:pt x="450" y="3595"/>
                    <a:pt x="588" y="3319"/>
                  </a:cubicBezTo>
                  <a:lnTo>
                    <a:pt x="588" y="3457"/>
                  </a:lnTo>
                  <a:cubicBezTo>
                    <a:pt x="450" y="3734"/>
                    <a:pt x="311" y="4010"/>
                    <a:pt x="173" y="4321"/>
                  </a:cubicBezTo>
                  <a:lnTo>
                    <a:pt x="173" y="7328"/>
                  </a:lnTo>
                  <a:lnTo>
                    <a:pt x="726" y="6775"/>
                  </a:lnTo>
                  <a:cubicBezTo>
                    <a:pt x="864" y="6464"/>
                    <a:pt x="1037" y="6050"/>
                    <a:pt x="1314" y="5738"/>
                  </a:cubicBezTo>
                  <a:cubicBezTo>
                    <a:pt x="1175" y="5738"/>
                    <a:pt x="1175" y="5738"/>
                    <a:pt x="1175" y="5600"/>
                  </a:cubicBezTo>
                  <a:cubicBezTo>
                    <a:pt x="1037" y="3734"/>
                    <a:pt x="1037" y="1867"/>
                    <a:pt x="1175" y="1"/>
                  </a:cubicBez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8"/>
            <p:cNvSpPr/>
            <p:nvPr/>
          </p:nvSpPr>
          <p:spPr>
            <a:xfrm>
              <a:off x="5067386" y="4236613"/>
              <a:ext cx="15535" cy="67063"/>
            </a:xfrm>
            <a:custGeom>
              <a:avLst/>
              <a:gdLst/>
              <a:ahLst/>
              <a:cxnLst/>
              <a:rect l="l" t="t" r="r" b="b"/>
              <a:pathLst>
                <a:path w="865" h="3734" extrusionOk="0">
                  <a:moveTo>
                    <a:pt x="726" y="1"/>
                  </a:moveTo>
                  <a:cubicBezTo>
                    <a:pt x="588" y="1"/>
                    <a:pt x="277" y="139"/>
                    <a:pt x="0" y="139"/>
                  </a:cubicBezTo>
                  <a:lnTo>
                    <a:pt x="0" y="3734"/>
                  </a:lnTo>
                  <a:cubicBezTo>
                    <a:pt x="0" y="3596"/>
                    <a:pt x="138" y="3457"/>
                    <a:pt x="277" y="3319"/>
                  </a:cubicBezTo>
                  <a:cubicBezTo>
                    <a:pt x="277" y="3181"/>
                    <a:pt x="415" y="3181"/>
                    <a:pt x="588" y="3008"/>
                  </a:cubicBezTo>
                  <a:cubicBezTo>
                    <a:pt x="588" y="2870"/>
                    <a:pt x="726" y="2731"/>
                    <a:pt x="864" y="2731"/>
                  </a:cubicBezTo>
                  <a:lnTo>
                    <a:pt x="864" y="2593"/>
                  </a:lnTo>
                  <a:cubicBezTo>
                    <a:pt x="726" y="1729"/>
                    <a:pt x="726" y="865"/>
                    <a:pt x="726" y="1"/>
                  </a:cubicBez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8"/>
            <p:cNvSpPr/>
            <p:nvPr/>
          </p:nvSpPr>
          <p:spPr>
            <a:xfrm>
              <a:off x="5095942" y="4228549"/>
              <a:ext cx="15535" cy="41613"/>
            </a:xfrm>
            <a:custGeom>
              <a:avLst/>
              <a:gdLst/>
              <a:ahLst/>
              <a:cxnLst/>
              <a:rect l="l" t="t" r="r" b="b"/>
              <a:pathLst>
                <a:path w="865" h="2317" extrusionOk="0">
                  <a:moveTo>
                    <a:pt x="726" y="0"/>
                  </a:moveTo>
                  <a:cubicBezTo>
                    <a:pt x="415" y="173"/>
                    <a:pt x="277" y="173"/>
                    <a:pt x="138" y="173"/>
                  </a:cubicBezTo>
                  <a:cubicBezTo>
                    <a:pt x="0" y="865"/>
                    <a:pt x="0" y="1590"/>
                    <a:pt x="138" y="2316"/>
                  </a:cubicBezTo>
                  <a:cubicBezTo>
                    <a:pt x="415" y="2040"/>
                    <a:pt x="553" y="1729"/>
                    <a:pt x="864" y="1590"/>
                  </a:cubicBezTo>
                  <a:cubicBezTo>
                    <a:pt x="726" y="1452"/>
                    <a:pt x="726" y="1314"/>
                    <a:pt x="726" y="1176"/>
                  </a:cubicBezTo>
                  <a:lnTo>
                    <a:pt x="726" y="0"/>
                  </a:ln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8"/>
            <p:cNvSpPr/>
            <p:nvPr/>
          </p:nvSpPr>
          <p:spPr>
            <a:xfrm>
              <a:off x="4940732" y="4278208"/>
              <a:ext cx="22989" cy="157707"/>
            </a:xfrm>
            <a:custGeom>
              <a:avLst/>
              <a:gdLst/>
              <a:ahLst/>
              <a:cxnLst/>
              <a:rect l="l" t="t" r="r" b="b"/>
              <a:pathLst>
                <a:path w="1280" h="8781" extrusionOk="0">
                  <a:moveTo>
                    <a:pt x="727" y="1"/>
                  </a:moveTo>
                  <a:cubicBezTo>
                    <a:pt x="554" y="1"/>
                    <a:pt x="277" y="1"/>
                    <a:pt x="1" y="139"/>
                  </a:cubicBezTo>
                  <a:lnTo>
                    <a:pt x="1" y="2731"/>
                  </a:lnTo>
                  <a:cubicBezTo>
                    <a:pt x="139" y="2731"/>
                    <a:pt x="139" y="2870"/>
                    <a:pt x="139" y="2870"/>
                  </a:cubicBezTo>
                  <a:lnTo>
                    <a:pt x="139" y="3595"/>
                  </a:lnTo>
                  <a:lnTo>
                    <a:pt x="139" y="4598"/>
                  </a:lnTo>
                  <a:lnTo>
                    <a:pt x="139" y="4736"/>
                  </a:lnTo>
                  <a:cubicBezTo>
                    <a:pt x="277" y="6050"/>
                    <a:pt x="416" y="7467"/>
                    <a:pt x="554" y="8780"/>
                  </a:cubicBezTo>
                  <a:lnTo>
                    <a:pt x="727" y="8642"/>
                  </a:lnTo>
                  <a:cubicBezTo>
                    <a:pt x="727" y="8642"/>
                    <a:pt x="727" y="8469"/>
                    <a:pt x="865" y="8469"/>
                  </a:cubicBezTo>
                  <a:lnTo>
                    <a:pt x="1280" y="8054"/>
                  </a:lnTo>
                  <a:cubicBezTo>
                    <a:pt x="1141" y="7916"/>
                    <a:pt x="1141" y="7778"/>
                    <a:pt x="1141" y="7605"/>
                  </a:cubicBezTo>
                  <a:cubicBezTo>
                    <a:pt x="1141" y="6188"/>
                    <a:pt x="1003" y="4736"/>
                    <a:pt x="865" y="3146"/>
                  </a:cubicBezTo>
                  <a:cubicBezTo>
                    <a:pt x="727" y="2420"/>
                    <a:pt x="727" y="1729"/>
                    <a:pt x="727" y="865"/>
                  </a:cubicBezTo>
                  <a:lnTo>
                    <a:pt x="727" y="1"/>
                  </a:ln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8"/>
            <p:cNvSpPr/>
            <p:nvPr/>
          </p:nvSpPr>
          <p:spPr>
            <a:xfrm>
              <a:off x="4069151" y="3675435"/>
              <a:ext cx="93141" cy="31053"/>
            </a:xfrm>
            <a:custGeom>
              <a:avLst/>
              <a:gdLst/>
              <a:ahLst/>
              <a:cxnLst/>
              <a:rect l="l" t="t" r="r" b="b"/>
              <a:pathLst>
                <a:path w="5186" h="1729" extrusionOk="0">
                  <a:moveTo>
                    <a:pt x="4736" y="0"/>
                  </a:moveTo>
                  <a:cubicBezTo>
                    <a:pt x="4010" y="0"/>
                    <a:pt x="3284" y="138"/>
                    <a:pt x="2593" y="277"/>
                  </a:cubicBezTo>
                  <a:lnTo>
                    <a:pt x="2420" y="277"/>
                  </a:lnTo>
                  <a:cubicBezTo>
                    <a:pt x="1867" y="415"/>
                    <a:pt x="1279" y="415"/>
                    <a:pt x="553" y="553"/>
                  </a:cubicBezTo>
                  <a:cubicBezTo>
                    <a:pt x="415" y="553"/>
                    <a:pt x="277" y="553"/>
                    <a:pt x="277" y="726"/>
                  </a:cubicBezTo>
                  <a:cubicBezTo>
                    <a:pt x="139" y="726"/>
                    <a:pt x="0" y="864"/>
                    <a:pt x="0" y="1141"/>
                  </a:cubicBezTo>
                  <a:cubicBezTo>
                    <a:pt x="0" y="1279"/>
                    <a:pt x="139" y="1417"/>
                    <a:pt x="277" y="1417"/>
                  </a:cubicBezTo>
                  <a:cubicBezTo>
                    <a:pt x="277" y="1590"/>
                    <a:pt x="415" y="1728"/>
                    <a:pt x="553" y="1728"/>
                  </a:cubicBezTo>
                  <a:cubicBezTo>
                    <a:pt x="2143" y="1417"/>
                    <a:pt x="3733" y="1279"/>
                    <a:pt x="5185" y="1002"/>
                  </a:cubicBezTo>
                  <a:cubicBezTo>
                    <a:pt x="5012" y="726"/>
                    <a:pt x="4874" y="277"/>
                    <a:pt x="4736" y="0"/>
                  </a:cubicBez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8"/>
            <p:cNvSpPr/>
            <p:nvPr/>
          </p:nvSpPr>
          <p:spPr>
            <a:xfrm>
              <a:off x="4187723" y="376853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8"/>
            <p:cNvSpPr/>
            <p:nvPr/>
          </p:nvSpPr>
          <p:spPr>
            <a:xfrm>
              <a:off x="4094600" y="3747436"/>
              <a:ext cx="93141" cy="44092"/>
            </a:xfrm>
            <a:custGeom>
              <a:avLst/>
              <a:gdLst/>
              <a:ahLst/>
              <a:cxnLst/>
              <a:rect l="l" t="t" r="r" b="b"/>
              <a:pathLst>
                <a:path w="5186" h="2455" extrusionOk="0">
                  <a:moveTo>
                    <a:pt x="4770" y="1"/>
                  </a:moveTo>
                  <a:cubicBezTo>
                    <a:pt x="3768" y="312"/>
                    <a:pt x="2904" y="450"/>
                    <a:pt x="2040" y="726"/>
                  </a:cubicBezTo>
                  <a:cubicBezTo>
                    <a:pt x="1452" y="865"/>
                    <a:pt x="1003" y="1038"/>
                    <a:pt x="450" y="1314"/>
                  </a:cubicBezTo>
                  <a:cubicBezTo>
                    <a:pt x="139" y="1314"/>
                    <a:pt x="0" y="1729"/>
                    <a:pt x="0" y="2040"/>
                  </a:cubicBezTo>
                  <a:cubicBezTo>
                    <a:pt x="139" y="2040"/>
                    <a:pt x="139" y="2040"/>
                    <a:pt x="139" y="2178"/>
                  </a:cubicBezTo>
                  <a:cubicBezTo>
                    <a:pt x="312" y="2316"/>
                    <a:pt x="450" y="2455"/>
                    <a:pt x="588" y="2455"/>
                  </a:cubicBezTo>
                  <a:cubicBezTo>
                    <a:pt x="588" y="2455"/>
                    <a:pt x="726" y="2455"/>
                    <a:pt x="726" y="2316"/>
                  </a:cubicBezTo>
                  <a:cubicBezTo>
                    <a:pt x="1176" y="2316"/>
                    <a:pt x="1452" y="2178"/>
                    <a:pt x="1729" y="2040"/>
                  </a:cubicBezTo>
                  <a:cubicBezTo>
                    <a:pt x="2731" y="1729"/>
                    <a:pt x="3906" y="1452"/>
                    <a:pt x="5185" y="1176"/>
                  </a:cubicBezTo>
                  <a:cubicBezTo>
                    <a:pt x="5047" y="865"/>
                    <a:pt x="4909" y="450"/>
                    <a:pt x="4770" y="1"/>
                  </a:cubicBez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8"/>
            <p:cNvSpPr/>
            <p:nvPr/>
          </p:nvSpPr>
          <p:spPr>
            <a:xfrm>
              <a:off x="4125635" y="3833106"/>
              <a:ext cx="95619" cy="38506"/>
            </a:xfrm>
            <a:custGeom>
              <a:avLst/>
              <a:gdLst/>
              <a:ahLst/>
              <a:cxnLst/>
              <a:rect l="l" t="t" r="r" b="b"/>
              <a:pathLst>
                <a:path w="5324" h="2144" extrusionOk="0">
                  <a:moveTo>
                    <a:pt x="4909" y="1"/>
                  </a:moveTo>
                  <a:cubicBezTo>
                    <a:pt x="3319" y="277"/>
                    <a:pt x="1867" y="726"/>
                    <a:pt x="450" y="1003"/>
                  </a:cubicBezTo>
                  <a:cubicBezTo>
                    <a:pt x="312" y="1141"/>
                    <a:pt x="312" y="1141"/>
                    <a:pt x="139" y="1141"/>
                  </a:cubicBezTo>
                  <a:cubicBezTo>
                    <a:pt x="139" y="1279"/>
                    <a:pt x="139" y="1279"/>
                    <a:pt x="1" y="1279"/>
                  </a:cubicBezTo>
                  <a:lnTo>
                    <a:pt x="1" y="1729"/>
                  </a:lnTo>
                  <a:cubicBezTo>
                    <a:pt x="1" y="1867"/>
                    <a:pt x="1" y="1867"/>
                    <a:pt x="139" y="2005"/>
                  </a:cubicBezTo>
                  <a:cubicBezTo>
                    <a:pt x="139" y="2144"/>
                    <a:pt x="450" y="2144"/>
                    <a:pt x="588" y="2144"/>
                  </a:cubicBezTo>
                  <a:lnTo>
                    <a:pt x="727" y="2144"/>
                  </a:lnTo>
                  <a:cubicBezTo>
                    <a:pt x="1867" y="1867"/>
                    <a:pt x="3042" y="1591"/>
                    <a:pt x="4045" y="1279"/>
                  </a:cubicBezTo>
                  <a:cubicBezTo>
                    <a:pt x="4446" y="1279"/>
                    <a:pt x="4879" y="1150"/>
                    <a:pt x="5283" y="1017"/>
                  </a:cubicBezTo>
                  <a:lnTo>
                    <a:pt x="5283" y="1017"/>
                  </a:lnTo>
                  <a:cubicBezTo>
                    <a:pt x="5296" y="1058"/>
                    <a:pt x="5310" y="1100"/>
                    <a:pt x="5324" y="1141"/>
                  </a:cubicBezTo>
                  <a:lnTo>
                    <a:pt x="5324" y="1003"/>
                  </a:lnTo>
                  <a:cubicBezTo>
                    <a:pt x="5310" y="1007"/>
                    <a:pt x="5296" y="1012"/>
                    <a:pt x="5283" y="1017"/>
                  </a:cubicBezTo>
                  <a:lnTo>
                    <a:pt x="5283" y="1017"/>
                  </a:lnTo>
                  <a:cubicBezTo>
                    <a:pt x="5158" y="639"/>
                    <a:pt x="5034" y="250"/>
                    <a:pt x="4909" y="1"/>
                  </a:cubicBez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8"/>
            <p:cNvSpPr/>
            <p:nvPr/>
          </p:nvSpPr>
          <p:spPr>
            <a:xfrm>
              <a:off x="4164752" y="3928707"/>
              <a:ext cx="95619" cy="26096"/>
            </a:xfrm>
            <a:custGeom>
              <a:avLst/>
              <a:gdLst/>
              <a:ahLst/>
              <a:cxnLst/>
              <a:rect l="l" t="t" r="r" b="b"/>
              <a:pathLst>
                <a:path w="5324" h="1453" extrusionOk="0">
                  <a:moveTo>
                    <a:pt x="4736" y="1"/>
                  </a:moveTo>
                  <a:cubicBezTo>
                    <a:pt x="3146" y="139"/>
                    <a:pt x="1867" y="277"/>
                    <a:pt x="553" y="277"/>
                  </a:cubicBezTo>
                  <a:cubicBezTo>
                    <a:pt x="277" y="277"/>
                    <a:pt x="0" y="588"/>
                    <a:pt x="0" y="865"/>
                  </a:cubicBezTo>
                  <a:cubicBezTo>
                    <a:pt x="0" y="1141"/>
                    <a:pt x="277" y="1452"/>
                    <a:pt x="553" y="1452"/>
                  </a:cubicBezTo>
                  <a:lnTo>
                    <a:pt x="1590" y="1452"/>
                  </a:lnTo>
                  <a:cubicBezTo>
                    <a:pt x="2593" y="1314"/>
                    <a:pt x="3733" y="1314"/>
                    <a:pt x="4874" y="1141"/>
                  </a:cubicBezTo>
                  <a:cubicBezTo>
                    <a:pt x="5047" y="1141"/>
                    <a:pt x="5185" y="1003"/>
                    <a:pt x="5323" y="1003"/>
                  </a:cubicBezTo>
                  <a:cubicBezTo>
                    <a:pt x="5185" y="726"/>
                    <a:pt x="4874" y="277"/>
                    <a:pt x="4736" y="1"/>
                  </a:cubicBez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8"/>
            <p:cNvSpPr/>
            <p:nvPr/>
          </p:nvSpPr>
          <p:spPr>
            <a:xfrm>
              <a:off x="4249793" y="3928707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8"/>
            <p:cNvSpPr/>
            <p:nvPr/>
          </p:nvSpPr>
          <p:spPr>
            <a:xfrm>
              <a:off x="4291388" y="4024308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8"/>
            <p:cNvSpPr/>
            <p:nvPr/>
          </p:nvSpPr>
          <p:spPr>
            <a:xfrm>
              <a:off x="4195787" y="4006312"/>
              <a:ext cx="95619" cy="26078"/>
            </a:xfrm>
            <a:custGeom>
              <a:avLst/>
              <a:gdLst/>
              <a:ahLst/>
              <a:cxnLst/>
              <a:rect l="l" t="t" r="r" b="b"/>
              <a:pathLst>
                <a:path w="5324" h="1452" extrusionOk="0">
                  <a:moveTo>
                    <a:pt x="4736" y="0"/>
                  </a:moveTo>
                  <a:cubicBezTo>
                    <a:pt x="3319" y="138"/>
                    <a:pt x="1867" y="277"/>
                    <a:pt x="554" y="277"/>
                  </a:cubicBezTo>
                  <a:cubicBezTo>
                    <a:pt x="139" y="277"/>
                    <a:pt x="1" y="588"/>
                    <a:pt x="1" y="864"/>
                  </a:cubicBezTo>
                  <a:cubicBezTo>
                    <a:pt x="1" y="1141"/>
                    <a:pt x="139" y="1452"/>
                    <a:pt x="554" y="1452"/>
                  </a:cubicBezTo>
                  <a:lnTo>
                    <a:pt x="1729" y="1452"/>
                  </a:lnTo>
                  <a:cubicBezTo>
                    <a:pt x="2593" y="1314"/>
                    <a:pt x="3595" y="1314"/>
                    <a:pt x="4598" y="1141"/>
                  </a:cubicBezTo>
                  <a:cubicBezTo>
                    <a:pt x="4736" y="1141"/>
                    <a:pt x="5047" y="1141"/>
                    <a:pt x="5324" y="1003"/>
                  </a:cubicBezTo>
                  <a:cubicBezTo>
                    <a:pt x="5185" y="726"/>
                    <a:pt x="5047" y="277"/>
                    <a:pt x="4736" y="0"/>
                  </a:cubicBez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8"/>
            <p:cNvSpPr/>
            <p:nvPr/>
          </p:nvSpPr>
          <p:spPr>
            <a:xfrm>
              <a:off x="4322423" y="4099417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8"/>
            <p:cNvSpPr/>
            <p:nvPr/>
          </p:nvSpPr>
          <p:spPr>
            <a:xfrm>
              <a:off x="4231797" y="4078942"/>
              <a:ext cx="90644" cy="33531"/>
            </a:xfrm>
            <a:custGeom>
              <a:avLst/>
              <a:gdLst/>
              <a:ahLst/>
              <a:cxnLst/>
              <a:rect l="l" t="t" r="r" b="b"/>
              <a:pathLst>
                <a:path w="5047" h="1867" extrusionOk="0">
                  <a:moveTo>
                    <a:pt x="4459" y="0"/>
                  </a:moveTo>
                  <a:cubicBezTo>
                    <a:pt x="3180" y="277"/>
                    <a:pt x="1729" y="553"/>
                    <a:pt x="450" y="726"/>
                  </a:cubicBezTo>
                  <a:cubicBezTo>
                    <a:pt x="450" y="726"/>
                    <a:pt x="277" y="726"/>
                    <a:pt x="277" y="864"/>
                  </a:cubicBezTo>
                  <a:cubicBezTo>
                    <a:pt x="139" y="864"/>
                    <a:pt x="139" y="1003"/>
                    <a:pt x="139" y="1003"/>
                  </a:cubicBezTo>
                  <a:cubicBezTo>
                    <a:pt x="0" y="1141"/>
                    <a:pt x="0" y="1279"/>
                    <a:pt x="0" y="1417"/>
                  </a:cubicBezTo>
                  <a:cubicBezTo>
                    <a:pt x="139" y="1590"/>
                    <a:pt x="139" y="1729"/>
                    <a:pt x="277" y="1729"/>
                  </a:cubicBezTo>
                  <a:cubicBezTo>
                    <a:pt x="277" y="1867"/>
                    <a:pt x="277" y="1867"/>
                    <a:pt x="450" y="1867"/>
                  </a:cubicBezTo>
                  <a:lnTo>
                    <a:pt x="726" y="1867"/>
                  </a:lnTo>
                  <a:cubicBezTo>
                    <a:pt x="2178" y="1590"/>
                    <a:pt x="3595" y="1417"/>
                    <a:pt x="5047" y="1141"/>
                  </a:cubicBezTo>
                  <a:cubicBezTo>
                    <a:pt x="4909" y="726"/>
                    <a:pt x="4598" y="415"/>
                    <a:pt x="4459" y="0"/>
                  </a:cubicBez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8"/>
            <p:cNvSpPr/>
            <p:nvPr/>
          </p:nvSpPr>
          <p:spPr>
            <a:xfrm>
              <a:off x="4265310" y="4172065"/>
              <a:ext cx="98726" cy="31053"/>
            </a:xfrm>
            <a:custGeom>
              <a:avLst/>
              <a:gdLst/>
              <a:ahLst/>
              <a:cxnLst/>
              <a:rect l="l" t="t" r="r" b="b"/>
              <a:pathLst>
                <a:path w="5497" h="1729" extrusionOk="0">
                  <a:moveTo>
                    <a:pt x="5047" y="0"/>
                  </a:moveTo>
                  <a:cubicBezTo>
                    <a:pt x="4771" y="138"/>
                    <a:pt x="4460" y="138"/>
                    <a:pt x="4183" y="138"/>
                  </a:cubicBezTo>
                  <a:cubicBezTo>
                    <a:pt x="2904" y="277"/>
                    <a:pt x="1591" y="415"/>
                    <a:pt x="589" y="553"/>
                  </a:cubicBezTo>
                  <a:cubicBezTo>
                    <a:pt x="139" y="553"/>
                    <a:pt x="1" y="726"/>
                    <a:pt x="1" y="1141"/>
                  </a:cubicBezTo>
                  <a:cubicBezTo>
                    <a:pt x="1" y="1417"/>
                    <a:pt x="139" y="1728"/>
                    <a:pt x="589" y="1728"/>
                  </a:cubicBezTo>
                  <a:cubicBezTo>
                    <a:pt x="2178" y="1590"/>
                    <a:pt x="3596" y="1417"/>
                    <a:pt x="5047" y="1141"/>
                  </a:cubicBezTo>
                  <a:lnTo>
                    <a:pt x="5497" y="1141"/>
                  </a:lnTo>
                  <a:cubicBezTo>
                    <a:pt x="5324" y="726"/>
                    <a:pt x="5186" y="415"/>
                    <a:pt x="5047" y="0"/>
                  </a:cubicBez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8"/>
            <p:cNvSpPr/>
            <p:nvPr/>
          </p:nvSpPr>
          <p:spPr>
            <a:xfrm>
              <a:off x="4433559" y="429061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8"/>
            <p:cNvSpPr/>
            <p:nvPr/>
          </p:nvSpPr>
          <p:spPr>
            <a:xfrm>
              <a:off x="4451555" y="4278208"/>
              <a:ext cx="15535" cy="18"/>
            </a:xfrm>
            <a:custGeom>
              <a:avLst/>
              <a:gdLst/>
              <a:ahLst/>
              <a:cxnLst/>
              <a:rect l="l" t="t" r="r" b="b"/>
              <a:pathLst>
                <a:path w="865" h="1" extrusionOk="0">
                  <a:moveTo>
                    <a:pt x="865" y="1"/>
                  </a:moveTo>
                  <a:lnTo>
                    <a:pt x="726" y="1"/>
                  </a:lnTo>
                  <a:lnTo>
                    <a:pt x="45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8"/>
            <p:cNvSpPr/>
            <p:nvPr/>
          </p:nvSpPr>
          <p:spPr>
            <a:xfrm>
              <a:off x="4475137" y="4278208"/>
              <a:ext cx="25485" cy="18"/>
            </a:xfrm>
            <a:custGeom>
              <a:avLst/>
              <a:gdLst/>
              <a:ahLst/>
              <a:cxnLst/>
              <a:rect l="l" t="t" r="r" b="b"/>
              <a:pathLst>
                <a:path w="1419" h="1" extrusionOk="0">
                  <a:moveTo>
                    <a:pt x="1418" y="1"/>
                  </a:moveTo>
                  <a:lnTo>
                    <a:pt x="1418" y="1"/>
                  </a:lnTo>
                  <a:lnTo>
                    <a:pt x="139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8"/>
            <p:cNvSpPr/>
            <p:nvPr/>
          </p:nvSpPr>
          <p:spPr>
            <a:xfrm>
              <a:off x="4422999" y="4272623"/>
              <a:ext cx="5604" cy="2496"/>
            </a:xfrm>
            <a:custGeom>
              <a:avLst/>
              <a:gdLst/>
              <a:ahLst/>
              <a:cxnLst/>
              <a:rect l="l" t="t" r="r" b="b"/>
              <a:pathLst>
                <a:path w="312" h="139" extrusionOk="0">
                  <a:moveTo>
                    <a:pt x="0" y="1"/>
                  </a:moveTo>
                  <a:cubicBezTo>
                    <a:pt x="0" y="1"/>
                    <a:pt x="0" y="139"/>
                    <a:pt x="173" y="139"/>
                  </a:cubicBezTo>
                  <a:lnTo>
                    <a:pt x="312" y="139"/>
                  </a:lnTo>
                  <a:lnTo>
                    <a:pt x="312" y="1"/>
                  </a:ln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8"/>
            <p:cNvSpPr/>
            <p:nvPr/>
          </p:nvSpPr>
          <p:spPr>
            <a:xfrm>
              <a:off x="4306906" y="4272623"/>
              <a:ext cx="124175" cy="26096"/>
            </a:xfrm>
            <a:custGeom>
              <a:avLst/>
              <a:gdLst/>
              <a:ahLst/>
              <a:cxnLst/>
              <a:rect l="l" t="t" r="r" b="b"/>
              <a:pathLst>
                <a:path w="6914" h="1453" extrusionOk="0">
                  <a:moveTo>
                    <a:pt x="5600" y="1"/>
                  </a:moveTo>
                  <a:lnTo>
                    <a:pt x="5600" y="139"/>
                  </a:lnTo>
                  <a:cubicBezTo>
                    <a:pt x="4321" y="139"/>
                    <a:pt x="3181" y="312"/>
                    <a:pt x="2144" y="312"/>
                  </a:cubicBezTo>
                  <a:lnTo>
                    <a:pt x="588" y="312"/>
                  </a:lnTo>
                  <a:cubicBezTo>
                    <a:pt x="277" y="312"/>
                    <a:pt x="1" y="450"/>
                    <a:pt x="1" y="865"/>
                  </a:cubicBezTo>
                  <a:cubicBezTo>
                    <a:pt x="1" y="1176"/>
                    <a:pt x="277" y="1314"/>
                    <a:pt x="588" y="1452"/>
                  </a:cubicBezTo>
                  <a:lnTo>
                    <a:pt x="2144" y="1452"/>
                  </a:lnTo>
                  <a:cubicBezTo>
                    <a:pt x="3596" y="1452"/>
                    <a:pt x="5186" y="1314"/>
                    <a:pt x="6914" y="1003"/>
                  </a:cubicBezTo>
                  <a:lnTo>
                    <a:pt x="6464" y="1003"/>
                  </a:lnTo>
                  <a:cubicBezTo>
                    <a:pt x="6326" y="1003"/>
                    <a:pt x="6326" y="1003"/>
                    <a:pt x="6188" y="865"/>
                  </a:cubicBezTo>
                  <a:lnTo>
                    <a:pt x="6050" y="865"/>
                  </a:lnTo>
                  <a:cubicBezTo>
                    <a:pt x="5911" y="865"/>
                    <a:pt x="5911" y="726"/>
                    <a:pt x="5773" y="588"/>
                  </a:cubicBezTo>
                  <a:cubicBezTo>
                    <a:pt x="5773" y="450"/>
                    <a:pt x="5600" y="312"/>
                    <a:pt x="5600" y="1"/>
                  </a:cubicBez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8"/>
            <p:cNvSpPr/>
            <p:nvPr/>
          </p:nvSpPr>
          <p:spPr>
            <a:xfrm>
              <a:off x="4340437" y="4267666"/>
              <a:ext cx="584796" cy="106162"/>
            </a:xfrm>
            <a:custGeom>
              <a:avLst/>
              <a:gdLst/>
              <a:ahLst/>
              <a:cxnLst/>
              <a:rect l="l" t="t" r="r" b="b"/>
              <a:pathLst>
                <a:path w="32561" h="5911" extrusionOk="0">
                  <a:moveTo>
                    <a:pt x="32561" y="0"/>
                  </a:moveTo>
                  <a:cubicBezTo>
                    <a:pt x="30971" y="277"/>
                    <a:pt x="29242" y="588"/>
                    <a:pt x="27652" y="726"/>
                  </a:cubicBezTo>
                  <a:lnTo>
                    <a:pt x="27376" y="726"/>
                  </a:lnTo>
                  <a:lnTo>
                    <a:pt x="26373" y="1002"/>
                  </a:lnTo>
                  <a:lnTo>
                    <a:pt x="25648" y="1141"/>
                  </a:lnTo>
                  <a:cubicBezTo>
                    <a:pt x="23919" y="1590"/>
                    <a:pt x="22053" y="1867"/>
                    <a:pt x="20325" y="2316"/>
                  </a:cubicBezTo>
                  <a:cubicBezTo>
                    <a:pt x="17732" y="2869"/>
                    <a:pt x="14967" y="3457"/>
                    <a:pt x="12236" y="3871"/>
                  </a:cubicBezTo>
                  <a:cubicBezTo>
                    <a:pt x="11683" y="3871"/>
                    <a:pt x="10957" y="4044"/>
                    <a:pt x="10370" y="4182"/>
                  </a:cubicBezTo>
                  <a:lnTo>
                    <a:pt x="10232" y="4182"/>
                  </a:lnTo>
                  <a:cubicBezTo>
                    <a:pt x="6913" y="4597"/>
                    <a:pt x="3906" y="4735"/>
                    <a:pt x="1003" y="4735"/>
                  </a:cubicBezTo>
                  <a:lnTo>
                    <a:pt x="588" y="4735"/>
                  </a:lnTo>
                  <a:cubicBezTo>
                    <a:pt x="277" y="4735"/>
                    <a:pt x="0" y="5047"/>
                    <a:pt x="0" y="5323"/>
                  </a:cubicBezTo>
                  <a:cubicBezTo>
                    <a:pt x="0" y="5600"/>
                    <a:pt x="277" y="5911"/>
                    <a:pt x="588" y="5911"/>
                  </a:cubicBezTo>
                  <a:lnTo>
                    <a:pt x="1003" y="5911"/>
                  </a:lnTo>
                  <a:cubicBezTo>
                    <a:pt x="5323" y="5911"/>
                    <a:pt x="9367" y="5461"/>
                    <a:pt x="13550" y="4735"/>
                  </a:cubicBezTo>
                  <a:cubicBezTo>
                    <a:pt x="16695" y="4321"/>
                    <a:pt x="19875" y="3595"/>
                    <a:pt x="22917" y="2869"/>
                  </a:cubicBezTo>
                  <a:cubicBezTo>
                    <a:pt x="23919" y="2731"/>
                    <a:pt x="24922" y="2454"/>
                    <a:pt x="25924" y="2316"/>
                  </a:cubicBezTo>
                  <a:lnTo>
                    <a:pt x="26201" y="2143"/>
                  </a:lnTo>
                  <a:cubicBezTo>
                    <a:pt x="27065" y="2005"/>
                    <a:pt x="28102" y="1867"/>
                    <a:pt x="28966" y="1590"/>
                  </a:cubicBezTo>
                  <a:lnTo>
                    <a:pt x="29242" y="1590"/>
                  </a:lnTo>
                  <a:cubicBezTo>
                    <a:pt x="29657" y="1452"/>
                    <a:pt x="30107" y="1452"/>
                    <a:pt x="30383" y="1279"/>
                  </a:cubicBezTo>
                  <a:cubicBezTo>
                    <a:pt x="30971" y="1141"/>
                    <a:pt x="31558" y="1002"/>
                    <a:pt x="32111" y="1002"/>
                  </a:cubicBezTo>
                  <a:cubicBezTo>
                    <a:pt x="32250" y="864"/>
                    <a:pt x="32422" y="864"/>
                    <a:pt x="32561" y="864"/>
                  </a:cubicBezTo>
                  <a:lnTo>
                    <a:pt x="32561" y="138"/>
                  </a:lnTo>
                  <a:lnTo>
                    <a:pt x="32561" y="0"/>
                  </a:ln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8"/>
            <p:cNvSpPr/>
            <p:nvPr/>
          </p:nvSpPr>
          <p:spPr>
            <a:xfrm>
              <a:off x="4940732" y="4262691"/>
              <a:ext cx="15535" cy="18014"/>
            </a:xfrm>
            <a:custGeom>
              <a:avLst/>
              <a:gdLst/>
              <a:ahLst/>
              <a:cxnLst/>
              <a:rect l="l" t="t" r="r" b="b"/>
              <a:pathLst>
                <a:path w="865" h="1003" extrusionOk="0">
                  <a:moveTo>
                    <a:pt x="865" y="1"/>
                  </a:moveTo>
                  <a:cubicBezTo>
                    <a:pt x="554" y="1"/>
                    <a:pt x="277" y="139"/>
                    <a:pt x="1" y="139"/>
                  </a:cubicBezTo>
                  <a:lnTo>
                    <a:pt x="1" y="415"/>
                  </a:lnTo>
                  <a:lnTo>
                    <a:pt x="1" y="1003"/>
                  </a:lnTo>
                  <a:cubicBezTo>
                    <a:pt x="277" y="865"/>
                    <a:pt x="554" y="865"/>
                    <a:pt x="727" y="865"/>
                  </a:cubicBezTo>
                  <a:cubicBezTo>
                    <a:pt x="865" y="554"/>
                    <a:pt x="865" y="277"/>
                    <a:pt x="865" y="1"/>
                  </a:cubicBez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8"/>
            <p:cNvSpPr/>
            <p:nvPr/>
          </p:nvSpPr>
          <p:spPr>
            <a:xfrm>
              <a:off x="4208826" y="3455676"/>
              <a:ext cx="90033" cy="0"/>
            </a:xfrm>
            <a:custGeom>
              <a:avLst/>
              <a:gdLst/>
              <a:ahLst/>
              <a:cxnLst/>
              <a:rect l="l" t="t" r="r" b="b"/>
              <a:pathLst>
                <a:path w="5013" extrusionOk="0">
                  <a:moveTo>
                    <a:pt x="277" y="0"/>
                  </a:moveTo>
                  <a:lnTo>
                    <a:pt x="3146" y="0"/>
                  </a:lnTo>
                  <a:lnTo>
                    <a:pt x="4874" y="0"/>
                  </a:lnTo>
                  <a:lnTo>
                    <a:pt x="4874" y="0"/>
                  </a:lnTo>
                  <a:lnTo>
                    <a:pt x="5012" y="0"/>
                  </a:lnTo>
                  <a:lnTo>
                    <a:pt x="4874" y="0"/>
                  </a:lnTo>
                  <a:lnTo>
                    <a:pt x="4874" y="0"/>
                  </a:lnTo>
                  <a:lnTo>
                    <a:pt x="3146" y="0"/>
                  </a:lnTo>
                  <a:lnTo>
                    <a:pt x="27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8"/>
            <p:cNvSpPr/>
            <p:nvPr/>
          </p:nvSpPr>
          <p:spPr>
            <a:xfrm>
              <a:off x="4252289" y="3297359"/>
              <a:ext cx="3107" cy="8100"/>
            </a:xfrm>
            <a:custGeom>
              <a:avLst/>
              <a:gdLst/>
              <a:ahLst/>
              <a:cxnLst/>
              <a:rect l="l" t="t" r="r" b="b"/>
              <a:pathLst>
                <a:path w="173" h="451" extrusionOk="0">
                  <a:moveTo>
                    <a:pt x="0" y="1"/>
                  </a:moveTo>
                  <a:cubicBezTo>
                    <a:pt x="0" y="174"/>
                    <a:pt x="173" y="312"/>
                    <a:pt x="173" y="450"/>
                  </a:cubicBezTo>
                  <a:lnTo>
                    <a:pt x="173" y="450"/>
                  </a:lnTo>
                  <a:cubicBezTo>
                    <a:pt x="173" y="312"/>
                    <a:pt x="0" y="174"/>
                    <a:pt x="0" y="1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8"/>
            <p:cNvSpPr/>
            <p:nvPr/>
          </p:nvSpPr>
          <p:spPr>
            <a:xfrm>
              <a:off x="5015859" y="3409106"/>
              <a:ext cx="31053" cy="77623"/>
            </a:xfrm>
            <a:custGeom>
              <a:avLst/>
              <a:gdLst/>
              <a:ahLst/>
              <a:cxnLst/>
              <a:rect l="l" t="t" r="r" b="b"/>
              <a:pathLst>
                <a:path w="1729" h="4322" extrusionOk="0">
                  <a:moveTo>
                    <a:pt x="0" y="1"/>
                  </a:moveTo>
                  <a:lnTo>
                    <a:pt x="0" y="277"/>
                  </a:lnTo>
                  <a:cubicBezTo>
                    <a:pt x="553" y="1556"/>
                    <a:pt x="1141" y="3008"/>
                    <a:pt x="1728" y="4321"/>
                  </a:cubicBezTo>
                  <a:cubicBezTo>
                    <a:pt x="1141" y="3008"/>
                    <a:pt x="553" y="1418"/>
                    <a:pt x="0" y="1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8"/>
            <p:cNvSpPr/>
            <p:nvPr/>
          </p:nvSpPr>
          <p:spPr>
            <a:xfrm>
              <a:off x="4298842" y="3455676"/>
              <a:ext cx="3125" cy="0"/>
            </a:xfrm>
            <a:custGeom>
              <a:avLst/>
              <a:gdLst/>
              <a:ahLst/>
              <a:cxnLst/>
              <a:rect l="l" t="t" r="r" b="b"/>
              <a:pathLst>
                <a:path w="174" extrusionOk="0">
                  <a:moveTo>
                    <a:pt x="173" y="0"/>
                  </a:moveTo>
                  <a:lnTo>
                    <a:pt x="173" y="0"/>
                  </a:lnTo>
                  <a:lnTo>
                    <a:pt x="173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8"/>
            <p:cNvSpPr/>
            <p:nvPr/>
          </p:nvSpPr>
          <p:spPr>
            <a:xfrm>
              <a:off x="4244836" y="3271910"/>
              <a:ext cx="2496" cy="9950"/>
            </a:xfrm>
            <a:custGeom>
              <a:avLst/>
              <a:gdLst/>
              <a:ahLst/>
              <a:cxnLst/>
              <a:rect l="l" t="t" r="r" b="b"/>
              <a:pathLst>
                <a:path w="139" h="554" extrusionOk="0">
                  <a:moveTo>
                    <a:pt x="0" y="1"/>
                  </a:moveTo>
                  <a:lnTo>
                    <a:pt x="0" y="277"/>
                  </a:lnTo>
                  <a:cubicBezTo>
                    <a:pt x="138" y="415"/>
                    <a:pt x="139" y="553"/>
                    <a:pt x="139" y="554"/>
                  </a:cubicBezTo>
                  <a:lnTo>
                    <a:pt x="139" y="554"/>
                  </a:lnTo>
                  <a:cubicBezTo>
                    <a:pt x="139" y="416"/>
                    <a:pt x="0" y="277"/>
                    <a:pt x="0" y="1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8"/>
            <p:cNvSpPr/>
            <p:nvPr/>
          </p:nvSpPr>
          <p:spPr>
            <a:xfrm>
              <a:off x="4707934" y="3209840"/>
              <a:ext cx="162664" cy="9950"/>
            </a:xfrm>
            <a:custGeom>
              <a:avLst/>
              <a:gdLst/>
              <a:ahLst/>
              <a:cxnLst/>
              <a:rect l="l" t="t" r="r" b="b"/>
              <a:pathLst>
                <a:path w="9057" h="554" extrusionOk="0">
                  <a:moveTo>
                    <a:pt x="1" y="0"/>
                  </a:moveTo>
                  <a:cubicBezTo>
                    <a:pt x="1280" y="0"/>
                    <a:pt x="2455" y="0"/>
                    <a:pt x="3596" y="139"/>
                  </a:cubicBezTo>
                  <a:cubicBezTo>
                    <a:pt x="5462" y="139"/>
                    <a:pt x="7329" y="415"/>
                    <a:pt x="9057" y="553"/>
                  </a:cubicBezTo>
                  <a:cubicBezTo>
                    <a:pt x="7467" y="277"/>
                    <a:pt x="5739" y="139"/>
                    <a:pt x="3734" y="0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8"/>
            <p:cNvSpPr/>
            <p:nvPr/>
          </p:nvSpPr>
          <p:spPr>
            <a:xfrm>
              <a:off x="5158012" y="4200621"/>
              <a:ext cx="33549" cy="4975"/>
            </a:xfrm>
            <a:custGeom>
              <a:avLst/>
              <a:gdLst/>
              <a:ahLst/>
              <a:cxnLst/>
              <a:rect l="l" t="t" r="r" b="b"/>
              <a:pathLst>
                <a:path w="1868" h="277" extrusionOk="0">
                  <a:moveTo>
                    <a:pt x="1591" y="0"/>
                  </a:moveTo>
                  <a:cubicBezTo>
                    <a:pt x="1429" y="38"/>
                    <a:pt x="1268" y="76"/>
                    <a:pt x="1110" y="111"/>
                  </a:cubicBezTo>
                  <a:cubicBezTo>
                    <a:pt x="1347" y="84"/>
                    <a:pt x="1597" y="51"/>
                    <a:pt x="1867" y="0"/>
                  </a:cubicBezTo>
                  <a:close/>
                  <a:moveTo>
                    <a:pt x="1110" y="111"/>
                  </a:moveTo>
                  <a:cubicBezTo>
                    <a:pt x="710" y="157"/>
                    <a:pt x="348" y="190"/>
                    <a:pt x="1" y="277"/>
                  </a:cubicBezTo>
                  <a:cubicBezTo>
                    <a:pt x="301" y="277"/>
                    <a:pt x="693" y="204"/>
                    <a:pt x="1110" y="111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8"/>
            <p:cNvSpPr/>
            <p:nvPr/>
          </p:nvSpPr>
          <p:spPr>
            <a:xfrm>
              <a:off x="4857559" y="4262691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8"/>
            <p:cNvSpPr/>
            <p:nvPr/>
          </p:nvSpPr>
          <p:spPr>
            <a:xfrm>
              <a:off x="5059304" y="4223574"/>
              <a:ext cx="3125" cy="2514"/>
            </a:xfrm>
            <a:custGeom>
              <a:avLst/>
              <a:gdLst/>
              <a:ahLst/>
              <a:cxnLst/>
              <a:rect l="l" t="t" r="r" b="b"/>
              <a:pathLst>
                <a:path w="174" h="140" extrusionOk="0">
                  <a:moveTo>
                    <a:pt x="174" y="1"/>
                  </a:moveTo>
                  <a:cubicBezTo>
                    <a:pt x="1" y="1"/>
                    <a:pt x="1" y="1"/>
                    <a:pt x="1" y="139"/>
                  </a:cubicBezTo>
                  <a:cubicBezTo>
                    <a:pt x="1" y="1"/>
                    <a:pt x="174" y="1"/>
                    <a:pt x="174" y="1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8"/>
            <p:cNvSpPr/>
            <p:nvPr/>
          </p:nvSpPr>
          <p:spPr>
            <a:xfrm>
              <a:off x="4992259" y="3307919"/>
              <a:ext cx="134736" cy="349520"/>
            </a:xfrm>
            <a:custGeom>
              <a:avLst/>
              <a:gdLst/>
              <a:ahLst/>
              <a:cxnLst/>
              <a:rect l="l" t="t" r="r" b="b"/>
              <a:pathLst>
                <a:path w="7502" h="19461" extrusionOk="0">
                  <a:moveTo>
                    <a:pt x="1" y="1"/>
                  </a:moveTo>
                  <a:cubicBezTo>
                    <a:pt x="588" y="1314"/>
                    <a:pt x="1003" y="2731"/>
                    <a:pt x="1591" y="4183"/>
                  </a:cubicBezTo>
                  <a:cubicBezTo>
                    <a:pt x="3042" y="7639"/>
                    <a:pt x="4321" y="11096"/>
                    <a:pt x="5773" y="14691"/>
                  </a:cubicBezTo>
                  <a:cubicBezTo>
                    <a:pt x="6326" y="16281"/>
                    <a:pt x="6914" y="17871"/>
                    <a:pt x="7501" y="19461"/>
                  </a:cubicBezTo>
                  <a:cubicBezTo>
                    <a:pt x="6326" y="15555"/>
                    <a:pt x="5047" y="11960"/>
                    <a:pt x="3595" y="8227"/>
                  </a:cubicBezTo>
                  <a:cubicBezTo>
                    <a:pt x="2455" y="5185"/>
                    <a:pt x="1314" y="2455"/>
                    <a:pt x="1" y="1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8"/>
            <p:cNvSpPr/>
            <p:nvPr/>
          </p:nvSpPr>
          <p:spPr>
            <a:xfrm>
              <a:off x="4260353" y="3320958"/>
              <a:ext cx="2496" cy="4975"/>
            </a:xfrm>
            <a:custGeom>
              <a:avLst/>
              <a:gdLst/>
              <a:ahLst/>
              <a:cxnLst/>
              <a:rect l="l" t="t" r="r" b="b"/>
              <a:pathLst>
                <a:path w="139" h="277" extrusionOk="0">
                  <a:moveTo>
                    <a:pt x="139" y="277"/>
                  </a:moveTo>
                  <a:cubicBezTo>
                    <a:pt x="0" y="139"/>
                    <a:pt x="0" y="0"/>
                    <a:pt x="0" y="0"/>
                  </a:cubicBezTo>
                  <a:cubicBezTo>
                    <a:pt x="0" y="0"/>
                    <a:pt x="0" y="139"/>
                    <a:pt x="139" y="277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8"/>
            <p:cNvSpPr/>
            <p:nvPr/>
          </p:nvSpPr>
          <p:spPr>
            <a:xfrm>
              <a:off x="4446580" y="4278208"/>
              <a:ext cx="235312" cy="2496"/>
            </a:xfrm>
            <a:custGeom>
              <a:avLst/>
              <a:gdLst/>
              <a:ahLst/>
              <a:cxnLst/>
              <a:rect l="l" t="t" r="r" b="b"/>
              <a:pathLst>
                <a:path w="13102" h="139" extrusionOk="0">
                  <a:moveTo>
                    <a:pt x="1" y="1"/>
                  </a:moveTo>
                  <a:cubicBezTo>
                    <a:pt x="1276" y="1"/>
                    <a:pt x="2700" y="38"/>
                    <a:pt x="4181" y="74"/>
                  </a:cubicBezTo>
                  <a:lnTo>
                    <a:pt x="4181" y="74"/>
                  </a:lnTo>
                  <a:cubicBezTo>
                    <a:pt x="3784" y="55"/>
                    <a:pt x="3392" y="31"/>
                    <a:pt x="3008" y="1"/>
                  </a:cubicBezTo>
                  <a:close/>
                  <a:moveTo>
                    <a:pt x="12375" y="1"/>
                  </a:moveTo>
                  <a:cubicBezTo>
                    <a:pt x="12265" y="56"/>
                    <a:pt x="12154" y="89"/>
                    <a:pt x="12050" y="109"/>
                  </a:cubicBezTo>
                  <a:lnTo>
                    <a:pt x="12050" y="109"/>
                  </a:lnTo>
                  <a:cubicBezTo>
                    <a:pt x="12363" y="68"/>
                    <a:pt x="12690" y="1"/>
                    <a:pt x="13101" y="1"/>
                  </a:cubicBezTo>
                  <a:close/>
                  <a:moveTo>
                    <a:pt x="4181" y="74"/>
                  </a:moveTo>
                  <a:cubicBezTo>
                    <a:pt x="5572" y="139"/>
                    <a:pt x="7021" y="139"/>
                    <a:pt x="8366" y="139"/>
                  </a:cubicBezTo>
                  <a:cubicBezTo>
                    <a:pt x="6971" y="139"/>
                    <a:pt x="5551" y="107"/>
                    <a:pt x="4181" y="74"/>
                  </a:cubicBezTo>
                  <a:close/>
                  <a:moveTo>
                    <a:pt x="12050" y="109"/>
                  </a:moveTo>
                  <a:cubicBezTo>
                    <a:pt x="11916" y="126"/>
                    <a:pt x="11784" y="139"/>
                    <a:pt x="11649" y="139"/>
                  </a:cubicBezTo>
                  <a:cubicBezTo>
                    <a:pt x="11753" y="139"/>
                    <a:pt x="11894" y="139"/>
                    <a:pt x="12050" y="109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8"/>
            <p:cNvSpPr/>
            <p:nvPr/>
          </p:nvSpPr>
          <p:spPr>
            <a:xfrm>
              <a:off x="4788018" y="4262691"/>
              <a:ext cx="69559" cy="7471"/>
            </a:xfrm>
            <a:custGeom>
              <a:avLst/>
              <a:gdLst/>
              <a:ahLst/>
              <a:cxnLst/>
              <a:rect l="l" t="t" r="r" b="b"/>
              <a:pathLst>
                <a:path w="3873" h="416" extrusionOk="0">
                  <a:moveTo>
                    <a:pt x="3872" y="1"/>
                  </a:moveTo>
                  <a:lnTo>
                    <a:pt x="3872" y="1"/>
                  </a:lnTo>
                  <a:cubicBezTo>
                    <a:pt x="2593" y="139"/>
                    <a:pt x="1280" y="277"/>
                    <a:pt x="1" y="415"/>
                  </a:cubicBezTo>
                  <a:cubicBezTo>
                    <a:pt x="588" y="415"/>
                    <a:pt x="1141" y="277"/>
                    <a:pt x="1591" y="277"/>
                  </a:cubicBezTo>
                  <a:cubicBezTo>
                    <a:pt x="2317" y="139"/>
                    <a:pt x="3008" y="139"/>
                    <a:pt x="3872" y="1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8"/>
            <p:cNvSpPr/>
            <p:nvPr/>
          </p:nvSpPr>
          <p:spPr>
            <a:xfrm>
              <a:off x="4976742" y="4239109"/>
              <a:ext cx="20510" cy="2496"/>
            </a:xfrm>
            <a:custGeom>
              <a:avLst/>
              <a:gdLst/>
              <a:ahLst/>
              <a:cxnLst/>
              <a:rect l="l" t="t" r="r" b="b"/>
              <a:pathLst>
                <a:path w="1142" h="139" extrusionOk="0">
                  <a:moveTo>
                    <a:pt x="1003" y="0"/>
                  </a:moveTo>
                  <a:cubicBezTo>
                    <a:pt x="999" y="2"/>
                    <a:pt x="995" y="4"/>
                    <a:pt x="991" y="6"/>
                  </a:cubicBezTo>
                  <a:lnTo>
                    <a:pt x="991" y="6"/>
                  </a:lnTo>
                  <a:cubicBezTo>
                    <a:pt x="1039" y="2"/>
                    <a:pt x="1089" y="0"/>
                    <a:pt x="1141" y="0"/>
                  </a:cubicBezTo>
                  <a:close/>
                  <a:moveTo>
                    <a:pt x="991" y="6"/>
                  </a:moveTo>
                  <a:cubicBezTo>
                    <a:pt x="654" y="33"/>
                    <a:pt x="393" y="138"/>
                    <a:pt x="1" y="138"/>
                  </a:cubicBezTo>
                  <a:cubicBezTo>
                    <a:pt x="443" y="138"/>
                    <a:pt x="718" y="138"/>
                    <a:pt x="991" y="6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8"/>
            <p:cNvSpPr/>
            <p:nvPr/>
          </p:nvSpPr>
          <p:spPr>
            <a:xfrm>
              <a:off x="4857559" y="4257105"/>
              <a:ext cx="36638" cy="5604"/>
            </a:xfrm>
            <a:custGeom>
              <a:avLst/>
              <a:gdLst/>
              <a:ahLst/>
              <a:cxnLst/>
              <a:rect l="l" t="t" r="r" b="b"/>
              <a:pathLst>
                <a:path w="2040" h="312" extrusionOk="0">
                  <a:moveTo>
                    <a:pt x="0" y="312"/>
                  </a:moveTo>
                  <a:cubicBezTo>
                    <a:pt x="726" y="139"/>
                    <a:pt x="1314" y="139"/>
                    <a:pt x="2039" y="0"/>
                  </a:cubicBezTo>
                  <a:cubicBezTo>
                    <a:pt x="1314" y="139"/>
                    <a:pt x="726" y="139"/>
                    <a:pt x="0" y="312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8"/>
            <p:cNvSpPr/>
            <p:nvPr/>
          </p:nvSpPr>
          <p:spPr>
            <a:xfrm>
              <a:off x="4938253" y="4247173"/>
              <a:ext cx="9950" cy="2496"/>
            </a:xfrm>
            <a:custGeom>
              <a:avLst/>
              <a:gdLst/>
              <a:ahLst/>
              <a:cxnLst/>
              <a:rect l="l" t="t" r="r" b="b"/>
              <a:pathLst>
                <a:path w="554" h="139" extrusionOk="0">
                  <a:moveTo>
                    <a:pt x="554" y="0"/>
                  </a:moveTo>
                  <a:cubicBezTo>
                    <a:pt x="415" y="139"/>
                    <a:pt x="277" y="139"/>
                    <a:pt x="1" y="139"/>
                  </a:cubicBezTo>
                  <a:lnTo>
                    <a:pt x="554" y="139"/>
                  </a:lnTo>
                  <a:lnTo>
                    <a:pt x="554" y="0"/>
                  </a:ln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8"/>
            <p:cNvSpPr/>
            <p:nvPr/>
          </p:nvSpPr>
          <p:spPr>
            <a:xfrm>
              <a:off x="4896658" y="4254627"/>
              <a:ext cx="7471" cy="2496"/>
            </a:xfrm>
            <a:custGeom>
              <a:avLst/>
              <a:gdLst/>
              <a:ahLst/>
              <a:cxnLst/>
              <a:rect l="l" t="t" r="r" b="b"/>
              <a:pathLst>
                <a:path w="416" h="139" extrusionOk="0">
                  <a:moveTo>
                    <a:pt x="277" y="0"/>
                  </a:moveTo>
                  <a:cubicBezTo>
                    <a:pt x="139" y="138"/>
                    <a:pt x="139" y="138"/>
                    <a:pt x="1" y="138"/>
                  </a:cubicBezTo>
                  <a:lnTo>
                    <a:pt x="139" y="138"/>
                  </a:lnTo>
                  <a:cubicBezTo>
                    <a:pt x="277" y="138"/>
                    <a:pt x="277" y="0"/>
                    <a:pt x="415" y="0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8"/>
            <p:cNvSpPr/>
            <p:nvPr/>
          </p:nvSpPr>
          <p:spPr>
            <a:xfrm>
              <a:off x="5111460" y="4213031"/>
              <a:ext cx="2496" cy="18"/>
            </a:xfrm>
            <a:custGeom>
              <a:avLst/>
              <a:gdLst/>
              <a:ahLst/>
              <a:cxnLst/>
              <a:rect l="l" t="t" r="r" b="b"/>
              <a:pathLst>
                <a:path w="139" h="1" extrusionOk="0">
                  <a:moveTo>
                    <a:pt x="0" y="0"/>
                  </a:moveTo>
                  <a:lnTo>
                    <a:pt x="138" y="0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8"/>
            <p:cNvSpPr/>
            <p:nvPr/>
          </p:nvSpPr>
          <p:spPr>
            <a:xfrm>
              <a:off x="5018337" y="4226070"/>
              <a:ext cx="31053" cy="8082"/>
            </a:xfrm>
            <a:custGeom>
              <a:avLst/>
              <a:gdLst/>
              <a:ahLst/>
              <a:cxnLst/>
              <a:rect l="l" t="t" r="r" b="b"/>
              <a:pathLst>
                <a:path w="1729" h="450" extrusionOk="0">
                  <a:moveTo>
                    <a:pt x="1729" y="0"/>
                  </a:moveTo>
                  <a:lnTo>
                    <a:pt x="1729" y="0"/>
                  </a:lnTo>
                  <a:cubicBezTo>
                    <a:pt x="1141" y="138"/>
                    <a:pt x="553" y="311"/>
                    <a:pt x="0" y="450"/>
                  </a:cubicBezTo>
                  <a:cubicBezTo>
                    <a:pt x="553" y="311"/>
                    <a:pt x="1003" y="311"/>
                    <a:pt x="1590" y="138"/>
                  </a:cubicBezTo>
                  <a:cubicBezTo>
                    <a:pt x="1590" y="138"/>
                    <a:pt x="1729" y="138"/>
                    <a:pt x="1729" y="0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8"/>
            <p:cNvSpPr/>
            <p:nvPr/>
          </p:nvSpPr>
          <p:spPr>
            <a:xfrm>
              <a:off x="5090339" y="4213031"/>
              <a:ext cx="18642" cy="3125"/>
            </a:xfrm>
            <a:custGeom>
              <a:avLst/>
              <a:gdLst/>
              <a:ahLst/>
              <a:cxnLst/>
              <a:rect l="l" t="t" r="r" b="b"/>
              <a:pathLst>
                <a:path w="1038" h="174" extrusionOk="0">
                  <a:moveTo>
                    <a:pt x="1038" y="0"/>
                  </a:moveTo>
                  <a:lnTo>
                    <a:pt x="1038" y="0"/>
                  </a:lnTo>
                  <a:cubicBezTo>
                    <a:pt x="727" y="173"/>
                    <a:pt x="450" y="173"/>
                    <a:pt x="174" y="173"/>
                  </a:cubicBezTo>
                  <a:lnTo>
                    <a:pt x="174" y="173"/>
                  </a:lnTo>
                  <a:lnTo>
                    <a:pt x="1" y="173"/>
                  </a:lnTo>
                  <a:lnTo>
                    <a:pt x="174" y="173"/>
                  </a:lnTo>
                  <a:cubicBezTo>
                    <a:pt x="450" y="173"/>
                    <a:pt x="727" y="173"/>
                    <a:pt x="1038" y="0"/>
                  </a:cubicBezTo>
                  <a:lnTo>
                    <a:pt x="1038" y="0"/>
                  </a:ln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8"/>
            <p:cNvSpPr/>
            <p:nvPr/>
          </p:nvSpPr>
          <p:spPr>
            <a:xfrm>
              <a:off x="5098421" y="4228549"/>
              <a:ext cx="10560" cy="3125"/>
            </a:xfrm>
            <a:custGeom>
              <a:avLst/>
              <a:gdLst/>
              <a:ahLst/>
              <a:cxnLst/>
              <a:rect l="l" t="t" r="r" b="b"/>
              <a:pathLst>
                <a:path w="588" h="174" extrusionOk="0">
                  <a:moveTo>
                    <a:pt x="588" y="0"/>
                  </a:moveTo>
                  <a:cubicBezTo>
                    <a:pt x="477" y="0"/>
                    <a:pt x="379" y="72"/>
                    <a:pt x="325" y="123"/>
                  </a:cubicBezTo>
                  <a:lnTo>
                    <a:pt x="325" y="123"/>
                  </a:lnTo>
                  <a:cubicBezTo>
                    <a:pt x="397" y="98"/>
                    <a:pt x="483" y="59"/>
                    <a:pt x="588" y="0"/>
                  </a:cubicBezTo>
                  <a:close/>
                  <a:moveTo>
                    <a:pt x="325" y="123"/>
                  </a:moveTo>
                  <a:cubicBezTo>
                    <a:pt x="183" y="173"/>
                    <a:pt x="92" y="173"/>
                    <a:pt x="0" y="173"/>
                  </a:cubicBezTo>
                  <a:lnTo>
                    <a:pt x="277" y="173"/>
                  </a:lnTo>
                  <a:cubicBezTo>
                    <a:pt x="277" y="173"/>
                    <a:pt x="294" y="151"/>
                    <a:pt x="325" y="123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8"/>
            <p:cNvSpPr/>
            <p:nvPr/>
          </p:nvSpPr>
          <p:spPr>
            <a:xfrm>
              <a:off x="5067386" y="4236613"/>
              <a:ext cx="13039" cy="2514"/>
            </a:xfrm>
            <a:custGeom>
              <a:avLst/>
              <a:gdLst/>
              <a:ahLst/>
              <a:cxnLst/>
              <a:rect l="l" t="t" r="r" b="b"/>
              <a:pathLst>
                <a:path w="726" h="140" extrusionOk="0">
                  <a:moveTo>
                    <a:pt x="726" y="1"/>
                  </a:moveTo>
                  <a:cubicBezTo>
                    <a:pt x="588" y="1"/>
                    <a:pt x="277" y="1"/>
                    <a:pt x="0" y="139"/>
                  </a:cubicBezTo>
                  <a:cubicBezTo>
                    <a:pt x="277" y="139"/>
                    <a:pt x="588" y="1"/>
                    <a:pt x="726" y="1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8"/>
            <p:cNvSpPr/>
            <p:nvPr/>
          </p:nvSpPr>
          <p:spPr>
            <a:xfrm>
              <a:off x="4094600" y="3458155"/>
              <a:ext cx="28574" cy="82580"/>
            </a:xfrm>
            <a:custGeom>
              <a:avLst/>
              <a:gdLst/>
              <a:ahLst/>
              <a:cxnLst/>
              <a:rect l="l" t="t" r="r" b="b"/>
              <a:pathLst>
                <a:path w="1591" h="4598" extrusionOk="0">
                  <a:moveTo>
                    <a:pt x="0" y="0"/>
                  </a:moveTo>
                  <a:cubicBezTo>
                    <a:pt x="278" y="669"/>
                    <a:pt x="555" y="1376"/>
                    <a:pt x="814" y="2103"/>
                  </a:cubicBezTo>
                  <a:lnTo>
                    <a:pt x="814" y="2103"/>
                  </a:lnTo>
                  <a:cubicBezTo>
                    <a:pt x="644" y="1583"/>
                    <a:pt x="475" y="1071"/>
                    <a:pt x="312" y="553"/>
                  </a:cubicBezTo>
                  <a:cubicBezTo>
                    <a:pt x="312" y="415"/>
                    <a:pt x="139" y="139"/>
                    <a:pt x="139" y="0"/>
                  </a:cubicBezTo>
                  <a:close/>
                  <a:moveTo>
                    <a:pt x="814" y="2103"/>
                  </a:moveTo>
                  <a:cubicBezTo>
                    <a:pt x="1075" y="2902"/>
                    <a:pt x="1339" y="3718"/>
                    <a:pt x="1590" y="4597"/>
                  </a:cubicBezTo>
                  <a:cubicBezTo>
                    <a:pt x="1371" y="3758"/>
                    <a:pt x="1104" y="2918"/>
                    <a:pt x="814" y="2103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8"/>
            <p:cNvSpPr/>
            <p:nvPr/>
          </p:nvSpPr>
          <p:spPr>
            <a:xfrm>
              <a:off x="4138674" y="3628865"/>
              <a:ext cx="121697" cy="320353"/>
            </a:xfrm>
            <a:custGeom>
              <a:avLst/>
              <a:gdLst/>
              <a:ahLst/>
              <a:cxnLst/>
              <a:rect l="l" t="t" r="r" b="b"/>
              <a:pathLst>
                <a:path w="6776" h="17837" extrusionOk="0">
                  <a:moveTo>
                    <a:pt x="1" y="1"/>
                  </a:moveTo>
                  <a:lnTo>
                    <a:pt x="1" y="1"/>
                  </a:lnTo>
                  <a:cubicBezTo>
                    <a:pt x="284" y="784"/>
                    <a:pt x="573" y="1568"/>
                    <a:pt x="865" y="2353"/>
                  </a:cubicBezTo>
                  <a:lnTo>
                    <a:pt x="865" y="2353"/>
                  </a:lnTo>
                  <a:lnTo>
                    <a:pt x="865" y="2282"/>
                  </a:lnTo>
                  <a:cubicBezTo>
                    <a:pt x="588" y="1591"/>
                    <a:pt x="277" y="727"/>
                    <a:pt x="1" y="1"/>
                  </a:cubicBezTo>
                  <a:close/>
                  <a:moveTo>
                    <a:pt x="865" y="2353"/>
                  </a:moveTo>
                  <a:lnTo>
                    <a:pt x="865" y="2593"/>
                  </a:lnTo>
                  <a:cubicBezTo>
                    <a:pt x="1003" y="2870"/>
                    <a:pt x="1141" y="3319"/>
                    <a:pt x="1314" y="3595"/>
                  </a:cubicBezTo>
                  <a:cubicBezTo>
                    <a:pt x="1591" y="4321"/>
                    <a:pt x="1729" y="5185"/>
                    <a:pt x="2005" y="5911"/>
                  </a:cubicBezTo>
                  <a:cubicBezTo>
                    <a:pt x="2178" y="6188"/>
                    <a:pt x="2316" y="6464"/>
                    <a:pt x="2316" y="6603"/>
                  </a:cubicBezTo>
                  <a:cubicBezTo>
                    <a:pt x="2455" y="7052"/>
                    <a:pt x="2593" y="7467"/>
                    <a:pt x="2731" y="7778"/>
                  </a:cubicBezTo>
                  <a:cubicBezTo>
                    <a:pt x="3042" y="8642"/>
                    <a:pt x="3457" y="9506"/>
                    <a:pt x="3734" y="10370"/>
                  </a:cubicBezTo>
                  <a:lnTo>
                    <a:pt x="3906" y="10647"/>
                  </a:lnTo>
                  <a:lnTo>
                    <a:pt x="4045" y="11234"/>
                  </a:lnTo>
                  <a:cubicBezTo>
                    <a:pt x="4045" y="11234"/>
                    <a:pt x="4045" y="11373"/>
                    <a:pt x="4183" y="11373"/>
                  </a:cubicBezTo>
                  <a:cubicBezTo>
                    <a:pt x="4321" y="11649"/>
                    <a:pt x="4460" y="12098"/>
                    <a:pt x="4598" y="12513"/>
                  </a:cubicBezTo>
                  <a:lnTo>
                    <a:pt x="4598" y="12375"/>
                  </a:lnTo>
                  <a:lnTo>
                    <a:pt x="5047" y="13827"/>
                  </a:lnTo>
                  <a:cubicBezTo>
                    <a:pt x="5185" y="14241"/>
                    <a:pt x="5462" y="14691"/>
                    <a:pt x="5635" y="14967"/>
                  </a:cubicBezTo>
                  <a:cubicBezTo>
                    <a:pt x="5773" y="15555"/>
                    <a:pt x="6050" y="16108"/>
                    <a:pt x="6188" y="16696"/>
                  </a:cubicBezTo>
                  <a:cubicBezTo>
                    <a:pt x="6289" y="16897"/>
                    <a:pt x="6482" y="17191"/>
                    <a:pt x="6632" y="17443"/>
                  </a:cubicBezTo>
                  <a:lnTo>
                    <a:pt x="6632" y="17443"/>
                  </a:lnTo>
                  <a:cubicBezTo>
                    <a:pt x="5954" y="15586"/>
                    <a:pt x="5267" y="13833"/>
                    <a:pt x="4460" y="11960"/>
                  </a:cubicBezTo>
                  <a:cubicBezTo>
                    <a:pt x="3319" y="8817"/>
                    <a:pt x="2067" y="5585"/>
                    <a:pt x="865" y="2353"/>
                  </a:cubicBezTo>
                  <a:close/>
                  <a:moveTo>
                    <a:pt x="6632" y="17443"/>
                  </a:moveTo>
                  <a:lnTo>
                    <a:pt x="6632" y="17443"/>
                  </a:lnTo>
                  <a:cubicBezTo>
                    <a:pt x="6680" y="17573"/>
                    <a:pt x="6728" y="17704"/>
                    <a:pt x="6775" y="17836"/>
                  </a:cubicBezTo>
                  <a:lnTo>
                    <a:pt x="6775" y="17698"/>
                  </a:lnTo>
                  <a:cubicBezTo>
                    <a:pt x="6738" y="17623"/>
                    <a:pt x="6688" y="17536"/>
                    <a:pt x="6632" y="17443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8"/>
            <p:cNvSpPr/>
            <p:nvPr/>
          </p:nvSpPr>
          <p:spPr>
            <a:xfrm>
              <a:off x="4208826" y="3336476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39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8"/>
            <p:cNvSpPr/>
            <p:nvPr/>
          </p:nvSpPr>
          <p:spPr>
            <a:xfrm>
              <a:off x="4198266" y="3437052"/>
              <a:ext cx="18" cy="3107"/>
            </a:xfrm>
            <a:custGeom>
              <a:avLst/>
              <a:gdLst/>
              <a:ahLst/>
              <a:cxnLst/>
              <a:rect l="l" t="t" r="r" b="b"/>
              <a:pathLst>
                <a:path w="1" h="173" extrusionOk="0">
                  <a:moveTo>
                    <a:pt x="1" y="173"/>
                  </a:moveTo>
                  <a:lnTo>
                    <a:pt x="1" y="173"/>
                  </a:lnTo>
                  <a:lnTo>
                    <a:pt x="1" y="0"/>
                  </a:lnTo>
                  <a:lnTo>
                    <a:pt x="1" y="17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8"/>
            <p:cNvSpPr/>
            <p:nvPr/>
          </p:nvSpPr>
          <p:spPr>
            <a:xfrm>
              <a:off x="4195787" y="3419038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1" y="1"/>
                  </a:moveTo>
                  <a:lnTo>
                    <a:pt x="1" y="139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8"/>
            <p:cNvSpPr/>
            <p:nvPr/>
          </p:nvSpPr>
          <p:spPr>
            <a:xfrm>
              <a:off x="4273392" y="3396067"/>
              <a:ext cx="4975" cy="15535"/>
            </a:xfrm>
            <a:custGeom>
              <a:avLst/>
              <a:gdLst/>
              <a:ahLst/>
              <a:cxnLst/>
              <a:rect l="l" t="t" r="r" b="b"/>
              <a:pathLst>
                <a:path w="277" h="865" extrusionOk="0">
                  <a:moveTo>
                    <a:pt x="0" y="1"/>
                  </a:moveTo>
                  <a:cubicBezTo>
                    <a:pt x="139" y="277"/>
                    <a:pt x="139" y="554"/>
                    <a:pt x="277" y="865"/>
                  </a:cubicBezTo>
                  <a:cubicBezTo>
                    <a:pt x="139" y="554"/>
                    <a:pt x="139" y="277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8"/>
            <p:cNvSpPr/>
            <p:nvPr/>
          </p:nvSpPr>
          <p:spPr>
            <a:xfrm>
              <a:off x="4252289" y="3401042"/>
              <a:ext cx="18" cy="39117"/>
            </a:xfrm>
            <a:custGeom>
              <a:avLst/>
              <a:gdLst/>
              <a:ahLst/>
              <a:cxnLst/>
              <a:rect l="l" t="t" r="r" b="b"/>
              <a:pathLst>
                <a:path w="1" h="2178" extrusionOk="0">
                  <a:moveTo>
                    <a:pt x="0" y="2178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8"/>
            <p:cNvSpPr/>
            <p:nvPr/>
          </p:nvSpPr>
          <p:spPr>
            <a:xfrm>
              <a:off x="4280846" y="3419038"/>
              <a:ext cx="8082" cy="21121"/>
            </a:xfrm>
            <a:custGeom>
              <a:avLst/>
              <a:gdLst/>
              <a:ahLst/>
              <a:cxnLst/>
              <a:rect l="l" t="t" r="r" b="b"/>
              <a:pathLst>
                <a:path w="450" h="1176" extrusionOk="0">
                  <a:moveTo>
                    <a:pt x="0" y="1"/>
                  </a:moveTo>
                  <a:lnTo>
                    <a:pt x="0" y="1"/>
                  </a:lnTo>
                  <a:cubicBezTo>
                    <a:pt x="93" y="304"/>
                    <a:pt x="202" y="529"/>
                    <a:pt x="306" y="781"/>
                  </a:cubicBezTo>
                  <a:lnTo>
                    <a:pt x="306" y="781"/>
                  </a:lnTo>
                  <a:cubicBezTo>
                    <a:pt x="276" y="532"/>
                    <a:pt x="124" y="280"/>
                    <a:pt x="0" y="1"/>
                  </a:cubicBezTo>
                  <a:close/>
                  <a:moveTo>
                    <a:pt x="306" y="781"/>
                  </a:moveTo>
                  <a:cubicBezTo>
                    <a:pt x="309" y="809"/>
                    <a:pt x="311" y="837"/>
                    <a:pt x="311" y="865"/>
                  </a:cubicBezTo>
                  <a:cubicBezTo>
                    <a:pt x="311" y="949"/>
                    <a:pt x="363" y="982"/>
                    <a:pt x="403" y="1034"/>
                  </a:cubicBezTo>
                  <a:lnTo>
                    <a:pt x="403" y="1034"/>
                  </a:lnTo>
                  <a:cubicBezTo>
                    <a:pt x="372" y="945"/>
                    <a:pt x="339" y="861"/>
                    <a:pt x="306" y="781"/>
                  </a:cubicBezTo>
                  <a:close/>
                  <a:moveTo>
                    <a:pt x="403" y="1034"/>
                  </a:moveTo>
                  <a:cubicBezTo>
                    <a:pt x="419" y="1080"/>
                    <a:pt x="434" y="1127"/>
                    <a:pt x="449" y="1176"/>
                  </a:cubicBezTo>
                  <a:cubicBezTo>
                    <a:pt x="449" y="1109"/>
                    <a:pt x="428" y="1068"/>
                    <a:pt x="403" y="103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8"/>
            <p:cNvSpPr/>
            <p:nvPr/>
          </p:nvSpPr>
          <p:spPr>
            <a:xfrm>
              <a:off x="4180270" y="3315983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8"/>
            <p:cNvSpPr/>
            <p:nvPr/>
          </p:nvSpPr>
          <p:spPr>
            <a:xfrm>
              <a:off x="4180270" y="3315983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8"/>
            <p:cNvSpPr/>
            <p:nvPr/>
          </p:nvSpPr>
          <p:spPr>
            <a:xfrm>
              <a:off x="4208826" y="3284948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"/>
                  </a:moveTo>
                  <a:lnTo>
                    <a:pt x="0" y="139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8"/>
            <p:cNvSpPr/>
            <p:nvPr/>
          </p:nvSpPr>
          <p:spPr>
            <a:xfrm>
              <a:off x="4193309" y="3380550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"/>
                  </a:moveTo>
                  <a:lnTo>
                    <a:pt x="0" y="139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8"/>
            <p:cNvSpPr/>
            <p:nvPr/>
          </p:nvSpPr>
          <p:spPr>
            <a:xfrm>
              <a:off x="4234275" y="3305441"/>
              <a:ext cx="2496" cy="98098"/>
            </a:xfrm>
            <a:custGeom>
              <a:avLst/>
              <a:gdLst/>
              <a:ahLst/>
              <a:cxnLst/>
              <a:rect l="l" t="t" r="r" b="b"/>
              <a:pathLst>
                <a:path w="139" h="5462" extrusionOk="0">
                  <a:moveTo>
                    <a:pt x="1" y="5462"/>
                  </a:moveTo>
                  <a:cubicBezTo>
                    <a:pt x="1" y="3457"/>
                    <a:pt x="139" y="1729"/>
                    <a:pt x="139" y="0"/>
                  </a:cubicBezTo>
                  <a:cubicBezTo>
                    <a:pt x="139" y="1729"/>
                    <a:pt x="1" y="3457"/>
                    <a:pt x="1" y="546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8"/>
            <p:cNvSpPr/>
            <p:nvPr/>
          </p:nvSpPr>
          <p:spPr>
            <a:xfrm>
              <a:off x="4195787" y="3398563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1" y="0"/>
                  </a:moveTo>
                  <a:lnTo>
                    <a:pt x="1" y="138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8"/>
            <p:cNvSpPr/>
            <p:nvPr/>
          </p:nvSpPr>
          <p:spPr>
            <a:xfrm>
              <a:off x="4097079" y="3454814"/>
              <a:ext cx="106180" cy="5837"/>
            </a:xfrm>
            <a:custGeom>
              <a:avLst/>
              <a:gdLst/>
              <a:ahLst/>
              <a:cxnLst/>
              <a:rect l="l" t="t" r="r" b="b"/>
              <a:pathLst>
                <a:path w="5912" h="325" extrusionOk="0">
                  <a:moveTo>
                    <a:pt x="2815" y="0"/>
                  </a:moveTo>
                  <a:cubicBezTo>
                    <a:pt x="1894" y="0"/>
                    <a:pt x="967" y="39"/>
                    <a:pt x="1" y="186"/>
                  </a:cubicBezTo>
                  <a:cubicBezTo>
                    <a:pt x="727" y="325"/>
                    <a:pt x="1591" y="325"/>
                    <a:pt x="2317" y="325"/>
                  </a:cubicBezTo>
                  <a:cubicBezTo>
                    <a:pt x="3181" y="325"/>
                    <a:pt x="4045" y="325"/>
                    <a:pt x="5047" y="186"/>
                  </a:cubicBezTo>
                  <a:cubicBezTo>
                    <a:pt x="5358" y="48"/>
                    <a:pt x="5635" y="48"/>
                    <a:pt x="5773" y="48"/>
                  </a:cubicBezTo>
                  <a:lnTo>
                    <a:pt x="5911" y="48"/>
                  </a:lnTo>
                  <a:cubicBezTo>
                    <a:pt x="4856" y="48"/>
                    <a:pt x="3839" y="0"/>
                    <a:pt x="28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8"/>
            <p:cNvSpPr/>
            <p:nvPr/>
          </p:nvSpPr>
          <p:spPr>
            <a:xfrm>
              <a:off x="4208826" y="3289923"/>
              <a:ext cx="2496" cy="20492"/>
            </a:xfrm>
            <a:custGeom>
              <a:avLst/>
              <a:gdLst/>
              <a:ahLst/>
              <a:cxnLst/>
              <a:rect l="l" t="t" r="r" b="b"/>
              <a:pathLst>
                <a:path w="139" h="1141" extrusionOk="0">
                  <a:moveTo>
                    <a:pt x="0" y="1141"/>
                  </a:moveTo>
                  <a:cubicBezTo>
                    <a:pt x="0" y="726"/>
                    <a:pt x="0" y="277"/>
                    <a:pt x="139" y="0"/>
                  </a:cubicBezTo>
                  <a:cubicBezTo>
                    <a:pt x="0" y="277"/>
                    <a:pt x="0" y="726"/>
                    <a:pt x="0" y="114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8"/>
            <p:cNvSpPr/>
            <p:nvPr/>
          </p:nvSpPr>
          <p:spPr>
            <a:xfrm>
              <a:off x="4267807" y="3388003"/>
              <a:ext cx="3107" cy="13057"/>
            </a:xfrm>
            <a:custGeom>
              <a:avLst/>
              <a:gdLst/>
              <a:ahLst/>
              <a:cxnLst/>
              <a:rect l="l" t="t" r="r" b="b"/>
              <a:pathLst>
                <a:path w="173" h="727" extrusionOk="0">
                  <a:moveTo>
                    <a:pt x="173" y="0"/>
                  </a:moveTo>
                  <a:lnTo>
                    <a:pt x="0" y="726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8"/>
            <p:cNvSpPr/>
            <p:nvPr/>
          </p:nvSpPr>
          <p:spPr>
            <a:xfrm>
              <a:off x="4193309" y="3258871"/>
              <a:ext cx="18014" cy="20510"/>
            </a:xfrm>
            <a:custGeom>
              <a:avLst/>
              <a:gdLst/>
              <a:ahLst/>
              <a:cxnLst/>
              <a:rect l="l" t="t" r="r" b="b"/>
              <a:pathLst>
                <a:path w="1003" h="1142" extrusionOk="0">
                  <a:moveTo>
                    <a:pt x="1003" y="1"/>
                  </a:moveTo>
                  <a:cubicBezTo>
                    <a:pt x="692" y="1"/>
                    <a:pt x="553" y="139"/>
                    <a:pt x="415" y="277"/>
                  </a:cubicBezTo>
                  <a:cubicBezTo>
                    <a:pt x="277" y="588"/>
                    <a:pt x="139" y="865"/>
                    <a:pt x="0" y="1142"/>
                  </a:cubicBezTo>
                  <a:cubicBezTo>
                    <a:pt x="277" y="727"/>
                    <a:pt x="553" y="416"/>
                    <a:pt x="100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8"/>
            <p:cNvSpPr/>
            <p:nvPr/>
          </p:nvSpPr>
          <p:spPr>
            <a:xfrm>
              <a:off x="4136196" y="3440141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8"/>
            <p:cNvSpPr/>
            <p:nvPr/>
          </p:nvSpPr>
          <p:spPr>
            <a:xfrm>
              <a:off x="4193309" y="3331519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0"/>
                  </a:moveTo>
                  <a:lnTo>
                    <a:pt x="0" y="138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8"/>
            <p:cNvSpPr/>
            <p:nvPr/>
          </p:nvSpPr>
          <p:spPr>
            <a:xfrm>
              <a:off x="4205719" y="3455676"/>
              <a:ext cx="3125" cy="0"/>
            </a:xfrm>
            <a:custGeom>
              <a:avLst/>
              <a:gdLst/>
              <a:ahLst/>
              <a:cxnLst/>
              <a:rect l="l" t="t" r="r" b="b"/>
              <a:pathLst>
                <a:path w="174" extrusionOk="0">
                  <a:moveTo>
                    <a:pt x="173" y="0"/>
                  </a:moveTo>
                  <a:lnTo>
                    <a:pt x="1" y="0"/>
                  </a:lnTo>
                  <a:lnTo>
                    <a:pt x="17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8"/>
            <p:cNvSpPr/>
            <p:nvPr/>
          </p:nvSpPr>
          <p:spPr>
            <a:xfrm>
              <a:off x="4125635" y="3396067"/>
              <a:ext cx="2496" cy="18"/>
            </a:xfrm>
            <a:custGeom>
              <a:avLst/>
              <a:gdLst/>
              <a:ahLst/>
              <a:cxnLst/>
              <a:rect l="l" t="t" r="r" b="b"/>
              <a:pathLst>
                <a:path w="139" h="1" extrusionOk="0">
                  <a:moveTo>
                    <a:pt x="139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8"/>
            <p:cNvSpPr/>
            <p:nvPr/>
          </p:nvSpPr>
          <p:spPr>
            <a:xfrm>
              <a:off x="4133717" y="3419038"/>
              <a:ext cx="18" cy="5604"/>
            </a:xfrm>
            <a:custGeom>
              <a:avLst/>
              <a:gdLst/>
              <a:ahLst/>
              <a:cxnLst/>
              <a:rect l="l" t="t" r="r" b="b"/>
              <a:pathLst>
                <a:path w="1" h="312" extrusionOk="0">
                  <a:moveTo>
                    <a:pt x="0" y="1"/>
                  </a:moveTo>
                  <a:lnTo>
                    <a:pt x="0" y="312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8"/>
            <p:cNvSpPr/>
            <p:nvPr/>
          </p:nvSpPr>
          <p:spPr>
            <a:xfrm>
              <a:off x="4193309" y="3347036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38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8"/>
            <p:cNvSpPr/>
            <p:nvPr/>
          </p:nvSpPr>
          <p:spPr>
            <a:xfrm>
              <a:off x="4193309" y="3362554"/>
              <a:ext cx="18" cy="4975"/>
            </a:xfrm>
            <a:custGeom>
              <a:avLst/>
              <a:gdLst/>
              <a:ahLst/>
              <a:cxnLst/>
              <a:rect l="l" t="t" r="r" b="b"/>
              <a:pathLst>
                <a:path w="1" h="277" extrusionOk="0">
                  <a:moveTo>
                    <a:pt x="0" y="277"/>
                  </a:moveTo>
                  <a:lnTo>
                    <a:pt x="0" y="0"/>
                  </a:lnTo>
                  <a:lnTo>
                    <a:pt x="0" y="277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8"/>
            <p:cNvSpPr/>
            <p:nvPr/>
          </p:nvSpPr>
          <p:spPr>
            <a:xfrm>
              <a:off x="4128114" y="3440141"/>
              <a:ext cx="8100" cy="18"/>
            </a:xfrm>
            <a:custGeom>
              <a:avLst/>
              <a:gdLst/>
              <a:ahLst/>
              <a:cxnLst/>
              <a:rect l="l" t="t" r="r" b="b"/>
              <a:pathLst>
                <a:path w="451" h="1" extrusionOk="0">
                  <a:moveTo>
                    <a:pt x="1" y="1"/>
                  </a:moveTo>
                  <a:lnTo>
                    <a:pt x="45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8"/>
            <p:cNvSpPr/>
            <p:nvPr/>
          </p:nvSpPr>
          <p:spPr>
            <a:xfrm>
              <a:off x="4213783" y="3256392"/>
              <a:ext cx="2514" cy="18"/>
            </a:xfrm>
            <a:custGeom>
              <a:avLst/>
              <a:gdLst/>
              <a:ahLst/>
              <a:cxnLst/>
              <a:rect l="l" t="t" r="r" b="b"/>
              <a:pathLst>
                <a:path w="140" h="1" extrusionOk="0">
                  <a:moveTo>
                    <a:pt x="1" y="1"/>
                  </a:moveTo>
                  <a:lnTo>
                    <a:pt x="13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8"/>
            <p:cNvSpPr/>
            <p:nvPr/>
          </p:nvSpPr>
          <p:spPr>
            <a:xfrm>
              <a:off x="4267807" y="3403520"/>
              <a:ext cx="18" cy="36638"/>
            </a:xfrm>
            <a:custGeom>
              <a:avLst/>
              <a:gdLst/>
              <a:ahLst/>
              <a:cxnLst/>
              <a:rect l="l" t="t" r="r" b="b"/>
              <a:pathLst>
                <a:path w="1" h="2040" extrusionOk="0">
                  <a:moveTo>
                    <a:pt x="0" y="2040"/>
                  </a:moveTo>
                  <a:lnTo>
                    <a:pt x="0" y="204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8"/>
            <p:cNvSpPr/>
            <p:nvPr/>
          </p:nvSpPr>
          <p:spPr>
            <a:xfrm>
              <a:off x="4193309" y="3315983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8"/>
            <p:cNvSpPr/>
            <p:nvPr/>
          </p:nvSpPr>
          <p:spPr>
            <a:xfrm>
              <a:off x="4136196" y="3440141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8"/>
            <p:cNvSpPr/>
            <p:nvPr/>
          </p:nvSpPr>
          <p:spPr>
            <a:xfrm>
              <a:off x="4128114" y="3440141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8"/>
            <p:cNvSpPr/>
            <p:nvPr/>
          </p:nvSpPr>
          <p:spPr>
            <a:xfrm>
              <a:off x="3983482" y="3209840"/>
              <a:ext cx="1308637" cy="1298077"/>
            </a:xfrm>
            <a:custGeom>
              <a:avLst/>
              <a:gdLst/>
              <a:ahLst/>
              <a:cxnLst/>
              <a:rect l="l" t="t" r="r" b="b"/>
              <a:pathLst>
                <a:path w="72864" h="72276" extrusionOk="0">
                  <a:moveTo>
                    <a:pt x="8365" y="9644"/>
                  </a:moveTo>
                  <a:lnTo>
                    <a:pt x="8365" y="10646"/>
                  </a:lnTo>
                  <a:lnTo>
                    <a:pt x="8365" y="11510"/>
                  </a:lnTo>
                  <a:lnTo>
                    <a:pt x="8365" y="11649"/>
                  </a:lnTo>
                  <a:lnTo>
                    <a:pt x="8365" y="11960"/>
                  </a:lnTo>
                  <a:lnTo>
                    <a:pt x="8365" y="12098"/>
                  </a:lnTo>
                  <a:cubicBezTo>
                    <a:pt x="8365" y="12236"/>
                    <a:pt x="8503" y="12513"/>
                    <a:pt x="8503" y="12824"/>
                  </a:cubicBezTo>
                  <a:lnTo>
                    <a:pt x="8054" y="12824"/>
                  </a:lnTo>
                  <a:lnTo>
                    <a:pt x="8054" y="10646"/>
                  </a:lnTo>
                  <a:lnTo>
                    <a:pt x="8054" y="10370"/>
                  </a:lnTo>
                  <a:lnTo>
                    <a:pt x="7916" y="10370"/>
                  </a:lnTo>
                  <a:lnTo>
                    <a:pt x="7916" y="10232"/>
                  </a:lnTo>
                  <a:lnTo>
                    <a:pt x="8054" y="10059"/>
                  </a:lnTo>
                  <a:lnTo>
                    <a:pt x="8227" y="9782"/>
                  </a:lnTo>
                  <a:lnTo>
                    <a:pt x="8365" y="9644"/>
                  </a:lnTo>
                  <a:close/>
                  <a:moveTo>
                    <a:pt x="10232" y="6913"/>
                  </a:moveTo>
                  <a:lnTo>
                    <a:pt x="10232" y="6913"/>
                  </a:lnTo>
                  <a:cubicBezTo>
                    <a:pt x="10093" y="8330"/>
                    <a:pt x="10232" y="9920"/>
                    <a:pt x="10232" y="11372"/>
                  </a:cubicBezTo>
                  <a:cubicBezTo>
                    <a:pt x="10370" y="11787"/>
                    <a:pt x="10370" y="12236"/>
                    <a:pt x="10370" y="12651"/>
                  </a:cubicBezTo>
                  <a:lnTo>
                    <a:pt x="10370" y="12824"/>
                  </a:lnTo>
                  <a:lnTo>
                    <a:pt x="9367" y="12824"/>
                  </a:lnTo>
                  <a:cubicBezTo>
                    <a:pt x="9229" y="12098"/>
                    <a:pt x="9229" y="11372"/>
                    <a:pt x="9229" y="10646"/>
                  </a:cubicBezTo>
                  <a:lnTo>
                    <a:pt x="9229" y="8642"/>
                  </a:lnTo>
                  <a:cubicBezTo>
                    <a:pt x="9367" y="8503"/>
                    <a:pt x="9367" y="8330"/>
                    <a:pt x="9367" y="8192"/>
                  </a:cubicBezTo>
                  <a:cubicBezTo>
                    <a:pt x="9506" y="7916"/>
                    <a:pt x="9644" y="7639"/>
                    <a:pt x="9955" y="7328"/>
                  </a:cubicBezTo>
                  <a:cubicBezTo>
                    <a:pt x="9955" y="7190"/>
                    <a:pt x="10093" y="7190"/>
                    <a:pt x="10093" y="7052"/>
                  </a:cubicBezTo>
                  <a:lnTo>
                    <a:pt x="10232" y="6913"/>
                  </a:lnTo>
                  <a:close/>
                  <a:moveTo>
                    <a:pt x="11683" y="5047"/>
                  </a:moveTo>
                  <a:lnTo>
                    <a:pt x="11683" y="5911"/>
                  </a:lnTo>
                  <a:lnTo>
                    <a:pt x="11683" y="6326"/>
                  </a:lnTo>
                  <a:lnTo>
                    <a:pt x="11683" y="6775"/>
                  </a:lnTo>
                  <a:lnTo>
                    <a:pt x="11683" y="6913"/>
                  </a:lnTo>
                  <a:lnTo>
                    <a:pt x="11683" y="7052"/>
                  </a:lnTo>
                  <a:lnTo>
                    <a:pt x="11683" y="7639"/>
                  </a:lnTo>
                  <a:lnTo>
                    <a:pt x="11683" y="7777"/>
                  </a:lnTo>
                  <a:lnTo>
                    <a:pt x="11683" y="7916"/>
                  </a:lnTo>
                  <a:lnTo>
                    <a:pt x="11683" y="8503"/>
                  </a:lnTo>
                  <a:lnTo>
                    <a:pt x="11683" y="8780"/>
                  </a:lnTo>
                  <a:lnTo>
                    <a:pt x="11683" y="9506"/>
                  </a:lnTo>
                  <a:lnTo>
                    <a:pt x="11683" y="9644"/>
                  </a:lnTo>
                  <a:cubicBezTo>
                    <a:pt x="11683" y="9920"/>
                    <a:pt x="11683" y="10232"/>
                    <a:pt x="11822" y="10508"/>
                  </a:cubicBezTo>
                  <a:lnTo>
                    <a:pt x="11822" y="10646"/>
                  </a:lnTo>
                  <a:lnTo>
                    <a:pt x="11822" y="11649"/>
                  </a:lnTo>
                  <a:lnTo>
                    <a:pt x="11822" y="11787"/>
                  </a:lnTo>
                  <a:cubicBezTo>
                    <a:pt x="11822" y="12098"/>
                    <a:pt x="11822" y="12375"/>
                    <a:pt x="11960" y="12651"/>
                  </a:cubicBezTo>
                  <a:lnTo>
                    <a:pt x="11960" y="12824"/>
                  </a:lnTo>
                  <a:lnTo>
                    <a:pt x="11234" y="12824"/>
                  </a:lnTo>
                  <a:cubicBezTo>
                    <a:pt x="11234" y="12375"/>
                    <a:pt x="11234" y="11960"/>
                    <a:pt x="11096" y="11510"/>
                  </a:cubicBezTo>
                  <a:lnTo>
                    <a:pt x="11096" y="11372"/>
                  </a:lnTo>
                  <a:lnTo>
                    <a:pt x="11096" y="8642"/>
                  </a:lnTo>
                  <a:lnTo>
                    <a:pt x="11096" y="6187"/>
                  </a:lnTo>
                  <a:cubicBezTo>
                    <a:pt x="11234" y="6187"/>
                    <a:pt x="11096" y="6049"/>
                    <a:pt x="10957" y="5911"/>
                  </a:cubicBezTo>
                  <a:cubicBezTo>
                    <a:pt x="11234" y="5600"/>
                    <a:pt x="11511" y="5323"/>
                    <a:pt x="11683" y="5047"/>
                  </a:cubicBezTo>
                  <a:close/>
                  <a:moveTo>
                    <a:pt x="13550" y="3146"/>
                  </a:moveTo>
                  <a:lnTo>
                    <a:pt x="13550" y="3318"/>
                  </a:lnTo>
                  <a:cubicBezTo>
                    <a:pt x="13101" y="6464"/>
                    <a:pt x="13101" y="9782"/>
                    <a:pt x="13101" y="12824"/>
                  </a:cubicBezTo>
                  <a:lnTo>
                    <a:pt x="12824" y="12824"/>
                  </a:lnTo>
                  <a:cubicBezTo>
                    <a:pt x="12547" y="10646"/>
                    <a:pt x="12547" y="8918"/>
                    <a:pt x="12547" y="7190"/>
                  </a:cubicBezTo>
                  <a:lnTo>
                    <a:pt x="12547" y="7052"/>
                  </a:lnTo>
                  <a:lnTo>
                    <a:pt x="12547" y="5600"/>
                  </a:lnTo>
                  <a:cubicBezTo>
                    <a:pt x="12547" y="5185"/>
                    <a:pt x="12547" y="4736"/>
                    <a:pt x="12686" y="4459"/>
                  </a:cubicBezTo>
                  <a:cubicBezTo>
                    <a:pt x="12686" y="4321"/>
                    <a:pt x="12686" y="4321"/>
                    <a:pt x="12547" y="4321"/>
                  </a:cubicBezTo>
                  <a:lnTo>
                    <a:pt x="12547" y="4183"/>
                  </a:lnTo>
                  <a:cubicBezTo>
                    <a:pt x="12686" y="4010"/>
                    <a:pt x="12686" y="3872"/>
                    <a:pt x="12824" y="3872"/>
                  </a:cubicBezTo>
                  <a:cubicBezTo>
                    <a:pt x="12962" y="3733"/>
                    <a:pt x="13101" y="3595"/>
                    <a:pt x="13101" y="3457"/>
                  </a:cubicBezTo>
                  <a:cubicBezTo>
                    <a:pt x="13239" y="3457"/>
                    <a:pt x="13412" y="3318"/>
                    <a:pt x="13550" y="3146"/>
                  </a:cubicBezTo>
                  <a:close/>
                  <a:moveTo>
                    <a:pt x="14276" y="5323"/>
                  </a:moveTo>
                  <a:cubicBezTo>
                    <a:pt x="14552" y="6187"/>
                    <a:pt x="14829" y="6913"/>
                    <a:pt x="15140" y="7639"/>
                  </a:cubicBezTo>
                  <a:lnTo>
                    <a:pt x="15140" y="7777"/>
                  </a:lnTo>
                  <a:lnTo>
                    <a:pt x="15140" y="7916"/>
                  </a:lnTo>
                  <a:cubicBezTo>
                    <a:pt x="15140" y="8780"/>
                    <a:pt x="15140" y="9644"/>
                    <a:pt x="14967" y="10508"/>
                  </a:cubicBezTo>
                  <a:lnTo>
                    <a:pt x="14967" y="10646"/>
                  </a:lnTo>
                  <a:lnTo>
                    <a:pt x="14967" y="12824"/>
                  </a:lnTo>
                  <a:lnTo>
                    <a:pt x="13965" y="12824"/>
                  </a:lnTo>
                  <a:lnTo>
                    <a:pt x="13965" y="11787"/>
                  </a:lnTo>
                  <a:lnTo>
                    <a:pt x="13965" y="10785"/>
                  </a:lnTo>
                  <a:cubicBezTo>
                    <a:pt x="13965" y="8780"/>
                    <a:pt x="14103" y="7052"/>
                    <a:pt x="14103" y="5323"/>
                  </a:cubicBezTo>
                  <a:close/>
                  <a:moveTo>
                    <a:pt x="16004" y="9920"/>
                  </a:moveTo>
                  <a:cubicBezTo>
                    <a:pt x="16004" y="10059"/>
                    <a:pt x="16004" y="10232"/>
                    <a:pt x="16142" y="10370"/>
                  </a:cubicBezTo>
                  <a:cubicBezTo>
                    <a:pt x="16281" y="10646"/>
                    <a:pt x="16281" y="10923"/>
                    <a:pt x="16419" y="11234"/>
                  </a:cubicBezTo>
                  <a:cubicBezTo>
                    <a:pt x="16419" y="11372"/>
                    <a:pt x="16557" y="11510"/>
                    <a:pt x="16557" y="11649"/>
                  </a:cubicBezTo>
                  <a:cubicBezTo>
                    <a:pt x="16695" y="11960"/>
                    <a:pt x="16868" y="12236"/>
                    <a:pt x="16868" y="12513"/>
                  </a:cubicBezTo>
                  <a:cubicBezTo>
                    <a:pt x="16868" y="12651"/>
                    <a:pt x="17006" y="12651"/>
                    <a:pt x="17006" y="12824"/>
                  </a:cubicBezTo>
                  <a:lnTo>
                    <a:pt x="15831" y="12824"/>
                  </a:lnTo>
                  <a:lnTo>
                    <a:pt x="15831" y="10785"/>
                  </a:lnTo>
                  <a:lnTo>
                    <a:pt x="15831" y="10646"/>
                  </a:lnTo>
                  <a:lnTo>
                    <a:pt x="16004" y="9920"/>
                  </a:lnTo>
                  <a:close/>
                  <a:moveTo>
                    <a:pt x="7190" y="11510"/>
                  </a:moveTo>
                  <a:lnTo>
                    <a:pt x="7190" y="12513"/>
                  </a:lnTo>
                  <a:lnTo>
                    <a:pt x="7190" y="12824"/>
                  </a:lnTo>
                  <a:lnTo>
                    <a:pt x="6499" y="12824"/>
                  </a:lnTo>
                  <a:lnTo>
                    <a:pt x="6326" y="12962"/>
                  </a:lnTo>
                  <a:lnTo>
                    <a:pt x="6326" y="12824"/>
                  </a:lnTo>
                  <a:lnTo>
                    <a:pt x="6637" y="12375"/>
                  </a:lnTo>
                  <a:lnTo>
                    <a:pt x="6775" y="12236"/>
                  </a:lnTo>
                  <a:cubicBezTo>
                    <a:pt x="6913" y="11960"/>
                    <a:pt x="7052" y="11787"/>
                    <a:pt x="7190" y="11510"/>
                  </a:cubicBezTo>
                  <a:close/>
                  <a:moveTo>
                    <a:pt x="64222" y="56445"/>
                  </a:moveTo>
                  <a:cubicBezTo>
                    <a:pt x="64084" y="56894"/>
                    <a:pt x="63808" y="57171"/>
                    <a:pt x="63531" y="57447"/>
                  </a:cubicBezTo>
                  <a:lnTo>
                    <a:pt x="63531" y="57309"/>
                  </a:lnTo>
                  <a:lnTo>
                    <a:pt x="63531" y="56583"/>
                  </a:lnTo>
                  <a:lnTo>
                    <a:pt x="63946" y="56583"/>
                  </a:lnTo>
                  <a:cubicBezTo>
                    <a:pt x="64084" y="56583"/>
                    <a:pt x="64222" y="56445"/>
                    <a:pt x="64222" y="56445"/>
                  </a:cubicBezTo>
                  <a:close/>
                  <a:moveTo>
                    <a:pt x="62667" y="56721"/>
                  </a:moveTo>
                  <a:lnTo>
                    <a:pt x="62667" y="57897"/>
                  </a:lnTo>
                  <a:cubicBezTo>
                    <a:pt x="62667" y="58035"/>
                    <a:pt x="62667" y="58173"/>
                    <a:pt x="62805" y="58311"/>
                  </a:cubicBezTo>
                  <a:cubicBezTo>
                    <a:pt x="62494" y="58623"/>
                    <a:pt x="62218" y="58899"/>
                    <a:pt x="62079" y="59176"/>
                  </a:cubicBezTo>
                  <a:lnTo>
                    <a:pt x="62079" y="59037"/>
                  </a:lnTo>
                  <a:cubicBezTo>
                    <a:pt x="61941" y="58311"/>
                    <a:pt x="61941" y="57586"/>
                    <a:pt x="62079" y="56894"/>
                  </a:cubicBezTo>
                  <a:lnTo>
                    <a:pt x="62356" y="56894"/>
                  </a:lnTo>
                  <a:cubicBezTo>
                    <a:pt x="62356" y="56894"/>
                    <a:pt x="62494" y="56721"/>
                    <a:pt x="62667" y="56721"/>
                  </a:cubicBezTo>
                  <a:close/>
                  <a:moveTo>
                    <a:pt x="39750" y="864"/>
                  </a:moveTo>
                  <a:cubicBezTo>
                    <a:pt x="42343" y="864"/>
                    <a:pt x="44797" y="1003"/>
                    <a:pt x="47389" y="1279"/>
                  </a:cubicBezTo>
                  <a:cubicBezTo>
                    <a:pt x="49394" y="1417"/>
                    <a:pt x="51122" y="1729"/>
                    <a:pt x="52712" y="2005"/>
                  </a:cubicBezTo>
                  <a:cubicBezTo>
                    <a:pt x="53300" y="2143"/>
                    <a:pt x="53853" y="2282"/>
                    <a:pt x="54302" y="2454"/>
                  </a:cubicBezTo>
                  <a:cubicBezTo>
                    <a:pt x="55305" y="5323"/>
                    <a:pt x="56307" y="8192"/>
                    <a:pt x="57482" y="11096"/>
                  </a:cubicBezTo>
                  <a:cubicBezTo>
                    <a:pt x="58035" y="12513"/>
                    <a:pt x="58623" y="14103"/>
                    <a:pt x="59210" y="15416"/>
                  </a:cubicBezTo>
                  <a:lnTo>
                    <a:pt x="59210" y="15555"/>
                  </a:lnTo>
                  <a:lnTo>
                    <a:pt x="59210" y="15693"/>
                  </a:lnTo>
                  <a:lnTo>
                    <a:pt x="59349" y="15831"/>
                  </a:lnTo>
                  <a:cubicBezTo>
                    <a:pt x="59763" y="16833"/>
                    <a:pt x="60075" y="18009"/>
                    <a:pt x="60489" y="19011"/>
                  </a:cubicBezTo>
                  <a:cubicBezTo>
                    <a:pt x="60628" y="19288"/>
                    <a:pt x="60766" y="19737"/>
                    <a:pt x="60939" y="20013"/>
                  </a:cubicBezTo>
                  <a:cubicBezTo>
                    <a:pt x="61353" y="21016"/>
                    <a:pt x="61803" y="22156"/>
                    <a:pt x="62218" y="23193"/>
                  </a:cubicBezTo>
                  <a:cubicBezTo>
                    <a:pt x="62805" y="25060"/>
                    <a:pt x="63531" y="26788"/>
                    <a:pt x="63946" y="28378"/>
                  </a:cubicBezTo>
                  <a:cubicBezTo>
                    <a:pt x="64222" y="29069"/>
                    <a:pt x="64395" y="29657"/>
                    <a:pt x="64533" y="30245"/>
                  </a:cubicBezTo>
                  <a:lnTo>
                    <a:pt x="64948" y="31109"/>
                  </a:lnTo>
                  <a:cubicBezTo>
                    <a:pt x="65259" y="32111"/>
                    <a:pt x="65536" y="32975"/>
                    <a:pt x="65812" y="33978"/>
                  </a:cubicBezTo>
                  <a:lnTo>
                    <a:pt x="66815" y="37296"/>
                  </a:lnTo>
                  <a:lnTo>
                    <a:pt x="67126" y="38160"/>
                  </a:lnTo>
                  <a:lnTo>
                    <a:pt x="67541" y="39439"/>
                  </a:lnTo>
                  <a:lnTo>
                    <a:pt x="67990" y="40614"/>
                  </a:lnTo>
                  <a:cubicBezTo>
                    <a:pt x="68405" y="42031"/>
                    <a:pt x="68854" y="43483"/>
                    <a:pt x="69407" y="45073"/>
                  </a:cubicBezTo>
                  <a:cubicBezTo>
                    <a:pt x="70444" y="47942"/>
                    <a:pt x="71308" y="50673"/>
                    <a:pt x="72000" y="53127"/>
                  </a:cubicBezTo>
                  <a:lnTo>
                    <a:pt x="72000" y="53265"/>
                  </a:lnTo>
                  <a:lnTo>
                    <a:pt x="72000" y="53576"/>
                  </a:lnTo>
                  <a:lnTo>
                    <a:pt x="71861" y="53714"/>
                  </a:lnTo>
                  <a:cubicBezTo>
                    <a:pt x="71723" y="53714"/>
                    <a:pt x="71723" y="53853"/>
                    <a:pt x="71585" y="53853"/>
                  </a:cubicBezTo>
                  <a:cubicBezTo>
                    <a:pt x="71446" y="53853"/>
                    <a:pt x="71308" y="53991"/>
                    <a:pt x="71135" y="53991"/>
                  </a:cubicBezTo>
                  <a:cubicBezTo>
                    <a:pt x="70721" y="54302"/>
                    <a:pt x="70133" y="54440"/>
                    <a:pt x="69718" y="54578"/>
                  </a:cubicBezTo>
                  <a:cubicBezTo>
                    <a:pt x="69269" y="54717"/>
                    <a:pt x="68992" y="54717"/>
                    <a:pt x="68543" y="54855"/>
                  </a:cubicBezTo>
                  <a:cubicBezTo>
                    <a:pt x="68128" y="54855"/>
                    <a:pt x="67679" y="54993"/>
                    <a:pt x="67264" y="55166"/>
                  </a:cubicBezTo>
                  <a:cubicBezTo>
                    <a:pt x="66538" y="55304"/>
                    <a:pt x="65951" y="55304"/>
                    <a:pt x="65398" y="55443"/>
                  </a:cubicBezTo>
                  <a:cubicBezTo>
                    <a:pt x="64948" y="55581"/>
                    <a:pt x="64395" y="55581"/>
                    <a:pt x="63946" y="55719"/>
                  </a:cubicBezTo>
                  <a:lnTo>
                    <a:pt x="63808" y="55719"/>
                  </a:lnTo>
                  <a:lnTo>
                    <a:pt x="63220" y="55857"/>
                  </a:lnTo>
                  <a:lnTo>
                    <a:pt x="63082" y="55719"/>
                  </a:lnTo>
                  <a:lnTo>
                    <a:pt x="62943" y="55719"/>
                  </a:lnTo>
                  <a:lnTo>
                    <a:pt x="62943" y="55857"/>
                  </a:lnTo>
                  <a:lnTo>
                    <a:pt x="62667" y="55857"/>
                  </a:lnTo>
                  <a:cubicBezTo>
                    <a:pt x="62356" y="56030"/>
                    <a:pt x="62079" y="56030"/>
                    <a:pt x="61803" y="56030"/>
                  </a:cubicBezTo>
                  <a:lnTo>
                    <a:pt x="61630" y="56030"/>
                  </a:lnTo>
                  <a:cubicBezTo>
                    <a:pt x="61630" y="56168"/>
                    <a:pt x="61492" y="56168"/>
                    <a:pt x="61492" y="56168"/>
                  </a:cubicBezTo>
                  <a:lnTo>
                    <a:pt x="61353" y="56168"/>
                  </a:lnTo>
                  <a:cubicBezTo>
                    <a:pt x="60939" y="56307"/>
                    <a:pt x="60489" y="56307"/>
                    <a:pt x="60075" y="56445"/>
                  </a:cubicBezTo>
                  <a:cubicBezTo>
                    <a:pt x="60075" y="56445"/>
                    <a:pt x="59902" y="56445"/>
                    <a:pt x="59902" y="56583"/>
                  </a:cubicBezTo>
                  <a:lnTo>
                    <a:pt x="59349" y="56583"/>
                  </a:lnTo>
                  <a:cubicBezTo>
                    <a:pt x="58761" y="56721"/>
                    <a:pt x="58173" y="56894"/>
                    <a:pt x="57620" y="57033"/>
                  </a:cubicBezTo>
                  <a:cubicBezTo>
                    <a:pt x="57482" y="57033"/>
                    <a:pt x="57482" y="57171"/>
                    <a:pt x="57309" y="57171"/>
                  </a:cubicBezTo>
                  <a:cubicBezTo>
                    <a:pt x="57033" y="57171"/>
                    <a:pt x="56756" y="57309"/>
                    <a:pt x="56445" y="57309"/>
                  </a:cubicBezTo>
                  <a:cubicBezTo>
                    <a:pt x="56030" y="57309"/>
                    <a:pt x="55754" y="57447"/>
                    <a:pt x="55305" y="57447"/>
                  </a:cubicBezTo>
                  <a:cubicBezTo>
                    <a:pt x="55166" y="57586"/>
                    <a:pt x="55028" y="57586"/>
                    <a:pt x="54890" y="57586"/>
                  </a:cubicBezTo>
                  <a:cubicBezTo>
                    <a:pt x="54440" y="57758"/>
                    <a:pt x="54164" y="57758"/>
                    <a:pt x="53715" y="57758"/>
                  </a:cubicBezTo>
                  <a:cubicBezTo>
                    <a:pt x="53576" y="57897"/>
                    <a:pt x="53438" y="57897"/>
                    <a:pt x="53162" y="57897"/>
                  </a:cubicBezTo>
                  <a:cubicBezTo>
                    <a:pt x="52850" y="58035"/>
                    <a:pt x="52574" y="58035"/>
                    <a:pt x="52297" y="58035"/>
                  </a:cubicBezTo>
                  <a:cubicBezTo>
                    <a:pt x="51848" y="58173"/>
                    <a:pt x="51572" y="58173"/>
                    <a:pt x="51260" y="58173"/>
                  </a:cubicBezTo>
                  <a:cubicBezTo>
                    <a:pt x="51122" y="58173"/>
                    <a:pt x="51122" y="58311"/>
                    <a:pt x="50984" y="58311"/>
                  </a:cubicBezTo>
                  <a:lnTo>
                    <a:pt x="50707" y="58311"/>
                  </a:lnTo>
                  <a:cubicBezTo>
                    <a:pt x="49982" y="58450"/>
                    <a:pt x="49394" y="58450"/>
                    <a:pt x="48668" y="58623"/>
                  </a:cubicBezTo>
                  <a:cubicBezTo>
                    <a:pt x="47389" y="58761"/>
                    <a:pt x="46076" y="58899"/>
                    <a:pt x="44797" y="59037"/>
                  </a:cubicBezTo>
                  <a:cubicBezTo>
                    <a:pt x="42792" y="59314"/>
                    <a:pt x="40753" y="59487"/>
                    <a:pt x="38886" y="59487"/>
                  </a:cubicBezTo>
                  <a:cubicBezTo>
                    <a:pt x="38298" y="59487"/>
                    <a:pt x="37884" y="59625"/>
                    <a:pt x="37434" y="59625"/>
                  </a:cubicBezTo>
                  <a:lnTo>
                    <a:pt x="34151" y="59625"/>
                  </a:lnTo>
                  <a:cubicBezTo>
                    <a:pt x="31247" y="59625"/>
                    <a:pt x="28240" y="59487"/>
                    <a:pt x="25786" y="59487"/>
                  </a:cubicBezTo>
                  <a:lnTo>
                    <a:pt x="25509" y="59314"/>
                  </a:lnTo>
                  <a:lnTo>
                    <a:pt x="24645" y="59314"/>
                  </a:lnTo>
                  <a:cubicBezTo>
                    <a:pt x="24472" y="59314"/>
                    <a:pt x="24472" y="59176"/>
                    <a:pt x="24472" y="59176"/>
                  </a:cubicBezTo>
                  <a:lnTo>
                    <a:pt x="24472" y="59037"/>
                  </a:lnTo>
                  <a:cubicBezTo>
                    <a:pt x="24334" y="58761"/>
                    <a:pt x="24058" y="58450"/>
                    <a:pt x="23919" y="58173"/>
                  </a:cubicBezTo>
                  <a:lnTo>
                    <a:pt x="23919" y="58035"/>
                  </a:lnTo>
                  <a:lnTo>
                    <a:pt x="23781" y="57897"/>
                  </a:lnTo>
                  <a:cubicBezTo>
                    <a:pt x="23608" y="57758"/>
                    <a:pt x="23608" y="57586"/>
                    <a:pt x="23608" y="57447"/>
                  </a:cubicBezTo>
                  <a:cubicBezTo>
                    <a:pt x="23194" y="56721"/>
                    <a:pt x="22744" y="55857"/>
                    <a:pt x="22329" y="55166"/>
                  </a:cubicBezTo>
                  <a:cubicBezTo>
                    <a:pt x="22191" y="54578"/>
                    <a:pt x="21880" y="53991"/>
                    <a:pt x="21604" y="53438"/>
                  </a:cubicBezTo>
                  <a:cubicBezTo>
                    <a:pt x="21465" y="53127"/>
                    <a:pt x="21327" y="52850"/>
                    <a:pt x="21189" y="52574"/>
                  </a:cubicBezTo>
                  <a:cubicBezTo>
                    <a:pt x="20878" y="51986"/>
                    <a:pt x="20601" y="51398"/>
                    <a:pt x="20325" y="50673"/>
                  </a:cubicBezTo>
                  <a:cubicBezTo>
                    <a:pt x="18873" y="47665"/>
                    <a:pt x="17559" y="44347"/>
                    <a:pt x="16004" y="40476"/>
                  </a:cubicBezTo>
                  <a:cubicBezTo>
                    <a:pt x="14691" y="37019"/>
                    <a:pt x="13412" y="33563"/>
                    <a:pt x="11960" y="29657"/>
                  </a:cubicBezTo>
                  <a:cubicBezTo>
                    <a:pt x="10957" y="26926"/>
                    <a:pt x="10093" y="24611"/>
                    <a:pt x="9229" y="22329"/>
                  </a:cubicBezTo>
                  <a:cubicBezTo>
                    <a:pt x="8780" y="20878"/>
                    <a:pt x="8227" y="19564"/>
                    <a:pt x="7777" y="18423"/>
                  </a:cubicBezTo>
                  <a:cubicBezTo>
                    <a:pt x="7363" y="16833"/>
                    <a:pt x="6775" y="15243"/>
                    <a:pt x="6187" y="13826"/>
                  </a:cubicBezTo>
                  <a:lnTo>
                    <a:pt x="6326" y="13826"/>
                  </a:lnTo>
                  <a:cubicBezTo>
                    <a:pt x="7292" y="13679"/>
                    <a:pt x="8219" y="13640"/>
                    <a:pt x="9140" y="13640"/>
                  </a:cubicBezTo>
                  <a:cubicBezTo>
                    <a:pt x="10164" y="13640"/>
                    <a:pt x="11181" y="13688"/>
                    <a:pt x="12236" y="13688"/>
                  </a:cubicBezTo>
                  <a:lnTo>
                    <a:pt x="17732" y="13688"/>
                  </a:lnTo>
                  <a:cubicBezTo>
                    <a:pt x="17732" y="13688"/>
                    <a:pt x="17870" y="13688"/>
                    <a:pt x="17870" y="13515"/>
                  </a:cubicBezTo>
                  <a:lnTo>
                    <a:pt x="18009" y="13377"/>
                  </a:lnTo>
                  <a:lnTo>
                    <a:pt x="18009" y="13100"/>
                  </a:lnTo>
                  <a:cubicBezTo>
                    <a:pt x="17421" y="11510"/>
                    <a:pt x="16868" y="9920"/>
                    <a:pt x="16281" y="8503"/>
                  </a:cubicBezTo>
                  <a:lnTo>
                    <a:pt x="16281" y="8330"/>
                  </a:lnTo>
                  <a:cubicBezTo>
                    <a:pt x="16004" y="7777"/>
                    <a:pt x="15831" y="7190"/>
                    <a:pt x="15555" y="6602"/>
                  </a:cubicBezTo>
                  <a:lnTo>
                    <a:pt x="15555" y="6464"/>
                  </a:lnTo>
                  <a:cubicBezTo>
                    <a:pt x="15416" y="6326"/>
                    <a:pt x="15416" y="6187"/>
                    <a:pt x="15416" y="6187"/>
                  </a:cubicBezTo>
                  <a:lnTo>
                    <a:pt x="15416" y="6049"/>
                  </a:lnTo>
                  <a:cubicBezTo>
                    <a:pt x="15278" y="5738"/>
                    <a:pt x="15278" y="5600"/>
                    <a:pt x="15140" y="5323"/>
                  </a:cubicBezTo>
                  <a:cubicBezTo>
                    <a:pt x="15140" y="5185"/>
                    <a:pt x="14967" y="5047"/>
                    <a:pt x="14967" y="4874"/>
                  </a:cubicBezTo>
                  <a:lnTo>
                    <a:pt x="14967" y="4736"/>
                  </a:lnTo>
                  <a:cubicBezTo>
                    <a:pt x="14829" y="4459"/>
                    <a:pt x="14829" y="4321"/>
                    <a:pt x="14691" y="4010"/>
                  </a:cubicBezTo>
                  <a:cubicBezTo>
                    <a:pt x="14691" y="4010"/>
                    <a:pt x="14691" y="3872"/>
                    <a:pt x="14552" y="3733"/>
                  </a:cubicBezTo>
                  <a:lnTo>
                    <a:pt x="14552" y="3457"/>
                  </a:lnTo>
                  <a:cubicBezTo>
                    <a:pt x="14552" y="3318"/>
                    <a:pt x="14414" y="3146"/>
                    <a:pt x="14414" y="3007"/>
                  </a:cubicBezTo>
                  <a:lnTo>
                    <a:pt x="14691" y="2869"/>
                  </a:lnTo>
                  <a:lnTo>
                    <a:pt x="16557" y="2869"/>
                  </a:lnTo>
                  <a:cubicBezTo>
                    <a:pt x="17421" y="2731"/>
                    <a:pt x="18285" y="2731"/>
                    <a:pt x="19460" y="2593"/>
                  </a:cubicBezTo>
                  <a:cubicBezTo>
                    <a:pt x="20152" y="2454"/>
                    <a:pt x="21016" y="2282"/>
                    <a:pt x="21742" y="2282"/>
                  </a:cubicBezTo>
                  <a:lnTo>
                    <a:pt x="22053" y="2143"/>
                  </a:lnTo>
                  <a:lnTo>
                    <a:pt x="22744" y="2143"/>
                  </a:lnTo>
                  <a:lnTo>
                    <a:pt x="23194" y="2005"/>
                  </a:lnTo>
                  <a:cubicBezTo>
                    <a:pt x="23919" y="2005"/>
                    <a:pt x="24472" y="1867"/>
                    <a:pt x="25060" y="1867"/>
                  </a:cubicBezTo>
                  <a:cubicBezTo>
                    <a:pt x="26062" y="1729"/>
                    <a:pt x="27065" y="1590"/>
                    <a:pt x="27929" y="1590"/>
                  </a:cubicBezTo>
                  <a:cubicBezTo>
                    <a:pt x="28966" y="1417"/>
                    <a:pt x="29968" y="1279"/>
                    <a:pt x="30832" y="1279"/>
                  </a:cubicBezTo>
                  <a:cubicBezTo>
                    <a:pt x="32975" y="1141"/>
                    <a:pt x="34842" y="1003"/>
                    <a:pt x="36743" y="864"/>
                  </a:cubicBezTo>
                  <a:close/>
                  <a:moveTo>
                    <a:pt x="61077" y="57171"/>
                  </a:moveTo>
                  <a:cubicBezTo>
                    <a:pt x="61077" y="58035"/>
                    <a:pt x="61077" y="58899"/>
                    <a:pt x="61215" y="59763"/>
                  </a:cubicBezTo>
                  <a:lnTo>
                    <a:pt x="61215" y="59901"/>
                  </a:lnTo>
                  <a:lnTo>
                    <a:pt x="61353" y="60040"/>
                  </a:lnTo>
                  <a:cubicBezTo>
                    <a:pt x="60939" y="60351"/>
                    <a:pt x="60628" y="60766"/>
                    <a:pt x="60351" y="61215"/>
                  </a:cubicBezTo>
                  <a:lnTo>
                    <a:pt x="60351" y="60904"/>
                  </a:lnTo>
                  <a:lnTo>
                    <a:pt x="60351" y="57309"/>
                  </a:lnTo>
                  <a:cubicBezTo>
                    <a:pt x="60628" y="57171"/>
                    <a:pt x="60939" y="57171"/>
                    <a:pt x="61077" y="57171"/>
                  </a:cubicBezTo>
                  <a:close/>
                  <a:moveTo>
                    <a:pt x="59487" y="57447"/>
                  </a:moveTo>
                  <a:lnTo>
                    <a:pt x="59487" y="57758"/>
                  </a:lnTo>
                  <a:cubicBezTo>
                    <a:pt x="59487" y="59037"/>
                    <a:pt x="59349" y="60351"/>
                    <a:pt x="59487" y="61630"/>
                  </a:cubicBezTo>
                  <a:lnTo>
                    <a:pt x="59487" y="61906"/>
                  </a:lnTo>
                  <a:lnTo>
                    <a:pt x="59625" y="61906"/>
                  </a:lnTo>
                  <a:cubicBezTo>
                    <a:pt x="59210" y="62356"/>
                    <a:pt x="58899" y="62770"/>
                    <a:pt x="58485" y="63220"/>
                  </a:cubicBezTo>
                  <a:lnTo>
                    <a:pt x="58485" y="62632"/>
                  </a:lnTo>
                  <a:cubicBezTo>
                    <a:pt x="58346" y="61042"/>
                    <a:pt x="58346" y="59314"/>
                    <a:pt x="58485" y="57758"/>
                  </a:cubicBezTo>
                  <a:lnTo>
                    <a:pt x="58623" y="57758"/>
                  </a:lnTo>
                  <a:cubicBezTo>
                    <a:pt x="58899" y="57586"/>
                    <a:pt x="59210" y="57586"/>
                    <a:pt x="59487" y="57447"/>
                  </a:cubicBezTo>
                  <a:close/>
                  <a:moveTo>
                    <a:pt x="57620" y="57897"/>
                  </a:moveTo>
                  <a:cubicBezTo>
                    <a:pt x="57482" y="59763"/>
                    <a:pt x="57482" y="61630"/>
                    <a:pt x="57620" y="63496"/>
                  </a:cubicBezTo>
                  <a:cubicBezTo>
                    <a:pt x="57620" y="63634"/>
                    <a:pt x="57620" y="63634"/>
                    <a:pt x="57759" y="63634"/>
                  </a:cubicBezTo>
                  <a:cubicBezTo>
                    <a:pt x="57759" y="63807"/>
                    <a:pt x="57759" y="63807"/>
                    <a:pt x="57897" y="63946"/>
                  </a:cubicBezTo>
                  <a:cubicBezTo>
                    <a:pt x="57620" y="64084"/>
                    <a:pt x="57482" y="64360"/>
                    <a:pt x="57171" y="64671"/>
                  </a:cubicBezTo>
                  <a:lnTo>
                    <a:pt x="56618" y="65224"/>
                  </a:lnTo>
                  <a:lnTo>
                    <a:pt x="56618" y="62217"/>
                  </a:lnTo>
                  <a:lnTo>
                    <a:pt x="56618" y="61906"/>
                  </a:lnTo>
                  <a:cubicBezTo>
                    <a:pt x="56618" y="60766"/>
                    <a:pt x="56445" y="59487"/>
                    <a:pt x="56618" y="58173"/>
                  </a:cubicBezTo>
                  <a:cubicBezTo>
                    <a:pt x="56895" y="58035"/>
                    <a:pt x="57309" y="58035"/>
                    <a:pt x="57620" y="57897"/>
                  </a:cubicBezTo>
                  <a:close/>
                  <a:moveTo>
                    <a:pt x="55754" y="58311"/>
                  </a:moveTo>
                  <a:cubicBezTo>
                    <a:pt x="55581" y="60766"/>
                    <a:pt x="55754" y="63081"/>
                    <a:pt x="55754" y="65536"/>
                  </a:cubicBezTo>
                  <a:cubicBezTo>
                    <a:pt x="55754" y="65674"/>
                    <a:pt x="55892" y="65812"/>
                    <a:pt x="56030" y="65950"/>
                  </a:cubicBezTo>
                  <a:lnTo>
                    <a:pt x="55892" y="66089"/>
                  </a:lnTo>
                  <a:cubicBezTo>
                    <a:pt x="55581" y="66400"/>
                    <a:pt x="55443" y="66538"/>
                    <a:pt x="55305" y="66676"/>
                  </a:cubicBezTo>
                  <a:cubicBezTo>
                    <a:pt x="55305" y="65363"/>
                    <a:pt x="55166" y="64084"/>
                    <a:pt x="55028" y="62770"/>
                  </a:cubicBezTo>
                  <a:cubicBezTo>
                    <a:pt x="54890" y="61353"/>
                    <a:pt x="54890" y="59901"/>
                    <a:pt x="55028" y="58450"/>
                  </a:cubicBezTo>
                  <a:cubicBezTo>
                    <a:pt x="55305" y="58450"/>
                    <a:pt x="55443" y="58311"/>
                    <a:pt x="55754" y="58311"/>
                  </a:cubicBezTo>
                  <a:close/>
                  <a:moveTo>
                    <a:pt x="54164" y="58623"/>
                  </a:moveTo>
                  <a:cubicBezTo>
                    <a:pt x="54164" y="58899"/>
                    <a:pt x="54164" y="59176"/>
                    <a:pt x="54026" y="59487"/>
                  </a:cubicBezTo>
                  <a:lnTo>
                    <a:pt x="54026" y="60351"/>
                  </a:lnTo>
                  <a:cubicBezTo>
                    <a:pt x="54026" y="61215"/>
                    <a:pt x="54026" y="61906"/>
                    <a:pt x="54164" y="62632"/>
                  </a:cubicBezTo>
                  <a:cubicBezTo>
                    <a:pt x="54302" y="64222"/>
                    <a:pt x="54440" y="65674"/>
                    <a:pt x="54440" y="67091"/>
                  </a:cubicBezTo>
                  <a:cubicBezTo>
                    <a:pt x="54440" y="67264"/>
                    <a:pt x="54440" y="67402"/>
                    <a:pt x="54579" y="67540"/>
                  </a:cubicBezTo>
                  <a:lnTo>
                    <a:pt x="54164" y="67955"/>
                  </a:lnTo>
                  <a:lnTo>
                    <a:pt x="54026" y="68128"/>
                  </a:lnTo>
                  <a:lnTo>
                    <a:pt x="53853" y="68266"/>
                  </a:lnTo>
                  <a:cubicBezTo>
                    <a:pt x="53715" y="66953"/>
                    <a:pt x="53576" y="65536"/>
                    <a:pt x="53438" y="64222"/>
                  </a:cubicBezTo>
                  <a:lnTo>
                    <a:pt x="53438" y="64084"/>
                  </a:lnTo>
                  <a:lnTo>
                    <a:pt x="53438" y="63081"/>
                  </a:lnTo>
                  <a:cubicBezTo>
                    <a:pt x="53438" y="62770"/>
                    <a:pt x="53438" y="62632"/>
                    <a:pt x="53300" y="62356"/>
                  </a:cubicBezTo>
                  <a:lnTo>
                    <a:pt x="53300" y="62217"/>
                  </a:lnTo>
                  <a:lnTo>
                    <a:pt x="53300" y="59625"/>
                  </a:lnTo>
                  <a:lnTo>
                    <a:pt x="53300" y="59037"/>
                  </a:lnTo>
                  <a:lnTo>
                    <a:pt x="53300" y="58761"/>
                  </a:lnTo>
                  <a:cubicBezTo>
                    <a:pt x="53576" y="58761"/>
                    <a:pt x="53853" y="58623"/>
                    <a:pt x="54164" y="58623"/>
                  </a:cubicBezTo>
                  <a:close/>
                  <a:moveTo>
                    <a:pt x="38298" y="0"/>
                  </a:moveTo>
                  <a:cubicBezTo>
                    <a:pt x="36432" y="0"/>
                    <a:pt x="34565" y="139"/>
                    <a:pt x="32561" y="277"/>
                  </a:cubicBezTo>
                  <a:cubicBezTo>
                    <a:pt x="30971" y="415"/>
                    <a:pt x="29381" y="553"/>
                    <a:pt x="27791" y="726"/>
                  </a:cubicBezTo>
                  <a:cubicBezTo>
                    <a:pt x="27065" y="726"/>
                    <a:pt x="26374" y="864"/>
                    <a:pt x="25509" y="864"/>
                  </a:cubicBezTo>
                  <a:cubicBezTo>
                    <a:pt x="24784" y="1003"/>
                    <a:pt x="23919" y="1141"/>
                    <a:pt x="23194" y="1141"/>
                  </a:cubicBezTo>
                  <a:cubicBezTo>
                    <a:pt x="21604" y="1417"/>
                    <a:pt x="20014" y="1590"/>
                    <a:pt x="18424" y="1867"/>
                  </a:cubicBezTo>
                  <a:cubicBezTo>
                    <a:pt x="17732" y="1867"/>
                    <a:pt x="16868" y="2005"/>
                    <a:pt x="16142" y="2005"/>
                  </a:cubicBezTo>
                  <a:cubicBezTo>
                    <a:pt x="15693" y="2005"/>
                    <a:pt x="15416" y="2005"/>
                    <a:pt x="14967" y="2143"/>
                  </a:cubicBezTo>
                  <a:lnTo>
                    <a:pt x="13550" y="2143"/>
                  </a:lnTo>
                  <a:cubicBezTo>
                    <a:pt x="13412" y="2143"/>
                    <a:pt x="13412" y="2143"/>
                    <a:pt x="13239" y="2282"/>
                  </a:cubicBezTo>
                  <a:cubicBezTo>
                    <a:pt x="13101" y="2282"/>
                    <a:pt x="13101" y="2454"/>
                    <a:pt x="12962" y="2593"/>
                  </a:cubicBezTo>
                  <a:lnTo>
                    <a:pt x="12824" y="2593"/>
                  </a:lnTo>
                  <a:cubicBezTo>
                    <a:pt x="12824" y="2731"/>
                    <a:pt x="12686" y="2731"/>
                    <a:pt x="12686" y="2731"/>
                  </a:cubicBezTo>
                  <a:cubicBezTo>
                    <a:pt x="12236" y="3146"/>
                    <a:pt x="11960" y="3457"/>
                    <a:pt x="11683" y="3872"/>
                  </a:cubicBezTo>
                  <a:cubicBezTo>
                    <a:pt x="10646" y="4874"/>
                    <a:pt x="9782" y="5911"/>
                    <a:pt x="9091" y="7052"/>
                  </a:cubicBezTo>
                  <a:cubicBezTo>
                    <a:pt x="8365" y="7916"/>
                    <a:pt x="7777" y="8780"/>
                    <a:pt x="7190" y="9782"/>
                  </a:cubicBezTo>
                  <a:cubicBezTo>
                    <a:pt x="6913" y="10232"/>
                    <a:pt x="6637" y="10646"/>
                    <a:pt x="6326" y="11234"/>
                  </a:cubicBezTo>
                  <a:cubicBezTo>
                    <a:pt x="6049" y="11649"/>
                    <a:pt x="5911" y="12098"/>
                    <a:pt x="5634" y="12513"/>
                  </a:cubicBezTo>
                  <a:cubicBezTo>
                    <a:pt x="5462" y="12651"/>
                    <a:pt x="5462" y="12824"/>
                    <a:pt x="5323" y="12824"/>
                  </a:cubicBezTo>
                  <a:lnTo>
                    <a:pt x="5323" y="13100"/>
                  </a:lnTo>
                  <a:lnTo>
                    <a:pt x="5323" y="13377"/>
                  </a:lnTo>
                  <a:lnTo>
                    <a:pt x="5323" y="13515"/>
                  </a:lnTo>
                  <a:cubicBezTo>
                    <a:pt x="5185" y="13515"/>
                    <a:pt x="5185" y="13688"/>
                    <a:pt x="5323" y="13688"/>
                  </a:cubicBezTo>
                  <a:cubicBezTo>
                    <a:pt x="5911" y="15555"/>
                    <a:pt x="6637" y="17421"/>
                    <a:pt x="7190" y="19288"/>
                  </a:cubicBezTo>
                  <a:cubicBezTo>
                    <a:pt x="7052" y="19288"/>
                    <a:pt x="6775" y="19426"/>
                    <a:pt x="6637" y="19564"/>
                  </a:cubicBezTo>
                  <a:cubicBezTo>
                    <a:pt x="5911" y="19737"/>
                    <a:pt x="5323" y="20013"/>
                    <a:pt x="4597" y="20152"/>
                  </a:cubicBezTo>
                  <a:cubicBezTo>
                    <a:pt x="3319" y="20428"/>
                    <a:pt x="1867" y="20739"/>
                    <a:pt x="450" y="20878"/>
                  </a:cubicBezTo>
                  <a:lnTo>
                    <a:pt x="450" y="21016"/>
                  </a:lnTo>
                  <a:cubicBezTo>
                    <a:pt x="139" y="21016"/>
                    <a:pt x="0" y="21154"/>
                    <a:pt x="0" y="21465"/>
                  </a:cubicBezTo>
                  <a:lnTo>
                    <a:pt x="0" y="21742"/>
                  </a:lnTo>
                  <a:cubicBezTo>
                    <a:pt x="864" y="24058"/>
                    <a:pt x="1590" y="26339"/>
                    <a:pt x="2316" y="28793"/>
                  </a:cubicBezTo>
                  <a:cubicBezTo>
                    <a:pt x="3042" y="31247"/>
                    <a:pt x="3733" y="33563"/>
                    <a:pt x="4597" y="35982"/>
                  </a:cubicBezTo>
                  <a:cubicBezTo>
                    <a:pt x="4770" y="35982"/>
                    <a:pt x="4909" y="36155"/>
                    <a:pt x="4909" y="36155"/>
                  </a:cubicBezTo>
                  <a:lnTo>
                    <a:pt x="5185" y="36155"/>
                  </a:lnTo>
                  <a:cubicBezTo>
                    <a:pt x="5323" y="35982"/>
                    <a:pt x="5462" y="35982"/>
                    <a:pt x="5462" y="35844"/>
                  </a:cubicBezTo>
                  <a:lnTo>
                    <a:pt x="5462" y="35706"/>
                  </a:lnTo>
                  <a:lnTo>
                    <a:pt x="5462" y="35568"/>
                  </a:lnTo>
                  <a:lnTo>
                    <a:pt x="5323" y="35429"/>
                  </a:lnTo>
                  <a:cubicBezTo>
                    <a:pt x="5185" y="34842"/>
                    <a:pt x="5047" y="34254"/>
                    <a:pt x="4770" y="33701"/>
                  </a:cubicBezTo>
                  <a:cubicBezTo>
                    <a:pt x="4321" y="32526"/>
                    <a:pt x="4044" y="31385"/>
                    <a:pt x="3595" y="30106"/>
                  </a:cubicBezTo>
                  <a:cubicBezTo>
                    <a:pt x="3457" y="29657"/>
                    <a:pt x="3319" y="29069"/>
                    <a:pt x="3180" y="28516"/>
                  </a:cubicBezTo>
                  <a:cubicBezTo>
                    <a:pt x="2869" y="27514"/>
                    <a:pt x="2454" y="26339"/>
                    <a:pt x="2178" y="25336"/>
                  </a:cubicBezTo>
                  <a:cubicBezTo>
                    <a:pt x="2178" y="25198"/>
                    <a:pt x="2005" y="25060"/>
                    <a:pt x="2005" y="24922"/>
                  </a:cubicBezTo>
                  <a:cubicBezTo>
                    <a:pt x="1867" y="24472"/>
                    <a:pt x="1729" y="24058"/>
                    <a:pt x="1590" y="23608"/>
                  </a:cubicBezTo>
                  <a:cubicBezTo>
                    <a:pt x="1590" y="23470"/>
                    <a:pt x="1452" y="23332"/>
                    <a:pt x="1452" y="23193"/>
                  </a:cubicBezTo>
                  <a:cubicBezTo>
                    <a:pt x="1314" y="22744"/>
                    <a:pt x="1141" y="22329"/>
                    <a:pt x="1003" y="22018"/>
                  </a:cubicBezTo>
                  <a:lnTo>
                    <a:pt x="1003" y="21742"/>
                  </a:lnTo>
                  <a:cubicBezTo>
                    <a:pt x="1867" y="21603"/>
                    <a:pt x="2731" y="21465"/>
                    <a:pt x="3457" y="21292"/>
                  </a:cubicBezTo>
                  <a:cubicBezTo>
                    <a:pt x="3733" y="21292"/>
                    <a:pt x="4044" y="21154"/>
                    <a:pt x="4321" y="21154"/>
                  </a:cubicBezTo>
                  <a:cubicBezTo>
                    <a:pt x="4909" y="21016"/>
                    <a:pt x="5634" y="20739"/>
                    <a:pt x="6187" y="20601"/>
                  </a:cubicBezTo>
                  <a:cubicBezTo>
                    <a:pt x="6637" y="20428"/>
                    <a:pt x="7052" y="20290"/>
                    <a:pt x="7501" y="20152"/>
                  </a:cubicBezTo>
                  <a:cubicBezTo>
                    <a:pt x="7916" y="21016"/>
                    <a:pt x="8227" y="22018"/>
                    <a:pt x="8503" y="23021"/>
                  </a:cubicBezTo>
                  <a:cubicBezTo>
                    <a:pt x="8642" y="23021"/>
                    <a:pt x="8642" y="23193"/>
                    <a:pt x="8642" y="23332"/>
                  </a:cubicBezTo>
                  <a:cubicBezTo>
                    <a:pt x="10093" y="27341"/>
                    <a:pt x="11683" y="31385"/>
                    <a:pt x="13101" y="35291"/>
                  </a:cubicBezTo>
                  <a:cubicBezTo>
                    <a:pt x="13965" y="37296"/>
                    <a:pt x="14691" y="39162"/>
                    <a:pt x="15416" y="41167"/>
                  </a:cubicBezTo>
                  <a:lnTo>
                    <a:pt x="15555" y="41478"/>
                  </a:lnTo>
                  <a:cubicBezTo>
                    <a:pt x="15831" y="42342"/>
                    <a:pt x="16142" y="43207"/>
                    <a:pt x="16557" y="44071"/>
                  </a:cubicBezTo>
                  <a:lnTo>
                    <a:pt x="16557" y="44209"/>
                  </a:lnTo>
                  <a:lnTo>
                    <a:pt x="16557" y="44347"/>
                  </a:lnTo>
                  <a:cubicBezTo>
                    <a:pt x="16868" y="44624"/>
                    <a:pt x="17006" y="45073"/>
                    <a:pt x="17145" y="45350"/>
                  </a:cubicBezTo>
                  <a:lnTo>
                    <a:pt x="17283" y="45937"/>
                  </a:lnTo>
                  <a:cubicBezTo>
                    <a:pt x="17559" y="46663"/>
                    <a:pt x="17870" y="47389"/>
                    <a:pt x="18285" y="48080"/>
                  </a:cubicBezTo>
                  <a:lnTo>
                    <a:pt x="18285" y="48391"/>
                  </a:lnTo>
                  <a:cubicBezTo>
                    <a:pt x="18424" y="48806"/>
                    <a:pt x="18735" y="49117"/>
                    <a:pt x="18873" y="49532"/>
                  </a:cubicBezTo>
                  <a:cubicBezTo>
                    <a:pt x="19149" y="50120"/>
                    <a:pt x="19460" y="50845"/>
                    <a:pt x="19737" y="51398"/>
                  </a:cubicBezTo>
                  <a:cubicBezTo>
                    <a:pt x="19737" y="51537"/>
                    <a:pt x="19737" y="51710"/>
                    <a:pt x="19875" y="51710"/>
                  </a:cubicBezTo>
                  <a:cubicBezTo>
                    <a:pt x="19875" y="51986"/>
                    <a:pt x="20014" y="52263"/>
                    <a:pt x="20152" y="52574"/>
                  </a:cubicBezTo>
                  <a:cubicBezTo>
                    <a:pt x="20325" y="52850"/>
                    <a:pt x="20463" y="52988"/>
                    <a:pt x="20601" y="53265"/>
                  </a:cubicBezTo>
                  <a:cubicBezTo>
                    <a:pt x="20601" y="53438"/>
                    <a:pt x="20601" y="53576"/>
                    <a:pt x="20739" y="53576"/>
                  </a:cubicBezTo>
                  <a:cubicBezTo>
                    <a:pt x="20878" y="53991"/>
                    <a:pt x="21016" y="54302"/>
                    <a:pt x="21189" y="54717"/>
                  </a:cubicBezTo>
                  <a:cubicBezTo>
                    <a:pt x="21465" y="55166"/>
                    <a:pt x="21604" y="55581"/>
                    <a:pt x="21880" y="56030"/>
                  </a:cubicBezTo>
                  <a:cubicBezTo>
                    <a:pt x="22191" y="56583"/>
                    <a:pt x="22468" y="57309"/>
                    <a:pt x="22917" y="57897"/>
                  </a:cubicBezTo>
                  <a:cubicBezTo>
                    <a:pt x="22917" y="58035"/>
                    <a:pt x="22917" y="58035"/>
                    <a:pt x="23055" y="58173"/>
                  </a:cubicBezTo>
                  <a:lnTo>
                    <a:pt x="23055" y="58311"/>
                  </a:lnTo>
                  <a:lnTo>
                    <a:pt x="23194" y="58450"/>
                  </a:lnTo>
                  <a:lnTo>
                    <a:pt x="23194" y="58623"/>
                  </a:lnTo>
                  <a:cubicBezTo>
                    <a:pt x="23332" y="58761"/>
                    <a:pt x="23470" y="58899"/>
                    <a:pt x="23470" y="59176"/>
                  </a:cubicBezTo>
                  <a:lnTo>
                    <a:pt x="23608" y="59176"/>
                  </a:lnTo>
                  <a:cubicBezTo>
                    <a:pt x="23608" y="59487"/>
                    <a:pt x="23781" y="59625"/>
                    <a:pt x="23781" y="59763"/>
                  </a:cubicBezTo>
                  <a:cubicBezTo>
                    <a:pt x="23919" y="59901"/>
                    <a:pt x="23919" y="60040"/>
                    <a:pt x="24058" y="60040"/>
                  </a:cubicBezTo>
                  <a:lnTo>
                    <a:pt x="24196" y="60040"/>
                  </a:lnTo>
                  <a:cubicBezTo>
                    <a:pt x="24334" y="60178"/>
                    <a:pt x="24334" y="60178"/>
                    <a:pt x="24472" y="60178"/>
                  </a:cubicBezTo>
                  <a:lnTo>
                    <a:pt x="25060" y="60178"/>
                  </a:lnTo>
                  <a:cubicBezTo>
                    <a:pt x="27791" y="60351"/>
                    <a:pt x="30971" y="60489"/>
                    <a:pt x="34151" y="60489"/>
                  </a:cubicBezTo>
                  <a:lnTo>
                    <a:pt x="36155" y="60489"/>
                  </a:lnTo>
                  <a:cubicBezTo>
                    <a:pt x="38160" y="60351"/>
                    <a:pt x="40027" y="60351"/>
                    <a:pt x="41928" y="60178"/>
                  </a:cubicBezTo>
                  <a:lnTo>
                    <a:pt x="42481" y="60178"/>
                  </a:lnTo>
                  <a:cubicBezTo>
                    <a:pt x="42619" y="60178"/>
                    <a:pt x="42930" y="60040"/>
                    <a:pt x="43068" y="60040"/>
                  </a:cubicBezTo>
                  <a:lnTo>
                    <a:pt x="43345" y="60040"/>
                  </a:lnTo>
                  <a:cubicBezTo>
                    <a:pt x="43794" y="60040"/>
                    <a:pt x="44071" y="60040"/>
                    <a:pt x="44347" y="59901"/>
                  </a:cubicBezTo>
                  <a:lnTo>
                    <a:pt x="44520" y="59901"/>
                  </a:lnTo>
                  <a:cubicBezTo>
                    <a:pt x="45073" y="59901"/>
                    <a:pt x="45523" y="59901"/>
                    <a:pt x="46076" y="59763"/>
                  </a:cubicBezTo>
                  <a:cubicBezTo>
                    <a:pt x="46525" y="59763"/>
                    <a:pt x="46940" y="59763"/>
                    <a:pt x="47251" y="59625"/>
                  </a:cubicBezTo>
                  <a:lnTo>
                    <a:pt x="47527" y="59625"/>
                  </a:lnTo>
                  <a:cubicBezTo>
                    <a:pt x="49117" y="59487"/>
                    <a:pt x="50846" y="59176"/>
                    <a:pt x="52436" y="58899"/>
                  </a:cubicBezTo>
                  <a:lnTo>
                    <a:pt x="52436" y="59037"/>
                  </a:lnTo>
                  <a:lnTo>
                    <a:pt x="52436" y="59763"/>
                  </a:lnTo>
                  <a:cubicBezTo>
                    <a:pt x="52436" y="61491"/>
                    <a:pt x="52574" y="63220"/>
                    <a:pt x="52712" y="64948"/>
                  </a:cubicBezTo>
                  <a:lnTo>
                    <a:pt x="52712" y="65086"/>
                  </a:lnTo>
                  <a:cubicBezTo>
                    <a:pt x="52712" y="66227"/>
                    <a:pt x="52850" y="67402"/>
                    <a:pt x="52989" y="68681"/>
                  </a:cubicBezTo>
                  <a:lnTo>
                    <a:pt x="52712" y="68681"/>
                  </a:lnTo>
                  <a:cubicBezTo>
                    <a:pt x="51848" y="68681"/>
                    <a:pt x="50846" y="68681"/>
                    <a:pt x="49982" y="68819"/>
                  </a:cubicBezTo>
                  <a:cubicBezTo>
                    <a:pt x="47977" y="68819"/>
                    <a:pt x="45937" y="68992"/>
                    <a:pt x="44071" y="69130"/>
                  </a:cubicBezTo>
                  <a:cubicBezTo>
                    <a:pt x="43345" y="69130"/>
                    <a:pt x="42619" y="69269"/>
                    <a:pt x="41928" y="69269"/>
                  </a:cubicBezTo>
                  <a:cubicBezTo>
                    <a:pt x="40891" y="69407"/>
                    <a:pt x="39750" y="69407"/>
                    <a:pt x="38610" y="69545"/>
                  </a:cubicBezTo>
                  <a:lnTo>
                    <a:pt x="36155" y="69683"/>
                  </a:lnTo>
                  <a:lnTo>
                    <a:pt x="35430" y="69683"/>
                  </a:lnTo>
                  <a:lnTo>
                    <a:pt x="34842" y="69856"/>
                  </a:lnTo>
                  <a:lnTo>
                    <a:pt x="33840" y="69856"/>
                  </a:lnTo>
                  <a:cubicBezTo>
                    <a:pt x="32699" y="69994"/>
                    <a:pt x="31558" y="69994"/>
                    <a:pt x="30521" y="70133"/>
                  </a:cubicBezTo>
                  <a:cubicBezTo>
                    <a:pt x="28240" y="70271"/>
                    <a:pt x="26201" y="70409"/>
                    <a:pt x="24196" y="70720"/>
                  </a:cubicBezTo>
                  <a:cubicBezTo>
                    <a:pt x="23194" y="70859"/>
                    <a:pt x="22191" y="70859"/>
                    <a:pt x="21189" y="70997"/>
                  </a:cubicBezTo>
                  <a:lnTo>
                    <a:pt x="20878" y="70997"/>
                  </a:lnTo>
                  <a:cubicBezTo>
                    <a:pt x="20463" y="71135"/>
                    <a:pt x="20014" y="71135"/>
                    <a:pt x="19599" y="71273"/>
                  </a:cubicBezTo>
                  <a:lnTo>
                    <a:pt x="18873" y="71273"/>
                  </a:lnTo>
                  <a:cubicBezTo>
                    <a:pt x="18873" y="71412"/>
                    <a:pt x="18735" y="71412"/>
                    <a:pt x="18735" y="71412"/>
                  </a:cubicBezTo>
                  <a:lnTo>
                    <a:pt x="17870" y="71412"/>
                  </a:lnTo>
                  <a:cubicBezTo>
                    <a:pt x="17421" y="70271"/>
                    <a:pt x="17006" y="69269"/>
                    <a:pt x="16695" y="68128"/>
                  </a:cubicBezTo>
                  <a:cubicBezTo>
                    <a:pt x="16281" y="66953"/>
                    <a:pt x="15831" y="65812"/>
                    <a:pt x="15416" y="64810"/>
                  </a:cubicBezTo>
                  <a:lnTo>
                    <a:pt x="15278" y="64499"/>
                  </a:lnTo>
                  <a:cubicBezTo>
                    <a:pt x="14829" y="63220"/>
                    <a:pt x="14414" y="62079"/>
                    <a:pt x="13965" y="60766"/>
                  </a:cubicBezTo>
                  <a:cubicBezTo>
                    <a:pt x="13239" y="58623"/>
                    <a:pt x="12547" y="56894"/>
                    <a:pt x="12098" y="55304"/>
                  </a:cubicBezTo>
                  <a:cubicBezTo>
                    <a:pt x="11960" y="54993"/>
                    <a:pt x="11822" y="54578"/>
                    <a:pt x="11683" y="54129"/>
                  </a:cubicBezTo>
                  <a:cubicBezTo>
                    <a:pt x="11372" y="53127"/>
                    <a:pt x="11096" y="52263"/>
                    <a:pt x="10819" y="51260"/>
                  </a:cubicBezTo>
                  <a:cubicBezTo>
                    <a:pt x="10646" y="50845"/>
                    <a:pt x="10508" y="50396"/>
                    <a:pt x="10370" y="49981"/>
                  </a:cubicBezTo>
                  <a:lnTo>
                    <a:pt x="10232" y="49670"/>
                  </a:lnTo>
                  <a:cubicBezTo>
                    <a:pt x="9091" y="45799"/>
                    <a:pt x="7916" y="41893"/>
                    <a:pt x="6499" y="38022"/>
                  </a:cubicBezTo>
                  <a:cubicBezTo>
                    <a:pt x="6326" y="38022"/>
                    <a:pt x="6187" y="37884"/>
                    <a:pt x="6187" y="37884"/>
                  </a:cubicBezTo>
                  <a:lnTo>
                    <a:pt x="5773" y="37884"/>
                  </a:lnTo>
                  <a:lnTo>
                    <a:pt x="5773" y="38022"/>
                  </a:lnTo>
                  <a:cubicBezTo>
                    <a:pt x="5634" y="38022"/>
                    <a:pt x="5634" y="38022"/>
                    <a:pt x="5634" y="38160"/>
                  </a:cubicBezTo>
                  <a:lnTo>
                    <a:pt x="5634" y="38437"/>
                  </a:lnTo>
                  <a:cubicBezTo>
                    <a:pt x="5773" y="38886"/>
                    <a:pt x="5911" y="39162"/>
                    <a:pt x="6049" y="39439"/>
                  </a:cubicBezTo>
                  <a:cubicBezTo>
                    <a:pt x="7363" y="42895"/>
                    <a:pt x="8365" y="46525"/>
                    <a:pt x="9506" y="50120"/>
                  </a:cubicBezTo>
                  <a:cubicBezTo>
                    <a:pt x="10093" y="51848"/>
                    <a:pt x="10646" y="53714"/>
                    <a:pt x="11234" y="55443"/>
                  </a:cubicBezTo>
                  <a:cubicBezTo>
                    <a:pt x="11822" y="57309"/>
                    <a:pt x="12375" y="59037"/>
                    <a:pt x="13101" y="60904"/>
                  </a:cubicBezTo>
                  <a:cubicBezTo>
                    <a:pt x="14414" y="64499"/>
                    <a:pt x="15693" y="68128"/>
                    <a:pt x="17006" y="71723"/>
                  </a:cubicBezTo>
                  <a:cubicBezTo>
                    <a:pt x="17006" y="71999"/>
                    <a:pt x="17283" y="72276"/>
                    <a:pt x="17421" y="72276"/>
                  </a:cubicBezTo>
                  <a:lnTo>
                    <a:pt x="18735" y="72276"/>
                  </a:lnTo>
                  <a:cubicBezTo>
                    <a:pt x="19149" y="72137"/>
                    <a:pt x="19599" y="72137"/>
                    <a:pt x="20014" y="71999"/>
                  </a:cubicBezTo>
                  <a:cubicBezTo>
                    <a:pt x="20463" y="71999"/>
                    <a:pt x="21016" y="71861"/>
                    <a:pt x="21465" y="71861"/>
                  </a:cubicBezTo>
                  <a:cubicBezTo>
                    <a:pt x="21880" y="71861"/>
                    <a:pt x="22468" y="71723"/>
                    <a:pt x="22917" y="71723"/>
                  </a:cubicBezTo>
                  <a:cubicBezTo>
                    <a:pt x="24784" y="71412"/>
                    <a:pt x="26788" y="71273"/>
                    <a:pt x="28655" y="71135"/>
                  </a:cubicBezTo>
                  <a:cubicBezTo>
                    <a:pt x="32561" y="70859"/>
                    <a:pt x="36294" y="70547"/>
                    <a:pt x="40200" y="70271"/>
                  </a:cubicBezTo>
                  <a:cubicBezTo>
                    <a:pt x="43207" y="69994"/>
                    <a:pt x="46248" y="69856"/>
                    <a:pt x="49256" y="69683"/>
                  </a:cubicBezTo>
                  <a:lnTo>
                    <a:pt x="49117" y="69683"/>
                  </a:lnTo>
                  <a:cubicBezTo>
                    <a:pt x="50569" y="69545"/>
                    <a:pt x="51848" y="69545"/>
                    <a:pt x="53162" y="69545"/>
                  </a:cubicBezTo>
                  <a:cubicBezTo>
                    <a:pt x="53300" y="69683"/>
                    <a:pt x="53300" y="69683"/>
                    <a:pt x="53438" y="69683"/>
                  </a:cubicBezTo>
                  <a:lnTo>
                    <a:pt x="53715" y="69683"/>
                  </a:lnTo>
                  <a:cubicBezTo>
                    <a:pt x="54890" y="68543"/>
                    <a:pt x="55892" y="67402"/>
                    <a:pt x="56895" y="66227"/>
                  </a:cubicBezTo>
                  <a:cubicBezTo>
                    <a:pt x="57033" y="66227"/>
                    <a:pt x="57033" y="66089"/>
                    <a:pt x="57033" y="66089"/>
                  </a:cubicBezTo>
                  <a:cubicBezTo>
                    <a:pt x="59902" y="62943"/>
                    <a:pt x="62805" y="59763"/>
                    <a:pt x="65536" y="56445"/>
                  </a:cubicBezTo>
                  <a:lnTo>
                    <a:pt x="65536" y="56307"/>
                  </a:lnTo>
                  <a:cubicBezTo>
                    <a:pt x="67126" y="56030"/>
                    <a:pt x="68543" y="55719"/>
                    <a:pt x="69995" y="55304"/>
                  </a:cubicBezTo>
                  <a:cubicBezTo>
                    <a:pt x="70721" y="55166"/>
                    <a:pt x="71446" y="54855"/>
                    <a:pt x="72000" y="54578"/>
                  </a:cubicBezTo>
                  <a:cubicBezTo>
                    <a:pt x="72311" y="54440"/>
                    <a:pt x="72449" y="54302"/>
                    <a:pt x="72587" y="54129"/>
                  </a:cubicBezTo>
                  <a:cubicBezTo>
                    <a:pt x="72725" y="53991"/>
                    <a:pt x="72725" y="53991"/>
                    <a:pt x="72864" y="53853"/>
                  </a:cubicBezTo>
                  <a:lnTo>
                    <a:pt x="72864" y="53714"/>
                  </a:lnTo>
                  <a:cubicBezTo>
                    <a:pt x="72864" y="53438"/>
                    <a:pt x="72864" y="53265"/>
                    <a:pt x="72725" y="53127"/>
                  </a:cubicBezTo>
                  <a:cubicBezTo>
                    <a:pt x="72864" y="53127"/>
                    <a:pt x="72864" y="52988"/>
                    <a:pt x="72725" y="52850"/>
                  </a:cubicBezTo>
                  <a:cubicBezTo>
                    <a:pt x="70444" y="45488"/>
                    <a:pt x="67990" y="38160"/>
                    <a:pt x="65674" y="30659"/>
                  </a:cubicBezTo>
                  <a:cubicBezTo>
                    <a:pt x="65398" y="29795"/>
                    <a:pt x="65086" y="28931"/>
                    <a:pt x="64810" y="27929"/>
                  </a:cubicBezTo>
                  <a:cubicBezTo>
                    <a:pt x="64533" y="27065"/>
                    <a:pt x="64222" y="26201"/>
                    <a:pt x="63808" y="25336"/>
                  </a:cubicBezTo>
                  <a:cubicBezTo>
                    <a:pt x="63808" y="25198"/>
                    <a:pt x="63808" y="25060"/>
                    <a:pt x="63669" y="24922"/>
                  </a:cubicBezTo>
                  <a:cubicBezTo>
                    <a:pt x="63082" y="23332"/>
                    <a:pt x="62494" y="21742"/>
                    <a:pt x="61941" y="20152"/>
                  </a:cubicBezTo>
                  <a:cubicBezTo>
                    <a:pt x="60489" y="16557"/>
                    <a:pt x="59210" y="13100"/>
                    <a:pt x="57759" y="9644"/>
                  </a:cubicBezTo>
                  <a:cubicBezTo>
                    <a:pt x="57171" y="8192"/>
                    <a:pt x="56756" y="6775"/>
                    <a:pt x="56169" y="5462"/>
                  </a:cubicBezTo>
                  <a:cubicBezTo>
                    <a:pt x="55754" y="4321"/>
                    <a:pt x="55443" y="3146"/>
                    <a:pt x="55028" y="2005"/>
                  </a:cubicBezTo>
                  <a:cubicBezTo>
                    <a:pt x="55028" y="1867"/>
                    <a:pt x="54890" y="1729"/>
                    <a:pt x="54717" y="1729"/>
                  </a:cubicBezTo>
                  <a:cubicBezTo>
                    <a:pt x="54579" y="1590"/>
                    <a:pt x="54579" y="1590"/>
                    <a:pt x="54440" y="1590"/>
                  </a:cubicBezTo>
                  <a:cubicBezTo>
                    <a:pt x="52850" y="1141"/>
                    <a:pt x="51122" y="864"/>
                    <a:pt x="49394" y="553"/>
                  </a:cubicBezTo>
                  <a:cubicBezTo>
                    <a:pt x="47666" y="415"/>
                    <a:pt x="45799" y="139"/>
                    <a:pt x="43933" y="139"/>
                  </a:cubicBezTo>
                  <a:cubicBezTo>
                    <a:pt x="42792" y="0"/>
                    <a:pt x="41617" y="0"/>
                    <a:pt x="403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8"/>
            <p:cNvSpPr/>
            <p:nvPr/>
          </p:nvSpPr>
          <p:spPr>
            <a:xfrm>
              <a:off x="4097079" y="3225357"/>
              <a:ext cx="1179523" cy="1055348"/>
            </a:xfrm>
            <a:custGeom>
              <a:avLst/>
              <a:gdLst/>
              <a:ahLst/>
              <a:cxnLst/>
              <a:rect l="l" t="t" r="r" b="b"/>
              <a:pathLst>
                <a:path w="65675" h="58761" extrusionOk="0">
                  <a:moveTo>
                    <a:pt x="43207" y="4183"/>
                  </a:moveTo>
                  <a:cubicBezTo>
                    <a:pt x="43518" y="4183"/>
                    <a:pt x="43657" y="4183"/>
                    <a:pt x="43657" y="4321"/>
                  </a:cubicBezTo>
                  <a:cubicBezTo>
                    <a:pt x="43795" y="4321"/>
                    <a:pt x="43795" y="4459"/>
                    <a:pt x="43795" y="4736"/>
                  </a:cubicBezTo>
                  <a:cubicBezTo>
                    <a:pt x="43795" y="4874"/>
                    <a:pt x="43795" y="5047"/>
                    <a:pt x="43657" y="5047"/>
                  </a:cubicBezTo>
                  <a:cubicBezTo>
                    <a:pt x="43518" y="5185"/>
                    <a:pt x="43380" y="5185"/>
                    <a:pt x="43207" y="5185"/>
                  </a:cubicBezTo>
                  <a:cubicBezTo>
                    <a:pt x="41790" y="5462"/>
                    <a:pt x="40062" y="5600"/>
                    <a:pt x="38333" y="5738"/>
                  </a:cubicBezTo>
                  <a:lnTo>
                    <a:pt x="37158" y="5911"/>
                  </a:lnTo>
                  <a:cubicBezTo>
                    <a:pt x="37020" y="6049"/>
                    <a:pt x="37020" y="6049"/>
                    <a:pt x="36882" y="6049"/>
                  </a:cubicBezTo>
                  <a:lnTo>
                    <a:pt x="36294" y="6049"/>
                  </a:lnTo>
                  <a:cubicBezTo>
                    <a:pt x="35153" y="6188"/>
                    <a:pt x="34013" y="6326"/>
                    <a:pt x="33010" y="6464"/>
                  </a:cubicBezTo>
                  <a:lnTo>
                    <a:pt x="32838" y="6602"/>
                  </a:lnTo>
                  <a:lnTo>
                    <a:pt x="32699" y="6602"/>
                  </a:lnTo>
                  <a:cubicBezTo>
                    <a:pt x="30245" y="6913"/>
                    <a:pt x="27964" y="7190"/>
                    <a:pt x="25510" y="7639"/>
                  </a:cubicBezTo>
                  <a:cubicBezTo>
                    <a:pt x="21604" y="8054"/>
                    <a:pt x="17733" y="8331"/>
                    <a:pt x="13827" y="8331"/>
                  </a:cubicBezTo>
                  <a:cubicBezTo>
                    <a:pt x="13412" y="8331"/>
                    <a:pt x="13135" y="8054"/>
                    <a:pt x="13135" y="7778"/>
                  </a:cubicBezTo>
                  <a:cubicBezTo>
                    <a:pt x="13135" y="7466"/>
                    <a:pt x="13412" y="7190"/>
                    <a:pt x="13689" y="7190"/>
                  </a:cubicBezTo>
                  <a:cubicBezTo>
                    <a:pt x="16730" y="7190"/>
                    <a:pt x="19737" y="7052"/>
                    <a:pt x="23505" y="6602"/>
                  </a:cubicBezTo>
                  <a:cubicBezTo>
                    <a:pt x="24369" y="6464"/>
                    <a:pt x="25372" y="6464"/>
                    <a:pt x="26236" y="6326"/>
                  </a:cubicBezTo>
                  <a:cubicBezTo>
                    <a:pt x="26789" y="6188"/>
                    <a:pt x="27238" y="6188"/>
                    <a:pt x="27826" y="6188"/>
                  </a:cubicBezTo>
                  <a:cubicBezTo>
                    <a:pt x="27964" y="6049"/>
                    <a:pt x="28102" y="6049"/>
                    <a:pt x="28379" y="6049"/>
                  </a:cubicBezTo>
                  <a:lnTo>
                    <a:pt x="28517" y="6049"/>
                  </a:lnTo>
                  <a:lnTo>
                    <a:pt x="28828" y="5911"/>
                  </a:lnTo>
                  <a:lnTo>
                    <a:pt x="29243" y="5911"/>
                  </a:lnTo>
                  <a:cubicBezTo>
                    <a:pt x="30107" y="5738"/>
                    <a:pt x="31109" y="5600"/>
                    <a:pt x="31973" y="5462"/>
                  </a:cubicBezTo>
                  <a:lnTo>
                    <a:pt x="32699" y="5462"/>
                  </a:lnTo>
                  <a:cubicBezTo>
                    <a:pt x="34013" y="5185"/>
                    <a:pt x="35430" y="5047"/>
                    <a:pt x="36743" y="4874"/>
                  </a:cubicBezTo>
                  <a:lnTo>
                    <a:pt x="36882" y="4874"/>
                  </a:lnTo>
                  <a:cubicBezTo>
                    <a:pt x="38022" y="4736"/>
                    <a:pt x="39059" y="4598"/>
                    <a:pt x="39923" y="4459"/>
                  </a:cubicBezTo>
                  <a:cubicBezTo>
                    <a:pt x="40338" y="4459"/>
                    <a:pt x="40788" y="4321"/>
                    <a:pt x="41202" y="4321"/>
                  </a:cubicBezTo>
                  <a:cubicBezTo>
                    <a:pt x="41928" y="4183"/>
                    <a:pt x="42654" y="4183"/>
                    <a:pt x="43207" y="4183"/>
                  </a:cubicBezTo>
                  <a:close/>
                  <a:moveTo>
                    <a:pt x="44935" y="9056"/>
                  </a:moveTo>
                  <a:cubicBezTo>
                    <a:pt x="45247" y="9056"/>
                    <a:pt x="45523" y="9368"/>
                    <a:pt x="45523" y="9644"/>
                  </a:cubicBezTo>
                  <a:cubicBezTo>
                    <a:pt x="45523" y="9782"/>
                    <a:pt x="45385" y="9921"/>
                    <a:pt x="45385" y="10059"/>
                  </a:cubicBezTo>
                  <a:lnTo>
                    <a:pt x="45108" y="10059"/>
                  </a:lnTo>
                  <a:cubicBezTo>
                    <a:pt x="45108" y="10232"/>
                    <a:pt x="44935" y="10232"/>
                    <a:pt x="44935" y="10232"/>
                  </a:cubicBezTo>
                  <a:cubicBezTo>
                    <a:pt x="44382" y="10232"/>
                    <a:pt x="43795" y="10232"/>
                    <a:pt x="43207" y="10370"/>
                  </a:cubicBezTo>
                  <a:cubicBezTo>
                    <a:pt x="42516" y="10508"/>
                    <a:pt x="41790" y="10646"/>
                    <a:pt x="41064" y="10646"/>
                  </a:cubicBezTo>
                  <a:lnTo>
                    <a:pt x="40926" y="10785"/>
                  </a:lnTo>
                  <a:cubicBezTo>
                    <a:pt x="40062" y="10785"/>
                    <a:pt x="39336" y="10923"/>
                    <a:pt x="38610" y="11096"/>
                  </a:cubicBezTo>
                  <a:cubicBezTo>
                    <a:pt x="37608" y="11234"/>
                    <a:pt x="36605" y="11372"/>
                    <a:pt x="35430" y="11511"/>
                  </a:cubicBezTo>
                  <a:lnTo>
                    <a:pt x="33875" y="11649"/>
                  </a:lnTo>
                  <a:lnTo>
                    <a:pt x="33702" y="11649"/>
                  </a:lnTo>
                  <a:lnTo>
                    <a:pt x="33425" y="11787"/>
                  </a:lnTo>
                  <a:lnTo>
                    <a:pt x="32699" y="11787"/>
                  </a:lnTo>
                  <a:lnTo>
                    <a:pt x="32423" y="11960"/>
                  </a:lnTo>
                  <a:lnTo>
                    <a:pt x="31973" y="11960"/>
                  </a:lnTo>
                  <a:cubicBezTo>
                    <a:pt x="30418" y="12236"/>
                    <a:pt x="28966" y="12375"/>
                    <a:pt x="27376" y="12651"/>
                  </a:cubicBezTo>
                  <a:cubicBezTo>
                    <a:pt x="25233" y="12962"/>
                    <a:pt x="23332" y="13239"/>
                    <a:pt x="21777" y="13515"/>
                  </a:cubicBezTo>
                  <a:cubicBezTo>
                    <a:pt x="21327" y="13688"/>
                    <a:pt x="20913" y="13688"/>
                    <a:pt x="20463" y="13826"/>
                  </a:cubicBezTo>
                  <a:lnTo>
                    <a:pt x="20187" y="13826"/>
                  </a:lnTo>
                  <a:cubicBezTo>
                    <a:pt x="19737" y="13965"/>
                    <a:pt x="19323" y="13965"/>
                    <a:pt x="18735" y="14103"/>
                  </a:cubicBezTo>
                  <a:cubicBezTo>
                    <a:pt x="18459" y="14241"/>
                    <a:pt x="18147" y="14241"/>
                    <a:pt x="17871" y="14241"/>
                  </a:cubicBezTo>
                  <a:cubicBezTo>
                    <a:pt x="17456" y="14379"/>
                    <a:pt x="16869" y="14552"/>
                    <a:pt x="16281" y="14691"/>
                  </a:cubicBezTo>
                  <a:lnTo>
                    <a:pt x="15417" y="14967"/>
                  </a:lnTo>
                  <a:lnTo>
                    <a:pt x="15140" y="14967"/>
                  </a:lnTo>
                  <a:cubicBezTo>
                    <a:pt x="13550" y="15416"/>
                    <a:pt x="11684" y="15831"/>
                    <a:pt x="9817" y="16108"/>
                  </a:cubicBezTo>
                  <a:cubicBezTo>
                    <a:pt x="8366" y="16419"/>
                    <a:pt x="6914" y="16695"/>
                    <a:pt x="5358" y="16834"/>
                  </a:cubicBezTo>
                  <a:cubicBezTo>
                    <a:pt x="5047" y="16834"/>
                    <a:pt x="4771" y="16557"/>
                    <a:pt x="4771" y="16281"/>
                  </a:cubicBezTo>
                  <a:cubicBezTo>
                    <a:pt x="4771" y="16108"/>
                    <a:pt x="4771" y="16108"/>
                    <a:pt x="4909" y="15969"/>
                  </a:cubicBezTo>
                  <a:lnTo>
                    <a:pt x="4909" y="15831"/>
                  </a:lnTo>
                  <a:cubicBezTo>
                    <a:pt x="5047" y="15693"/>
                    <a:pt x="5186" y="15693"/>
                    <a:pt x="5358" y="15693"/>
                  </a:cubicBezTo>
                  <a:cubicBezTo>
                    <a:pt x="5635" y="15555"/>
                    <a:pt x="5773" y="15555"/>
                    <a:pt x="6050" y="15555"/>
                  </a:cubicBezTo>
                  <a:lnTo>
                    <a:pt x="6499" y="15555"/>
                  </a:lnTo>
                  <a:cubicBezTo>
                    <a:pt x="6776" y="15555"/>
                    <a:pt x="7087" y="15416"/>
                    <a:pt x="7225" y="15416"/>
                  </a:cubicBezTo>
                  <a:lnTo>
                    <a:pt x="7501" y="15416"/>
                  </a:lnTo>
                  <a:cubicBezTo>
                    <a:pt x="9230" y="15105"/>
                    <a:pt x="10958" y="14829"/>
                    <a:pt x="12824" y="14379"/>
                  </a:cubicBezTo>
                  <a:cubicBezTo>
                    <a:pt x="13274" y="14241"/>
                    <a:pt x="13827" y="14103"/>
                    <a:pt x="14276" y="13965"/>
                  </a:cubicBezTo>
                  <a:lnTo>
                    <a:pt x="14864" y="13826"/>
                  </a:lnTo>
                  <a:lnTo>
                    <a:pt x="15002" y="13826"/>
                  </a:lnTo>
                  <a:lnTo>
                    <a:pt x="15555" y="13688"/>
                  </a:lnTo>
                  <a:cubicBezTo>
                    <a:pt x="16419" y="13515"/>
                    <a:pt x="17145" y="13239"/>
                    <a:pt x="18009" y="13101"/>
                  </a:cubicBezTo>
                  <a:cubicBezTo>
                    <a:pt x="18873" y="12962"/>
                    <a:pt x="19737" y="12651"/>
                    <a:pt x="20740" y="12513"/>
                  </a:cubicBezTo>
                  <a:lnTo>
                    <a:pt x="21051" y="12513"/>
                  </a:lnTo>
                  <a:cubicBezTo>
                    <a:pt x="21604" y="12375"/>
                    <a:pt x="22053" y="12236"/>
                    <a:pt x="22641" y="12236"/>
                  </a:cubicBezTo>
                  <a:cubicBezTo>
                    <a:pt x="23332" y="12098"/>
                    <a:pt x="24058" y="11960"/>
                    <a:pt x="24784" y="11787"/>
                  </a:cubicBezTo>
                  <a:cubicBezTo>
                    <a:pt x="25372" y="11787"/>
                    <a:pt x="26097" y="11649"/>
                    <a:pt x="26789" y="11511"/>
                  </a:cubicBezTo>
                  <a:cubicBezTo>
                    <a:pt x="27515" y="11372"/>
                    <a:pt x="28379" y="11372"/>
                    <a:pt x="29243" y="11234"/>
                  </a:cubicBezTo>
                  <a:cubicBezTo>
                    <a:pt x="30107" y="11096"/>
                    <a:pt x="30971" y="10923"/>
                    <a:pt x="31973" y="10785"/>
                  </a:cubicBezTo>
                  <a:lnTo>
                    <a:pt x="32146" y="10785"/>
                  </a:lnTo>
                  <a:lnTo>
                    <a:pt x="35153" y="10370"/>
                  </a:lnTo>
                  <a:lnTo>
                    <a:pt x="38195" y="9921"/>
                  </a:lnTo>
                  <a:cubicBezTo>
                    <a:pt x="39059" y="9921"/>
                    <a:pt x="39751" y="9782"/>
                    <a:pt x="40477" y="9644"/>
                  </a:cubicBezTo>
                  <a:cubicBezTo>
                    <a:pt x="41928" y="9368"/>
                    <a:pt x="43380" y="9195"/>
                    <a:pt x="44935" y="9056"/>
                  </a:cubicBezTo>
                  <a:close/>
                  <a:moveTo>
                    <a:pt x="47113" y="13377"/>
                  </a:moveTo>
                  <a:cubicBezTo>
                    <a:pt x="47251" y="13377"/>
                    <a:pt x="47390" y="13515"/>
                    <a:pt x="47390" y="13515"/>
                  </a:cubicBezTo>
                  <a:lnTo>
                    <a:pt x="47528" y="13688"/>
                  </a:lnTo>
                  <a:cubicBezTo>
                    <a:pt x="47528" y="13688"/>
                    <a:pt x="47701" y="13826"/>
                    <a:pt x="47701" y="13965"/>
                  </a:cubicBezTo>
                  <a:cubicBezTo>
                    <a:pt x="47701" y="14241"/>
                    <a:pt x="47390" y="14552"/>
                    <a:pt x="47113" y="14552"/>
                  </a:cubicBezTo>
                  <a:cubicBezTo>
                    <a:pt x="46525" y="14552"/>
                    <a:pt x="45972" y="14691"/>
                    <a:pt x="45385" y="14691"/>
                  </a:cubicBezTo>
                  <a:cubicBezTo>
                    <a:pt x="45108" y="14691"/>
                    <a:pt x="44797" y="14829"/>
                    <a:pt x="44521" y="14829"/>
                  </a:cubicBezTo>
                  <a:cubicBezTo>
                    <a:pt x="44071" y="14967"/>
                    <a:pt x="43657" y="14967"/>
                    <a:pt x="43069" y="15105"/>
                  </a:cubicBezTo>
                  <a:cubicBezTo>
                    <a:pt x="42792" y="15244"/>
                    <a:pt x="42516" y="15244"/>
                    <a:pt x="42205" y="15244"/>
                  </a:cubicBezTo>
                  <a:cubicBezTo>
                    <a:pt x="42205" y="15416"/>
                    <a:pt x="42067" y="15416"/>
                    <a:pt x="42067" y="15416"/>
                  </a:cubicBezTo>
                  <a:cubicBezTo>
                    <a:pt x="41790" y="15416"/>
                    <a:pt x="41479" y="15555"/>
                    <a:pt x="41202" y="15555"/>
                  </a:cubicBezTo>
                  <a:cubicBezTo>
                    <a:pt x="40788" y="15693"/>
                    <a:pt x="40338" y="15831"/>
                    <a:pt x="39923" y="15831"/>
                  </a:cubicBezTo>
                  <a:cubicBezTo>
                    <a:pt x="38887" y="16108"/>
                    <a:pt x="37884" y="16419"/>
                    <a:pt x="36882" y="16557"/>
                  </a:cubicBezTo>
                  <a:cubicBezTo>
                    <a:pt x="36156" y="16695"/>
                    <a:pt x="35430" y="16834"/>
                    <a:pt x="34739" y="16972"/>
                  </a:cubicBezTo>
                  <a:cubicBezTo>
                    <a:pt x="33287" y="17283"/>
                    <a:pt x="31835" y="17421"/>
                    <a:pt x="30245" y="17698"/>
                  </a:cubicBezTo>
                  <a:cubicBezTo>
                    <a:pt x="29554" y="17836"/>
                    <a:pt x="28828" y="18009"/>
                    <a:pt x="28102" y="18147"/>
                  </a:cubicBezTo>
                  <a:cubicBezTo>
                    <a:pt x="26374" y="18424"/>
                    <a:pt x="24507" y="18562"/>
                    <a:pt x="22779" y="18873"/>
                  </a:cubicBezTo>
                  <a:lnTo>
                    <a:pt x="22192" y="19011"/>
                  </a:lnTo>
                  <a:lnTo>
                    <a:pt x="21777" y="19011"/>
                  </a:lnTo>
                  <a:lnTo>
                    <a:pt x="21327" y="19149"/>
                  </a:lnTo>
                  <a:lnTo>
                    <a:pt x="20913" y="19149"/>
                  </a:lnTo>
                  <a:cubicBezTo>
                    <a:pt x="18147" y="19564"/>
                    <a:pt x="15002" y="20014"/>
                    <a:pt x="11822" y="20428"/>
                  </a:cubicBezTo>
                  <a:cubicBezTo>
                    <a:pt x="9817" y="20878"/>
                    <a:pt x="7640" y="21154"/>
                    <a:pt x="5635" y="21604"/>
                  </a:cubicBezTo>
                  <a:lnTo>
                    <a:pt x="5186" y="21604"/>
                  </a:lnTo>
                  <a:cubicBezTo>
                    <a:pt x="5047" y="21465"/>
                    <a:pt x="4909" y="21292"/>
                    <a:pt x="4909" y="21154"/>
                  </a:cubicBezTo>
                  <a:lnTo>
                    <a:pt x="4909" y="21016"/>
                  </a:lnTo>
                  <a:lnTo>
                    <a:pt x="4909" y="20878"/>
                  </a:lnTo>
                  <a:cubicBezTo>
                    <a:pt x="4909" y="20739"/>
                    <a:pt x="5047" y="20739"/>
                    <a:pt x="5047" y="20739"/>
                  </a:cubicBezTo>
                  <a:cubicBezTo>
                    <a:pt x="5047" y="20601"/>
                    <a:pt x="5186" y="20601"/>
                    <a:pt x="5186" y="20601"/>
                  </a:cubicBezTo>
                  <a:cubicBezTo>
                    <a:pt x="5186" y="20428"/>
                    <a:pt x="5358" y="20428"/>
                    <a:pt x="5358" y="20428"/>
                  </a:cubicBezTo>
                  <a:cubicBezTo>
                    <a:pt x="9679" y="19564"/>
                    <a:pt x="14138" y="19011"/>
                    <a:pt x="18147" y="18424"/>
                  </a:cubicBezTo>
                  <a:cubicBezTo>
                    <a:pt x="18873" y="18285"/>
                    <a:pt x="19599" y="18147"/>
                    <a:pt x="20325" y="18147"/>
                  </a:cubicBezTo>
                  <a:lnTo>
                    <a:pt x="20463" y="18009"/>
                  </a:lnTo>
                  <a:lnTo>
                    <a:pt x="21604" y="17836"/>
                  </a:lnTo>
                  <a:lnTo>
                    <a:pt x="22330" y="17836"/>
                  </a:lnTo>
                  <a:lnTo>
                    <a:pt x="23332" y="17698"/>
                  </a:lnTo>
                  <a:lnTo>
                    <a:pt x="25060" y="17421"/>
                  </a:lnTo>
                  <a:cubicBezTo>
                    <a:pt x="28379" y="16834"/>
                    <a:pt x="32285" y="16281"/>
                    <a:pt x="36294" y="15555"/>
                  </a:cubicBezTo>
                  <a:cubicBezTo>
                    <a:pt x="36605" y="15416"/>
                    <a:pt x="36743" y="15416"/>
                    <a:pt x="37020" y="15416"/>
                  </a:cubicBezTo>
                  <a:cubicBezTo>
                    <a:pt x="37746" y="15244"/>
                    <a:pt x="38333" y="15105"/>
                    <a:pt x="39059" y="14967"/>
                  </a:cubicBezTo>
                  <a:cubicBezTo>
                    <a:pt x="39059" y="14967"/>
                    <a:pt x="39059" y="14829"/>
                    <a:pt x="39198" y="14829"/>
                  </a:cubicBezTo>
                  <a:cubicBezTo>
                    <a:pt x="39751" y="14691"/>
                    <a:pt x="40338" y="14552"/>
                    <a:pt x="41064" y="14379"/>
                  </a:cubicBezTo>
                  <a:lnTo>
                    <a:pt x="41652" y="14241"/>
                  </a:lnTo>
                  <a:cubicBezTo>
                    <a:pt x="42931" y="13965"/>
                    <a:pt x="44382" y="13688"/>
                    <a:pt x="45800" y="13515"/>
                  </a:cubicBezTo>
                  <a:cubicBezTo>
                    <a:pt x="46249" y="13515"/>
                    <a:pt x="46664" y="13377"/>
                    <a:pt x="47113" y="13377"/>
                  </a:cubicBezTo>
                  <a:close/>
                  <a:moveTo>
                    <a:pt x="51157" y="19011"/>
                  </a:moveTo>
                  <a:cubicBezTo>
                    <a:pt x="51434" y="19011"/>
                    <a:pt x="51572" y="19149"/>
                    <a:pt x="51572" y="19288"/>
                  </a:cubicBezTo>
                  <a:cubicBezTo>
                    <a:pt x="51710" y="19288"/>
                    <a:pt x="51710" y="19426"/>
                    <a:pt x="51710" y="19426"/>
                  </a:cubicBezTo>
                  <a:lnTo>
                    <a:pt x="51710" y="19875"/>
                  </a:lnTo>
                  <a:lnTo>
                    <a:pt x="51572" y="20014"/>
                  </a:lnTo>
                  <a:cubicBezTo>
                    <a:pt x="51572" y="20014"/>
                    <a:pt x="51434" y="20014"/>
                    <a:pt x="51434" y="20152"/>
                  </a:cubicBezTo>
                  <a:lnTo>
                    <a:pt x="51295" y="20152"/>
                  </a:lnTo>
                  <a:cubicBezTo>
                    <a:pt x="48841" y="20601"/>
                    <a:pt x="46249" y="21154"/>
                    <a:pt x="43207" y="21465"/>
                  </a:cubicBezTo>
                  <a:cubicBezTo>
                    <a:pt x="39474" y="22018"/>
                    <a:pt x="35741" y="22468"/>
                    <a:pt x="32146" y="22744"/>
                  </a:cubicBezTo>
                  <a:lnTo>
                    <a:pt x="31835" y="22744"/>
                  </a:lnTo>
                  <a:lnTo>
                    <a:pt x="31559" y="22882"/>
                  </a:lnTo>
                  <a:cubicBezTo>
                    <a:pt x="28828" y="23021"/>
                    <a:pt x="25510" y="23470"/>
                    <a:pt x="22192" y="23885"/>
                  </a:cubicBezTo>
                  <a:cubicBezTo>
                    <a:pt x="21777" y="23885"/>
                    <a:pt x="21327" y="23885"/>
                    <a:pt x="20913" y="24058"/>
                  </a:cubicBezTo>
                  <a:cubicBezTo>
                    <a:pt x="20602" y="24058"/>
                    <a:pt x="20325" y="24196"/>
                    <a:pt x="20187" y="24196"/>
                  </a:cubicBezTo>
                  <a:cubicBezTo>
                    <a:pt x="19599" y="24196"/>
                    <a:pt x="19184" y="24334"/>
                    <a:pt x="18735" y="24334"/>
                  </a:cubicBezTo>
                  <a:cubicBezTo>
                    <a:pt x="18597" y="24334"/>
                    <a:pt x="18459" y="24472"/>
                    <a:pt x="18320" y="24472"/>
                  </a:cubicBezTo>
                  <a:cubicBezTo>
                    <a:pt x="16592" y="24611"/>
                    <a:pt x="15002" y="24922"/>
                    <a:pt x="13412" y="25198"/>
                  </a:cubicBezTo>
                  <a:cubicBezTo>
                    <a:pt x="12099" y="25475"/>
                    <a:pt x="10820" y="25786"/>
                    <a:pt x="9506" y="26062"/>
                  </a:cubicBezTo>
                  <a:lnTo>
                    <a:pt x="9368" y="26201"/>
                  </a:lnTo>
                  <a:lnTo>
                    <a:pt x="9230" y="26201"/>
                  </a:lnTo>
                  <a:cubicBezTo>
                    <a:pt x="9091" y="26201"/>
                    <a:pt x="8815" y="26062"/>
                    <a:pt x="8815" y="25924"/>
                  </a:cubicBezTo>
                  <a:cubicBezTo>
                    <a:pt x="8642" y="25924"/>
                    <a:pt x="8642" y="25786"/>
                    <a:pt x="8642" y="25786"/>
                  </a:cubicBezTo>
                  <a:lnTo>
                    <a:pt x="8642" y="25613"/>
                  </a:lnTo>
                  <a:lnTo>
                    <a:pt x="8642" y="25337"/>
                  </a:lnTo>
                  <a:lnTo>
                    <a:pt x="8815" y="25337"/>
                  </a:lnTo>
                  <a:lnTo>
                    <a:pt x="8815" y="25198"/>
                  </a:lnTo>
                  <a:lnTo>
                    <a:pt x="8953" y="25060"/>
                  </a:lnTo>
                  <a:lnTo>
                    <a:pt x="9091" y="25060"/>
                  </a:lnTo>
                  <a:cubicBezTo>
                    <a:pt x="9679" y="24922"/>
                    <a:pt x="10232" y="24749"/>
                    <a:pt x="10820" y="24611"/>
                  </a:cubicBezTo>
                  <a:cubicBezTo>
                    <a:pt x="11234" y="24472"/>
                    <a:pt x="11684" y="24472"/>
                    <a:pt x="12099" y="24334"/>
                  </a:cubicBezTo>
                  <a:cubicBezTo>
                    <a:pt x="13135" y="24196"/>
                    <a:pt x="14000" y="23885"/>
                    <a:pt x="15002" y="23747"/>
                  </a:cubicBezTo>
                  <a:cubicBezTo>
                    <a:pt x="16592" y="23470"/>
                    <a:pt x="18459" y="23194"/>
                    <a:pt x="20325" y="22882"/>
                  </a:cubicBezTo>
                  <a:cubicBezTo>
                    <a:pt x="21189" y="22882"/>
                    <a:pt x="22053" y="22744"/>
                    <a:pt x="22779" y="22606"/>
                  </a:cubicBezTo>
                  <a:cubicBezTo>
                    <a:pt x="25372" y="22329"/>
                    <a:pt x="27826" y="22018"/>
                    <a:pt x="30245" y="21742"/>
                  </a:cubicBezTo>
                  <a:lnTo>
                    <a:pt x="31559" y="21742"/>
                  </a:lnTo>
                  <a:lnTo>
                    <a:pt x="31697" y="21604"/>
                  </a:lnTo>
                  <a:lnTo>
                    <a:pt x="32285" y="21604"/>
                  </a:lnTo>
                  <a:cubicBezTo>
                    <a:pt x="32838" y="21604"/>
                    <a:pt x="33425" y="21465"/>
                    <a:pt x="34151" y="21465"/>
                  </a:cubicBezTo>
                  <a:cubicBezTo>
                    <a:pt x="36605" y="21154"/>
                    <a:pt x="39612" y="20878"/>
                    <a:pt x="42343" y="20428"/>
                  </a:cubicBezTo>
                  <a:lnTo>
                    <a:pt x="42792" y="20428"/>
                  </a:lnTo>
                  <a:cubicBezTo>
                    <a:pt x="45108" y="20152"/>
                    <a:pt x="47113" y="19737"/>
                    <a:pt x="48980" y="19426"/>
                  </a:cubicBezTo>
                  <a:cubicBezTo>
                    <a:pt x="49705" y="19288"/>
                    <a:pt x="50431" y="19149"/>
                    <a:pt x="50984" y="19011"/>
                  </a:cubicBezTo>
                  <a:close/>
                  <a:moveTo>
                    <a:pt x="50431" y="24058"/>
                  </a:moveTo>
                  <a:cubicBezTo>
                    <a:pt x="50570" y="24196"/>
                    <a:pt x="50708" y="24334"/>
                    <a:pt x="50708" y="24472"/>
                  </a:cubicBezTo>
                  <a:cubicBezTo>
                    <a:pt x="50846" y="24611"/>
                    <a:pt x="50846" y="24749"/>
                    <a:pt x="50708" y="24922"/>
                  </a:cubicBezTo>
                  <a:cubicBezTo>
                    <a:pt x="50708" y="25060"/>
                    <a:pt x="50570" y="25060"/>
                    <a:pt x="50431" y="25060"/>
                  </a:cubicBezTo>
                  <a:lnTo>
                    <a:pt x="50431" y="25198"/>
                  </a:lnTo>
                  <a:cubicBezTo>
                    <a:pt x="46525" y="25924"/>
                    <a:pt x="42654" y="26477"/>
                    <a:pt x="39059" y="27065"/>
                  </a:cubicBezTo>
                  <a:cubicBezTo>
                    <a:pt x="38022" y="27203"/>
                    <a:pt x="37020" y="27514"/>
                    <a:pt x="36018" y="27652"/>
                  </a:cubicBezTo>
                  <a:lnTo>
                    <a:pt x="34289" y="27791"/>
                  </a:lnTo>
                  <a:cubicBezTo>
                    <a:pt x="33425" y="27929"/>
                    <a:pt x="32423" y="28067"/>
                    <a:pt x="31420" y="28205"/>
                  </a:cubicBezTo>
                  <a:cubicBezTo>
                    <a:pt x="31282" y="28378"/>
                    <a:pt x="30971" y="28378"/>
                    <a:pt x="30833" y="28378"/>
                  </a:cubicBezTo>
                  <a:cubicBezTo>
                    <a:pt x="28102" y="28793"/>
                    <a:pt x="25233" y="29381"/>
                    <a:pt x="22330" y="29795"/>
                  </a:cubicBezTo>
                  <a:cubicBezTo>
                    <a:pt x="21604" y="30107"/>
                    <a:pt x="20913" y="30245"/>
                    <a:pt x="20325" y="30383"/>
                  </a:cubicBezTo>
                  <a:cubicBezTo>
                    <a:pt x="17456" y="30971"/>
                    <a:pt x="14864" y="31524"/>
                    <a:pt x="12410" y="32250"/>
                  </a:cubicBezTo>
                  <a:lnTo>
                    <a:pt x="12271" y="32250"/>
                  </a:lnTo>
                  <a:cubicBezTo>
                    <a:pt x="11960" y="32250"/>
                    <a:pt x="11822" y="32250"/>
                    <a:pt x="11684" y="32111"/>
                  </a:cubicBezTo>
                  <a:lnTo>
                    <a:pt x="11684" y="31973"/>
                  </a:lnTo>
                  <a:lnTo>
                    <a:pt x="11684" y="31835"/>
                  </a:lnTo>
                  <a:cubicBezTo>
                    <a:pt x="11684" y="31662"/>
                    <a:pt x="11684" y="31524"/>
                    <a:pt x="11822" y="31385"/>
                  </a:cubicBezTo>
                  <a:lnTo>
                    <a:pt x="11822" y="31247"/>
                  </a:lnTo>
                  <a:lnTo>
                    <a:pt x="11960" y="31247"/>
                  </a:lnTo>
                  <a:cubicBezTo>
                    <a:pt x="12548" y="30971"/>
                    <a:pt x="13135" y="30798"/>
                    <a:pt x="13827" y="30660"/>
                  </a:cubicBezTo>
                  <a:cubicBezTo>
                    <a:pt x="15555" y="30245"/>
                    <a:pt x="17594" y="29657"/>
                    <a:pt x="19599" y="29242"/>
                  </a:cubicBezTo>
                  <a:cubicBezTo>
                    <a:pt x="22053" y="28793"/>
                    <a:pt x="24784" y="28205"/>
                    <a:pt x="27964" y="27652"/>
                  </a:cubicBezTo>
                  <a:cubicBezTo>
                    <a:pt x="28517" y="27652"/>
                    <a:pt x="29243" y="27514"/>
                    <a:pt x="29969" y="27341"/>
                  </a:cubicBezTo>
                  <a:cubicBezTo>
                    <a:pt x="30556" y="27203"/>
                    <a:pt x="31109" y="27203"/>
                    <a:pt x="31697" y="27065"/>
                  </a:cubicBezTo>
                  <a:cubicBezTo>
                    <a:pt x="32699" y="26927"/>
                    <a:pt x="33702" y="26788"/>
                    <a:pt x="34739" y="26650"/>
                  </a:cubicBezTo>
                  <a:lnTo>
                    <a:pt x="35015" y="26650"/>
                  </a:lnTo>
                  <a:lnTo>
                    <a:pt x="35741" y="26477"/>
                  </a:lnTo>
                  <a:lnTo>
                    <a:pt x="35879" y="26477"/>
                  </a:lnTo>
                  <a:cubicBezTo>
                    <a:pt x="40477" y="25786"/>
                    <a:pt x="45385" y="25060"/>
                    <a:pt x="50120" y="24058"/>
                  </a:cubicBezTo>
                  <a:close/>
                  <a:moveTo>
                    <a:pt x="55478" y="29381"/>
                  </a:moveTo>
                  <a:cubicBezTo>
                    <a:pt x="55616" y="29519"/>
                    <a:pt x="55754" y="29657"/>
                    <a:pt x="55754" y="29795"/>
                  </a:cubicBezTo>
                  <a:lnTo>
                    <a:pt x="55754" y="29934"/>
                  </a:lnTo>
                  <a:lnTo>
                    <a:pt x="55754" y="30107"/>
                  </a:lnTo>
                  <a:lnTo>
                    <a:pt x="55754" y="30245"/>
                  </a:lnTo>
                  <a:cubicBezTo>
                    <a:pt x="55616" y="30245"/>
                    <a:pt x="55616" y="30383"/>
                    <a:pt x="55478" y="30383"/>
                  </a:cubicBezTo>
                  <a:lnTo>
                    <a:pt x="55305" y="30383"/>
                  </a:lnTo>
                  <a:cubicBezTo>
                    <a:pt x="49844" y="31385"/>
                    <a:pt x="44244" y="32250"/>
                    <a:pt x="38610" y="33114"/>
                  </a:cubicBezTo>
                  <a:cubicBezTo>
                    <a:pt x="29692" y="34565"/>
                    <a:pt x="22330" y="35706"/>
                    <a:pt x="15417" y="36708"/>
                  </a:cubicBezTo>
                  <a:lnTo>
                    <a:pt x="15002" y="36708"/>
                  </a:lnTo>
                  <a:lnTo>
                    <a:pt x="14864" y="36570"/>
                  </a:lnTo>
                  <a:cubicBezTo>
                    <a:pt x="14864" y="36432"/>
                    <a:pt x="14864" y="36432"/>
                    <a:pt x="14691" y="36432"/>
                  </a:cubicBezTo>
                  <a:lnTo>
                    <a:pt x="14691" y="36294"/>
                  </a:lnTo>
                  <a:cubicBezTo>
                    <a:pt x="14691" y="36155"/>
                    <a:pt x="14691" y="36155"/>
                    <a:pt x="14864" y="35983"/>
                  </a:cubicBezTo>
                  <a:lnTo>
                    <a:pt x="14864" y="35844"/>
                  </a:lnTo>
                  <a:cubicBezTo>
                    <a:pt x="14864" y="35844"/>
                    <a:pt x="15002" y="35706"/>
                    <a:pt x="15140" y="35706"/>
                  </a:cubicBezTo>
                  <a:cubicBezTo>
                    <a:pt x="20740" y="34842"/>
                    <a:pt x="26374" y="33978"/>
                    <a:pt x="31835" y="33114"/>
                  </a:cubicBezTo>
                  <a:cubicBezTo>
                    <a:pt x="39612" y="31835"/>
                    <a:pt x="47251" y="30521"/>
                    <a:pt x="55028" y="29381"/>
                  </a:cubicBezTo>
                  <a:close/>
                  <a:moveTo>
                    <a:pt x="54303" y="35844"/>
                  </a:moveTo>
                  <a:cubicBezTo>
                    <a:pt x="54614" y="35844"/>
                    <a:pt x="54890" y="36155"/>
                    <a:pt x="54890" y="36432"/>
                  </a:cubicBezTo>
                  <a:cubicBezTo>
                    <a:pt x="54890" y="36708"/>
                    <a:pt x="54614" y="37020"/>
                    <a:pt x="54303" y="37020"/>
                  </a:cubicBezTo>
                  <a:cubicBezTo>
                    <a:pt x="53162" y="37158"/>
                    <a:pt x="52021" y="37158"/>
                    <a:pt x="50846" y="37296"/>
                  </a:cubicBezTo>
                  <a:cubicBezTo>
                    <a:pt x="48115" y="37434"/>
                    <a:pt x="45385" y="37711"/>
                    <a:pt x="42792" y="38022"/>
                  </a:cubicBezTo>
                  <a:cubicBezTo>
                    <a:pt x="41479" y="38160"/>
                    <a:pt x="40338" y="38298"/>
                    <a:pt x="39059" y="38437"/>
                  </a:cubicBezTo>
                  <a:cubicBezTo>
                    <a:pt x="37746" y="38575"/>
                    <a:pt x="36467" y="38748"/>
                    <a:pt x="35153" y="39024"/>
                  </a:cubicBezTo>
                  <a:cubicBezTo>
                    <a:pt x="29969" y="39888"/>
                    <a:pt x="24922" y="40891"/>
                    <a:pt x="19876" y="42031"/>
                  </a:cubicBezTo>
                  <a:cubicBezTo>
                    <a:pt x="19599" y="42204"/>
                    <a:pt x="19184" y="42204"/>
                    <a:pt x="18735" y="42343"/>
                  </a:cubicBezTo>
                  <a:cubicBezTo>
                    <a:pt x="18147" y="42481"/>
                    <a:pt x="17594" y="42619"/>
                    <a:pt x="16869" y="42896"/>
                  </a:cubicBezTo>
                  <a:lnTo>
                    <a:pt x="16730" y="42896"/>
                  </a:lnTo>
                  <a:cubicBezTo>
                    <a:pt x="16592" y="42896"/>
                    <a:pt x="16419" y="42757"/>
                    <a:pt x="16419" y="42619"/>
                  </a:cubicBezTo>
                  <a:cubicBezTo>
                    <a:pt x="16281" y="42619"/>
                    <a:pt x="16281" y="42481"/>
                    <a:pt x="16281" y="42481"/>
                  </a:cubicBezTo>
                  <a:cubicBezTo>
                    <a:pt x="16143" y="42343"/>
                    <a:pt x="16143" y="42204"/>
                    <a:pt x="16281" y="42031"/>
                  </a:cubicBezTo>
                  <a:cubicBezTo>
                    <a:pt x="16281" y="41893"/>
                    <a:pt x="16419" y="41893"/>
                    <a:pt x="16419" y="41755"/>
                  </a:cubicBezTo>
                  <a:lnTo>
                    <a:pt x="16592" y="41755"/>
                  </a:lnTo>
                  <a:cubicBezTo>
                    <a:pt x="17456" y="41478"/>
                    <a:pt x="18147" y="41340"/>
                    <a:pt x="19012" y="41167"/>
                  </a:cubicBezTo>
                  <a:cubicBezTo>
                    <a:pt x="21051" y="40614"/>
                    <a:pt x="23056" y="40165"/>
                    <a:pt x="25060" y="39750"/>
                  </a:cubicBezTo>
                  <a:cubicBezTo>
                    <a:pt x="27376" y="39163"/>
                    <a:pt x="29692" y="38748"/>
                    <a:pt x="31973" y="38298"/>
                  </a:cubicBezTo>
                  <a:cubicBezTo>
                    <a:pt x="39474" y="37020"/>
                    <a:pt x="46975" y="36294"/>
                    <a:pt x="54303" y="35844"/>
                  </a:cubicBezTo>
                  <a:close/>
                  <a:moveTo>
                    <a:pt x="55616" y="42896"/>
                  </a:moveTo>
                  <a:cubicBezTo>
                    <a:pt x="55893" y="42896"/>
                    <a:pt x="56169" y="43207"/>
                    <a:pt x="56169" y="43483"/>
                  </a:cubicBezTo>
                  <a:cubicBezTo>
                    <a:pt x="56169" y="43760"/>
                    <a:pt x="55893" y="44071"/>
                    <a:pt x="55616" y="44071"/>
                  </a:cubicBezTo>
                  <a:lnTo>
                    <a:pt x="53888" y="44071"/>
                  </a:lnTo>
                  <a:cubicBezTo>
                    <a:pt x="48703" y="44071"/>
                    <a:pt x="43380" y="44347"/>
                    <a:pt x="37884" y="45073"/>
                  </a:cubicBezTo>
                  <a:cubicBezTo>
                    <a:pt x="36467" y="45350"/>
                    <a:pt x="34877" y="45488"/>
                    <a:pt x="33425" y="45799"/>
                  </a:cubicBezTo>
                  <a:cubicBezTo>
                    <a:pt x="30245" y="46352"/>
                    <a:pt x="26962" y="46940"/>
                    <a:pt x="23782" y="47804"/>
                  </a:cubicBezTo>
                  <a:cubicBezTo>
                    <a:pt x="23643" y="47804"/>
                    <a:pt x="23332" y="47942"/>
                    <a:pt x="23056" y="47942"/>
                  </a:cubicBezTo>
                  <a:cubicBezTo>
                    <a:pt x="22779" y="48080"/>
                    <a:pt x="22468" y="48080"/>
                    <a:pt x="22192" y="48253"/>
                  </a:cubicBezTo>
                  <a:lnTo>
                    <a:pt x="22053" y="48253"/>
                  </a:lnTo>
                  <a:cubicBezTo>
                    <a:pt x="21915" y="48253"/>
                    <a:pt x="21777" y="48080"/>
                    <a:pt x="21777" y="48080"/>
                  </a:cubicBezTo>
                  <a:cubicBezTo>
                    <a:pt x="21604" y="47942"/>
                    <a:pt x="21604" y="47942"/>
                    <a:pt x="21466" y="47804"/>
                  </a:cubicBezTo>
                  <a:lnTo>
                    <a:pt x="21466" y="47666"/>
                  </a:lnTo>
                  <a:cubicBezTo>
                    <a:pt x="21466" y="47527"/>
                    <a:pt x="21466" y="47527"/>
                    <a:pt x="21604" y="47389"/>
                  </a:cubicBezTo>
                  <a:lnTo>
                    <a:pt x="21604" y="47216"/>
                  </a:lnTo>
                  <a:lnTo>
                    <a:pt x="21777" y="47216"/>
                  </a:lnTo>
                  <a:cubicBezTo>
                    <a:pt x="21777" y="47078"/>
                    <a:pt x="21915" y="47078"/>
                    <a:pt x="21915" y="47078"/>
                  </a:cubicBezTo>
                  <a:cubicBezTo>
                    <a:pt x="24369" y="46525"/>
                    <a:pt x="26962" y="45937"/>
                    <a:pt x="29381" y="45350"/>
                  </a:cubicBezTo>
                  <a:cubicBezTo>
                    <a:pt x="30107" y="45211"/>
                    <a:pt x="30971" y="45073"/>
                    <a:pt x="31697" y="44935"/>
                  </a:cubicBezTo>
                  <a:cubicBezTo>
                    <a:pt x="32146" y="44797"/>
                    <a:pt x="32561" y="44797"/>
                    <a:pt x="33010" y="44624"/>
                  </a:cubicBezTo>
                  <a:cubicBezTo>
                    <a:pt x="40062" y="43483"/>
                    <a:pt x="47113" y="42896"/>
                    <a:pt x="53888" y="42896"/>
                  </a:cubicBezTo>
                  <a:close/>
                  <a:moveTo>
                    <a:pt x="61803" y="47804"/>
                  </a:moveTo>
                  <a:cubicBezTo>
                    <a:pt x="61941" y="47804"/>
                    <a:pt x="62080" y="47804"/>
                    <a:pt x="62218" y="47942"/>
                  </a:cubicBezTo>
                  <a:cubicBezTo>
                    <a:pt x="62218" y="48080"/>
                    <a:pt x="62391" y="48253"/>
                    <a:pt x="62391" y="48391"/>
                  </a:cubicBezTo>
                  <a:cubicBezTo>
                    <a:pt x="62391" y="48530"/>
                    <a:pt x="62218" y="48668"/>
                    <a:pt x="62218" y="48668"/>
                  </a:cubicBezTo>
                  <a:cubicBezTo>
                    <a:pt x="62218" y="48806"/>
                    <a:pt x="62080" y="48806"/>
                    <a:pt x="62080" y="48806"/>
                  </a:cubicBezTo>
                  <a:lnTo>
                    <a:pt x="61941" y="48944"/>
                  </a:lnTo>
                  <a:lnTo>
                    <a:pt x="61803" y="48944"/>
                  </a:lnTo>
                  <a:cubicBezTo>
                    <a:pt x="60075" y="49117"/>
                    <a:pt x="58347" y="49256"/>
                    <a:pt x="56895" y="49394"/>
                  </a:cubicBezTo>
                  <a:lnTo>
                    <a:pt x="56618" y="49394"/>
                  </a:lnTo>
                  <a:lnTo>
                    <a:pt x="55305" y="49532"/>
                  </a:lnTo>
                  <a:cubicBezTo>
                    <a:pt x="54441" y="49670"/>
                    <a:pt x="53750" y="49670"/>
                    <a:pt x="52885" y="49809"/>
                  </a:cubicBezTo>
                  <a:cubicBezTo>
                    <a:pt x="52436" y="49809"/>
                    <a:pt x="52021" y="49809"/>
                    <a:pt x="51572" y="49981"/>
                  </a:cubicBezTo>
                  <a:lnTo>
                    <a:pt x="51295" y="49981"/>
                  </a:lnTo>
                  <a:cubicBezTo>
                    <a:pt x="50293" y="49981"/>
                    <a:pt x="49429" y="50120"/>
                    <a:pt x="48392" y="50258"/>
                  </a:cubicBezTo>
                  <a:cubicBezTo>
                    <a:pt x="47839" y="50258"/>
                    <a:pt x="47251" y="50258"/>
                    <a:pt x="46664" y="50396"/>
                  </a:cubicBezTo>
                  <a:cubicBezTo>
                    <a:pt x="45800" y="50534"/>
                    <a:pt x="45108" y="50534"/>
                    <a:pt x="44244" y="50673"/>
                  </a:cubicBezTo>
                  <a:lnTo>
                    <a:pt x="44071" y="50673"/>
                  </a:lnTo>
                  <a:cubicBezTo>
                    <a:pt x="43933" y="50846"/>
                    <a:pt x="43795" y="50846"/>
                    <a:pt x="43657" y="50846"/>
                  </a:cubicBezTo>
                  <a:cubicBezTo>
                    <a:pt x="43380" y="50846"/>
                    <a:pt x="43069" y="50846"/>
                    <a:pt x="42792" y="50984"/>
                  </a:cubicBezTo>
                  <a:lnTo>
                    <a:pt x="42205" y="50984"/>
                  </a:lnTo>
                  <a:cubicBezTo>
                    <a:pt x="41790" y="51122"/>
                    <a:pt x="41202" y="51122"/>
                    <a:pt x="40788" y="51260"/>
                  </a:cubicBezTo>
                  <a:lnTo>
                    <a:pt x="40477" y="51260"/>
                  </a:lnTo>
                  <a:cubicBezTo>
                    <a:pt x="39612" y="51399"/>
                    <a:pt x="38748" y="51537"/>
                    <a:pt x="38022" y="51710"/>
                  </a:cubicBezTo>
                  <a:cubicBezTo>
                    <a:pt x="36605" y="51848"/>
                    <a:pt x="35153" y="52124"/>
                    <a:pt x="33702" y="52263"/>
                  </a:cubicBezTo>
                  <a:lnTo>
                    <a:pt x="32285" y="52574"/>
                  </a:lnTo>
                  <a:lnTo>
                    <a:pt x="32146" y="52574"/>
                  </a:lnTo>
                  <a:lnTo>
                    <a:pt x="31973" y="52712"/>
                  </a:lnTo>
                  <a:lnTo>
                    <a:pt x="31109" y="52712"/>
                  </a:lnTo>
                  <a:lnTo>
                    <a:pt x="30556" y="52850"/>
                  </a:lnTo>
                  <a:cubicBezTo>
                    <a:pt x="29830" y="52989"/>
                    <a:pt x="29105" y="53127"/>
                    <a:pt x="28379" y="53265"/>
                  </a:cubicBezTo>
                  <a:cubicBezTo>
                    <a:pt x="27515" y="53438"/>
                    <a:pt x="26650" y="53438"/>
                    <a:pt x="25925" y="53576"/>
                  </a:cubicBezTo>
                  <a:lnTo>
                    <a:pt x="25372" y="53576"/>
                  </a:lnTo>
                  <a:lnTo>
                    <a:pt x="25060" y="53714"/>
                  </a:lnTo>
                  <a:lnTo>
                    <a:pt x="24507" y="53714"/>
                  </a:lnTo>
                  <a:cubicBezTo>
                    <a:pt x="24369" y="53714"/>
                    <a:pt x="24058" y="53714"/>
                    <a:pt x="23782" y="53853"/>
                  </a:cubicBezTo>
                  <a:lnTo>
                    <a:pt x="23332" y="53853"/>
                  </a:lnTo>
                  <a:cubicBezTo>
                    <a:pt x="22917" y="53991"/>
                    <a:pt x="22468" y="53991"/>
                    <a:pt x="22192" y="54129"/>
                  </a:cubicBezTo>
                  <a:cubicBezTo>
                    <a:pt x="21604" y="54129"/>
                    <a:pt x="21189" y="54302"/>
                    <a:pt x="20740" y="54440"/>
                  </a:cubicBezTo>
                  <a:lnTo>
                    <a:pt x="20740" y="54579"/>
                  </a:lnTo>
                  <a:cubicBezTo>
                    <a:pt x="20602" y="54579"/>
                    <a:pt x="20463" y="54579"/>
                    <a:pt x="20463" y="54440"/>
                  </a:cubicBezTo>
                  <a:lnTo>
                    <a:pt x="20325" y="54440"/>
                  </a:lnTo>
                  <a:cubicBezTo>
                    <a:pt x="20325" y="54440"/>
                    <a:pt x="20187" y="54302"/>
                    <a:pt x="20187" y="54129"/>
                  </a:cubicBezTo>
                  <a:cubicBezTo>
                    <a:pt x="20049" y="53991"/>
                    <a:pt x="20187" y="53991"/>
                    <a:pt x="20187" y="53991"/>
                  </a:cubicBezTo>
                  <a:lnTo>
                    <a:pt x="20187" y="53853"/>
                  </a:lnTo>
                  <a:lnTo>
                    <a:pt x="20187" y="53714"/>
                  </a:lnTo>
                  <a:lnTo>
                    <a:pt x="20463" y="53438"/>
                  </a:lnTo>
                  <a:cubicBezTo>
                    <a:pt x="21327" y="52989"/>
                    <a:pt x="22330" y="52850"/>
                    <a:pt x="23194" y="52712"/>
                  </a:cubicBezTo>
                  <a:cubicBezTo>
                    <a:pt x="23920" y="52574"/>
                    <a:pt x="24646" y="52574"/>
                    <a:pt x="25372" y="52401"/>
                  </a:cubicBezTo>
                  <a:lnTo>
                    <a:pt x="25648" y="52401"/>
                  </a:lnTo>
                  <a:cubicBezTo>
                    <a:pt x="26097" y="52401"/>
                    <a:pt x="26512" y="52401"/>
                    <a:pt x="26962" y="52263"/>
                  </a:cubicBezTo>
                  <a:cubicBezTo>
                    <a:pt x="27653" y="52263"/>
                    <a:pt x="28379" y="52124"/>
                    <a:pt x="28966" y="51986"/>
                  </a:cubicBezTo>
                  <a:lnTo>
                    <a:pt x="29105" y="51986"/>
                  </a:lnTo>
                  <a:lnTo>
                    <a:pt x="29830" y="51848"/>
                  </a:lnTo>
                  <a:cubicBezTo>
                    <a:pt x="30833" y="51710"/>
                    <a:pt x="31835" y="51537"/>
                    <a:pt x="32838" y="51260"/>
                  </a:cubicBezTo>
                  <a:cubicBezTo>
                    <a:pt x="34739" y="50984"/>
                    <a:pt x="36743" y="50673"/>
                    <a:pt x="38748" y="50396"/>
                  </a:cubicBezTo>
                  <a:cubicBezTo>
                    <a:pt x="43380" y="49670"/>
                    <a:pt x="46837" y="49117"/>
                    <a:pt x="50293" y="48806"/>
                  </a:cubicBezTo>
                  <a:lnTo>
                    <a:pt x="51848" y="48806"/>
                  </a:lnTo>
                  <a:lnTo>
                    <a:pt x="52021" y="48668"/>
                  </a:lnTo>
                  <a:lnTo>
                    <a:pt x="53162" y="48668"/>
                  </a:lnTo>
                  <a:cubicBezTo>
                    <a:pt x="54026" y="48530"/>
                    <a:pt x="55028" y="48391"/>
                    <a:pt x="56031" y="48391"/>
                  </a:cubicBezTo>
                  <a:lnTo>
                    <a:pt x="56480" y="48253"/>
                  </a:lnTo>
                  <a:lnTo>
                    <a:pt x="56618" y="48253"/>
                  </a:lnTo>
                  <a:cubicBezTo>
                    <a:pt x="57759" y="48080"/>
                    <a:pt x="59073" y="47942"/>
                    <a:pt x="60490" y="47942"/>
                  </a:cubicBezTo>
                  <a:cubicBezTo>
                    <a:pt x="60939" y="47804"/>
                    <a:pt x="61354" y="47804"/>
                    <a:pt x="61803" y="47804"/>
                  </a:cubicBezTo>
                  <a:close/>
                  <a:moveTo>
                    <a:pt x="30418" y="0"/>
                  </a:moveTo>
                  <a:cubicBezTo>
                    <a:pt x="28517" y="139"/>
                    <a:pt x="26650" y="277"/>
                    <a:pt x="24507" y="415"/>
                  </a:cubicBezTo>
                  <a:cubicBezTo>
                    <a:pt x="23643" y="415"/>
                    <a:pt x="22641" y="553"/>
                    <a:pt x="21604" y="726"/>
                  </a:cubicBezTo>
                  <a:cubicBezTo>
                    <a:pt x="20740" y="726"/>
                    <a:pt x="19737" y="865"/>
                    <a:pt x="18735" y="1003"/>
                  </a:cubicBezTo>
                  <a:cubicBezTo>
                    <a:pt x="18147" y="1003"/>
                    <a:pt x="17594" y="1141"/>
                    <a:pt x="16869" y="1141"/>
                  </a:cubicBezTo>
                  <a:lnTo>
                    <a:pt x="16419" y="1279"/>
                  </a:lnTo>
                  <a:lnTo>
                    <a:pt x="16004" y="1279"/>
                  </a:lnTo>
                  <a:lnTo>
                    <a:pt x="15728" y="1418"/>
                  </a:lnTo>
                  <a:lnTo>
                    <a:pt x="15417" y="1418"/>
                  </a:lnTo>
                  <a:cubicBezTo>
                    <a:pt x="14691" y="1418"/>
                    <a:pt x="13827" y="1590"/>
                    <a:pt x="13135" y="1729"/>
                  </a:cubicBezTo>
                  <a:cubicBezTo>
                    <a:pt x="11960" y="1867"/>
                    <a:pt x="11096" y="1867"/>
                    <a:pt x="10232" y="2005"/>
                  </a:cubicBezTo>
                  <a:lnTo>
                    <a:pt x="8815" y="2005"/>
                  </a:lnTo>
                  <a:cubicBezTo>
                    <a:pt x="8642" y="2005"/>
                    <a:pt x="8504" y="2005"/>
                    <a:pt x="8366" y="2143"/>
                  </a:cubicBezTo>
                  <a:lnTo>
                    <a:pt x="8089" y="2143"/>
                  </a:lnTo>
                  <a:cubicBezTo>
                    <a:pt x="8227" y="2454"/>
                    <a:pt x="8227" y="2731"/>
                    <a:pt x="8366" y="3146"/>
                  </a:cubicBezTo>
                  <a:cubicBezTo>
                    <a:pt x="8504" y="3457"/>
                    <a:pt x="8504" y="3595"/>
                    <a:pt x="8642" y="3872"/>
                  </a:cubicBezTo>
                  <a:cubicBezTo>
                    <a:pt x="8642" y="4010"/>
                    <a:pt x="8815" y="4321"/>
                    <a:pt x="8815" y="4459"/>
                  </a:cubicBezTo>
                  <a:cubicBezTo>
                    <a:pt x="8953" y="4736"/>
                    <a:pt x="8953" y="4874"/>
                    <a:pt x="9091" y="5185"/>
                  </a:cubicBezTo>
                  <a:cubicBezTo>
                    <a:pt x="9091" y="5323"/>
                    <a:pt x="9230" y="5462"/>
                    <a:pt x="9230" y="5738"/>
                  </a:cubicBezTo>
                  <a:cubicBezTo>
                    <a:pt x="9506" y="6326"/>
                    <a:pt x="9679" y="6913"/>
                    <a:pt x="9956" y="7466"/>
                  </a:cubicBezTo>
                  <a:lnTo>
                    <a:pt x="9956" y="7639"/>
                  </a:lnTo>
                  <a:cubicBezTo>
                    <a:pt x="10543" y="9056"/>
                    <a:pt x="11096" y="10646"/>
                    <a:pt x="11684" y="12236"/>
                  </a:cubicBezTo>
                  <a:lnTo>
                    <a:pt x="11684" y="12513"/>
                  </a:lnTo>
                  <a:lnTo>
                    <a:pt x="11545" y="12651"/>
                  </a:lnTo>
                  <a:cubicBezTo>
                    <a:pt x="11545" y="12824"/>
                    <a:pt x="11407" y="12824"/>
                    <a:pt x="11407" y="12824"/>
                  </a:cubicBezTo>
                  <a:lnTo>
                    <a:pt x="5773" y="12824"/>
                  </a:lnTo>
                  <a:cubicBezTo>
                    <a:pt x="5635" y="12824"/>
                    <a:pt x="5358" y="12824"/>
                    <a:pt x="5047" y="12962"/>
                  </a:cubicBezTo>
                  <a:cubicBezTo>
                    <a:pt x="4045" y="13101"/>
                    <a:pt x="3181" y="13101"/>
                    <a:pt x="2317" y="13101"/>
                  </a:cubicBezTo>
                  <a:cubicBezTo>
                    <a:pt x="1452" y="13101"/>
                    <a:pt x="727" y="13101"/>
                    <a:pt x="1" y="12962"/>
                  </a:cubicBezTo>
                  <a:lnTo>
                    <a:pt x="1" y="12962"/>
                  </a:lnTo>
                  <a:cubicBezTo>
                    <a:pt x="1" y="13101"/>
                    <a:pt x="174" y="13377"/>
                    <a:pt x="174" y="13515"/>
                  </a:cubicBezTo>
                  <a:cubicBezTo>
                    <a:pt x="588" y="14829"/>
                    <a:pt x="1038" y="16108"/>
                    <a:pt x="1452" y="17559"/>
                  </a:cubicBezTo>
                  <a:cubicBezTo>
                    <a:pt x="1902" y="18700"/>
                    <a:pt x="2455" y="20014"/>
                    <a:pt x="2904" y="21465"/>
                  </a:cubicBezTo>
                  <a:cubicBezTo>
                    <a:pt x="3768" y="23747"/>
                    <a:pt x="4632" y="26062"/>
                    <a:pt x="5635" y="28793"/>
                  </a:cubicBezTo>
                  <a:cubicBezTo>
                    <a:pt x="7087" y="32699"/>
                    <a:pt x="8366" y="36155"/>
                    <a:pt x="9679" y="39612"/>
                  </a:cubicBezTo>
                  <a:cubicBezTo>
                    <a:pt x="11234" y="43483"/>
                    <a:pt x="12548" y="46801"/>
                    <a:pt x="14000" y="49809"/>
                  </a:cubicBezTo>
                  <a:cubicBezTo>
                    <a:pt x="14276" y="50534"/>
                    <a:pt x="14553" y="51122"/>
                    <a:pt x="14864" y="51710"/>
                  </a:cubicBezTo>
                  <a:cubicBezTo>
                    <a:pt x="15002" y="51986"/>
                    <a:pt x="15140" y="52263"/>
                    <a:pt x="15279" y="52574"/>
                  </a:cubicBezTo>
                  <a:cubicBezTo>
                    <a:pt x="15555" y="53127"/>
                    <a:pt x="15866" y="53714"/>
                    <a:pt x="16004" y="54302"/>
                  </a:cubicBezTo>
                  <a:cubicBezTo>
                    <a:pt x="16419" y="54993"/>
                    <a:pt x="16869" y="55857"/>
                    <a:pt x="17283" y="56583"/>
                  </a:cubicBezTo>
                  <a:cubicBezTo>
                    <a:pt x="17283" y="56722"/>
                    <a:pt x="17283" y="56894"/>
                    <a:pt x="17456" y="57033"/>
                  </a:cubicBezTo>
                  <a:lnTo>
                    <a:pt x="17594" y="57171"/>
                  </a:lnTo>
                  <a:lnTo>
                    <a:pt x="17594" y="57309"/>
                  </a:lnTo>
                  <a:cubicBezTo>
                    <a:pt x="17733" y="57586"/>
                    <a:pt x="18009" y="57897"/>
                    <a:pt x="18147" y="58173"/>
                  </a:cubicBezTo>
                  <a:cubicBezTo>
                    <a:pt x="18147" y="58312"/>
                    <a:pt x="18320" y="58312"/>
                    <a:pt x="18320" y="58312"/>
                  </a:cubicBezTo>
                  <a:lnTo>
                    <a:pt x="18459" y="58312"/>
                  </a:lnTo>
                  <a:lnTo>
                    <a:pt x="18459" y="58450"/>
                  </a:lnTo>
                  <a:lnTo>
                    <a:pt x="19184" y="58450"/>
                  </a:lnTo>
                  <a:lnTo>
                    <a:pt x="19461" y="58623"/>
                  </a:lnTo>
                  <a:lnTo>
                    <a:pt x="22468" y="58623"/>
                  </a:lnTo>
                  <a:cubicBezTo>
                    <a:pt x="24196" y="58761"/>
                    <a:pt x="26097" y="58761"/>
                    <a:pt x="27826" y="58761"/>
                  </a:cubicBezTo>
                  <a:lnTo>
                    <a:pt x="31109" y="58761"/>
                  </a:lnTo>
                  <a:cubicBezTo>
                    <a:pt x="31282" y="58761"/>
                    <a:pt x="31559" y="58761"/>
                    <a:pt x="31835" y="58623"/>
                  </a:cubicBezTo>
                  <a:lnTo>
                    <a:pt x="32561" y="58623"/>
                  </a:lnTo>
                  <a:cubicBezTo>
                    <a:pt x="34428" y="58623"/>
                    <a:pt x="36467" y="58450"/>
                    <a:pt x="38472" y="58173"/>
                  </a:cubicBezTo>
                  <a:cubicBezTo>
                    <a:pt x="39059" y="58173"/>
                    <a:pt x="39612" y="58035"/>
                    <a:pt x="40062" y="58035"/>
                  </a:cubicBezTo>
                  <a:cubicBezTo>
                    <a:pt x="40788" y="57897"/>
                    <a:pt x="41479" y="57897"/>
                    <a:pt x="42343" y="57759"/>
                  </a:cubicBezTo>
                  <a:cubicBezTo>
                    <a:pt x="43207" y="57586"/>
                    <a:pt x="43933" y="57447"/>
                    <a:pt x="44797" y="57309"/>
                  </a:cubicBezTo>
                  <a:lnTo>
                    <a:pt x="44935" y="57309"/>
                  </a:lnTo>
                  <a:cubicBezTo>
                    <a:pt x="45247" y="57309"/>
                    <a:pt x="45523" y="57309"/>
                    <a:pt x="45972" y="57171"/>
                  </a:cubicBezTo>
                  <a:cubicBezTo>
                    <a:pt x="46387" y="57171"/>
                    <a:pt x="46975" y="57033"/>
                    <a:pt x="47390" y="57033"/>
                  </a:cubicBezTo>
                  <a:lnTo>
                    <a:pt x="47390" y="56894"/>
                  </a:lnTo>
                  <a:cubicBezTo>
                    <a:pt x="47839" y="56894"/>
                    <a:pt x="48115" y="56894"/>
                    <a:pt x="48565" y="56722"/>
                  </a:cubicBezTo>
                  <a:cubicBezTo>
                    <a:pt x="48980" y="56722"/>
                    <a:pt x="49429" y="56583"/>
                    <a:pt x="49844" y="56445"/>
                  </a:cubicBezTo>
                  <a:lnTo>
                    <a:pt x="50120" y="56445"/>
                  </a:lnTo>
                  <a:cubicBezTo>
                    <a:pt x="50431" y="56445"/>
                    <a:pt x="50708" y="56307"/>
                    <a:pt x="50984" y="56307"/>
                  </a:cubicBezTo>
                  <a:cubicBezTo>
                    <a:pt x="51572" y="56169"/>
                    <a:pt x="52298" y="56030"/>
                    <a:pt x="52885" y="55857"/>
                  </a:cubicBezTo>
                  <a:cubicBezTo>
                    <a:pt x="52885" y="55857"/>
                    <a:pt x="53024" y="55857"/>
                    <a:pt x="53024" y="55719"/>
                  </a:cubicBezTo>
                  <a:lnTo>
                    <a:pt x="53577" y="55719"/>
                  </a:lnTo>
                  <a:cubicBezTo>
                    <a:pt x="53577" y="55581"/>
                    <a:pt x="53577" y="55581"/>
                    <a:pt x="53750" y="55581"/>
                  </a:cubicBezTo>
                  <a:cubicBezTo>
                    <a:pt x="54164" y="55443"/>
                    <a:pt x="54614" y="55443"/>
                    <a:pt x="55028" y="55304"/>
                  </a:cubicBezTo>
                  <a:lnTo>
                    <a:pt x="55167" y="55304"/>
                  </a:lnTo>
                  <a:cubicBezTo>
                    <a:pt x="55167" y="55304"/>
                    <a:pt x="55305" y="55304"/>
                    <a:pt x="55305" y="55166"/>
                  </a:cubicBezTo>
                  <a:lnTo>
                    <a:pt x="55478" y="55166"/>
                  </a:lnTo>
                  <a:cubicBezTo>
                    <a:pt x="55754" y="55166"/>
                    <a:pt x="56031" y="55166"/>
                    <a:pt x="56342" y="54993"/>
                  </a:cubicBezTo>
                  <a:lnTo>
                    <a:pt x="56618" y="54993"/>
                  </a:lnTo>
                  <a:lnTo>
                    <a:pt x="56618" y="54855"/>
                  </a:lnTo>
                  <a:lnTo>
                    <a:pt x="56757" y="54855"/>
                  </a:lnTo>
                  <a:lnTo>
                    <a:pt x="56895" y="54993"/>
                  </a:lnTo>
                  <a:lnTo>
                    <a:pt x="57483" y="54855"/>
                  </a:lnTo>
                  <a:lnTo>
                    <a:pt x="57621" y="54855"/>
                  </a:lnTo>
                  <a:cubicBezTo>
                    <a:pt x="58070" y="54717"/>
                    <a:pt x="58623" y="54717"/>
                    <a:pt x="59073" y="54579"/>
                  </a:cubicBezTo>
                  <a:cubicBezTo>
                    <a:pt x="59487" y="54579"/>
                    <a:pt x="60075" y="54440"/>
                    <a:pt x="60663" y="54302"/>
                  </a:cubicBezTo>
                  <a:lnTo>
                    <a:pt x="60939" y="54302"/>
                  </a:lnTo>
                  <a:cubicBezTo>
                    <a:pt x="61354" y="54129"/>
                    <a:pt x="61803" y="53991"/>
                    <a:pt x="62218" y="53991"/>
                  </a:cubicBezTo>
                  <a:cubicBezTo>
                    <a:pt x="62667" y="53853"/>
                    <a:pt x="62944" y="53853"/>
                    <a:pt x="63393" y="53714"/>
                  </a:cubicBezTo>
                  <a:cubicBezTo>
                    <a:pt x="63531" y="53576"/>
                    <a:pt x="63808" y="53576"/>
                    <a:pt x="64119" y="53438"/>
                  </a:cubicBezTo>
                  <a:lnTo>
                    <a:pt x="64396" y="53438"/>
                  </a:lnTo>
                  <a:cubicBezTo>
                    <a:pt x="64534" y="53265"/>
                    <a:pt x="64672" y="53265"/>
                    <a:pt x="64810" y="53127"/>
                  </a:cubicBezTo>
                  <a:cubicBezTo>
                    <a:pt x="64983" y="53127"/>
                    <a:pt x="65121" y="52989"/>
                    <a:pt x="65260" y="52989"/>
                  </a:cubicBezTo>
                  <a:cubicBezTo>
                    <a:pt x="65398" y="52989"/>
                    <a:pt x="65398" y="52850"/>
                    <a:pt x="65536" y="52850"/>
                  </a:cubicBezTo>
                  <a:cubicBezTo>
                    <a:pt x="65536" y="52850"/>
                    <a:pt x="65536" y="52712"/>
                    <a:pt x="65675" y="52712"/>
                  </a:cubicBezTo>
                  <a:lnTo>
                    <a:pt x="65675" y="52401"/>
                  </a:lnTo>
                  <a:lnTo>
                    <a:pt x="65675" y="52263"/>
                  </a:lnTo>
                  <a:cubicBezTo>
                    <a:pt x="64983" y="49809"/>
                    <a:pt x="64119" y="47078"/>
                    <a:pt x="63082" y="44209"/>
                  </a:cubicBezTo>
                  <a:cubicBezTo>
                    <a:pt x="62529" y="42619"/>
                    <a:pt x="62080" y="41167"/>
                    <a:pt x="61665" y="39750"/>
                  </a:cubicBezTo>
                  <a:lnTo>
                    <a:pt x="61216" y="38575"/>
                  </a:lnTo>
                  <a:lnTo>
                    <a:pt x="60801" y="37296"/>
                  </a:lnTo>
                  <a:lnTo>
                    <a:pt x="60490" y="36432"/>
                  </a:lnTo>
                  <a:lnTo>
                    <a:pt x="59487" y="33114"/>
                  </a:lnTo>
                  <a:cubicBezTo>
                    <a:pt x="59211" y="32111"/>
                    <a:pt x="58934" y="31247"/>
                    <a:pt x="58623" y="30245"/>
                  </a:cubicBezTo>
                  <a:lnTo>
                    <a:pt x="58208" y="29381"/>
                  </a:lnTo>
                  <a:cubicBezTo>
                    <a:pt x="58070" y="28793"/>
                    <a:pt x="57897" y="28205"/>
                    <a:pt x="57621" y="27514"/>
                  </a:cubicBezTo>
                  <a:cubicBezTo>
                    <a:pt x="57206" y="25924"/>
                    <a:pt x="56480" y="24196"/>
                    <a:pt x="55893" y="22329"/>
                  </a:cubicBezTo>
                  <a:cubicBezTo>
                    <a:pt x="55478" y="21292"/>
                    <a:pt x="55028" y="20152"/>
                    <a:pt x="54614" y="19149"/>
                  </a:cubicBezTo>
                  <a:cubicBezTo>
                    <a:pt x="54441" y="18873"/>
                    <a:pt x="54303" y="18424"/>
                    <a:pt x="54164" y="18147"/>
                  </a:cubicBezTo>
                  <a:cubicBezTo>
                    <a:pt x="53750" y="17145"/>
                    <a:pt x="53438" y="15969"/>
                    <a:pt x="53024" y="14967"/>
                  </a:cubicBezTo>
                  <a:lnTo>
                    <a:pt x="52885" y="14829"/>
                  </a:lnTo>
                  <a:lnTo>
                    <a:pt x="52885" y="14691"/>
                  </a:lnTo>
                  <a:lnTo>
                    <a:pt x="52885" y="14552"/>
                  </a:lnTo>
                  <a:cubicBezTo>
                    <a:pt x="52298" y="13239"/>
                    <a:pt x="51710" y="11787"/>
                    <a:pt x="51157" y="10508"/>
                  </a:cubicBezTo>
                  <a:lnTo>
                    <a:pt x="51157" y="10232"/>
                  </a:lnTo>
                  <a:cubicBezTo>
                    <a:pt x="49982" y="7328"/>
                    <a:pt x="48980" y="4459"/>
                    <a:pt x="47977" y="1590"/>
                  </a:cubicBezTo>
                  <a:cubicBezTo>
                    <a:pt x="47528" y="1418"/>
                    <a:pt x="46975" y="1279"/>
                    <a:pt x="46387" y="1141"/>
                  </a:cubicBezTo>
                  <a:cubicBezTo>
                    <a:pt x="44797" y="865"/>
                    <a:pt x="43069" y="553"/>
                    <a:pt x="41064" y="415"/>
                  </a:cubicBezTo>
                  <a:cubicBezTo>
                    <a:pt x="38472" y="139"/>
                    <a:pt x="36018" y="0"/>
                    <a:pt x="334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8"/>
            <p:cNvSpPr/>
            <p:nvPr/>
          </p:nvSpPr>
          <p:spPr>
            <a:xfrm>
              <a:off x="4001478" y="3571752"/>
              <a:ext cx="928730" cy="920648"/>
            </a:xfrm>
            <a:custGeom>
              <a:avLst/>
              <a:gdLst/>
              <a:ahLst/>
              <a:cxnLst/>
              <a:rect l="l" t="t" r="r" b="b"/>
              <a:pathLst>
                <a:path w="51711" h="51261" extrusionOk="0">
                  <a:moveTo>
                    <a:pt x="46249" y="39474"/>
                  </a:moveTo>
                  <a:lnTo>
                    <a:pt x="45748" y="39612"/>
                  </a:lnTo>
                  <a:lnTo>
                    <a:pt x="46111" y="39612"/>
                  </a:lnTo>
                  <a:lnTo>
                    <a:pt x="46249" y="39474"/>
                  </a:lnTo>
                  <a:close/>
                  <a:moveTo>
                    <a:pt x="6499" y="1"/>
                  </a:moveTo>
                  <a:cubicBezTo>
                    <a:pt x="6050" y="139"/>
                    <a:pt x="5635" y="277"/>
                    <a:pt x="5185" y="450"/>
                  </a:cubicBezTo>
                  <a:cubicBezTo>
                    <a:pt x="4632" y="588"/>
                    <a:pt x="3907" y="865"/>
                    <a:pt x="3319" y="1003"/>
                  </a:cubicBezTo>
                  <a:cubicBezTo>
                    <a:pt x="3042" y="1003"/>
                    <a:pt x="2731" y="1141"/>
                    <a:pt x="2455" y="1141"/>
                  </a:cubicBezTo>
                  <a:cubicBezTo>
                    <a:pt x="1729" y="1314"/>
                    <a:pt x="865" y="1452"/>
                    <a:pt x="1" y="1591"/>
                  </a:cubicBezTo>
                  <a:lnTo>
                    <a:pt x="1" y="1867"/>
                  </a:lnTo>
                  <a:cubicBezTo>
                    <a:pt x="139" y="2178"/>
                    <a:pt x="312" y="2593"/>
                    <a:pt x="450" y="3042"/>
                  </a:cubicBezTo>
                  <a:cubicBezTo>
                    <a:pt x="450" y="3181"/>
                    <a:pt x="588" y="3319"/>
                    <a:pt x="588" y="3457"/>
                  </a:cubicBezTo>
                  <a:cubicBezTo>
                    <a:pt x="727" y="3907"/>
                    <a:pt x="865" y="4321"/>
                    <a:pt x="1003" y="4771"/>
                  </a:cubicBezTo>
                  <a:cubicBezTo>
                    <a:pt x="1003" y="4909"/>
                    <a:pt x="1176" y="5047"/>
                    <a:pt x="1176" y="5185"/>
                  </a:cubicBezTo>
                  <a:cubicBezTo>
                    <a:pt x="1452" y="6188"/>
                    <a:pt x="1867" y="7363"/>
                    <a:pt x="2178" y="8365"/>
                  </a:cubicBezTo>
                  <a:cubicBezTo>
                    <a:pt x="2317" y="8918"/>
                    <a:pt x="2455" y="9506"/>
                    <a:pt x="2593" y="9955"/>
                  </a:cubicBezTo>
                  <a:cubicBezTo>
                    <a:pt x="3042" y="11234"/>
                    <a:pt x="3319" y="12375"/>
                    <a:pt x="3768" y="13550"/>
                  </a:cubicBezTo>
                  <a:cubicBezTo>
                    <a:pt x="4045" y="14103"/>
                    <a:pt x="4183" y="14691"/>
                    <a:pt x="4321" y="15278"/>
                  </a:cubicBezTo>
                  <a:lnTo>
                    <a:pt x="4460" y="15417"/>
                  </a:lnTo>
                  <a:lnTo>
                    <a:pt x="4460" y="15555"/>
                  </a:lnTo>
                  <a:lnTo>
                    <a:pt x="4460" y="15693"/>
                  </a:lnTo>
                  <a:cubicBezTo>
                    <a:pt x="4460" y="15831"/>
                    <a:pt x="4321" y="15831"/>
                    <a:pt x="4183" y="16004"/>
                  </a:cubicBezTo>
                  <a:lnTo>
                    <a:pt x="4183" y="16281"/>
                  </a:lnTo>
                  <a:lnTo>
                    <a:pt x="4771" y="17871"/>
                  </a:lnTo>
                  <a:lnTo>
                    <a:pt x="4771" y="17733"/>
                  </a:lnTo>
                  <a:lnTo>
                    <a:pt x="5185" y="17733"/>
                  </a:lnTo>
                  <a:cubicBezTo>
                    <a:pt x="5185" y="17733"/>
                    <a:pt x="5324" y="17871"/>
                    <a:pt x="5497" y="17871"/>
                  </a:cubicBezTo>
                  <a:cubicBezTo>
                    <a:pt x="6914" y="21742"/>
                    <a:pt x="8089" y="25648"/>
                    <a:pt x="9230" y="29519"/>
                  </a:cubicBezTo>
                  <a:lnTo>
                    <a:pt x="9368" y="29830"/>
                  </a:lnTo>
                  <a:cubicBezTo>
                    <a:pt x="9506" y="30245"/>
                    <a:pt x="9644" y="30694"/>
                    <a:pt x="9817" y="31109"/>
                  </a:cubicBezTo>
                  <a:cubicBezTo>
                    <a:pt x="10094" y="32112"/>
                    <a:pt x="10370" y="32976"/>
                    <a:pt x="10681" y="33978"/>
                  </a:cubicBezTo>
                  <a:cubicBezTo>
                    <a:pt x="10820" y="34427"/>
                    <a:pt x="10958" y="34842"/>
                    <a:pt x="11096" y="35153"/>
                  </a:cubicBezTo>
                  <a:cubicBezTo>
                    <a:pt x="11545" y="36743"/>
                    <a:pt x="12237" y="38472"/>
                    <a:pt x="12963" y="40615"/>
                  </a:cubicBezTo>
                  <a:cubicBezTo>
                    <a:pt x="13412" y="41928"/>
                    <a:pt x="13827" y="43069"/>
                    <a:pt x="14276" y="44348"/>
                  </a:cubicBezTo>
                  <a:lnTo>
                    <a:pt x="14414" y="44659"/>
                  </a:lnTo>
                  <a:cubicBezTo>
                    <a:pt x="14829" y="45661"/>
                    <a:pt x="15279" y="46802"/>
                    <a:pt x="15693" y="47977"/>
                  </a:cubicBezTo>
                  <a:cubicBezTo>
                    <a:pt x="16004" y="49118"/>
                    <a:pt x="16419" y="50120"/>
                    <a:pt x="16868" y="51261"/>
                  </a:cubicBezTo>
                  <a:lnTo>
                    <a:pt x="17733" y="51261"/>
                  </a:lnTo>
                  <a:cubicBezTo>
                    <a:pt x="17733" y="51261"/>
                    <a:pt x="17871" y="51261"/>
                    <a:pt x="17871" y="51122"/>
                  </a:cubicBezTo>
                  <a:lnTo>
                    <a:pt x="18597" y="51122"/>
                  </a:lnTo>
                  <a:cubicBezTo>
                    <a:pt x="19012" y="50984"/>
                    <a:pt x="19461" y="50984"/>
                    <a:pt x="19876" y="50846"/>
                  </a:cubicBezTo>
                  <a:lnTo>
                    <a:pt x="20187" y="50846"/>
                  </a:lnTo>
                  <a:cubicBezTo>
                    <a:pt x="21189" y="50708"/>
                    <a:pt x="22192" y="50708"/>
                    <a:pt x="23194" y="50569"/>
                  </a:cubicBezTo>
                  <a:cubicBezTo>
                    <a:pt x="25199" y="50258"/>
                    <a:pt x="27238" y="50120"/>
                    <a:pt x="29519" y="49982"/>
                  </a:cubicBezTo>
                  <a:cubicBezTo>
                    <a:pt x="30556" y="49843"/>
                    <a:pt x="31697" y="49843"/>
                    <a:pt x="32838" y="49705"/>
                  </a:cubicBezTo>
                  <a:lnTo>
                    <a:pt x="33840" y="49705"/>
                  </a:lnTo>
                  <a:lnTo>
                    <a:pt x="34428" y="49532"/>
                  </a:lnTo>
                  <a:lnTo>
                    <a:pt x="35153" y="49532"/>
                  </a:lnTo>
                  <a:lnTo>
                    <a:pt x="37608" y="49394"/>
                  </a:lnTo>
                  <a:cubicBezTo>
                    <a:pt x="38748" y="49256"/>
                    <a:pt x="39889" y="49256"/>
                    <a:pt x="40926" y="49118"/>
                  </a:cubicBezTo>
                  <a:cubicBezTo>
                    <a:pt x="41617" y="49118"/>
                    <a:pt x="42343" y="48979"/>
                    <a:pt x="43069" y="48979"/>
                  </a:cubicBezTo>
                  <a:cubicBezTo>
                    <a:pt x="44935" y="48841"/>
                    <a:pt x="46975" y="48668"/>
                    <a:pt x="48980" y="48668"/>
                  </a:cubicBezTo>
                  <a:cubicBezTo>
                    <a:pt x="49844" y="48530"/>
                    <a:pt x="50846" y="48530"/>
                    <a:pt x="51710" y="48530"/>
                  </a:cubicBezTo>
                  <a:lnTo>
                    <a:pt x="51710" y="48392"/>
                  </a:lnTo>
                  <a:lnTo>
                    <a:pt x="51710" y="48115"/>
                  </a:lnTo>
                  <a:lnTo>
                    <a:pt x="51572" y="48115"/>
                  </a:lnTo>
                  <a:lnTo>
                    <a:pt x="51572" y="47804"/>
                  </a:lnTo>
                  <a:lnTo>
                    <a:pt x="51572" y="47666"/>
                  </a:lnTo>
                  <a:lnTo>
                    <a:pt x="51572" y="46802"/>
                  </a:lnTo>
                  <a:lnTo>
                    <a:pt x="51572" y="46525"/>
                  </a:lnTo>
                  <a:lnTo>
                    <a:pt x="51572" y="46387"/>
                  </a:lnTo>
                  <a:lnTo>
                    <a:pt x="51572" y="46249"/>
                  </a:lnTo>
                  <a:lnTo>
                    <a:pt x="51572" y="46076"/>
                  </a:lnTo>
                  <a:cubicBezTo>
                    <a:pt x="51572" y="45799"/>
                    <a:pt x="51710" y="45523"/>
                    <a:pt x="51710" y="45212"/>
                  </a:cubicBezTo>
                  <a:lnTo>
                    <a:pt x="51710" y="44797"/>
                  </a:lnTo>
                  <a:cubicBezTo>
                    <a:pt x="51572" y="43207"/>
                    <a:pt x="51434" y="41340"/>
                    <a:pt x="51434" y="39612"/>
                  </a:cubicBezTo>
                  <a:cubicBezTo>
                    <a:pt x="50708" y="39750"/>
                    <a:pt x="49982" y="39889"/>
                    <a:pt x="49256" y="40027"/>
                  </a:cubicBezTo>
                  <a:cubicBezTo>
                    <a:pt x="48980" y="40200"/>
                    <a:pt x="48530" y="40200"/>
                    <a:pt x="48115" y="40338"/>
                  </a:cubicBezTo>
                  <a:lnTo>
                    <a:pt x="47839" y="40338"/>
                  </a:lnTo>
                  <a:cubicBezTo>
                    <a:pt x="46975" y="40615"/>
                    <a:pt x="45938" y="40753"/>
                    <a:pt x="45074" y="40891"/>
                  </a:cubicBezTo>
                  <a:lnTo>
                    <a:pt x="44797" y="41064"/>
                  </a:lnTo>
                  <a:cubicBezTo>
                    <a:pt x="43795" y="41202"/>
                    <a:pt x="42792" y="41479"/>
                    <a:pt x="41790" y="41617"/>
                  </a:cubicBezTo>
                  <a:cubicBezTo>
                    <a:pt x="38748" y="42343"/>
                    <a:pt x="35568" y="43069"/>
                    <a:pt x="32423" y="43483"/>
                  </a:cubicBezTo>
                  <a:cubicBezTo>
                    <a:pt x="28240" y="44209"/>
                    <a:pt x="24196" y="44659"/>
                    <a:pt x="19876" y="44659"/>
                  </a:cubicBezTo>
                  <a:lnTo>
                    <a:pt x="19461" y="44659"/>
                  </a:lnTo>
                  <a:cubicBezTo>
                    <a:pt x="19150" y="44659"/>
                    <a:pt x="18873" y="44348"/>
                    <a:pt x="18873" y="44071"/>
                  </a:cubicBezTo>
                  <a:cubicBezTo>
                    <a:pt x="18873" y="43795"/>
                    <a:pt x="19150" y="43483"/>
                    <a:pt x="19461" y="43483"/>
                  </a:cubicBezTo>
                  <a:lnTo>
                    <a:pt x="19876" y="43483"/>
                  </a:lnTo>
                  <a:cubicBezTo>
                    <a:pt x="22779" y="43483"/>
                    <a:pt x="25786" y="43345"/>
                    <a:pt x="29105" y="42930"/>
                  </a:cubicBezTo>
                  <a:lnTo>
                    <a:pt x="29243" y="42792"/>
                  </a:lnTo>
                  <a:cubicBezTo>
                    <a:pt x="29830" y="42792"/>
                    <a:pt x="30556" y="42619"/>
                    <a:pt x="31109" y="42619"/>
                  </a:cubicBezTo>
                  <a:cubicBezTo>
                    <a:pt x="33840" y="42205"/>
                    <a:pt x="36605" y="41617"/>
                    <a:pt x="39198" y="41064"/>
                  </a:cubicBezTo>
                  <a:cubicBezTo>
                    <a:pt x="40926" y="40615"/>
                    <a:pt x="42792" y="40338"/>
                    <a:pt x="44521" y="39889"/>
                  </a:cubicBezTo>
                  <a:lnTo>
                    <a:pt x="45246" y="39750"/>
                  </a:lnTo>
                  <a:lnTo>
                    <a:pt x="45748" y="39612"/>
                  </a:lnTo>
                  <a:lnTo>
                    <a:pt x="45074" y="39612"/>
                  </a:lnTo>
                  <a:cubicBezTo>
                    <a:pt x="44521" y="39750"/>
                    <a:pt x="44071" y="39750"/>
                    <a:pt x="43518" y="39750"/>
                  </a:cubicBezTo>
                  <a:lnTo>
                    <a:pt x="43345" y="39750"/>
                  </a:lnTo>
                  <a:cubicBezTo>
                    <a:pt x="43069" y="39889"/>
                    <a:pt x="42792" y="39889"/>
                    <a:pt x="42343" y="39889"/>
                  </a:cubicBezTo>
                  <a:lnTo>
                    <a:pt x="42066" y="39889"/>
                  </a:lnTo>
                  <a:cubicBezTo>
                    <a:pt x="41928" y="39889"/>
                    <a:pt x="41617" y="40027"/>
                    <a:pt x="41479" y="40027"/>
                  </a:cubicBezTo>
                  <a:lnTo>
                    <a:pt x="40926" y="40027"/>
                  </a:lnTo>
                  <a:cubicBezTo>
                    <a:pt x="39025" y="40200"/>
                    <a:pt x="37158" y="40200"/>
                    <a:pt x="35153" y="40338"/>
                  </a:cubicBezTo>
                  <a:lnTo>
                    <a:pt x="33149" y="40338"/>
                  </a:lnTo>
                  <a:cubicBezTo>
                    <a:pt x="29969" y="40338"/>
                    <a:pt x="26789" y="40200"/>
                    <a:pt x="24058" y="40027"/>
                  </a:cubicBezTo>
                  <a:cubicBezTo>
                    <a:pt x="22192" y="40338"/>
                    <a:pt x="20602" y="40476"/>
                    <a:pt x="19150" y="40476"/>
                  </a:cubicBezTo>
                  <a:lnTo>
                    <a:pt x="17594" y="40476"/>
                  </a:lnTo>
                  <a:cubicBezTo>
                    <a:pt x="17283" y="40338"/>
                    <a:pt x="17007" y="40200"/>
                    <a:pt x="17007" y="39889"/>
                  </a:cubicBezTo>
                  <a:cubicBezTo>
                    <a:pt x="17007" y="39474"/>
                    <a:pt x="17283" y="39336"/>
                    <a:pt x="17594" y="39336"/>
                  </a:cubicBezTo>
                  <a:lnTo>
                    <a:pt x="19150" y="39336"/>
                  </a:lnTo>
                  <a:cubicBezTo>
                    <a:pt x="20187" y="39336"/>
                    <a:pt x="21327" y="39163"/>
                    <a:pt x="22606" y="39025"/>
                  </a:cubicBezTo>
                  <a:lnTo>
                    <a:pt x="22468" y="39025"/>
                  </a:lnTo>
                  <a:cubicBezTo>
                    <a:pt x="22468" y="38886"/>
                    <a:pt x="22330" y="38748"/>
                    <a:pt x="22192" y="38472"/>
                  </a:cubicBezTo>
                  <a:lnTo>
                    <a:pt x="22192" y="38299"/>
                  </a:lnTo>
                  <a:lnTo>
                    <a:pt x="22053" y="38160"/>
                  </a:lnTo>
                  <a:lnTo>
                    <a:pt x="22053" y="38022"/>
                  </a:lnTo>
                  <a:cubicBezTo>
                    <a:pt x="21915" y="37884"/>
                    <a:pt x="21915" y="37884"/>
                    <a:pt x="21915" y="37746"/>
                  </a:cubicBezTo>
                  <a:cubicBezTo>
                    <a:pt x="21466" y="37158"/>
                    <a:pt x="21189" y="36432"/>
                    <a:pt x="20878" y="35879"/>
                  </a:cubicBezTo>
                  <a:cubicBezTo>
                    <a:pt x="20602" y="35430"/>
                    <a:pt x="20463" y="35015"/>
                    <a:pt x="20187" y="34566"/>
                  </a:cubicBezTo>
                  <a:lnTo>
                    <a:pt x="19737" y="34566"/>
                  </a:lnTo>
                  <a:cubicBezTo>
                    <a:pt x="18286" y="34842"/>
                    <a:pt x="16868" y="35015"/>
                    <a:pt x="15279" y="35153"/>
                  </a:cubicBezTo>
                  <a:cubicBezTo>
                    <a:pt x="14829" y="35153"/>
                    <a:pt x="14691" y="34842"/>
                    <a:pt x="14691" y="34566"/>
                  </a:cubicBezTo>
                  <a:cubicBezTo>
                    <a:pt x="14691" y="34151"/>
                    <a:pt x="14829" y="33978"/>
                    <a:pt x="15279" y="33978"/>
                  </a:cubicBezTo>
                  <a:cubicBezTo>
                    <a:pt x="16281" y="33840"/>
                    <a:pt x="17594" y="33702"/>
                    <a:pt x="18873" y="33563"/>
                  </a:cubicBezTo>
                  <a:cubicBezTo>
                    <a:pt x="19150" y="33563"/>
                    <a:pt x="19461" y="33563"/>
                    <a:pt x="19737" y="33425"/>
                  </a:cubicBezTo>
                  <a:cubicBezTo>
                    <a:pt x="19599" y="33425"/>
                    <a:pt x="19599" y="33287"/>
                    <a:pt x="19599" y="33114"/>
                  </a:cubicBezTo>
                  <a:cubicBezTo>
                    <a:pt x="19461" y="32837"/>
                    <a:pt x="19323" y="32699"/>
                    <a:pt x="19150" y="32423"/>
                  </a:cubicBezTo>
                  <a:cubicBezTo>
                    <a:pt x="19012" y="32112"/>
                    <a:pt x="18873" y="31835"/>
                    <a:pt x="18873" y="31559"/>
                  </a:cubicBezTo>
                  <a:cubicBezTo>
                    <a:pt x="18735" y="31559"/>
                    <a:pt x="18735" y="31386"/>
                    <a:pt x="18735" y="31247"/>
                  </a:cubicBezTo>
                  <a:cubicBezTo>
                    <a:pt x="18458" y="30694"/>
                    <a:pt x="18147" y="29969"/>
                    <a:pt x="17871" y="29381"/>
                  </a:cubicBezTo>
                  <a:cubicBezTo>
                    <a:pt x="16419" y="29657"/>
                    <a:pt x="15002" y="29830"/>
                    <a:pt x="13550" y="30107"/>
                  </a:cubicBezTo>
                  <a:lnTo>
                    <a:pt x="13274" y="30107"/>
                  </a:lnTo>
                  <a:cubicBezTo>
                    <a:pt x="13101" y="30107"/>
                    <a:pt x="13101" y="30107"/>
                    <a:pt x="13101" y="29969"/>
                  </a:cubicBezTo>
                  <a:cubicBezTo>
                    <a:pt x="12963" y="29969"/>
                    <a:pt x="12963" y="29830"/>
                    <a:pt x="12824" y="29657"/>
                  </a:cubicBezTo>
                  <a:cubicBezTo>
                    <a:pt x="12824" y="29519"/>
                    <a:pt x="12824" y="29381"/>
                    <a:pt x="12963" y="29243"/>
                  </a:cubicBezTo>
                  <a:cubicBezTo>
                    <a:pt x="12963" y="29243"/>
                    <a:pt x="12963" y="29104"/>
                    <a:pt x="13101" y="29104"/>
                  </a:cubicBezTo>
                  <a:cubicBezTo>
                    <a:pt x="13101" y="28966"/>
                    <a:pt x="13274" y="28966"/>
                    <a:pt x="13274" y="28966"/>
                  </a:cubicBezTo>
                  <a:cubicBezTo>
                    <a:pt x="14553" y="28793"/>
                    <a:pt x="16004" y="28517"/>
                    <a:pt x="17283" y="28240"/>
                  </a:cubicBezTo>
                  <a:lnTo>
                    <a:pt x="17283" y="27929"/>
                  </a:lnTo>
                  <a:cubicBezTo>
                    <a:pt x="16868" y="27238"/>
                    <a:pt x="16557" y="26512"/>
                    <a:pt x="16281" y="25786"/>
                  </a:cubicBezTo>
                  <a:lnTo>
                    <a:pt x="16143" y="25199"/>
                  </a:lnTo>
                  <a:cubicBezTo>
                    <a:pt x="15866" y="25337"/>
                    <a:pt x="15555" y="25337"/>
                    <a:pt x="15417" y="25337"/>
                  </a:cubicBezTo>
                  <a:cubicBezTo>
                    <a:pt x="14414" y="25510"/>
                    <a:pt x="13412" y="25510"/>
                    <a:pt x="12548" y="25648"/>
                  </a:cubicBezTo>
                  <a:lnTo>
                    <a:pt x="11373" y="25648"/>
                  </a:lnTo>
                  <a:cubicBezTo>
                    <a:pt x="10958" y="25648"/>
                    <a:pt x="10820" y="25337"/>
                    <a:pt x="10820" y="25060"/>
                  </a:cubicBezTo>
                  <a:cubicBezTo>
                    <a:pt x="10820" y="24784"/>
                    <a:pt x="10958" y="24473"/>
                    <a:pt x="11373" y="24473"/>
                  </a:cubicBezTo>
                  <a:cubicBezTo>
                    <a:pt x="12686" y="24473"/>
                    <a:pt x="14138" y="24334"/>
                    <a:pt x="15555" y="24196"/>
                  </a:cubicBezTo>
                  <a:lnTo>
                    <a:pt x="15555" y="24058"/>
                  </a:lnTo>
                  <a:lnTo>
                    <a:pt x="15555" y="23920"/>
                  </a:lnTo>
                  <a:cubicBezTo>
                    <a:pt x="15140" y="23056"/>
                    <a:pt x="14829" y="22191"/>
                    <a:pt x="14553" y="21327"/>
                  </a:cubicBezTo>
                  <a:lnTo>
                    <a:pt x="14414" y="21016"/>
                  </a:lnTo>
                  <a:lnTo>
                    <a:pt x="14414" y="20878"/>
                  </a:lnTo>
                  <a:cubicBezTo>
                    <a:pt x="14276" y="20878"/>
                    <a:pt x="14138" y="21016"/>
                    <a:pt x="13965" y="21016"/>
                  </a:cubicBezTo>
                  <a:cubicBezTo>
                    <a:pt x="12824" y="21189"/>
                    <a:pt x="11684" y="21189"/>
                    <a:pt x="10681" y="21327"/>
                  </a:cubicBezTo>
                  <a:lnTo>
                    <a:pt x="9644" y="21327"/>
                  </a:lnTo>
                  <a:cubicBezTo>
                    <a:pt x="9368" y="21327"/>
                    <a:pt x="9091" y="21016"/>
                    <a:pt x="9091" y="20740"/>
                  </a:cubicBezTo>
                  <a:cubicBezTo>
                    <a:pt x="9091" y="20463"/>
                    <a:pt x="9368" y="20152"/>
                    <a:pt x="9644" y="20152"/>
                  </a:cubicBezTo>
                  <a:cubicBezTo>
                    <a:pt x="10958" y="20152"/>
                    <a:pt x="12237" y="20014"/>
                    <a:pt x="13827" y="19876"/>
                  </a:cubicBezTo>
                  <a:cubicBezTo>
                    <a:pt x="13689" y="19288"/>
                    <a:pt x="13412" y="18735"/>
                    <a:pt x="13274" y="18147"/>
                  </a:cubicBezTo>
                  <a:cubicBezTo>
                    <a:pt x="13101" y="17871"/>
                    <a:pt x="12824" y="17421"/>
                    <a:pt x="12686" y="17007"/>
                  </a:cubicBezTo>
                  <a:lnTo>
                    <a:pt x="12237" y="15555"/>
                  </a:lnTo>
                  <a:cubicBezTo>
                    <a:pt x="11822" y="15693"/>
                    <a:pt x="11373" y="15831"/>
                    <a:pt x="10958" y="15831"/>
                  </a:cubicBezTo>
                  <a:cubicBezTo>
                    <a:pt x="9955" y="16143"/>
                    <a:pt x="8780" y="16419"/>
                    <a:pt x="7640" y="16696"/>
                  </a:cubicBezTo>
                  <a:lnTo>
                    <a:pt x="7501" y="16696"/>
                  </a:lnTo>
                  <a:cubicBezTo>
                    <a:pt x="7363" y="16696"/>
                    <a:pt x="7052" y="16696"/>
                    <a:pt x="7052" y="16557"/>
                  </a:cubicBezTo>
                  <a:cubicBezTo>
                    <a:pt x="6914" y="16419"/>
                    <a:pt x="6914" y="16419"/>
                    <a:pt x="6914" y="16281"/>
                  </a:cubicBezTo>
                  <a:lnTo>
                    <a:pt x="6914" y="15831"/>
                  </a:lnTo>
                  <a:cubicBezTo>
                    <a:pt x="7052" y="15831"/>
                    <a:pt x="7052" y="15831"/>
                    <a:pt x="7052" y="15693"/>
                  </a:cubicBezTo>
                  <a:cubicBezTo>
                    <a:pt x="7225" y="15693"/>
                    <a:pt x="7225" y="15693"/>
                    <a:pt x="7363" y="15555"/>
                  </a:cubicBezTo>
                  <a:cubicBezTo>
                    <a:pt x="8780" y="15278"/>
                    <a:pt x="10232" y="14829"/>
                    <a:pt x="11822" y="14553"/>
                  </a:cubicBezTo>
                  <a:lnTo>
                    <a:pt x="11545" y="13827"/>
                  </a:lnTo>
                  <a:lnTo>
                    <a:pt x="11373" y="13550"/>
                  </a:lnTo>
                  <a:cubicBezTo>
                    <a:pt x="11096" y="12686"/>
                    <a:pt x="10681" y="11822"/>
                    <a:pt x="10370" y="10958"/>
                  </a:cubicBezTo>
                  <a:cubicBezTo>
                    <a:pt x="9091" y="11234"/>
                    <a:pt x="7916" y="11511"/>
                    <a:pt x="6914" y="11822"/>
                  </a:cubicBezTo>
                  <a:cubicBezTo>
                    <a:pt x="6637" y="11960"/>
                    <a:pt x="6361" y="12098"/>
                    <a:pt x="5911" y="12098"/>
                  </a:cubicBezTo>
                  <a:cubicBezTo>
                    <a:pt x="5911" y="12237"/>
                    <a:pt x="5773" y="12237"/>
                    <a:pt x="5773" y="12237"/>
                  </a:cubicBezTo>
                  <a:cubicBezTo>
                    <a:pt x="5635" y="12237"/>
                    <a:pt x="5497" y="12098"/>
                    <a:pt x="5324" y="11960"/>
                  </a:cubicBezTo>
                  <a:cubicBezTo>
                    <a:pt x="5324" y="11822"/>
                    <a:pt x="5324" y="11822"/>
                    <a:pt x="5185" y="11822"/>
                  </a:cubicBezTo>
                  <a:cubicBezTo>
                    <a:pt x="5185" y="11511"/>
                    <a:pt x="5324" y="11096"/>
                    <a:pt x="5635" y="11096"/>
                  </a:cubicBezTo>
                  <a:cubicBezTo>
                    <a:pt x="6188" y="10820"/>
                    <a:pt x="6637" y="10647"/>
                    <a:pt x="7225" y="10508"/>
                  </a:cubicBezTo>
                  <a:cubicBezTo>
                    <a:pt x="8089" y="10232"/>
                    <a:pt x="8953" y="10094"/>
                    <a:pt x="9955" y="9783"/>
                  </a:cubicBezTo>
                  <a:cubicBezTo>
                    <a:pt x="9955" y="9644"/>
                    <a:pt x="9817" y="9368"/>
                    <a:pt x="9644" y="9091"/>
                  </a:cubicBezTo>
                  <a:cubicBezTo>
                    <a:pt x="9368" y="8365"/>
                    <a:pt x="9230" y="7501"/>
                    <a:pt x="8953" y="6775"/>
                  </a:cubicBezTo>
                  <a:cubicBezTo>
                    <a:pt x="7501" y="7052"/>
                    <a:pt x="5911" y="7190"/>
                    <a:pt x="4321" y="7501"/>
                  </a:cubicBezTo>
                  <a:cubicBezTo>
                    <a:pt x="4183" y="7501"/>
                    <a:pt x="4045" y="7363"/>
                    <a:pt x="4045" y="7190"/>
                  </a:cubicBezTo>
                  <a:cubicBezTo>
                    <a:pt x="3907" y="7190"/>
                    <a:pt x="3768" y="7052"/>
                    <a:pt x="3768" y="6914"/>
                  </a:cubicBezTo>
                  <a:cubicBezTo>
                    <a:pt x="3768" y="6637"/>
                    <a:pt x="3907" y="6499"/>
                    <a:pt x="4045" y="6499"/>
                  </a:cubicBezTo>
                  <a:cubicBezTo>
                    <a:pt x="4045" y="6326"/>
                    <a:pt x="4183" y="6326"/>
                    <a:pt x="4321" y="6326"/>
                  </a:cubicBezTo>
                  <a:cubicBezTo>
                    <a:pt x="5047" y="6188"/>
                    <a:pt x="5635" y="6188"/>
                    <a:pt x="6188" y="6050"/>
                  </a:cubicBezTo>
                  <a:lnTo>
                    <a:pt x="6361" y="6050"/>
                  </a:lnTo>
                  <a:cubicBezTo>
                    <a:pt x="7052" y="5911"/>
                    <a:pt x="7778" y="5773"/>
                    <a:pt x="8504" y="5773"/>
                  </a:cubicBezTo>
                  <a:lnTo>
                    <a:pt x="8504" y="5462"/>
                  </a:lnTo>
                  <a:cubicBezTo>
                    <a:pt x="8227" y="4771"/>
                    <a:pt x="7916" y="3907"/>
                    <a:pt x="7640" y="3181"/>
                  </a:cubicBezTo>
                  <a:cubicBezTo>
                    <a:pt x="7640" y="3042"/>
                    <a:pt x="7640" y="2870"/>
                    <a:pt x="7501" y="2870"/>
                  </a:cubicBezTo>
                  <a:cubicBezTo>
                    <a:pt x="7225" y="1867"/>
                    <a:pt x="6914" y="865"/>
                    <a:pt x="64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8"/>
            <p:cNvSpPr/>
            <p:nvPr/>
          </p:nvSpPr>
          <p:spPr>
            <a:xfrm>
              <a:off x="4332983" y="3300466"/>
              <a:ext cx="550654" cy="74516"/>
            </a:xfrm>
            <a:custGeom>
              <a:avLst/>
              <a:gdLst/>
              <a:ahLst/>
              <a:cxnLst/>
              <a:rect l="l" t="t" r="r" b="b"/>
              <a:pathLst>
                <a:path w="30660" h="4149" extrusionOk="0">
                  <a:moveTo>
                    <a:pt x="30072" y="1"/>
                  </a:moveTo>
                  <a:cubicBezTo>
                    <a:pt x="29519" y="1"/>
                    <a:pt x="28793" y="1"/>
                    <a:pt x="28067" y="139"/>
                  </a:cubicBezTo>
                  <a:cubicBezTo>
                    <a:pt x="27653" y="139"/>
                    <a:pt x="27203" y="277"/>
                    <a:pt x="26788" y="277"/>
                  </a:cubicBezTo>
                  <a:cubicBezTo>
                    <a:pt x="25924" y="416"/>
                    <a:pt x="24887" y="554"/>
                    <a:pt x="23747" y="692"/>
                  </a:cubicBezTo>
                  <a:lnTo>
                    <a:pt x="23608" y="692"/>
                  </a:lnTo>
                  <a:cubicBezTo>
                    <a:pt x="22295" y="865"/>
                    <a:pt x="20878" y="1003"/>
                    <a:pt x="19564" y="1280"/>
                  </a:cubicBezTo>
                  <a:lnTo>
                    <a:pt x="18838" y="1280"/>
                  </a:lnTo>
                  <a:cubicBezTo>
                    <a:pt x="17974" y="1418"/>
                    <a:pt x="16972" y="1556"/>
                    <a:pt x="16108" y="1729"/>
                  </a:cubicBezTo>
                  <a:lnTo>
                    <a:pt x="15693" y="1729"/>
                  </a:lnTo>
                  <a:lnTo>
                    <a:pt x="15382" y="1867"/>
                  </a:lnTo>
                  <a:lnTo>
                    <a:pt x="15244" y="1867"/>
                  </a:lnTo>
                  <a:cubicBezTo>
                    <a:pt x="14967" y="1867"/>
                    <a:pt x="14829" y="1867"/>
                    <a:pt x="14691" y="2006"/>
                  </a:cubicBezTo>
                  <a:cubicBezTo>
                    <a:pt x="14103" y="2006"/>
                    <a:pt x="13654" y="2006"/>
                    <a:pt x="13101" y="2144"/>
                  </a:cubicBezTo>
                  <a:cubicBezTo>
                    <a:pt x="12237" y="2282"/>
                    <a:pt x="11234" y="2282"/>
                    <a:pt x="10370" y="2420"/>
                  </a:cubicBezTo>
                  <a:cubicBezTo>
                    <a:pt x="6602" y="2870"/>
                    <a:pt x="3595" y="3008"/>
                    <a:pt x="554" y="3008"/>
                  </a:cubicBezTo>
                  <a:cubicBezTo>
                    <a:pt x="277" y="3008"/>
                    <a:pt x="0" y="3284"/>
                    <a:pt x="0" y="3596"/>
                  </a:cubicBezTo>
                  <a:cubicBezTo>
                    <a:pt x="0" y="3872"/>
                    <a:pt x="277" y="4149"/>
                    <a:pt x="692" y="4149"/>
                  </a:cubicBezTo>
                  <a:cubicBezTo>
                    <a:pt x="4598" y="4149"/>
                    <a:pt x="8469" y="3872"/>
                    <a:pt x="12375" y="3457"/>
                  </a:cubicBezTo>
                  <a:cubicBezTo>
                    <a:pt x="14829" y="3008"/>
                    <a:pt x="17110" y="2731"/>
                    <a:pt x="19564" y="2420"/>
                  </a:cubicBezTo>
                  <a:lnTo>
                    <a:pt x="19703" y="2420"/>
                  </a:lnTo>
                  <a:lnTo>
                    <a:pt x="19875" y="2282"/>
                  </a:lnTo>
                  <a:cubicBezTo>
                    <a:pt x="20878" y="2144"/>
                    <a:pt x="22018" y="2006"/>
                    <a:pt x="23159" y="1867"/>
                  </a:cubicBezTo>
                  <a:lnTo>
                    <a:pt x="23747" y="1867"/>
                  </a:lnTo>
                  <a:cubicBezTo>
                    <a:pt x="23885" y="1867"/>
                    <a:pt x="23885" y="1867"/>
                    <a:pt x="24023" y="1729"/>
                  </a:cubicBezTo>
                  <a:lnTo>
                    <a:pt x="25198" y="1556"/>
                  </a:lnTo>
                  <a:cubicBezTo>
                    <a:pt x="26927" y="1418"/>
                    <a:pt x="28655" y="1280"/>
                    <a:pt x="30072" y="1003"/>
                  </a:cubicBezTo>
                  <a:cubicBezTo>
                    <a:pt x="30245" y="1003"/>
                    <a:pt x="30383" y="1003"/>
                    <a:pt x="30522" y="865"/>
                  </a:cubicBezTo>
                  <a:cubicBezTo>
                    <a:pt x="30660" y="865"/>
                    <a:pt x="30660" y="692"/>
                    <a:pt x="30660" y="554"/>
                  </a:cubicBezTo>
                  <a:cubicBezTo>
                    <a:pt x="30660" y="277"/>
                    <a:pt x="30660" y="139"/>
                    <a:pt x="30522" y="139"/>
                  </a:cubicBezTo>
                  <a:cubicBezTo>
                    <a:pt x="30522" y="1"/>
                    <a:pt x="30383" y="1"/>
                    <a:pt x="30072" y="1"/>
                  </a:cubicBez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8"/>
            <p:cNvSpPr/>
            <p:nvPr/>
          </p:nvSpPr>
          <p:spPr>
            <a:xfrm>
              <a:off x="4182748" y="3388003"/>
              <a:ext cx="731942" cy="139693"/>
            </a:xfrm>
            <a:custGeom>
              <a:avLst/>
              <a:gdLst/>
              <a:ahLst/>
              <a:cxnLst/>
              <a:rect l="l" t="t" r="r" b="b"/>
              <a:pathLst>
                <a:path w="40754" h="7778" extrusionOk="0">
                  <a:moveTo>
                    <a:pt x="40165" y="0"/>
                  </a:moveTo>
                  <a:cubicBezTo>
                    <a:pt x="38610" y="139"/>
                    <a:pt x="37158" y="312"/>
                    <a:pt x="35707" y="588"/>
                  </a:cubicBezTo>
                  <a:cubicBezTo>
                    <a:pt x="34981" y="726"/>
                    <a:pt x="34289" y="865"/>
                    <a:pt x="33425" y="865"/>
                  </a:cubicBezTo>
                  <a:lnTo>
                    <a:pt x="30383" y="1314"/>
                  </a:lnTo>
                  <a:lnTo>
                    <a:pt x="27376" y="1729"/>
                  </a:lnTo>
                  <a:lnTo>
                    <a:pt x="27203" y="1729"/>
                  </a:lnTo>
                  <a:cubicBezTo>
                    <a:pt x="26201" y="1867"/>
                    <a:pt x="25337" y="2040"/>
                    <a:pt x="24473" y="2178"/>
                  </a:cubicBezTo>
                  <a:cubicBezTo>
                    <a:pt x="23609" y="2316"/>
                    <a:pt x="22745" y="2316"/>
                    <a:pt x="22019" y="2455"/>
                  </a:cubicBezTo>
                  <a:cubicBezTo>
                    <a:pt x="21327" y="2593"/>
                    <a:pt x="20602" y="2731"/>
                    <a:pt x="20014" y="2731"/>
                  </a:cubicBezTo>
                  <a:cubicBezTo>
                    <a:pt x="19288" y="2904"/>
                    <a:pt x="18562" y="3042"/>
                    <a:pt x="17871" y="3180"/>
                  </a:cubicBezTo>
                  <a:cubicBezTo>
                    <a:pt x="17283" y="3180"/>
                    <a:pt x="16834" y="3319"/>
                    <a:pt x="16281" y="3457"/>
                  </a:cubicBezTo>
                  <a:lnTo>
                    <a:pt x="15970" y="3457"/>
                  </a:lnTo>
                  <a:cubicBezTo>
                    <a:pt x="14967" y="3595"/>
                    <a:pt x="14103" y="3906"/>
                    <a:pt x="13239" y="4045"/>
                  </a:cubicBezTo>
                  <a:cubicBezTo>
                    <a:pt x="12375" y="4183"/>
                    <a:pt x="11649" y="4459"/>
                    <a:pt x="10785" y="4632"/>
                  </a:cubicBezTo>
                  <a:lnTo>
                    <a:pt x="10232" y="4770"/>
                  </a:lnTo>
                  <a:lnTo>
                    <a:pt x="10094" y="4770"/>
                  </a:lnTo>
                  <a:lnTo>
                    <a:pt x="9506" y="4909"/>
                  </a:lnTo>
                  <a:cubicBezTo>
                    <a:pt x="9057" y="5047"/>
                    <a:pt x="8504" y="5185"/>
                    <a:pt x="8054" y="5323"/>
                  </a:cubicBezTo>
                  <a:cubicBezTo>
                    <a:pt x="6188" y="5773"/>
                    <a:pt x="4460" y="6049"/>
                    <a:pt x="2731" y="6360"/>
                  </a:cubicBezTo>
                  <a:lnTo>
                    <a:pt x="2455" y="6360"/>
                  </a:lnTo>
                  <a:cubicBezTo>
                    <a:pt x="2317" y="6360"/>
                    <a:pt x="2006" y="6499"/>
                    <a:pt x="1729" y="6499"/>
                  </a:cubicBezTo>
                  <a:lnTo>
                    <a:pt x="1280" y="6499"/>
                  </a:lnTo>
                  <a:cubicBezTo>
                    <a:pt x="1003" y="6499"/>
                    <a:pt x="865" y="6499"/>
                    <a:pt x="588" y="6637"/>
                  </a:cubicBezTo>
                  <a:cubicBezTo>
                    <a:pt x="416" y="6637"/>
                    <a:pt x="277" y="6637"/>
                    <a:pt x="139" y="6775"/>
                  </a:cubicBezTo>
                  <a:lnTo>
                    <a:pt x="139" y="6913"/>
                  </a:lnTo>
                  <a:cubicBezTo>
                    <a:pt x="1" y="7052"/>
                    <a:pt x="1" y="7052"/>
                    <a:pt x="1" y="7225"/>
                  </a:cubicBezTo>
                  <a:cubicBezTo>
                    <a:pt x="1" y="7501"/>
                    <a:pt x="277" y="7778"/>
                    <a:pt x="588" y="7778"/>
                  </a:cubicBezTo>
                  <a:cubicBezTo>
                    <a:pt x="2144" y="7639"/>
                    <a:pt x="3596" y="7363"/>
                    <a:pt x="5047" y="7052"/>
                  </a:cubicBezTo>
                  <a:cubicBezTo>
                    <a:pt x="6914" y="6775"/>
                    <a:pt x="8780" y="6360"/>
                    <a:pt x="10370" y="5911"/>
                  </a:cubicBezTo>
                  <a:lnTo>
                    <a:pt x="10647" y="5911"/>
                  </a:lnTo>
                  <a:lnTo>
                    <a:pt x="11511" y="5635"/>
                  </a:lnTo>
                  <a:cubicBezTo>
                    <a:pt x="12099" y="5496"/>
                    <a:pt x="12686" y="5323"/>
                    <a:pt x="13101" y="5185"/>
                  </a:cubicBezTo>
                  <a:cubicBezTo>
                    <a:pt x="13377" y="5185"/>
                    <a:pt x="13689" y="5185"/>
                    <a:pt x="13965" y="5047"/>
                  </a:cubicBezTo>
                  <a:cubicBezTo>
                    <a:pt x="14553" y="4909"/>
                    <a:pt x="14967" y="4909"/>
                    <a:pt x="15417" y="4770"/>
                  </a:cubicBezTo>
                  <a:lnTo>
                    <a:pt x="15693" y="4770"/>
                  </a:lnTo>
                  <a:cubicBezTo>
                    <a:pt x="16143" y="4632"/>
                    <a:pt x="16557" y="4632"/>
                    <a:pt x="17007" y="4459"/>
                  </a:cubicBezTo>
                  <a:cubicBezTo>
                    <a:pt x="18562" y="4183"/>
                    <a:pt x="20463" y="3906"/>
                    <a:pt x="22606" y="3595"/>
                  </a:cubicBezTo>
                  <a:cubicBezTo>
                    <a:pt x="24196" y="3319"/>
                    <a:pt x="25648" y="3180"/>
                    <a:pt x="27203" y="2904"/>
                  </a:cubicBezTo>
                  <a:lnTo>
                    <a:pt x="27653" y="2904"/>
                  </a:lnTo>
                  <a:lnTo>
                    <a:pt x="27929" y="2731"/>
                  </a:lnTo>
                  <a:lnTo>
                    <a:pt x="28655" y="2731"/>
                  </a:lnTo>
                  <a:lnTo>
                    <a:pt x="28932" y="2593"/>
                  </a:lnTo>
                  <a:lnTo>
                    <a:pt x="29105" y="2593"/>
                  </a:lnTo>
                  <a:lnTo>
                    <a:pt x="30660" y="2455"/>
                  </a:lnTo>
                  <a:cubicBezTo>
                    <a:pt x="31835" y="2316"/>
                    <a:pt x="32838" y="2178"/>
                    <a:pt x="33840" y="2040"/>
                  </a:cubicBezTo>
                  <a:cubicBezTo>
                    <a:pt x="34566" y="1867"/>
                    <a:pt x="35292" y="1729"/>
                    <a:pt x="36156" y="1729"/>
                  </a:cubicBezTo>
                  <a:lnTo>
                    <a:pt x="36294" y="1590"/>
                  </a:lnTo>
                  <a:cubicBezTo>
                    <a:pt x="37020" y="1452"/>
                    <a:pt x="37746" y="1452"/>
                    <a:pt x="38437" y="1314"/>
                  </a:cubicBezTo>
                  <a:cubicBezTo>
                    <a:pt x="39025" y="1176"/>
                    <a:pt x="39612" y="1176"/>
                    <a:pt x="40165" y="1176"/>
                  </a:cubicBezTo>
                  <a:cubicBezTo>
                    <a:pt x="40165" y="1176"/>
                    <a:pt x="40338" y="1176"/>
                    <a:pt x="40338" y="1003"/>
                  </a:cubicBezTo>
                  <a:lnTo>
                    <a:pt x="40615" y="1003"/>
                  </a:lnTo>
                  <a:cubicBezTo>
                    <a:pt x="40615" y="865"/>
                    <a:pt x="40753" y="726"/>
                    <a:pt x="40753" y="588"/>
                  </a:cubicBezTo>
                  <a:cubicBezTo>
                    <a:pt x="40753" y="312"/>
                    <a:pt x="40477" y="0"/>
                    <a:pt x="40165" y="0"/>
                  </a:cubicBez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8"/>
            <p:cNvSpPr/>
            <p:nvPr/>
          </p:nvSpPr>
          <p:spPr>
            <a:xfrm>
              <a:off x="4185227" y="3465608"/>
              <a:ext cx="768562" cy="147757"/>
            </a:xfrm>
            <a:custGeom>
              <a:avLst/>
              <a:gdLst/>
              <a:ahLst/>
              <a:cxnLst/>
              <a:rect l="l" t="t" r="r" b="b"/>
              <a:pathLst>
                <a:path w="42793" h="8227" extrusionOk="0">
                  <a:moveTo>
                    <a:pt x="42205" y="0"/>
                  </a:moveTo>
                  <a:cubicBezTo>
                    <a:pt x="41756" y="0"/>
                    <a:pt x="41341" y="138"/>
                    <a:pt x="40892" y="138"/>
                  </a:cubicBezTo>
                  <a:cubicBezTo>
                    <a:pt x="39474" y="311"/>
                    <a:pt x="38023" y="588"/>
                    <a:pt x="36744" y="864"/>
                  </a:cubicBezTo>
                  <a:lnTo>
                    <a:pt x="36156" y="1002"/>
                  </a:lnTo>
                  <a:cubicBezTo>
                    <a:pt x="35430" y="1175"/>
                    <a:pt x="34843" y="1314"/>
                    <a:pt x="34290" y="1452"/>
                  </a:cubicBezTo>
                  <a:cubicBezTo>
                    <a:pt x="34151" y="1452"/>
                    <a:pt x="34151" y="1590"/>
                    <a:pt x="34151" y="1590"/>
                  </a:cubicBezTo>
                  <a:cubicBezTo>
                    <a:pt x="33425" y="1728"/>
                    <a:pt x="32838" y="1867"/>
                    <a:pt x="32112" y="2039"/>
                  </a:cubicBezTo>
                  <a:cubicBezTo>
                    <a:pt x="31835" y="2039"/>
                    <a:pt x="31697" y="2039"/>
                    <a:pt x="31386" y="2178"/>
                  </a:cubicBezTo>
                  <a:cubicBezTo>
                    <a:pt x="27377" y="2904"/>
                    <a:pt x="23471" y="3457"/>
                    <a:pt x="20152" y="4044"/>
                  </a:cubicBezTo>
                  <a:lnTo>
                    <a:pt x="18424" y="4321"/>
                  </a:lnTo>
                  <a:lnTo>
                    <a:pt x="17422" y="4459"/>
                  </a:lnTo>
                  <a:lnTo>
                    <a:pt x="16696" y="4459"/>
                  </a:lnTo>
                  <a:lnTo>
                    <a:pt x="15555" y="4632"/>
                  </a:lnTo>
                  <a:lnTo>
                    <a:pt x="15417" y="4770"/>
                  </a:lnTo>
                  <a:cubicBezTo>
                    <a:pt x="14691" y="4770"/>
                    <a:pt x="13965" y="4908"/>
                    <a:pt x="13239" y="5047"/>
                  </a:cubicBezTo>
                  <a:cubicBezTo>
                    <a:pt x="9230" y="5634"/>
                    <a:pt x="4771" y="6187"/>
                    <a:pt x="450" y="7051"/>
                  </a:cubicBezTo>
                  <a:cubicBezTo>
                    <a:pt x="450" y="7051"/>
                    <a:pt x="278" y="7051"/>
                    <a:pt x="278" y="7224"/>
                  </a:cubicBezTo>
                  <a:cubicBezTo>
                    <a:pt x="278" y="7224"/>
                    <a:pt x="139" y="7224"/>
                    <a:pt x="139" y="7362"/>
                  </a:cubicBezTo>
                  <a:cubicBezTo>
                    <a:pt x="139" y="7362"/>
                    <a:pt x="1" y="7362"/>
                    <a:pt x="1" y="7501"/>
                  </a:cubicBezTo>
                  <a:lnTo>
                    <a:pt x="1" y="7639"/>
                  </a:lnTo>
                  <a:lnTo>
                    <a:pt x="1" y="7777"/>
                  </a:lnTo>
                  <a:cubicBezTo>
                    <a:pt x="1" y="7915"/>
                    <a:pt x="139" y="8088"/>
                    <a:pt x="278" y="8227"/>
                  </a:cubicBezTo>
                  <a:lnTo>
                    <a:pt x="727" y="8227"/>
                  </a:lnTo>
                  <a:cubicBezTo>
                    <a:pt x="2732" y="7777"/>
                    <a:pt x="4909" y="7501"/>
                    <a:pt x="6914" y="7051"/>
                  </a:cubicBezTo>
                  <a:cubicBezTo>
                    <a:pt x="10094" y="6637"/>
                    <a:pt x="13239" y="6187"/>
                    <a:pt x="16005" y="5772"/>
                  </a:cubicBezTo>
                  <a:lnTo>
                    <a:pt x="16419" y="5772"/>
                  </a:lnTo>
                  <a:lnTo>
                    <a:pt x="16869" y="5634"/>
                  </a:lnTo>
                  <a:lnTo>
                    <a:pt x="17284" y="5634"/>
                  </a:lnTo>
                  <a:lnTo>
                    <a:pt x="17871" y="5496"/>
                  </a:lnTo>
                  <a:cubicBezTo>
                    <a:pt x="19599" y="5185"/>
                    <a:pt x="21466" y="5047"/>
                    <a:pt x="23194" y="4770"/>
                  </a:cubicBezTo>
                  <a:cubicBezTo>
                    <a:pt x="23920" y="4632"/>
                    <a:pt x="24646" y="4459"/>
                    <a:pt x="25337" y="4321"/>
                  </a:cubicBezTo>
                  <a:cubicBezTo>
                    <a:pt x="26927" y="4044"/>
                    <a:pt x="28379" y="3906"/>
                    <a:pt x="29831" y="3595"/>
                  </a:cubicBezTo>
                  <a:cubicBezTo>
                    <a:pt x="30522" y="3457"/>
                    <a:pt x="31248" y="3318"/>
                    <a:pt x="31974" y="3180"/>
                  </a:cubicBezTo>
                  <a:cubicBezTo>
                    <a:pt x="32976" y="3042"/>
                    <a:pt x="33979" y="2731"/>
                    <a:pt x="35015" y="2454"/>
                  </a:cubicBezTo>
                  <a:cubicBezTo>
                    <a:pt x="35430" y="2454"/>
                    <a:pt x="35880" y="2316"/>
                    <a:pt x="36294" y="2178"/>
                  </a:cubicBezTo>
                  <a:cubicBezTo>
                    <a:pt x="36571" y="2178"/>
                    <a:pt x="36882" y="2039"/>
                    <a:pt x="37159" y="2039"/>
                  </a:cubicBezTo>
                  <a:cubicBezTo>
                    <a:pt x="37159" y="2039"/>
                    <a:pt x="37297" y="2039"/>
                    <a:pt x="37297" y="1867"/>
                  </a:cubicBezTo>
                  <a:cubicBezTo>
                    <a:pt x="37608" y="1867"/>
                    <a:pt x="37884" y="1867"/>
                    <a:pt x="38161" y="1728"/>
                  </a:cubicBezTo>
                  <a:cubicBezTo>
                    <a:pt x="38749" y="1590"/>
                    <a:pt x="39163" y="1590"/>
                    <a:pt x="39613" y="1452"/>
                  </a:cubicBezTo>
                  <a:cubicBezTo>
                    <a:pt x="39889" y="1452"/>
                    <a:pt x="40200" y="1314"/>
                    <a:pt x="40477" y="1314"/>
                  </a:cubicBezTo>
                  <a:cubicBezTo>
                    <a:pt x="41064" y="1314"/>
                    <a:pt x="41617" y="1175"/>
                    <a:pt x="42205" y="1175"/>
                  </a:cubicBezTo>
                  <a:cubicBezTo>
                    <a:pt x="42482" y="1175"/>
                    <a:pt x="42793" y="864"/>
                    <a:pt x="42793" y="588"/>
                  </a:cubicBezTo>
                  <a:cubicBezTo>
                    <a:pt x="42793" y="449"/>
                    <a:pt x="42620" y="311"/>
                    <a:pt x="42620" y="311"/>
                  </a:cubicBezTo>
                  <a:lnTo>
                    <a:pt x="42482" y="138"/>
                  </a:lnTo>
                  <a:cubicBezTo>
                    <a:pt x="42482" y="138"/>
                    <a:pt x="42343" y="0"/>
                    <a:pt x="42205" y="0"/>
                  </a:cubicBez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8"/>
            <p:cNvSpPr/>
            <p:nvPr/>
          </p:nvSpPr>
          <p:spPr>
            <a:xfrm>
              <a:off x="4252289" y="3566795"/>
              <a:ext cx="773519" cy="129132"/>
            </a:xfrm>
            <a:custGeom>
              <a:avLst/>
              <a:gdLst/>
              <a:ahLst/>
              <a:cxnLst/>
              <a:rect l="l" t="t" r="r" b="b"/>
              <a:pathLst>
                <a:path w="43069" h="7190" extrusionOk="0">
                  <a:moveTo>
                    <a:pt x="42342" y="0"/>
                  </a:moveTo>
                  <a:cubicBezTo>
                    <a:pt x="41789" y="138"/>
                    <a:pt x="41063" y="277"/>
                    <a:pt x="40338" y="415"/>
                  </a:cubicBezTo>
                  <a:cubicBezTo>
                    <a:pt x="38471" y="726"/>
                    <a:pt x="36466" y="1141"/>
                    <a:pt x="34150" y="1417"/>
                  </a:cubicBezTo>
                  <a:lnTo>
                    <a:pt x="33701" y="1417"/>
                  </a:lnTo>
                  <a:cubicBezTo>
                    <a:pt x="30970" y="1867"/>
                    <a:pt x="27963" y="2143"/>
                    <a:pt x="25509" y="2454"/>
                  </a:cubicBezTo>
                  <a:cubicBezTo>
                    <a:pt x="24783" y="2454"/>
                    <a:pt x="24196" y="2593"/>
                    <a:pt x="23643" y="2593"/>
                  </a:cubicBezTo>
                  <a:lnTo>
                    <a:pt x="23055" y="2593"/>
                  </a:lnTo>
                  <a:lnTo>
                    <a:pt x="22917" y="2731"/>
                  </a:lnTo>
                  <a:lnTo>
                    <a:pt x="21603" y="2731"/>
                  </a:lnTo>
                  <a:cubicBezTo>
                    <a:pt x="19184" y="3007"/>
                    <a:pt x="16730" y="3318"/>
                    <a:pt x="14137" y="3595"/>
                  </a:cubicBezTo>
                  <a:cubicBezTo>
                    <a:pt x="13411" y="3733"/>
                    <a:pt x="12547" y="3871"/>
                    <a:pt x="11683" y="3871"/>
                  </a:cubicBezTo>
                  <a:cubicBezTo>
                    <a:pt x="9817" y="4183"/>
                    <a:pt x="7950" y="4459"/>
                    <a:pt x="6360" y="4736"/>
                  </a:cubicBezTo>
                  <a:cubicBezTo>
                    <a:pt x="5358" y="4874"/>
                    <a:pt x="4493" y="5185"/>
                    <a:pt x="3457" y="5323"/>
                  </a:cubicBezTo>
                  <a:cubicBezTo>
                    <a:pt x="3042" y="5461"/>
                    <a:pt x="2592" y="5461"/>
                    <a:pt x="2178" y="5600"/>
                  </a:cubicBezTo>
                  <a:cubicBezTo>
                    <a:pt x="1590" y="5738"/>
                    <a:pt x="1037" y="5911"/>
                    <a:pt x="449" y="6049"/>
                  </a:cubicBezTo>
                  <a:lnTo>
                    <a:pt x="311" y="6049"/>
                  </a:lnTo>
                  <a:lnTo>
                    <a:pt x="173" y="6187"/>
                  </a:lnTo>
                  <a:lnTo>
                    <a:pt x="173" y="6326"/>
                  </a:lnTo>
                  <a:lnTo>
                    <a:pt x="0" y="6326"/>
                  </a:lnTo>
                  <a:lnTo>
                    <a:pt x="0" y="6602"/>
                  </a:lnTo>
                  <a:lnTo>
                    <a:pt x="0" y="6775"/>
                  </a:lnTo>
                  <a:cubicBezTo>
                    <a:pt x="0" y="6775"/>
                    <a:pt x="0" y="6913"/>
                    <a:pt x="173" y="6913"/>
                  </a:cubicBezTo>
                  <a:cubicBezTo>
                    <a:pt x="173" y="7051"/>
                    <a:pt x="449" y="7190"/>
                    <a:pt x="588" y="7190"/>
                  </a:cubicBezTo>
                  <a:lnTo>
                    <a:pt x="726" y="7190"/>
                  </a:lnTo>
                  <a:lnTo>
                    <a:pt x="864" y="7051"/>
                  </a:lnTo>
                  <a:cubicBezTo>
                    <a:pt x="2178" y="6775"/>
                    <a:pt x="3457" y="6464"/>
                    <a:pt x="4770" y="6187"/>
                  </a:cubicBezTo>
                  <a:cubicBezTo>
                    <a:pt x="6360" y="5911"/>
                    <a:pt x="7950" y="5600"/>
                    <a:pt x="9678" y="5461"/>
                  </a:cubicBezTo>
                  <a:cubicBezTo>
                    <a:pt x="9817" y="5323"/>
                    <a:pt x="9955" y="5323"/>
                    <a:pt x="10093" y="5323"/>
                  </a:cubicBezTo>
                  <a:cubicBezTo>
                    <a:pt x="10542" y="5323"/>
                    <a:pt x="10957" y="5185"/>
                    <a:pt x="11545" y="5185"/>
                  </a:cubicBezTo>
                  <a:cubicBezTo>
                    <a:pt x="11683" y="5185"/>
                    <a:pt x="11960" y="5047"/>
                    <a:pt x="12271" y="5047"/>
                  </a:cubicBezTo>
                  <a:cubicBezTo>
                    <a:pt x="12685" y="4874"/>
                    <a:pt x="13135" y="4874"/>
                    <a:pt x="13550" y="4874"/>
                  </a:cubicBezTo>
                  <a:cubicBezTo>
                    <a:pt x="16868" y="4459"/>
                    <a:pt x="20186" y="4010"/>
                    <a:pt x="22917" y="3871"/>
                  </a:cubicBezTo>
                  <a:lnTo>
                    <a:pt x="23193" y="3733"/>
                  </a:lnTo>
                  <a:lnTo>
                    <a:pt x="23504" y="3733"/>
                  </a:lnTo>
                  <a:cubicBezTo>
                    <a:pt x="27099" y="3457"/>
                    <a:pt x="30832" y="3007"/>
                    <a:pt x="34565" y="2454"/>
                  </a:cubicBezTo>
                  <a:cubicBezTo>
                    <a:pt x="37607" y="2143"/>
                    <a:pt x="40199" y="1590"/>
                    <a:pt x="42653" y="1141"/>
                  </a:cubicBezTo>
                  <a:lnTo>
                    <a:pt x="42792" y="1141"/>
                  </a:lnTo>
                  <a:cubicBezTo>
                    <a:pt x="42792" y="1003"/>
                    <a:pt x="42930" y="1003"/>
                    <a:pt x="42930" y="1003"/>
                  </a:cubicBezTo>
                  <a:lnTo>
                    <a:pt x="43068" y="864"/>
                  </a:lnTo>
                  <a:lnTo>
                    <a:pt x="43068" y="415"/>
                  </a:lnTo>
                  <a:cubicBezTo>
                    <a:pt x="43068" y="415"/>
                    <a:pt x="43068" y="277"/>
                    <a:pt x="42930" y="277"/>
                  </a:cubicBezTo>
                  <a:cubicBezTo>
                    <a:pt x="42930" y="138"/>
                    <a:pt x="42792" y="0"/>
                    <a:pt x="42515" y="0"/>
                  </a:cubicBez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8"/>
            <p:cNvSpPr/>
            <p:nvPr/>
          </p:nvSpPr>
          <p:spPr>
            <a:xfrm>
              <a:off x="4306906" y="3657421"/>
              <a:ext cx="703385" cy="147146"/>
            </a:xfrm>
            <a:custGeom>
              <a:avLst/>
              <a:gdLst/>
              <a:ahLst/>
              <a:cxnLst/>
              <a:rect l="l" t="t" r="r" b="b"/>
              <a:pathLst>
                <a:path w="39164" h="8193" extrusionOk="0">
                  <a:moveTo>
                    <a:pt x="38437" y="1"/>
                  </a:moveTo>
                  <a:cubicBezTo>
                    <a:pt x="33702" y="1003"/>
                    <a:pt x="28794" y="1729"/>
                    <a:pt x="24196" y="2420"/>
                  </a:cubicBezTo>
                  <a:lnTo>
                    <a:pt x="24058" y="2420"/>
                  </a:lnTo>
                  <a:lnTo>
                    <a:pt x="23332" y="2593"/>
                  </a:lnTo>
                  <a:lnTo>
                    <a:pt x="23056" y="2593"/>
                  </a:lnTo>
                  <a:cubicBezTo>
                    <a:pt x="22019" y="2731"/>
                    <a:pt x="21016" y="2870"/>
                    <a:pt x="20014" y="3008"/>
                  </a:cubicBezTo>
                  <a:cubicBezTo>
                    <a:pt x="19426" y="3146"/>
                    <a:pt x="18873" y="3146"/>
                    <a:pt x="18286" y="3284"/>
                  </a:cubicBezTo>
                  <a:cubicBezTo>
                    <a:pt x="17560" y="3457"/>
                    <a:pt x="16834" y="3595"/>
                    <a:pt x="16281" y="3595"/>
                  </a:cubicBezTo>
                  <a:cubicBezTo>
                    <a:pt x="13101" y="4148"/>
                    <a:pt x="10370" y="4736"/>
                    <a:pt x="7916" y="5185"/>
                  </a:cubicBezTo>
                  <a:cubicBezTo>
                    <a:pt x="5911" y="5600"/>
                    <a:pt x="3872" y="6188"/>
                    <a:pt x="2144" y="6603"/>
                  </a:cubicBezTo>
                  <a:cubicBezTo>
                    <a:pt x="1452" y="6741"/>
                    <a:pt x="865" y="6914"/>
                    <a:pt x="277" y="7190"/>
                  </a:cubicBezTo>
                  <a:lnTo>
                    <a:pt x="139" y="7190"/>
                  </a:lnTo>
                  <a:lnTo>
                    <a:pt x="139" y="7328"/>
                  </a:lnTo>
                  <a:cubicBezTo>
                    <a:pt x="1" y="7467"/>
                    <a:pt x="1" y="7605"/>
                    <a:pt x="1" y="7778"/>
                  </a:cubicBezTo>
                  <a:lnTo>
                    <a:pt x="1" y="7916"/>
                  </a:lnTo>
                  <a:lnTo>
                    <a:pt x="1" y="8054"/>
                  </a:lnTo>
                  <a:cubicBezTo>
                    <a:pt x="139" y="8193"/>
                    <a:pt x="277" y="8193"/>
                    <a:pt x="588" y="8193"/>
                  </a:cubicBezTo>
                  <a:lnTo>
                    <a:pt x="727" y="8193"/>
                  </a:lnTo>
                  <a:cubicBezTo>
                    <a:pt x="3181" y="7467"/>
                    <a:pt x="5773" y="6914"/>
                    <a:pt x="8642" y="6326"/>
                  </a:cubicBezTo>
                  <a:cubicBezTo>
                    <a:pt x="9230" y="6188"/>
                    <a:pt x="9921" y="5877"/>
                    <a:pt x="10647" y="5738"/>
                  </a:cubicBezTo>
                  <a:cubicBezTo>
                    <a:pt x="13550" y="5324"/>
                    <a:pt x="16419" y="4736"/>
                    <a:pt x="19150" y="4321"/>
                  </a:cubicBezTo>
                  <a:cubicBezTo>
                    <a:pt x="19288" y="4321"/>
                    <a:pt x="19599" y="4321"/>
                    <a:pt x="19737" y="4148"/>
                  </a:cubicBezTo>
                  <a:cubicBezTo>
                    <a:pt x="20740" y="4010"/>
                    <a:pt x="21742" y="3872"/>
                    <a:pt x="22606" y="3734"/>
                  </a:cubicBezTo>
                  <a:lnTo>
                    <a:pt x="24335" y="3595"/>
                  </a:lnTo>
                  <a:cubicBezTo>
                    <a:pt x="25337" y="3457"/>
                    <a:pt x="26339" y="3146"/>
                    <a:pt x="27376" y="3008"/>
                  </a:cubicBezTo>
                  <a:cubicBezTo>
                    <a:pt x="30971" y="2420"/>
                    <a:pt x="34842" y="1867"/>
                    <a:pt x="38748" y="1141"/>
                  </a:cubicBezTo>
                  <a:lnTo>
                    <a:pt x="38748" y="1003"/>
                  </a:lnTo>
                  <a:cubicBezTo>
                    <a:pt x="38887" y="1003"/>
                    <a:pt x="39025" y="1003"/>
                    <a:pt x="39025" y="865"/>
                  </a:cubicBezTo>
                  <a:cubicBezTo>
                    <a:pt x="39163" y="692"/>
                    <a:pt x="39163" y="554"/>
                    <a:pt x="39025" y="415"/>
                  </a:cubicBezTo>
                  <a:cubicBezTo>
                    <a:pt x="39025" y="277"/>
                    <a:pt x="38887" y="139"/>
                    <a:pt x="38748" y="1"/>
                  </a:cubicBez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8"/>
            <p:cNvSpPr/>
            <p:nvPr/>
          </p:nvSpPr>
          <p:spPr>
            <a:xfrm>
              <a:off x="4360911" y="3753022"/>
              <a:ext cx="737527" cy="131629"/>
            </a:xfrm>
            <a:custGeom>
              <a:avLst/>
              <a:gdLst/>
              <a:ahLst/>
              <a:cxnLst/>
              <a:rect l="l" t="t" r="r" b="b"/>
              <a:pathLst>
                <a:path w="41065" h="7329" extrusionOk="0">
                  <a:moveTo>
                    <a:pt x="40338" y="1"/>
                  </a:moveTo>
                  <a:cubicBezTo>
                    <a:pt x="32561" y="1141"/>
                    <a:pt x="24922" y="2455"/>
                    <a:pt x="17145" y="3734"/>
                  </a:cubicBezTo>
                  <a:cubicBezTo>
                    <a:pt x="11684" y="4598"/>
                    <a:pt x="6050" y="5462"/>
                    <a:pt x="450" y="6326"/>
                  </a:cubicBezTo>
                  <a:cubicBezTo>
                    <a:pt x="312" y="6326"/>
                    <a:pt x="174" y="6464"/>
                    <a:pt x="174" y="6464"/>
                  </a:cubicBezTo>
                  <a:lnTo>
                    <a:pt x="174" y="6603"/>
                  </a:lnTo>
                  <a:cubicBezTo>
                    <a:pt x="1" y="6775"/>
                    <a:pt x="1" y="6775"/>
                    <a:pt x="1" y="6914"/>
                  </a:cubicBezTo>
                  <a:lnTo>
                    <a:pt x="1" y="7052"/>
                  </a:lnTo>
                  <a:cubicBezTo>
                    <a:pt x="174" y="7052"/>
                    <a:pt x="174" y="7052"/>
                    <a:pt x="174" y="7190"/>
                  </a:cubicBezTo>
                  <a:lnTo>
                    <a:pt x="312" y="7328"/>
                  </a:lnTo>
                  <a:lnTo>
                    <a:pt x="727" y="7328"/>
                  </a:lnTo>
                  <a:cubicBezTo>
                    <a:pt x="7640" y="6326"/>
                    <a:pt x="15002" y="5185"/>
                    <a:pt x="23920" y="3734"/>
                  </a:cubicBezTo>
                  <a:cubicBezTo>
                    <a:pt x="29554" y="2870"/>
                    <a:pt x="35154" y="2005"/>
                    <a:pt x="40615" y="1003"/>
                  </a:cubicBezTo>
                  <a:lnTo>
                    <a:pt x="40788" y="1003"/>
                  </a:lnTo>
                  <a:cubicBezTo>
                    <a:pt x="40926" y="1003"/>
                    <a:pt x="40926" y="865"/>
                    <a:pt x="41064" y="865"/>
                  </a:cubicBezTo>
                  <a:lnTo>
                    <a:pt x="41064" y="727"/>
                  </a:lnTo>
                  <a:lnTo>
                    <a:pt x="41064" y="554"/>
                  </a:lnTo>
                  <a:lnTo>
                    <a:pt x="41064" y="415"/>
                  </a:lnTo>
                  <a:cubicBezTo>
                    <a:pt x="41064" y="277"/>
                    <a:pt x="40926" y="139"/>
                    <a:pt x="40788" y="1"/>
                  </a:cubicBez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8"/>
            <p:cNvSpPr/>
            <p:nvPr/>
          </p:nvSpPr>
          <p:spPr>
            <a:xfrm>
              <a:off x="4386989" y="3869115"/>
              <a:ext cx="695932" cy="126654"/>
            </a:xfrm>
            <a:custGeom>
              <a:avLst/>
              <a:gdLst/>
              <a:ahLst/>
              <a:cxnLst/>
              <a:rect l="l" t="t" r="r" b="b"/>
              <a:pathLst>
                <a:path w="38749" h="7052" extrusionOk="0">
                  <a:moveTo>
                    <a:pt x="38161" y="0"/>
                  </a:moveTo>
                  <a:cubicBezTo>
                    <a:pt x="30833" y="450"/>
                    <a:pt x="23332" y="1176"/>
                    <a:pt x="15831" y="2454"/>
                  </a:cubicBezTo>
                  <a:cubicBezTo>
                    <a:pt x="13550" y="2904"/>
                    <a:pt x="11234" y="3319"/>
                    <a:pt x="8918" y="3906"/>
                  </a:cubicBezTo>
                  <a:cubicBezTo>
                    <a:pt x="6914" y="4321"/>
                    <a:pt x="4909" y="4770"/>
                    <a:pt x="2870" y="5323"/>
                  </a:cubicBezTo>
                  <a:cubicBezTo>
                    <a:pt x="2005" y="5496"/>
                    <a:pt x="1314" y="5634"/>
                    <a:pt x="450" y="5911"/>
                  </a:cubicBezTo>
                  <a:lnTo>
                    <a:pt x="277" y="5911"/>
                  </a:lnTo>
                  <a:cubicBezTo>
                    <a:pt x="277" y="6049"/>
                    <a:pt x="139" y="6049"/>
                    <a:pt x="139" y="6187"/>
                  </a:cubicBezTo>
                  <a:cubicBezTo>
                    <a:pt x="1" y="6360"/>
                    <a:pt x="1" y="6499"/>
                    <a:pt x="139" y="6637"/>
                  </a:cubicBezTo>
                  <a:cubicBezTo>
                    <a:pt x="139" y="6637"/>
                    <a:pt x="139" y="6775"/>
                    <a:pt x="277" y="6775"/>
                  </a:cubicBezTo>
                  <a:cubicBezTo>
                    <a:pt x="277" y="6913"/>
                    <a:pt x="450" y="7052"/>
                    <a:pt x="588" y="7052"/>
                  </a:cubicBezTo>
                  <a:lnTo>
                    <a:pt x="727" y="7052"/>
                  </a:lnTo>
                  <a:cubicBezTo>
                    <a:pt x="1452" y="6775"/>
                    <a:pt x="2005" y="6637"/>
                    <a:pt x="2593" y="6499"/>
                  </a:cubicBezTo>
                  <a:cubicBezTo>
                    <a:pt x="3042" y="6360"/>
                    <a:pt x="3457" y="6360"/>
                    <a:pt x="3734" y="6187"/>
                  </a:cubicBezTo>
                  <a:cubicBezTo>
                    <a:pt x="8780" y="5047"/>
                    <a:pt x="13827" y="4044"/>
                    <a:pt x="19011" y="3180"/>
                  </a:cubicBezTo>
                  <a:cubicBezTo>
                    <a:pt x="20325" y="2904"/>
                    <a:pt x="21604" y="2731"/>
                    <a:pt x="22917" y="2593"/>
                  </a:cubicBezTo>
                  <a:cubicBezTo>
                    <a:pt x="24196" y="2454"/>
                    <a:pt x="25337" y="2316"/>
                    <a:pt x="26650" y="2178"/>
                  </a:cubicBezTo>
                  <a:cubicBezTo>
                    <a:pt x="29243" y="1867"/>
                    <a:pt x="31973" y="1590"/>
                    <a:pt x="34704" y="1452"/>
                  </a:cubicBezTo>
                  <a:cubicBezTo>
                    <a:pt x="35879" y="1314"/>
                    <a:pt x="37020" y="1314"/>
                    <a:pt x="38161" y="1176"/>
                  </a:cubicBezTo>
                  <a:cubicBezTo>
                    <a:pt x="38472" y="1176"/>
                    <a:pt x="38748" y="1003"/>
                    <a:pt x="38748" y="588"/>
                  </a:cubicBezTo>
                  <a:cubicBezTo>
                    <a:pt x="38748" y="311"/>
                    <a:pt x="38472" y="0"/>
                    <a:pt x="38161" y="0"/>
                  </a:cubicBez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8"/>
            <p:cNvSpPr/>
            <p:nvPr/>
          </p:nvSpPr>
          <p:spPr>
            <a:xfrm>
              <a:off x="4482590" y="3995751"/>
              <a:ext cx="623302" cy="96248"/>
            </a:xfrm>
            <a:custGeom>
              <a:avLst/>
              <a:gdLst/>
              <a:ahLst/>
              <a:cxnLst/>
              <a:rect l="l" t="t" r="r" b="b"/>
              <a:pathLst>
                <a:path w="34705" h="5359" extrusionOk="0">
                  <a:moveTo>
                    <a:pt x="32423" y="1"/>
                  </a:moveTo>
                  <a:cubicBezTo>
                    <a:pt x="25648" y="1"/>
                    <a:pt x="18597" y="588"/>
                    <a:pt x="11545" y="1729"/>
                  </a:cubicBezTo>
                  <a:cubicBezTo>
                    <a:pt x="11096" y="1902"/>
                    <a:pt x="10681" y="1902"/>
                    <a:pt x="10232" y="2040"/>
                  </a:cubicBezTo>
                  <a:cubicBezTo>
                    <a:pt x="9506" y="2178"/>
                    <a:pt x="8642" y="2316"/>
                    <a:pt x="7916" y="2455"/>
                  </a:cubicBezTo>
                  <a:cubicBezTo>
                    <a:pt x="5497" y="3042"/>
                    <a:pt x="2904" y="3630"/>
                    <a:pt x="450" y="4183"/>
                  </a:cubicBezTo>
                  <a:cubicBezTo>
                    <a:pt x="450" y="4183"/>
                    <a:pt x="312" y="4183"/>
                    <a:pt x="312" y="4321"/>
                  </a:cubicBezTo>
                  <a:lnTo>
                    <a:pt x="139" y="4321"/>
                  </a:lnTo>
                  <a:lnTo>
                    <a:pt x="139" y="4494"/>
                  </a:lnTo>
                  <a:cubicBezTo>
                    <a:pt x="1" y="4632"/>
                    <a:pt x="1" y="4632"/>
                    <a:pt x="1" y="4771"/>
                  </a:cubicBezTo>
                  <a:lnTo>
                    <a:pt x="1" y="4909"/>
                  </a:lnTo>
                  <a:cubicBezTo>
                    <a:pt x="139" y="5047"/>
                    <a:pt x="139" y="5047"/>
                    <a:pt x="312" y="5185"/>
                  </a:cubicBezTo>
                  <a:cubicBezTo>
                    <a:pt x="312" y="5185"/>
                    <a:pt x="450" y="5358"/>
                    <a:pt x="588" y="5358"/>
                  </a:cubicBezTo>
                  <a:lnTo>
                    <a:pt x="727" y="5358"/>
                  </a:lnTo>
                  <a:cubicBezTo>
                    <a:pt x="1003" y="5185"/>
                    <a:pt x="1314" y="5185"/>
                    <a:pt x="1591" y="5047"/>
                  </a:cubicBezTo>
                  <a:cubicBezTo>
                    <a:pt x="1867" y="5047"/>
                    <a:pt x="2178" y="4909"/>
                    <a:pt x="2317" y="4909"/>
                  </a:cubicBezTo>
                  <a:cubicBezTo>
                    <a:pt x="5497" y="4045"/>
                    <a:pt x="8780" y="3457"/>
                    <a:pt x="11960" y="2904"/>
                  </a:cubicBezTo>
                  <a:cubicBezTo>
                    <a:pt x="13412" y="2593"/>
                    <a:pt x="15002" y="2455"/>
                    <a:pt x="16419" y="2178"/>
                  </a:cubicBezTo>
                  <a:cubicBezTo>
                    <a:pt x="21915" y="1452"/>
                    <a:pt x="27238" y="1176"/>
                    <a:pt x="32423" y="1176"/>
                  </a:cubicBezTo>
                  <a:lnTo>
                    <a:pt x="34151" y="1176"/>
                  </a:lnTo>
                  <a:cubicBezTo>
                    <a:pt x="34428" y="1176"/>
                    <a:pt x="34704" y="865"/>
                    <a:pt x="34704" y="588"/>
                  </a:cubicBezTo>
                  <a:cubicBezTo>
                    <a:pt x="34704" y="312"/>
                    <a:pt x="34428" y="1"/>
                    <a:pt x="34151" y="1"/>
                  </a:cubicBez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8"/>
            <p:cNvSpPr/>
            <p:nvPr/>
          </p:nvSpPr>
          <p:spPr>
            <a:xfrm>
              <a:off x="4457141" y="4083899"/>
              <a:ext cx="760480" cy="121697"/>
            </a:xfrm>
            <a:custGeom>
              <a:avLst/>
              <a:gdLst/>
              <a:ahLst/>
              <a:cxnLst/>
              <a:rect l="l" t="t" r="r" b="b"/>
              <a:pathLst>
                <a:path w="42343" h="6776" extrusionOk="0">
                  <a:moveTo>
                    <a:pt x="41755" y="1"/>
                  </a:moveTo>
                  <a:cubicBezTo>
                    <a:pt x="41306" y="1"/>
                    <a:pt x="40891" y="1"/>
                    <a:pt x="40442" y="139"/>
                  </a:cubicBezTo>
                  <a:cubicBezTo>
                    <a:pt x="39025" y="139"/>
                    <a:pt x="37711" y="277"/>
                    <a:pt x="36570" y="450"/>
                  </a:cubicBezTo>
                  <a:lnTo>
                    <a:pt x="36432" y="450"/>
                  </a:lnTo>
                  <a:lnTo>
                    <a:pt x="35983" y="588"/>
                  </a:lnTo>
                  <a:cubicBezTo>
                    <a:pt x="34980" y="588"/>
                    <a:pt x="33978" y="727"/>
                    <a:pt x="33114" y="865"/>
                  </a:cubicBezTo>
                  <a:lnTo>
                    <a:pt x="31973" y="865"/>
                  </a:lnTo>
                  <a:lnTo>
                    <a:pt x="31800" y="1003"/>
                  </a:lnTo>
                  <a:lnTo>
                    <a:pt x="30245" y="1003"/>
                  </a:lnTo>
                  <a:cubicBezTo>
                    <a:pt x="26789" y="1314"/>
                    <a:pt x="23332" y="1867"/>
                    <a:pt x="18700" y="2593"/>
                  </a:cubicBezTo>
                  <a:cubicBezTo>
                    <a:pt x="16695" y="2870"/>
                    <a:pt x="14691" y="3181"/>
                    <a:pt x="12790" y="3457"/>
                  </a:cubicBezTo>
                  <a:cubicBezTo>
                    <a:pt x="11787" y="3734"/>
                    <a:pt x="10785" y="3907"/>
                    <a:pt x="9782" y="4045"/>
                  </a:cubicBezTo>
                  <a:lnTo>
                    <a:pt x="9057" y="4183"/>
                  </a:lnTo>
                  <a:lnTo>
                    <a:pt x="8918" y="4183"/>
                  </a:lnTo>
                  <a:cubicBezTo>
                    <a:pt x="8331" y="4321"/>
                    <a:pt x="7605" y="4460"/>
                    <a:pt x="6914" y="4460"/>
                  </a:cubicBezTo>
                  <a:cubicBezTo>
                    <a:pt x="6464" y="4598"/>
                    <a:pt x="6049" y="4598"/>
                    <a:pt x="5600" y="4598"/>
                  </a:cubicBezTo>
                  <a:lnTo>
                    <a:pt x="5324" y="4598"/>
                  </a:lnTo>
                  <a:cubicBezTo>
                    <a:pt x="4598" y="4771"/>
                    <a:pt x="3872" y="4771"/>
                    <a:pt x="3146" y="4909"/>
                  </a:cubicBezTo>
                  <a:cubicBezTo>
                    <a:pt x="2282" y="5047"/>
                    <a:pt x="1279" y="5186"/>
                    <a:pt x="415" y="5635"/>
                  </a:cubicBezTo>
                  <a:lnTo>
                    <a:pt x="139" y="5911"/>
                  </a:lnTo>
                  <a:lnTo>
                    <a:pt x="139" y="6050"/>
                  </a:lnTo>
                  <a:lnTo>
                    <a:pt x="139" y="6188"/>
                  </a:lnTo>
                  <a:cubicBezTo>
                    <a:pt x="139" y="6188"/>
                    <a:pt x="1" y="6188"/>
                    <a:pt x="139" y="6326"/>
                  </a:cubicBezTo>
                  <a:cubicBezTo>
                    <a:pt x="139" y="6499"/>
                    <a:pt x="277" y="6637"/>
                    <a:pt x="277" y="6637"/>
                  </a:cubicBezTo>
                  <a:lnTo>
                    <a:pt x="415" y="6637"/>
                  </a:lnTo>
                  <a:cubicBezTo>
                    <a:pt x="415" y="6776"/>
                    <a:pt x="554" y="6776"/>
                    <a:pt x="692" y="6776"/>
                  </a:cubicBezTo>
                  <a:lnTo>
                    <a:pt x="692" y="6637"/>
                  </a:lnTo>
                  <a:cubicBezTo>
                    <a:pt x="1141" y="6499"/>
                    <a:pt x="1556" y="6326"/>
                    <a:pt x="2144" y="6326"/>
                  </a:cubicBezTo>
                  <a:cubicBezTo>
                    <a:pt x="2420" y="6188"/>
                    <a:pt x="2869" y="6188"/>
                    <a:pt x="3284" y="6050"/>
                  </a:cubicBezTo>
                  <a:lnTo>
                    <a:pt x="3734" y="6050"/>
                  </a:lnTo>
                  <a:cubicBezTo>
                    <a:pt x="4010" y="5911"/>
                    <a:pt x="4321" y="5911"/>
                    <a:pt x="4459" y="5911"/>
                  </a:cubicBezTo>
                  <a:lnTo>
                    <a:pt x="5012" y="5911"/>
                  </a:lnTo>
                  <a:lnTo>
                    <a:pt x="5324" y="5773"/>
                  </a:lnTo>
                  <a:lnTo>
                    <a:pt x="5877" y="5773"/>
                  </a:lnTo>
                  <a:cubicBezTo>
                    <a:pt x="6602" y="5635"/>
                    <a:pt x="7467" y="5635"/>
                    <a:pt x="8469" y="5462"/>
                  </a:cubicBezTo>
                  <a:cubicBezTo>
                    <a:pt x="9057" y="5324"/>
                    <a:pt x="9782" y="5186"/>
                    <a:pt x="10508" y="5047"/>
                  </a:cubicBezTo>
                  <a:lnTo>
                    <a:pt x="11061" y="4909"/>
                  </a:lnTo>
                  <a:lnTo>
                    <a:pt x="11925" y="4909"/>
                  </a:lnTo>
                  <a:lnTo>
                    <a:pt x="12098" y="4771"/>
                  </a:lnTo>
                  <a:lnTo>
                    <a:pt x="12237" y="4771"/>
                  </a:lnTo>
                  <a:lnTo>
                    <a:pt x="13654" y="4460"/>
                  </a:lnTo>
                  <a:cubicBezTo>
                    <a:pt x="15105" y="4321"/>
                    <a:pt x="16557" y="4045"/>
                    <a:pt x="17974" y="3907"/>
                  </a:cubicBezTo>
                  <a:cubicBezTo>
                    <a:pt x="18700" y="3734"/>
                    <a:pt x="19564" y="3596"/>
                    <a:pt x="20429" y="3457"/>
                  </a:cubicBezTo>
                  <a:lnTo>
                    <a:pt x="20740" y="3457"/>
                  </a:lnTo>
                  <a:cubicBezTo>
                    <a:pt x="21154" y="3319"/>
                    <a:pt x="21742" y="3319"/>
                    <a:pt x="22157" y="3181"/>
                  </a:cubicBezTo>
                  <a:lnTo>
                    <a:pt x="22744" y="3181"/>
                  </a:lnTo>
                  <a:cubicBezTo>
                    <a:pt x="23021" y="3043"/>
                    <a:pt x="23332" y="3043"/>
                    <a:pt x="23609" y="3043"/>
                  </a:cubicBezTo>
                  <a:cubicBezTo>
                    <a:pt x="23747" y="3043"/>
                    <a:pt x="23885" y="3043"/>
                    <a:pt x="24023" y="2870"/>
                  </a:cubicBezTo>
                  <a:lnTo>
                    <a:pt x="24196" y="2870"/>
                  </a:lnTo>
                  <a:cubicBezTo>
                    <a:pt x="25060" y="2731"/>
                    <a:pt x="25752" y="2731"/>
                    <a:pt x="26616" y="2593"/>
                  </a:cubicBezTo>
                  <a:cubicBezTo>
                    <a:pt x="27203" y="2455"/>
                    <a:pt x="27791" y="2455"/>
                    <a:pt x="28344" y="2455"/>
                  </a:cubicBezTo>
                  <a:cubicBezTo>
                    <a:pt x="29381" y="2317"/>
                    <a:pt x="30245" y="2178"/>
                    <a:pt x="31247" y="2178"/>
                  </a:cubicBezTo>
                  <a:lnTo>
                    <a:pt x="31524" y="2178"/>
                  </a:lnTo>
                  <a:cubicBezTo>
                    <a:pt x="31973" y="2006"/>
                    <a:pt x="32388" y="2006"/>
                    <a:pt x="32837" y="2006"/>
                  </a:cubicBezTo>
                  <a:cubicBezTo>
                    <a:pt x="33702" y="1867"/>
                    <a:pt x="34393" y="1867"/>
                    <a:pt x="35257" y="1729"/>
                  </a:cubicBezTo>
                  <a:lnTo>
                    <a:pt x="36570" y="1591"/>
                  </a:lnTo>
                  <a:lnTo>
                    <a:pt x="36847" y="1591"/>
                  </a:lnTo>
                  <a:cubicBezTo>
                    <a:pt x="38299" y="1453"/>
                    <a:pt x="40027" y="1314"/>
                    <a:pt x="41755" y="1141"/>
                  </a:cubicBezTo>
                  <a:lnTo>
                    <a:pt x="41893" y="1141"/>
                  </a:lnTo>
                  <a:lnTo>
                    <a:pt x="42032" y="1003"/>
                  </a:lnTo>
                  <a:cubicBezTo>
                    <a:pt x="42032" y="1003"/>
                    <a:pt x="42170" y="1003"/>
                    <a:pt x="42170" y="865"/>
                  </a:cubicBezTo>
                  <a:cubicBezTo>
                    <a:pt x="42170" y="865"/>
                    <a:pt x="42343" y="727"/>
                    <a:pt x="42343" y="588"/>
                  </a:cubicBezTo>
                  <a:cubicBezTo>
                    <a:pt x="42343" y="450"/>
                    <a:pt x="42170" y="277"/>
                    <a:pt x="42170" y="139"/>
                  </a:cubicBezTo>
                  <a:cubicBezTo>
                    <a:pt x="42032" y="1"/>
                    <a:pt x="41893" y="1"/>
                    <a:pt x="41755" y="1"/>
                  </a:cubicBez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8"/>
            <p:cNvSpPr/>
            <p:nvPr/>
          </p:nvSpPr>
          <p:spPr>
            <a:xfrm>
              <a:off x="4267807" y="3388003"/>
              <a:ext cx="21121" cy="52156"/>
            </a:xfrm>
            <a:custGeom>
              <a:avLst/>
              <a:gdLst/>
              <a:ahLst/>
              <a:cxnLst/>
              <a:rect l="l" t="t" r="r" b="b"/>
              <a:pathLst>
                <a:path w="1176" h="2904" extrusionOk="0">
                  <a:moveTo>
                    <a:pt x="173" y="0"/>
                  </a:moveTo>
                  <a:lnTo>
                    <a:pt x="0" y="726"/>
                  </a:lnTo>
                  <a:lnTo>
                    <a:pt x="0" y="865"/>
                  </a:lnTo>
                  <a:lnTo>
                    <a:pt x="0" y="2904"/>
                  </a:lnTo>
                  <a:lnTo>
                    <a:pt x="1175" y="2904"/>
                  </a:lnTo>
                  <a:cubicBezTo>
                    <a:pt x="1037" y="2455"/>
                    <a:pt x="864" y="2178"/>
                    <a:pt x="726" y="1729"/>
                  </a:cubicBezTo>
                  <a:cubicBezTo>
                    <a:pt x="726" y="1590"/>
                    <a:pt x="588" y="1452"/>
                    <a:pt x="588" y="1314"/>
                  </a:cubicBezTo>
                  <a:cubicBezTo>
                    <a:pt x="450" y="1003"/>
                    <a:pt x="450" y="726"/>
                    <a:pt x="311" y="450"/>
                  </a:cubicBezTo>
                  <a:cubicBezTo>
                    <a:pt x="173" y="312"/>
                    <a:pt x="173" y="139"/>
                    <a:pt x="173" y="0"/>
                  </a:cubicBez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8"/>
            <p:cNvSpPr/>
            <p:nvPr/>
          </p:nvSpPr>
          <p:spPr>
            <a:xfrm>
              <a:off x="4097079" y="3416559"/>
              <a:ext cx="15535" cy="23599"/>
            </a:xfrm>
            <a:custGeom>
              <a:avLst/>
              <a:gdLst/>
              <a:ahLst/>
              <a:cxnLst/>
              <a:rect l="l" t="t" r="r" b="b"/>
              <a:pathLst>
                <a:path w="865" h="1314" extrusionOk="0">
                  <a:moveTo>
                    <a:pt x="865" y="0"/>
                  </a:moveTo>
                  <a:cubicBezTo>
                    <a:pt x="727" y="277"/>
                    <a:pt x="588" y="450"/>
                    <a:pt x="450" y="726"/>
                  </a:cubicBezTo>
                  <a:lnTo>
                    <a:pt x="312" y="865"/>
                  </a:lnTo>
                  <a:lnTo>
                    <a:pt x="1" y="1314"/>
                  </a:lnTo>
                  <a:lnTo>
                    <a:pt x="865" y="1314"/>
                  </a:lnTo>
                  <a:lnTo>
                    <a:pt x="865" y="1003"/>
                  </a:lnTo>
                  <a:lnTo>
                    <a:pt x="865" y="0"/>
                  </a:ln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8"/>
            <p:cNvSpPr/>
            <p:nvPr/>
          </p:nvSpPr>
          <p:spPr>
            <a:xfrm>
              <a:off x="4125635" y="3383028"/>
              <a:ext cx="10578" cy="57131"/>
            </a:xfrm>
            <a:custGeom>
              <a:avLst/>
              <a:gdLst/>
              <a:ahLst/>
              <a:cxnLst/>
              <a:rect l="l" t="t" r="r" b="b"/>
              <a:pathLst>
                <a:path w="589" h="3181" extrusionOk="0">
                  <a:moveTo>
                    <a:pt x="450" y="1"/>
                  </a:moveTo>
                  <a:lnTo>
                    <a:pt x="312" y="139"/>
                  </a:lnTo>
                  <a:lnTo>
                    <a:pt x="139" y="416"/>
                  </a:lnTo>
                  <a:lnTo>
                    <a:pt x="1" y="589"/>
                  </a:lnTo>
                  <a:lnTo>
                    <a:pt x="1" y="727"/>
                  </a:lnTo>
                  <a:cubicBezTo>
                    <a:pt x="139" y="727"/>
                    <a:pt x="139" y="865"/>
                    <a:pt x="139" y="1003"/>
                  </a:cubicBezTo>
                  <a:lnTo>
                    <a:pt x="139" y="3181"/>
                  </a:lnTo>
                  <a:lnTo>
                    <a:pt x="588" y="3181"/>
                  </a:lnTo>
                  <a:cubicBezTo>
                    <a:pt x="588" y="2870"/>
                    <a:pt x="450" y="2593"/>
                    <a:pt x="450" y="2455"/>
                  </a:cubicBezTo>
                  <a:lnTo>
                    <a:pt x="450" y="2006"/>
                  </a:lnTo>
                  <a:lnTo>
                    <a:pt x="450" y="1867"/>
                  </a:lnTo>
                  <a:lnTo>
                    <a:pt x="450" y="1003"/>
                  </a:lnTo>
                  <a:lnTo>
                    <a:pt x="450" y="1"/>
                  </a:ln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8"/>
            <p:cNvSpPr/>
            <p:nvPr/>
          </p:nvSpPr>
          <p:spPr>
            <a:xfrm>
              <a:off x="4149235" y="3333997"/>
              <a:ext cx="20492" cy="106162"/>
            </a:xfrm>
            <a:custGeom>
              <a:avLst/>
              <a:gdLst/>
              <a:ahLst/>
              <a:cxnLst/>
              <a:rect l="l" t="t" r="r" b="b"/>
              <a:pathLst>
                <a:path w="1141" h="5911" extrusionOk="0">
                  <a:moveTo>
                    <a:pt x="1003" y="0"/>
                  </a:moveTo>
                  <a:lnTo>
                    <a:pt x="864" y="139"/>
                  </a:lnTo>
                  <a:cubicBezTo>
                    <a:pt x="864" y="277"/>
                    <a:pt x="726" y="277"/>
                    <a:pt x="726" y="415"/>
                  </a:cubicBezTo>
                  <a:cubicBezTo>
                    <a:pt x="415" y="726"/>
                    <a:pt x="277" y="1003"/>
                    <a:pt x="138" y="1279"/>
                  </a:cubicBezTo>
                  <a:cubicBezTo>
                    <a:pt x="138" y="1417"/>
                    <a:pt x="138" y="1590"/>
                    <a:pt x="0" y="1729"/>
                  </a:cubicBezTo>
                  <a:lnTo>
                    <a:pt x="0" y="3733"/>
                  </a:lnTo>
                  <a:cubicBezTo>
                    <a:pt x="0" y="4459"/>
                    <a:pt x="0" y="5185"/>
                    <a:pt x="138" y="5911"/>
                  </a:cubicBezTo>
                  <a:lnTo>
                    <a:pt x="1141" y="5911"/>
                  </a:lnTo>
                  <a:lnTo>
                    <a:pt x="1141" y="5738"/>
                  </a:lnTo>
                  <a:cubicBezTo>
                    <a:pt x="1141" y="5323"/>
                    <a:pt x="1141" y="4874"/>
                    <a:pt x="1003" y="4459"/>
                  </a:cubicBezTo>
                  <a:cubicBezTo>
                    <a:pt x="1003" y="3007"/>
                    <a:pt x="864" y="1417"/>
                    <a:pt x="1003" y="0"/>
                  </a:cubicBez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8"/>
            <p:cNvSpPr/>
            <p:nvPr/>
          </p:nvSpPr>
          <p:spPr>
            <a:xfrm>
              <a:off x="4180270" y="3300466"/>
              <a:ext cx="18014" cy="139693"/>
            </a:xfrm>
            <a:custGeom>
              <a:avLst/>
              <a:gdLst/>
              <a:ahLst/>
              <a:cxnLst/>
              <a:rect l="l" t="t" r="r" b="b"/>
              <a:pathLst>
                <a:path w="1003" h="7778" extrusionOk="0">
                  <a:moveTo>
                    <a:pt x="726" y="1"/>
                  </a:moveTo>
                  <a:cubicBezTo>
                    <a:pt x="554" y="277"/>
                    <a:pt x="277" y="554"/>
                    <a:pt x="0" y="865"/>
                  </a:cubicBezTo>
                  <a:cubicBezTo>
                    <a:pt x="139" y="1003"/>
                    <a:pt x="277" y="1141"/>
                    <a:pt x="139" y="1141"/>
                  </a:cubicBezTo>
                  <a:lnTo>
                    <a:pt x="139" y="3596"/>
                  </a:lnTo>
                  <a:lnTo>
                    <a:pt x="139" y="6326"/>
                  </a:lnTo>
                  <a:lnTo>
                    <a:pt x="139" y="6464"/>
                  </a:lnTo>
                  <a:cubicBezTo>
                    <a:pt x="277" y="6914"/>
                    <a:pt x="277" y="7329"/>
                    <a:pt x="277" y="7778"/>
                  </a:cubicBezTo>
                  <a:lnTo>
                    <a:pt x="1003" y="7778"/>
                  </a:lnTo>
                  <a:lnTo>
                    <a:pt x="1003" y="7605"/>
                  </a:lnTo>
                  <a:cubicBezTo>
                    <a:pt x="865" y="7329"/>
                    <a:pt x="865" y="7052"/>
                    <a:pt x="865" y="6741"/>
                  </a:cubicBezTo>
                  <a:lnTo>
                    <a:pt x="865" y="6603"/>
                  </a:lnTo>
                  <a:lnTo>
                    <a:pt x="865" y="5600"/>
                  </a:lnTo>
                  <a:lnTo>
                    <a:pt x="865" y="5462"/>
                  </a:lnTo>
                  <a:cubicBezTo>
                    <a:pt x="726" y="5186"/>
                    <a:pt x="726" y="4874"/>
                    <a:pt x="726" y="4598"/>
                  </a:cubicBezTo>
                  <a:lnTo>
                    <a:pt x="726" y="4460"/>
                  </a:lnTo>
                  <a:lnTo>
                    <a:pt x="726" y="3734"/>
                  </a:lnTo>
                  <a:lnTo>
                    <a:pt x="726" y="3457"/>
                  </a:lnTo>
                  <a:lnTo>
                    <a:pt x="726" y="2870"/>
                  </a:lnTo>
                  <a:lnTo>
                    <a:pt x="726" y="2593"/>
                  </a:lnTo>
                  <a:lnTo>
                    <a:pt x="726" y="2006"/>
                  </a:lnTo>
                  <a:lnTo>
                    <a:pt x="726" y="1729"/>
                  </a:lnTo>
                  <a:lnTo>
                    <a:pt x="726" y="1280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8"/>
            <p:cNvSpPr/>
            <p:nvPr/>
          </p:nvSpPr>
          <p:spPr>
            <a:xfrm>
              <a:off x="4205719" y="3266324"/>
              <a:ext cx="21121" cy="173835"/>
            </a:xfrm>
            <a:custGeom>
              <a:avLst/>
              <a:gdLst/>
              <a:ahLst/>
              <a:cxnLst/>
              <a:rect l="l" t="t" r="r" b="b"/>
              <a:pathLst>
                <a:path w="1176" h="9679" extrusionOk="0">
                  <a:moveTo>
                    <a:pt x="1176" y="1"/>
                  </a:moveTo>
                  <a:cubicBezTo>
                    <a:pt x="1038" y="173"/>
                    <a:pt x="865" y="312"/>
                    <a:pt x="727" y="312"/>
                  </a:cubicBezTo>
                  <a:cubicBezTo>
                    <a:pt x="727" y="450"/>
                    <a:pt x="588" y="588"/>
                    <a:pt x="450" y="727"/>
                  </a:cubicBezTo>
                  <a:cubicBezTo>
                    <a:pt x="312" y="727"/>
                    <a:pt x="312" y="865"/>
                    <a:pt x="173" y="1038"/>
                  </a:cubicBezTo>
                  <a:cubicBezTo>
                    <a:pt x="173" y="1038"/>
                    <a:pt x="312" y="1176"/>
                    <a:pt x="312" y="1314"/>
                  </a:cubicBezTo>
                  <a:cubicBezTo>
                    <a:pt x="1" y="3630"/>
                    <a:pt x="173" y="6222"/>
                    <a:pt x="450" y="9679"/>
                  </a:cubicBezTo>
                  <a:lnTo>
                    <a:pt x="727" y="9679"/>
                  </a:lnTo>
                  <a:cubicBezTo>
                    <a:pt x="727" y="6637"/>
                    <a:pt x="727" y="3319"/>
                    <a:pt x="1176" y="173"/>
                  </a:cubicBezTo>
                  <a:lnTo>
                    <a:pt x="1176" y="1"/>
                  </a:ln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8"/>
            <p:cNvSpPr/>
            <p:nvPr/>
          </p:nvSpPr>
          <p:spPr>
            <a:xfrm>
              <a:off x="4234275" y="3305441"/>
              <a:ext cx="21121" cy="134718"/>
            </a:xfrm>
            <a:custGeom>
              <a:avLst/>
              <a:gdLst/>
              <a:ahLst/>
              <a:cxnLst/>
              <a:rect l="l" t="t" r="r" b="b"/>
              <a:pathLst>
                <a:path w="1176" h="7501" extrusionOk="0">
                  <a:moveTo>
                    <a:pt x="139" y="0"/>
                  </a:moveTo>
                  <a:cubicBezTo>
                    <a:pt x="1" y="2316"/>
                    <a:pt x="1" y="4597"/>
                    <a:pt x="1" y="7501"/>
                  </a:cubicBezTo>
                  <a:lnTo>
                    <a:pt x="1003" y="7501"/>
                  </a:lnTo>
                  <a:lnTo>
                    <a:pt x="1003" y="5323"/>
                  </a:lnTo>
                  <a:lnTo>
                    <a:pt x="1003" y="5185"/>
                  </a:lnTo>
                  <a:cubicBezTo>
                    <a:pt x="1176" y="4321"/>
                    <a:pt x="1176" y="3457"/>
                    <a:pt x="1176" y="2593"/>
                  </a:cubicBezTo>
                  <a:lnTo>
                    <a:pt x="1176" y="2454"/>
                  </a:lnTo>
                  <a:lnTo>
                    <a:pt x="1176" y="2316"/>
                  </a:lnTo>
                  <a:cubicBezTo>
                    <a:pt x="865" y="1590"/>
                    <a:pt x="588" y="864"/>
                    <a:pt x="312" y="0"/>
                  </a:cubicBez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0" name="Google Shape;1120;p8"/>
          <p:cNvGrpSpPr/>
          <p:nvPr/>
        </p:nvGrpSpPr>
        <p:grpSpPr>
          <a:xfrm>
            <a:off x="4962235" y="3203317"/>
            <a:ext cx="1096430" cy="1330225"/>
            <a:chOff x="5788869" y="3127462"/>
            <a:chExt cx="1209253" cy="1467268"/>
          </a:xfrm>
        </p:grpSpPr>
        <p:sp>
          <p:nvSpPr>
            <p:cNvPr id="1121" name="Google Shape;1121;p8"/>
            <p:cNvSpPr/>
            <p:nvPr/>
          </p:nvSpPr>
          <p:spPr>
            <a:xfrm>
              <a:off x="6186779" y="3898009"/>
              <a:ext cx="289682" cy="397932"/>
            </a:xfrm>
            <a:custGeom>
              <a:avLst/>
              <a:gdLst/>
              <a:ahLst/>
              <a:cxnLst/>
              <a:rect l="l" t="t" r="r" b="b"/>
              <a:pathLst>
                <a:path w="14242" h="19564" extrusionOk="0">
                  <a:moveTo>
                    <a:pt x="277" y="0"/>
                  </a:moveTo>
                  <a:cubicBezTo>
                    <a:pt x="277" y="726"/>
                    <a:pt x="139" y="1417"/>
                    <a:pt x="0" y="2143"/>
                  </a:cubicBezTo>
                  <a:cubicBezTo>
                    <a:pt x="1729" y="5323"/>
                    <a:pt x="3733" y="8192"/>
                    <a:pt x="5911" y="11095"/>
                  </a:cubicBezTo>
                  <a:cubicBezTo>
                    <a:pt x="7916" y="13515"/>
                    <a:pt x="9921" y="15969"/>
                    <a:pt x="11822" y="18423"/>
                  </a:cubicBezTo>
                  <a:cubicBezTo>
                    <a:pt x="12686" y="18873"/>
                    <a:pt x="13377" y="19149"/>
                    <a:pt x="14241" y="19564"/>
                  </a:cubicBezTo>
                  <a:cubicBezTo>
                    <a:pt x="13965" y="19011"/>
                    <a:pt x="13550" y="18423"/>
                    <a:pt x="13101" y="17836"/>
                  </a:cubicBezTo>
                  <a:cubicBezTo>
                    <a:pt x="12962" y="17559"/>
                    <a:pt x="12686" y="17283"/>
                    <a:pt x="12375" y="16833"/>
                  </a:cubicBezTo>
                  <a:cubicBezTo>
                    <a:pt x="10785" y="14690"/>
                    <a:pt x="9056" y="12374"/>
                    <a:pt x="7501" y="10058"/>
                  </a:cubicBezTo>
                  <a:cubicBezTo>
                    <a:pt x="7052" y="9505"/>
                    <a:pt x="6637" y="8918"/>
                    <a:pt x="6326" y="8330"/>
                  </a:cubicBezTo>
                  <a:cubicBezTo>
                    <a:pt x="6187" y="8192"/>
                    <a:pt x="6187" y="8192"/>
                    <a:pt x="6049" y="8054"/>
                  </a:cubicBezTo>
                  <a:cubicBezTo>
                    <a:pt x="4183" y="5323"/>
                    <a:pt x="2316" y="2592"/>
                    <a:pt x="2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8"/>
            <p:cNvSpPr/>
            <p:nvPr/>
          </p:nvSpPr>
          <p:spPr>
            <a:xfrm>
              <a:off x="6001871" y="4199605"/>
              <a:ext cx="847202" cy="395125"/>
            </a:xfrm>
            <a:custGeom>
              <a:avLst/>
              <a:gdLst/>
              <a:ahLst/>
              <a:cxnLst/>
              <a:rect l="l" t="t" r="r" b="b"/>
              <a:pathLst>
                <a:path w="41652" h="19426" extrusionOk="0">
                  <a:moveTo>
                    <a:pt x="1" y="0"/>
                  </a:moveTo>
                  <a:cubicBezTo>
                    <a:pt x="312" y="415"/>
                    <a:pt x="450" y="865"/>
                    <a:pt x="727" y="1279"/>
                  </a:cubicBezTo>
                  <a:cubicBezTo>
                    <a:pt x="1729" y="3008"/>
                    <a:pt x="3181" y="4459"/>
                    <a:pt x="4909" y="5462"/>
                  </a:cubicBezTo>
                  <a:cubicBezTo>
                    <a:pt x="5911" y="6188"/>
                    <a:pt x="7087" y="6775"/>
                    <a:pt x="8089" y="7328"/>
                  </a:cubicBezTo>
                  <a:cubicBezTo>
                    <a:pt x="9368" y="8054"/>
                    <a:pt x="10681" y="8642"/>
                    <a:pt x="12098" y="9368"/>
                  </a:cubicBezTo>
                  <a:cubicBezTo>
                    <a:pt x="14553" y="10508"/>
                    <a:pt x="17145" y="11649"/>
                    <a:pt x="19737" y="12824"/>
                  </a:cubicBezTo>
                  <a:cubicBezTo>
                    <a:pt x="23056" y="14241"/>
                    <a:pt x="26236" y="15416"/>
                    <a:pt x="29554" y="16557"/>
                  </a:cubicBezTo>
                  <a:cubicBezTo>
                    <a:pt x="31282" y="17145"/>
                    <a:pt x="32838" y="17698"/>
                    <a:pt x="34566" y="18147"/>
                  </a:cubicBezTo>
                  <a:cubicBezTo>
                    <a:pt x="36156" y="18735"/>
                    <a:pt x="37884" y="19149"/>
                    <a:pt x="39612" y="19426"/>
                  </a:cubicBezTo>
                  <a:cubicBezTo>
                    <a:pt x="40615" y="19426"/>
                    <a:pt x="41479" y="18562"/>
                    <a:pt x="41652" y="17559"/>
                  </a:cubicBezTo>
                  <a:cubicBezTo>
                    <a:pt x="41652" y="17145"/>
                    <a:pt x="41479" y="16557"/>
                    <a:pt x="41064" y="16281"/>
                  </a:cubicBezTo>
                  <a:cubicBezTo>
                    <a:pt x="40788" y="15831"/>
                    <a:pt x="40338" y="15693"/>
                    <a:pt x="39751" y="15555"/>
                  </a:cubicBezTo>
                  <a:lnTo>
                    <a:pt x="39612" y="15555"/>
                  </a:lnTo>
                  <a:cubicBezTo>
                    <a:pt x="40062" y="16142"/>
                    <a:pt x="40338" y="16695"/>
                    <a:pt x="40788" y="17421"/>
                  </a:cubicBezTo>
                  <a:cubicBezTo>
                    <a:pt x="40926" y="17559"/>
                    <a:pt x="40788" y="17871"/>
                    <a:pt x="40615" y="18009"/>
                  </a:cubicBezTo>
                  <a:lnTo>
                    <a:pt x="40476" y="18009"/>
                  </a:lnTo>
                  <a:cubicBezTo>
                    <a:pt x="40476" y="18107"/>
                    <a:pt x="40338" y="18204"/>
                    <a:pt x="40208" y="18204"/>
                  </a:cubicBezTo>
                  <a:cubicBezTo>
                    <a:pt x="40155" y="18204"/>
                    <a:pt x="40102" y="18188"/>
                    <a:pt x="40062" y="18147"/>
                  </a:cubicBezTo>
                  <a:cubicBezTo>
                    <a:pt x="38333" y="17559"/>
                    <a:pt x="36605" y="17006"/>
                    <a:pt x="34877" y="16281"/>
                  </a:cubicBezTo>
                  <a:cubicBezTo>
                    <a:pt x="32146" y="15278"/>
                    <a:pt x="29381" y="14414"/>
                    <a:pt x="26789" y="13377"/>
                  </a:cubicBezTo>
                  <a:cubicBezTo>
                    <a:pt x="25372" y="12962"/>
                    <a:pt x="24058" y="12375"/>
                    <a:pt x="22779" y="11649"/>
                  </a:cubicBezTo>
                  <a:cubicBezTo>
                    <a:pt x="21466" y="11096"/>
                    <a:pt x="20187" y="10508"/>
                    <a:pt x="18873" y="9782"/>
                  </a:cubicBezTo>
                  <a:cubicBezTo>
                    <a:pt x="15555" y="8365"/>
                    <a:pt x="12098" y="6775"/>
                    <a:pt x="8815" y="5185"/>
                  </a:cubicBezTo>
                  <a:cubicBezTo>
                    <a:pt x="5773" y="3733"/>
                    <a:pt x="2766" y="2143"/>
                    <a:pt x="174" y="139"/>
                  </a:cubicBezTo>
                  <a:lnTo>
                    <a:pt x="17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8"/>
            <p:cNvSpPr/>
            <p:nvPr/>
          </p:nvSpPr>
          <p:spPr>
            <a:xfrm>
              <a:off x="5981491" y="3625214"/>
              <a:ext cx="155398" cy="568788"/>
            </a:xfrm>
            <a:custGeom>
              <a:avLst/>
              <a:gdLst/>
              <a:ahLst/>
              <a:cxnLst/>
              <a:rect l="l" t="t" r="r" b="b"/>
              <a:pathLst>
                <a:path w="7640" h="27964" extrusionOk="0">
                  <a:moveTo>
                    <a:pt x="7052" y="1"/>
                  </a:moveTo>
                  <a:cubicBezTo>
                    <a:pt x="6187" y="1"/>
                    <a:pt x="5323" y="450"/>
                    <a:pt x="5185" y="1314"/>
                  </a:cubicBezTo>
                  <a:cubicBezTo>
                    <a:pt x="4044" y="5047"/>
                    <a:pt x="2731" y="8642"/>
                    <a:pt x="1729" y="12237"/>
                  </a:cubicBezTo>
                  <a:cubicBezTo>
                    <a:pt x="1176" y="14276"/>
                    <a:pt x="588" y="16419"/>
                    <a:pt x="311" y="18459"/>
                  </a:cubicBezTo>
                  <a:cubicBezTo>
                    <a:pt x="0" y="20463"/>
                    <a:pt x="0" y="22468"/>
                    <a:pt x="139" y="24507"/>
                  </a:cubicBezTo>
                  <a:cubicBezTo>
                    <a:pt x="311" y="25648"/>
                    <a:pt x="450" y="26789"/>
                    <a:pt x="864" y="27964"/>
                  </a:cubicBezTo>
                  <a:cubicBezTo>
                    <a:pt x="1176" y="25199"/>
                    <a:pt x="1590" y="22606"/>
                    <a:pt x="2040" y="20014"/>
                  </a:cubicBezTo>
                  <a:cubicBezTo>
                    <a:pt x="2593" y="16281"/>
                    <a:pt x="3457" y="12548"/>
                    <a:pt x="4183" y="8953"/>
                  </a:cubicBezTo>
                  <a:cubicBezTo>
                    <a:pt x="4459" y="8089"/>
                    <a:pt x="4632" y="7225"/>
                    <a:pt x="4770" y="6361"/>
                  </a:cubicBezTo>
                  <a:cubicBezTo>
                    <a:pt x="4909" y="5635"/>
                    <a:pt x="5047" y="4909"/>
                    <a:pt x="5185" y="4321"/>
                  </a:cubicBezTo>
                  <a:cubicBezTo>
                    <a:pt x="5323" y="3596"/>
                    <a:pt x="5634" y="2904"/>
                    <a:pt x="5773" y="2178"/>
                  </a:cubicBezTo>
                  <a:cubicBezTo>
                    <a:pt x="5911" y="1867"/>
                    <a:pt x="6049" y="1453"/>
                    <a:pt x="6187" y="1176"/>
                  </a:cubicBezTo>
                  <a:cubicBezTo>
                    <a:pt x="6360" y="865"/>
                    <a:pt x="6637" y="588"/>
                    <a:pt x="6775" y="312"/>
                  </a:cubicBezTo>
                  <a:cubicBezTo>
                    <a:pt x="6775" y="312"/>
                    <a:pt x="6913" y="139"/>
                    <a:pt x="7052" y="139"/>
                  </a:cubicBezTo>
                  <a:cubicBezTo>
                    <a:pt x="7224" y="139"/>
                    <a:pt x="7363" y="312"/>
                    <a:pt x="7363" y="312"/>
                  </a:cubicBezTo>
                  <a:lnTo>
                    <a:pt x="7501" y="312"/>
                  </a:lnTo>
                  <a:cubicBezTo>
                    <a:pt x="7501" y="450"/>
                    <a:pt x="7639" y="450"/>
                    <a:pt x="7639" y="450"/>
                  </a:cubicBezTo>
                  <a:cubicBezTo>
                    <a:pt x="7363" y="139"/>
                    <a:pt x="7052" y="1"/>
                    <a:pt x="70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8"/>
            <p:cNvSpPr/>
            <p:nvPr/>
          </p:nvSpPr>
          <p:spPr>
            <a:xfrm>
              <a:off x="6787165" y="4539175"/>
              <a:ext cx="2848" cy="2827"/>
            </a:xfrm>
            <a:custGeom>
              <a:avLst/>
              <a:gdLst/>
              <a:ahLst/>
              <a:cxnLst/>
              <a:rect l="l" t="t" r="r" b="b"/>
              <a:pathLst>
                <a:path w="140" h="139" extrusionOk="0">
                  <a:moveTo>
                    <a:pt x="1" y="0"/>
                  </a:moveTo>
                  <a:cubicBezTo>
                    <a:pt x="1" y="139"/>
                    <a:pt x="139" y="139"/>
                    <a:pt x="139" y="139"/>
                  </a:cubicBezTo>
                  <a:lnTo>
                    <a:pt x="1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8"/>
            <p:cNvSpPr/>
            <p:nvPr/>
          </p:nvSpPr>
          <p:spPr>
            <a:xfrm>
              <a:off x="6136865" y="3751055"/>
              <a:ext cx="52742" cy="52762"/>
            </a:xfrm>
            <a:custGeom>
              <a:avLst/>
              <a:gdLst/>
              <a:ahLst/>
              <a:cxnLst/>
              <a:rect l="l" t="t" r="r" b="b"/>
              <a:pathLst>
                <a:path w="2593" h="2594" extrusionOk="0">
                  <a:moveTo>
                    <a:pt x="1590" y="1"/>
                  </a:moveTo>
                  <a:cubicBezTo>
                    <a:pt x="1452" y="1"/>
                    <a:pt x="1452" y="174"/>
                    <a:pt x="1314" y="174"/>
                  </a:cubicBezTo>
                  <a:cubicBezTo>
                    <a:pt x="1141" y="174"/>
                    <a:pt x="1003" y="174"/>
                    <a:pt x="864" y="312"/>
                  </a:cubicBezTo>
                  <a:cubicBezTo>
                    <a:pt x="726" y="312"/>
                    <a:pt x="588" y="450"/>
                    <a:pt x="450" y="589"/>
                  </a:cubicBezTo>
                  <a:lnTo>
                    <a:pt x="138" y="865"/>
                  </a:lnTo>
                  <a:cubicBezTo>
                    <a:pt x="138" y="1038"/>
                    <a:pt x="138" y="1038"/>
                    <a:pt x="0" y="1176"/>
                  </a:cubicBezTo>
                  <a:lnTo>
                    <a:pt x="0" y="1453"/>
                  </a:lnTo>
                  <a:lnTo>
                    <a:pt x="0" y="1729"/>
                  </a:lnTo>
                  <a:lnTo>
                    <a:pt x="138" y="1902"/>
                  </a:lnTo>
                  <a:cubicBezTo>
                    <a:pt x="138" y="2040"/>
                    <a:pt x="277" y="2040"/>
                    <a:pt x="277" y="2179"/>
                  </a:cubicBezTo>
                  <a:lnTo>
                    <a:pt x="588" y="2455"/>
                  </a:lnTo>
                  <a:lnTo>
                    <a:pt x="864" y="2455"/>
                  </a:lnTo>
                  <a:cubicBezTo>
                    <a:pt x="864" y="2593"/>
                    <a:pt x="1003" y="2593"/>
                    <a:pt x="1141" y="2593"/>
                  </a:cubicBezTo>
                  <a:cubicBezTo>
                    <a:pt x="1141" y="2593"/>
                    <a:pt x="1314" y="2593"/>
                    <a:pt x="1452" y="2455"/>
                  </a:cubicBezTo>
                  <a:lnTo>
                    <a:pt x="1728" y="2455"/>
                  </a:lnTo>
                  <a:cubicBezTo>
                    <a:pt x="1867" y="2317"/>
                    <a:pt x="1867" y="2317"/>
                    <a:pt x="2005" y="2179"/>
                  </a:cubicBezTo>
                  <a:cubicBezTo>
                    <a:pt x="2178" y="2040"/>
                    <a:pt x="2178" y="2040"/>
                    <a:pt x="2316" y="1902"/>
                  </a:cubicBezTo>
                  <a:cubicBezTo>
                    <a:pt x="2454" y="1729"/>
                    <a:pt x="2454" y="1591"/>
                    <a:pt x="2454" y="1453"/>
                  </a:cubicBezTo>
                  <a:cubicBezTo>
                    <a:pt x="2593" y="1314"/>
                    <a:pt x="2593" y="1176"/>
                    <a:pt x="2593" y="1038"/>
                  </a:cubicBezTo>
                  <a:lnTo>
                    <a:pt x="2593" y="865"/>
                  </a:lnTo>
                  <a:cubicBezTo>
                    <a:pt x="2593" y="727"/>
                    <a:pt x="2454" y="727"/>
                    <a:pt x="2454" y="727"/>
                  </a:cubicBezTo>
                  <a:lnTo>
                    <a:pt x="2454" y="589"/>
                  </a:lnTo>
                  <a:lnTo>
                    <a:pt x="2316" y="450"/>
                  </a:lnTo>
                  <a:cubicBezTo>
                    <a:pt x="2316" y="312"/>
                    <a:pt x="2178" y="312"/>
                    <a:pt x="2178" y="174"/>
                  </a:cubicBezTo>
                  <a:lnTo>
                    <a:pt x="1867" y="174"/>
                  </a:lnTo>
                  <a:cubicBezTo>
                    <a:pt x="1728" y="174"/>
                    <a:pt x="1728" y="1"/>
                    <a:pt x="15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8"/>
            <p:cNvSpPr/>
            <p:nvPr/>
          </p:nvSpPr>
          <p:spPr>
            <a:xfrm>
              <a:off x="6209966" y="3698335"/>
              <a:ext cx="29554" cy="32361"/>
            </a:xfrm>
            <a:custGeom>
              <a:avLst/>
              <a:gdLst/>
              <a:ahLst/>
              <a:cxnLst/>
              <a:rect l="l" t="t" r="r" b="b"/>
              <a:pathLst>
                <a:path w="1453" h="1591" extrusionOk="0">
                  <a:moveTo>
                    <a:pt x="1" y="1"/>
                  </a:moveTo>
                  <a:cubicBezTo>
                    <a:pt x="589" y="450"/>
                    <a:pt x="1003" y="1038"/>
                    <a:pt x="1453" y="1591"/>
                  </a:cubicBezTo>
                  <a:cubicBezTo>
                    <a:pt x="1314" y="1176"/>
                    <a:pt x="1176" y="726"/>
                    <a:pt x="865" y="450"/>
                  </a:cubicBezTo>
                  <a:cubicBezTo>
                    <a:pt x="727" y="312"/>
                    <a:pt x="450" y="1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8"/>
            <p:cNvSpPr/>
            <p:nvPr/>
          </p:nvSpPr>
          <p:spPr>
            <a:xfrm>
              <a:off x="6470802" y="3311658"/>
              <a:ext cx="331156" cy="305161"/>
            </a:xfrm>
            <a:custGeom>
              <a:avLst/>
              <a:gdLst/>
              <a:ahLst/>
              <a:cxnLst/>
              <a:rect l="l" t="t" r="r" b="b"/>
              <a:pathLst>
                <a:path w="16281" h="15003" extrusionOk="0">
                  <a:moveTo>
                    <a:pt x="4183" y="1"/>
                  </a:moveTo>
                  <a:cubicBezTo>
                    <a:pt x="3457" y="1"/>
                    <a:pt x="2870" y="174"/>
                    <a:pt x="2178" y="312"/>
                  </a:cubicBezTo>
                  <a:cubicBezTo>
                    <a:pt x="1729" y="450"/>
                    <a:pt x="1314" y="588"/>
                    <a:pt x="865" y="865"/>
                  </a:cubicBezTo>
                  <a:cubicBezTo>
                    <a:pt x="588" y="1038"/>
                    <a:pt x="277" y="1176"/>
                    <a:pt x="1" y="1453"/>
                  </a:cubicBezTo>
                  <a:cubicBezTo>
                    <a:pt x="588" y="1902"/>
                    <a:pt x="1141" y="2455"/>
                    <a:pt x="1729" y="2904"/>
                  </a:cubicBezTo>
                  <a:cubicBezTo>
                    <a:pt x="2455" y="2766"/>
                    <a:pt x="3319" y="2593"/>
                    <a:pt x="4045" y="2455"/>
                  </a:cubicBezTo>
                  <a:cubicBezTo>
                    <a:pt x="5047" y="2455"/>
                    <a:pt x="5911" y="2455"/>
                    <a:pt x="6914" y="2593"/>
                  </a:cubicBezTo>
                  <a:cubicBezTo>
                    <a:pt x="7778" y="2904"/>
                    <a:pt x="8642" y="3043"/>
                    <a:pt x="9368" y="3457"/>
                  </a:cubicBezTo>
                  <a:cubicBezTo>
                    <a:pt x="10094" y="3907"/>
                    <a:pt x="10820" y="4321"/>
                    <a:pt x="11511" y="4771"/>
                  </a:cubicBezTo>
                  <a:cubicBezTo>
                    <a:pt x="12098" y="5358"/>
                    <a:pt x="12686" y="5911"/>
                    <a:pt x="13101" y="6637"/>
                  </a:cubicBezTo>
                  <a:cubicBezTo>
                    <a:pt x="13550" y="7363"/>
                    <a:pt x="13827" y="8089"/>
                    <a:pt x="14103" y="8815"/>
                  </a:cubicBezTo>
                  <a:cubicBezTo>
                    <a:pt x="14414" y="9506"/>
                    <a:pt x="14691" y="10370"/>
                    <a:pt x="14691" y="11234"/>
                  </a:cubicBezTo>
                  <a:cubicBezTo>
                    <a:pt x="14691" y="12271"/>
                    <a:pt x="14691" y="13274"/>
                    <a:pt x="14553" y="14276"/>
                  </a:cubicBezTo>
                  <a:cubicBezTo>
                    <a:pt x="14553" y="14276"/>
                    <a:pt x="14553" y="14414"/>
                    <a:pt x="14414" y="14414"/>
                  </a:cubicBezTo>
                  <a:lnTo>
                    <a:pt x="14414" y="14553"/>
                  </a:lnTo>
                  <a:cubicBezTo>
                    <a:pt x="14691" y="14691"/>
                    <a:pt x="14829" y="14864"/>
                    <a:pt x="14967" y="15002"/>
                  </a:cubicBezTo>
                  <a:cubicBezTo>
                    <a:pt x="15140" y="14691"/>
                    <a:pt x="15278" y="14414"/>
                    <a:pt x="15417" y="14276"/>
                  </a:cubicBezTo>
                  <a:cubicBezTo>
                    <a:pt x="15693" y="13689"/>
                    <a:pt x="15831" y="13274"/>
                    <a:pt x="16004" y="12824"/>
                  </a:cubicBezTo>
                  <a:cubicBezTo>
                    <a:pt x="16143" y="12099"/>
                    <a:pt x="16281" y="11546"/>
                    <a:pt x="16281" y="10820"/>
                  </a:cubicBezTo>
                  <a:cubicBezTo>
                    <a:pt x="16281" y="9956"/>
                    <a:pt x="16143" y="9091"/>
                    <a:pt x="15831" y="8227"/>
                  </a:cubicBezTo>
                  <a:cubicBezTo>
                    <a:pt x="15693" y="7501"/>
                    <a:pt x="15417" y="6776"/>
                    <a:pt x="15140" y="6050"/>
                  </a:cubicBezTo>
                  <a:cubicBezTo>
                    <a:pt x="14691" y="5358"/>
                    <a:pt x="14103" y="4771"/>
                    <a:pt x="13550" y="4183"/>
                  </a:cubicBezTo>
                  <a:cubicBezTo>
                    <a:pt x="12548" y="3181"/>
                    <a:pt x="11373" y="2317"/>
                    <a:pt x="10232" y="1591"/>
                  </a:cubicBezTo>
                  <a:cubicBezTo>
                    <a:pt x="9230" y="1176"/>
                    <a:pt x="8227" y="727"/>
                    <a:pt x="7190" y="450"/>
                  </a:cubicBezTo>
                  <a:cubicBezTo>
                    <a:pt x="6188" y="174"/>
                    <a:pt x="5185" y="1"/>
                    <a:pt x="41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8"/>
            <p:cNvSpPr/>
            <p:nvPr/>
          </p:nvSpPr>
          <p:spPr>
            <a:xfrm>
              <a:off x="6113658" y="3256131"/>
              <a:ext cx="884465" cy="678909"/>
            </a:xfrm>
            <a:custGeom>
              <a:avLst/>
              <a:gdLst/>
              <a:ahLst/>
              <a:cxnLst/>
              <a:rect l="l" t="t" r="r" b="b"/>
              <a:pathLst>
                <a:path w="43484" h="33378" extrusionOk="0">
                  <a:moveTo>
                    <a:pt x="1" y="0"/>
                  </a:moveTo>
                  <a:cubicBezTo>
                    <a:pt x="1" y="311"/>
                    <a:pt x="1" y="726"/>
                    <a:pt x="139" y="1003"/>
                  </a:cubicBezTo>
                  <a:cubicBezTo>
                    <a:pt x="2455" y="5323"/>
                    <a:pt x="5738" y="8953"/>
                    <a:pt x="9506" y="12236"/>
                  </a:cubicBezTo>
                  <a:cubicBezTo>
                    <a:pt x="13101" y="15416"/>
                    <a:pt x="16972" y="18285"/>
                    <a:pt x="20601" y="21465"/>
                  </a:cubicBezTo>
                  <a:cubicBezTo>
                    <a:pt x="21742" y="22329"/>
                    <a:pt x="22744" y="23332"/>
                    <a:pt x="23747" y="24507"/>
                  </a:cubicBezTo>
                  <a:cubicBezTo>
                    <a:pt x="24922" y="25786"/>
                    <a:pt x="26063" y="27099"/>
                    <a:pt x="27203" y="28240"/>
                  </a:cubicBezTo>
                  <a:cubicBezTo>
                    <a:pt x="28379" y="29519"/>
                    <a:pt x="29657" y="30556"/>
                    <a:pt x="30971" y="31558"/>
                  </a:cubicBezTo>
                  <a:cubicBezTo>
                    <a:pt x="31835" y="32284"/>
                    <a:pt x="32976" y="32837"/>
                    <a:pt x="34116" y="33148"/>
                  </a:cubicBezTo>
                  <a:cubicBezTo>
                    <a:pt x="34886" y="33310"/>
                    <a:pt x="35643" y="33377"/>
                    <a:pt x="36403" y="33377"/>
                  </a:cubicBezTo>
                  <a:cubicBezTo>
                    <a:pt x="36940" y="33377"/>
                    <a:pt x="37478" y="33344"/>
                    <a:pt x="38022" y="33286"/>
                  </a:cubicBezTo>
                  <a:cubicBezTo>
                    <a:pt x="38575" y="33286"/>
                    <a:pt x="39163" y="33148"/>
                    <a:pt x="39750" y="32975"/>
                  </a:cubicBezTo>
                  <a:cubicBezTo>
                    <a:pt x="40165" y="32837"/>
                    <a:pt x="40476" y="32699"/>
                    <a:pt x="40753" y="32560"/>
                  </a:cubicBezTo>
                  <a:cubicBezTo>
                    <a:pt x="41168" y="32422"/>
                    <a:pt x="41479" y="32284"/>
                    <a:pt x="41755" y="31973"/>
                  </a:cubicBezTo>
                  <a:cubicBezTo>
                    <a:pt x="42205" y="31696"/>
                    <a:pt x="42619" y="31247"/>
                    <a:pt x="42758" y="30694"/>
                  </a:cubicBezTo>
                  <a:cubicBezTo>
                    <a:pt x="42896" y="30383"/>
                    <a:pt x="43069" y="30106"/>
                    <a:pt x="43207" y="29830"/>
                  </a:cubicBezTo>
                  <a:cubicBezTo>
                    <a:pt x="43345" y="29380"/>
                    <a:pt x="43345" y="28966"/>
                    <a:pt x="43345" y="28516"/>
                  </a:cubicBezTo>
                  <a:cubicBezTo>
                    <a:pt x="43483" y="28240"/>
                    <a:pt x="43345" y="27963"/>
                    <a:pt x="43345" y="27652"/>
                  </a:cubicBezTo>
                  <a:cubicBezTo>
                    <a:pt x="43345" y="27237"/>
                    <a:pt x="43069" y="26788"/>
                    <a:pt x="42758" y="26512"/>
                  </a:cubicBezTo>
                  <a:cubicBezTo>
                    <a:pt x="42619" y="26235"/>
                    <a:pt x="42205" y="25924"/>
                    <a:pt x="42032" y="25786"/>
                  </a:cubicBezTo>
                  <a:cubicBezTo>
                    <a:pt x="41617" y="25509"/>
                    <a:pt x="41029" y="25371"/>
                    <a:pt x="40615" y="25060"/>
                  </a:cubicBezTo>
                  <a:lnTo>
                    <a:pt x="40165" y="25060"/>
                  </a:lnTo>
                  <a:cubicBezTo>
                    <a:pt x="40303" y="25060"/>
                    <a:pt x="40303" y="25060"/>
                    <a:pt x="40303" y="25198"/>
                  </a:cubicBezTo>
                  <a:cubicBezTo>
                    <a:pt x="41029" y="25647"/>
                    <a:pt x="41755" y="26235"/>
                    <a:pt x="42205" y="26926"/>
                  </a:cubicBezTo>
                  <a:cubicBezTo>
                    <a:pt x="42343" y="27099"/>
                    <a:pt x="42343" y="27237"/>
                    <a:pt x="42343" y="27376"/>
                  </a:cubicBezTo>
                  <a:lnTo>
                    <a:pt x="42343" y="27514"/>
                  </a:lnTo>
                  <a:cubicBezTo>
                    <a:pt x="42205" y="27514"/>
                    <a:pt x="42205" y="27652"/>
                    <a:pt x="42032" y="27790"/>
                  </a:cubicBezTo>
                  <a:cubicBezTo>
                    <a:pt x="41029" y="28827"/>
                    <a:pt x="39889" y="29519"/>
                    <a:pt x="38575" y="30383"/>
                  </a:cubicBezTo>
                  <a:cubicBezTo>
                    <a:pt x="37711" y="30970"/>
                    <a:pt x="36709" y="31420"/>
                    <a:pt x="35706" y="31973"/>
                  </a:cubicBezTo>
                  <a:lnTo>
                    <a:pt x="35568" y="31973"/>
                  </a:lnTo>
                  <a:cubicBezTo>
                    <a:pt x="35292" y="32111"/>
                    <a:pt x="34980" y="32284"/>
                    <a:pt x="34842" y="32422"/>
                  </a:cubicBezTo>
                  <a:cubicBezTo>
                    <a:pt x="34773" y="32491"/>
                    <a:pt x="34669" y="32526"/>
                    <a:pt x="34561" y="32526"/>
                  </a:cubicBezTo>
                  <a:cubicBezTo>
                    <a:pt x="34453" y="32526"/>
                    <a:pt x="34341" y="32491"/>
                    <a:pt x="34255" y="32422"/>
                  </a:cubicBezTo>
                  <a:cubicBezTo>
                    <a:pt x="33252" y="31696"/>
                    <a:pt x="32388" y="30832"/>
                    <a:pt x="31524" y="29968"/>
                  </a:cubicBezTo>
                  <a:cubicBezTo>
                    <a:pt x="30660" y="29104"/>
                    <a:pt x="29657" y="28378"/>
                    <a:pt x="28793" y="27514"/>
                  </a:cubicBezTo>
                  <a:cubicBezTo>
                    <a:pt x="26927" y="25924"/>
                    <a:pt x="25199" y="24196"/>
                    <a:pt x="23332" y="22606"/>
                  </a:cubicBezTo>
                  <a:cubicBezTo>
                    <a:pt x="22019" y="21327"/>
                    <a:pt x="20601" y="20186"/>
                    <a:pt x="19150" y="19011"/>
                  </a:cubicBezTo>
                  <a:cubicBezTo>
                    <a:pt x="18424" y="18596"/>
                    <a:pt x="17836" y="18009"/>
                    <a:pt x="17145" y="17421"/>
                  </a:cubicBezTo>
                  <a:cubicBezTo>
                    <a:pt x="16557" y="16868"/>
                    <a:pt x="15970" y="16280"/>
                    <a:pt x="15417" y="15554"/>
                  </a:cubicBezTo>
                  <a:cubicBezTo>
                    <a:pt x="14241" y="14414"/>
                    <a:pt x="13101" y="13100"/>
                    <a:pt x="11960" y="11821"/>
                  </a:cubicBezTo>
                  <a:cubicBezTo>
                    <a:pt x="10785" y="10508"/>
                    <a:pt x="9368" y="9229"/>
                    <a:pt x="8054" y="7916"/>
                  </a:cubicBezTo>
                  <a:cubicBezTo>
                    <a:pt x="8054" y="7777"/>
                    <a:pt x="8054" y="7777"/>
                    <a:pt x="7916" y="7777"/>
                  </a:cubicBezTo>
                  <a:cubicBezTo>
                    <a:pt x="7778" y="7639"/>
                    <a:pt x="7639" y="7363"/>
                    <a:pt x="7328" y="7224"/>
                  </a:cubicBezTo>
                  <a:cubicBezTo>
                    <a:pt x="6602" y="6498"/>
                    <a:pt x="5911" y="5911"/>
                    <a:pt x="5185" y="5185"/>
                  </a:cubicBezTo>
                  <a:cubicBezTo>
                    <a:pt x="3872" y="4044"/>
                    <a:pt x="2455" y="2593"/>
                    <a:pt x="1141" y="1175"/>
                  </a:cubicBezTo>
                  <a:cubicBezTo>
                    <a:pt x="865" y="726"/>
                    <a:pt x="415" y="450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8"/>
            <p:cNvSpPr/>
            <p:nvPr/>
          </p:nvSpPr>
          <p:spPr>
            <a:xfrm>
              <a:off x="6950980" y="3807315"/>
              <a:ext cx="3539" cy="5634"/>
            </a:xfrm>
            <a:custGeom>
              <a:avLst/>
              <a:gdLst/>
              <a:ahLst/>
              <a:cxnLst/>
              <a:rect l="l" t="t" r="r" b="b"/>
              <a:pathLst>
                <a:path w="174" h="277" extrusionOk="0">
                  <a:moveTo>
                    <a:pt x="1" y="0"/>
                  </a:moveTo>
                  <a:lnTo>
                    <a:pt x="1" y="138"/>
                  </a:lnTo>
                  <a:lnTo>
                    <a:pt x="1" y="277"/>
                  </a:lnTo>
                  <a:lnTo>
                    <a:pt x="173" y="138"/>
                  </a:lnTo>
                  <a:cubicBezTo>
                    <a:pt x="173" y="138"/>
                    <a:pt x="173" y="0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8"/>
            <p:cNvSpPr/>
            <p:nvPr/>
          </p:nvSpPr>
          <p:spPr>
            <a:xfrm>
              <a:off x="6151632" y="3672320"/>
              <a:ext cx="32361" cy="35168"/>
            </a:xfrm>
            <a:custGeom>
              <a:avLst/>
              <a:gdLst/>
              <a:ahLst/>
              <a:cxnLst/>
              <a:rect l="l" t="t" r="r" b="b"/>
              <a:pathLst>
                <a:path w="1591" h="1729" extrusionOk="0">
                  <a:moveTo>
                    <a:pt x="415" y="1"/>
                  </a:moveTo>
                  <a:lnTo>
                    <a:pt x="415" y="139"/>
                  </a:lnTo>
                  <a:cubicBezTo>
                    <a:pt x="277" y="727"/>
                    <a:pt x="138" y="1280"/>
                    <a:pt x="0" y="1729"/>
                  </a:cubicBezTo>
                  <a:cubicBezTo>
                    <a:pt x="277" y="1280"/>
                    <a:pt x="864" y="1141"/>
                    <a:pt x="1452" y="1141"/>
                  </a:cubicBezTo>
                  <a:lnTo>
                    <a:pt x="1590" y="1141"/>
                  </a:lnTo>
                  <a:cubicBezTo>
                    <a:pt x="1279" y="727"/>
                    <a:pt x="864" y="415"/>
                    <a:pt x="415" y="1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8"/>
            <p:cNvSpPr/>
            <p:nvPr/>
          </p:nvSpPr>
          <p:spPr>
            <a:xfrm>
              <a:off x="6058110" y="3754574"/>
              <a:ext cx="726280" cy="758621"/>
            </a:xfrm>
            <a:custGeom>
              <a:avLst/>
              <a:gdLst/>
              <a:ahLst/>
              <a:cxnLst/>
              <a:rect l="l" t="t" r="r" b="b"/>
              <a:pathLst>
                <a:path w="35707" h="37297" extrusionOk="0">
                  <a:moveTo>
                    <a:pt x="7190" y="4736"/>
                  </a:moveTo>
                  <a:cubicBezTo>
                    <a:pt x="7916" y="4736"/>
                    <a:pt x="8642" y="5013"/>
                    <a:pt x="8919" y="5739"/>
                  </a:cubicBezTo>
                  <a:cubicBezTo>
                    <a:pt x="9921" y="7916"/>
                    <a:pt x="11062" y="9921"/>
                    <a:pt x="12375" y="11787"/>
                  </a:cubicBezTo>
                  <a:cubicBezTo>
                    <a:pt x="15832" y="16834"/>
                    <a:pt x="20014" y="21293"/>
                    <a:pt x="23471" y="26339"/>
                  </a:cubicBezTo>
                  <a:cubicBezTo>
                    <a:pt x="23747" y="26789"/>
                    <a:pt x="23747" y="27480"/>
                    <a:pt x="23609" y="27929"/>
                  </a:cubicBezTo>
                  <a:cubicBezTo>
                    <a:pt x="23471" y="28344"/>
                    <a:pt x="23021" y="28793"/>
                    <a:pt x="22607" y="28932"/>
                  </a:cubicBezTo>
                  <a:cubicBezTo>
                    <a:pt x="22343" y="29094"/>
                    <a:pt x="22044" y="29161"/>
                    <a:pt x="21752" y="29161"/>
                  </a:cubicBezTo>
                  <a:cubicBezTo>
                    <a:pt x="21545" y="29161"/>
                    <a:pt x="21341" y="29127"/>
                    <a:pt x="21155" y="29070"/>
                  </a:cubicBezTo>
                  <a:cubicBezTo>
                    <a:pt x="20567" y="28932"/>
                    <a:pt x="20291" y="28655"/>
                    <a:pt x="20014" y="28206"/>
                  </a:cubicBezTo>
                  <a:lnTo>
                    <a:pt x="20014" y="27929"/>
                  </a:lnTo>
                  <a:cubicBezTo>
                    <a:pt x="19703" y="27653"/>
                    <a:pt x="19427" y="27342"/>
                    <a:pt x="19150" y="26927"/>
                  </a:cubicBezTo>
                  <a:cubicBezTo>
                    <a:pt x="18424" y="26616"/>
                    <a:pt x="17837" y="26339"/>
                    <a:pt x="17111" y="25925"/>
                  </a:cubicBezTo>
                  <a:cubicBezTo>
                    <a:pt x="15555" y="25199"/>
                    <a:pt x="14103" y="24473"/>
                    <a:pt x="12652" y="23747"/>
                  </a:cubicBezTo>
                  <a:cubicBezTo>
                    <a:pt x="9645" y="22157"/>
                    <a:pt x="6603" y="20740"/>
                    <a:pt x="3734" y="19150"/>
                  </a:cubicBezTo>
                  <a:cubicBezTo>
                    <a:pt x="3734" y="19150"/>
                    <a:pt x="3734" y="19012"/>
                    <a:pt x="3596" y="19012"/>
                  </a:cubicBezTo>
                  <a:cubicBezTo>
                    <a:pt x="3596" y="18839"/>
                    <a:pt x="3457" y="18700"/>
                    <a:pt x="3457" y="18562"/>
                  </a:cubicBezTo>
                  <a:cubicBezTo>
                    <a:pt x="3596" y="17975"/>
                    <a:pt x="3734" y="17560"/>
                    <a:pt x="3734" y="17110"/>
                  </a:cubicBezTo>
                  <a:cubicBezTo>
                    <a:pt x="3872" y="16696"/>
                    <a:pt x="4010" y="16246"/>
                    <a:pt x="4010" y="15832"/>
                  </a:cubicBezTo>
                  <a:cubicBezTo>
                    <a:pt x="4322" y="14967"/>
                    <a:pt x="4460" y="13965"/>
                    <a:pt x="4736" y="13101"/>
                  </a:cubicBezTo>
                  <a:cubicBezTo>
                    <a:pt x="5013" y="11373"/>
                    <a:pt x="5462" y="9644"/>
                    <a:pt x="5600" y="7778"/>
                  </a:cubicBezTo>
                  <a:lnTo>
                    <a:pt x="5600" y="7467"/>
                  </a:lnTo>
                  <a:cubicBezTo>
                    <a:pt x="5186" y="6603"/>
                    <a:pt x="5462" y="5462"/>
                    <a:pt x="6326" y="4874"/>
                  </a:cubicBezTo>
                  <a:cubicBezTo>
                    <a:pt x="6603" y="4736"/>
                    <a:pt x="6914" y="4736"/>
                    <a:pt x="7190" y="4736"/>
                  </a:cubicBezTo>
                  <a:close/>
                  <a:moveTo>
                    <a:pt x="8642" y="1"/>
                  </a:moveTo>
                  <a:lnTo>
                    <a:pt x="8193" y="416"/>
                  </a:lnTo>
                  <a:cubicBezTo>
                    <a:pt x="7916" y="692"/>
                    <a:pt x="7605" y="865"/>
                    <a:pt x="7329" y="1141"/>
                  </a:cubicBezTo>
                  <a:cubicBezTo>
                    <a:pt x="7329" y="1280"/>
                    <a:pt x="7190" y="1418"/>
                    <a:pt x="7190" y="1556"/>
                  </a:cubicBezTo>
                  <a:cubicBezTo>
                    <a:pt x="7190" y="1729"/>
                    <a:pt x="7052" y="1867"/>
                    <a:pt x="7052" y="2006"/>
                  </a:cubicBezTo>
                  <a:cubicBezTo>
                    <a:pt x="6914" y="2282"/>
                    <a:pt x="6741" y="2420"/>
                    <a:pt x="6465" y="2731"/>
                  </a:cubicBezTo>
                  <a:cubicBezTo>
                    <a:pt x="6326" y="2870"/>
                    <a:pt x="6050" y="3008"/>
                    <a:pt x="5739" y="3146"/>
                  </a:cubicBezTo>
                  <a:cubicBezTo>
                    <a:pt x="5462" y="3146"/>
                    <a:pt x="5186" y="3284"/>
                    <a:pt x="4875" y="3284"/>
                  </a:cubicBezTo>
                  <a:cubicBezTo>
                    <a:pt x="4598" y="3284"/>
                    <a:pt x="4460" y="3146"/>
                    <a:pt x="4149" y="3008"/>
                  </a:cubicBezTo>
                  <a:cubicBezTo>
                    <a:pt x="3872" y="2870"/>
                    <a:pt x="3596" y="2731"/>
                    <a:pt x="3457" y="2420"/>
                  </a:cubicBezTo>
                  <a:cubicBezTo>
                    <a:pt x="3285" y="2282"/>
                    <a:pt x="3146" y="2144"/>
                    <a:pt x="3146" y="2006"/>
                  </a:cubicBezTo>
                  <a:cubicBezTo>
                    <a:pt x="3008" y="2420"/>
                    <a:pt x="2870" y="2870"/>
                    <a:pt x="2732" y="3457"/>
                  </a:cubicBezTo>
                  <a:cubicBezTo>
                    <a:pt x="1867" y="6050"/>
                    <a:pt x="1142" y="8642"/>
                    <a:pt x="554" y="11234"/>
                  </a:cubicBezTo>
                  <a:cubicBezTo>
                    <a:pt x="139" y="13239"/>
                    <a:pt x="1" y="15106"/>
                    <a:pt x="139" y="17110"/>
                  </a:cubicBezTo>
                  <a:cubicBezTo>
                    <a:pt x="139" y="17560"/>
                    <a:pt x="139" y="17975"/>
                    <a:pt x="277" y="18424"/>
                  </a:cubicBezTo>
                  <a:lnTo>
                    <a:pt x="416" y="18424"/>
                  </a:lnTo>
                  <a:cubicBezTo>
                    <a:pt x="554" y="18562"/>
                    <a:pt x="554" y="18839"/>
                    <a:pt x="416" y="19012"/>
                  </a:cubicBezTo>
                  <a:lnTo>
                    <a:pt x="416" y="19150"/>
                  </a:lnTo>
                  <a:cubicBezTo>
                    <a:pt x="416" y="19426"/>
                    <a:pt x="554" y="19703"/>
                    <a:pt x="692" y="20014"/>
                  </a:cubicBezTo>
                  <a:cubicBezTo>
                    <a:pt x="865" y="20429"/>
                    <a:pt x="1003" y="20878"/>
                    <a:pt x="1280" y="21293"/>
                  </a:cubicBezTo>
                  <a:cubicBezTo>
                    <a:pt x="1418" y="21431"/>
                    <a:pt x="1418" y="21742"/>
                    <a:pt x="1556" y="21880"/>
                  </a:cubicBezTo>
                  <a:lnTo>
                    <a:pt x="1729" y="22019"/>
                  </a:lnTo>
                  <a:cubicBezTo>
                    <a:pt x="1867" y="21880"/>
                    <a:pt x="2006" y="21880"/>
                    <a:pt x="2144" y="21880"/>
                  </a:cubicBezTo>
                  <a:lnTo>
                    <a:pt x="2282" y="21880"/>
                  </a:lnTo>
                  <a:cubicBezTo>
                    <a:pt x="2593" y="21880"/>
                    <a:pt x="2732" y="22157"/>
                    <a:pt x="2593" y="22468"/>
                  </a:cubicBezTo>
                  <a:cubicBezTo>
                    <a:pt x="2420" y="22606"/>
                    <a:pt x="2420" y="22745"/>
                    <a:pt x="2420" y="22745"/>
                  </a:cubicBezTo>
                  <a:cubicBezTo>
                    <a:pt x="2593" y="23021"/>
                    <a:pt x="2732" y="23159"/>
                    <a:pt x="2870" y="23332"/>
                  </a:cubicBezTo>
                  <a:cubicBezTo>
                    <a:pt x="3008" y="23159"/>
                    <a:pt x="3008" y="23021"/>
                    <a:pt x="3146" y="22883"/>
                  </a:cubicBezTo>
                  <a:cubicBezTo>
                    <a:pt x="3146" y="22745"/>
                    <a:pt x="3285" y="22745"/>
                    <a:pt x="3457" y="22745"/>
                  </a:cubicBezTo>
                  <a:lnTo>
                    <a:pt x="3734" y="22745"/>
                  </a:lnTo>
                  <a:cubicBezTo>
                    <a:pt x="3872" y="22883"/>
                    <a:pt x="4010" y="23021"/>
                    <a:pt x="3872" y="23332"/>
                  </a:cubicBezTo>
                  <a:cubicBezTo>
                    <a:pt x="3872" y="23470"/>
                    <a:pt x="3734" y="23747"/>
                    <a:pt x="3734" y="23885"/>
                  </a:cubicBezTo>
                  <a:cubicBezTo>
                    <a:pt x="3872" y="23747"/>
                    <a:pt x="3872" y="23609"/>
                    <a:pt x="4010" y="23332"/>
                  </a:cubicBezTo>
                  <a:cubicBezTo>
                    <a:pt x="4010" y="23159"/>
                    <a:pt x="4322" y="23159"/>
                    <a:pt x="4460" y="23159"/>
                  </a:cubicBezTo>
                  <a:lnTo>
                    <a:pt x="4598" y="23159"/>
                  </a:lnTo>
                  <a:cubicBezTo>
                    <a:pt x="4875" y="23332"/>
                    <a:pt x="4875" y="23470"/>
                    <a:pt x="4736" y="23747"/>
                  </a:cubicBezTo>
                  <a:cubicBezTo>
                    <a:pt x="4736" y="24023"/>
                    <a:pt x="4598" y="24196"/>
                    <a:pt x="4598" y="24473"/>
                  </a:cubicBezTo>
                  <a:cubicBezTo>
                    <a:pt x="5013" y="24749"/>
                    <a:pt x="5600" y="25060"/>
                    <a:pt x="6050" y="25337"/>
                  </a:cubicBezTo>
                  <a:cubicBezTo>
                    <a:pt x="6465" y="24196"/>
                    <a:pt x="6741" y="23159"/>
                    <a:pt x="7329" y="22157"/>
                  </a:cubicBezTo>
                  <a:cubicBezTo>
                    <a:pt x="7467" y="22157"/>
                    <a:pt x="7467" y="22019"/>
                    <a:pt x="7605" y="22019"/>
                  </a:cubicBezTo>
                  <a:lnTo>
                    <a:pt x="7778" y="21880"/>
                  </a:lnTo>
                  <a:lnTo>
                    <a:pt x="7916" y="22019"/>
                  </a:lnTo>
                  <a:cubicBezTo>
                    <a:pt x="8055" y="22019"/>
                    <a:pt x="8193" y="22157"/>
                    <a:pt x="8193" y="22157"/>
                  </a:cubicBezTo>
                  <a:lnTo>
                    <a:pt x="8193" y="22606"/>
                  </a:lnTo>
                  <a:cubicBezTo>
                    <a:pt x="7605" y="23609"/>
                    <a:pt x="7190" y="24611"/>
                    <a:pt x="6914" y="25613"/>
                  </a:cubicBezTo>
                  <a:cubicBezTo>
                    <a:pt x="7052" y="25752"/>
                    <a:pt x="7329" y="25925"/>
                    <a:pt x="7467" y="26063"/>
                  </a:cubicBezTo>
                  <a:cubicBezTo>
                    <a:pt x="7467" y="25752"/>
                    <a:pt x="7605" y="25613"/>
                    <a:pt x="7605" y="25475"/>
                  </a:cubicBezTo>
                  <a:cubicBezTo>
                    <a:pt x="7778" y="25199"/>
                    <a:pt x="7916" y="25199"/>
                    <a:pt x="8055" y="25199"/>
                  </a:cubicBezTo>
                  <a:lnTo>
                    <a:pt x="8193" y="25199"/>
                  </a:lnTo>
                  <a:cubicBezTo>
                    <a:pt x="8331" y="25199"/>
                    <a:pt x="8469" y="25337"/>
                    <a:pt x="8469" y="25475"/>
                  </a:cubicBezTo>
                  <a:lnTo>
                    <a:pt x="8469" y="25752"/>
                  </a:lnTo>
                  <a:cubicBezTo>
                    <a:pt x="8331" y="26063"/>
                    <a:pt x="8331" y="26201"/>
                    <a:pt x="8193" y="26478"/>
                  </a:cubicBezTo>
                  <a:cubicBezTo>
                    <a:pt x="8469" y="26478"/>
                    <a:pt x="8642" y="26616"/>
                    <a:pt x="8780" y="26616"/>
                  </a:cubicBezTo>
                  <a:cubicBezTo>
                    <a:pt x="8919" y="26478"/>
                    <a:pt x="8919" y="26339"/>
                    <a:pt x="8919" y="26201"/>
                  </a:cubicBezTo>
                  <a:cubicBezTo>
                    <a:pt x="9057" y="26063"/>
                    <a:pt x="9057" y="26063"/>
                    <a:pt x="9195" y="25925"/>
                  </a:cubicBezTo>
                  <a:lnTo>
                    <a:pt x="9506" y="25925"/>
                  </a:lnTo>
                  <a:cubicBezTo>
                    <a:pt x="9645" y="26063"/>
                    <a:pt x="9783" y="26063"/>
                    <a:pt x="9783" y="26201"/>
                  </a:cubicBezTo>
                  <a:lnTo>
                    <a:pt x="9783" y="26616"/>
                  </a:lnTo>
                  <a:cubicBezTo>
                    <a:pt x="9783" y="26789"/>
                    <a:pt x="9645" y="26927"/>
                    <a:pt x="9645" y="27065"/>
                  </a:cubicBezTo>
                  <a:cubicBezTo>
                    <a:pt x="9783" y="27203"/>
                    <a:pt x="9921" y="27342"/>
                    <a:pt x="10198" y="27342"/>
                  </a:cubicBezTo>
                  <a:cubicBezTo>
                    <a:pt x="10198" y="27203"/>
                    <a:pt x="10370" y="27203"/>
                    <a:pt x="10370" y="27065"/>
                  </a:cubicBezTo>
                  <a:cubicBezTo>
                    <a:pt x="10509" y="26789"/>
                    <a:pt x="10647" y="26789"/>
                    <a:pt x="10785" y="26789"/>
                  </a:cubicBezTo>
                  <a:lnTo>
                    <a:pt x="10923" y="26789"/>
                  </a:lnTo>
                  <a:cubicBezTo>
                    <a:pt x="11235" y="26927"/>
                    <a:pt x="11235" y="27203"/>
                    <a:pt x="11235" y="27342"/>
                  </a:cubicBezTo>
                  <a:cubicBezTo>
                    <a:pt x="11062" y="27480"/>
                    <a:pt x="11062" y="27653"/>
                    <a:pt x="10923" y="27791"/>
                  </a:cubicBezTo>
                  <a:cubicBezTo>
                    <a:pt x="11062" y="27791"/>
                    <a:pt x="11235" y="27929"/>
                    <a:pt x="11235" y="27929"/>
                  </a:cubicBezTo>
                  <a:cubicBezTo>
                    <a:pt x="11373" y="27791"/>
                    <a:pt x="11373" y="27653"/>
                    <a:pt x="11511" y="27480"/>
                  </a:cubicBezTo>
                  <a:cubicBezTo>
                    <a:pt x="11511" y="27342"/>
                    <a:pt x="11649" y="27203"/>
                    <a:pt x="11788" y="27203"/>
                  </a:cubicBezTo>
                  <a:lnTo>
                    <a:pt x="12099" y="27203"/>
                  </a:lnTo>
                  <a:cubicBezTo>
                    <a:pt x="12237" y="27203"/>
                    <a:pt x="12237" y="27342"/>
                    <a:pt x="12375" y="27480"/>
                  </a:cubicBezTo>
                  <a:cubicBezTo>
                    <a:pt x="12375" y="27480"/>
                    <a:pt x="12375" y="27653"/>
                    <a:pt x="12237" y="27791"/>
                  </a:cubicBezTo>
                  <a:cubicBezTo>
                    <a:pt x="12237" y="27929"/>
                    <a:pt x="12099" y="28068"/>
                    <a:pt x="12099" y="28344"/>
                  </a:cubicBezTo>
                  <a:cubicBezTo>
                    <a:pt x="12513" y="28517"/>
                    <a:pt x="12963" y="28793"/>
                    <a:pt x="13378" y="28932"/>
                  </a:cubicBezTo>
                  <a:cubicBezTo>
                    <a:pt x="13827" y="28068"/>
                    <a:pt x="14242" y="27065"/>
                    <a:pt x="14691" y="26201"/>
                  </a:cubicBezTo>
                  <a:cubicBezTo>
                    <a:pt x="14829" y="26063"/>
                    <a:pt x="14829" y="26063"/>
                    <a:pt x="14968" y="25925"/>
                  </a:cubicBezTo>
                  <a:lnTo>
                    <a:pt x="15106" y="25925"/>
                  </a:lnTo>
                  <a:cubicBezTo>
                    <a:pt x="15106" y="25925"/>
                    <a:pt x="15244" y="25925"/>
                    <a:pt x="15244" y="26063"/>
                  </a:cubicBezTo>
                  <a:cubicBezTo>
                    <a:pt x="15382" y="26063"/>
                    <a:pt x="15555" y="26063"/>
                    <a:pt x="15555" y="26201"/>
                  </a:cubicBezTo>
                  <a:lnTo>
                    <a:pt x="15555" y="26616"/>
                  </a:lnTo>
                  <a:cubicBezTo>
                    <a:pt x="14968" y="27480"/>
                    <a:pt x="14691" y="28344"/>
                    <a:pt x="14242" y="29381"/>
                  </a:cubicBezTo>
                  <a:cubicBezTo>
                    <a:pt x="14380" y="29381"/>
                    <a:pt x="14518" y="29519"/>
                    <a:pt x="14691" y="29519"/>
                  </a:cubicBezTo>
                  <a:cubicBezTo>
                    <a:pt x="14829" y="29381"/>
                    <a:pt x="14829" y="29070"/>
                    <a:pt x="14968" y="28932"/>
                  </a:cubicBezTo>
                  <a:cubicBezTo>
                    <a:pt x="14968" y="28793"/>
                    <a:pt x="15244" y="28655"/>
                    <a:pt x="15382" y="28655"/>
                  </a:cubicBezTo>
                  <a:lnTo>
                    <a:pt x="15555" y="28655"/>
                  </a:lnTo>
                  <a:cubicBezTo>
                    <a:pt x="15693" y="28793"/>
                    <a:pt x="15832" y="29070"/>
                    <a:pt x="15693" y="29208"/>
                  </a:cubicBezTo>
                  <a:cubicBezTo>
                    <a:pt x="15693" y="29519"/>
                    <a:pt x="15555" y="29658"/>
                    <a:pt x="15555" y="29934"/>
                  </a:cubicBezTo>
                  <a:cubicBezTo>
                    <a:pt x="15693" y="29934"/>
                    <a:pt x="15693" y="29934"/>
                    <a:pt x="15832" y="30072"/>
                  </a:cubicBezTo>
                  <a:cubicBezTo>
                    <a:pt x="15970" y="29934"/>
                    <a:pt x="15970" y="29796"/>
                    <a:pt x="16108" y="29658"/>
                  </a:cubicBezTo>
                  <a:cubicBezTo>
                    <a:pt x="16108" y="29381"/>
                    <a:pt x="16247" y="29381"/>
                    <a:pt x="16558" y="29381"/>
                  </a:cubicBezTo>
                  <a:lnTo>
                    <a:pt x="16696" y="29381"/>
                  </a:lnTo>
                  <a:cubicBezTo>
                    <a:pt x="16834" y="29519"/>
                    <a:pt x="16972" y="29796"/>
                    <a:pt x="16834" y="29934"/>
                  </a:cubicBezTo>
                  <a:cubicBezTo>
                    <a:pt x="16834" y="30072"/>
                    <a:pt x="16696" y="30245"/>
                    <a:pt x="16696" y="30383"/>
                  </a:cubicBezTo>
                  <a:cubicBezTo>
                    <a:pt x="16834" y="30522"/>
                    <a:pt x="16972" y="30522"/>
                    <a:pt x="17111" y="30660"/>
                  </a:cubicBezTo>
                  <a:cubicBezTo>
                    <a:pt x="17283" y="30522"/>
                    <a:pt x="17283" y="30383"/>
                    <a:pt x="17422" y="30245"/>
                  </a:cubicBezTo>
                  <a:cubicBezTo>
                    <a:pt x="17422" y="30072"/>
                    <a:pt x="17560" y="29934"/>
                    <a:pt x="17698" y="29934"/>
                  </a:cubicBezTo>
                  <a:lnTo>
                    <a:pt x="17975" y="29934"/>
                  </a:lnTo>
                  <a:cubicBezTo>
                    <a:pt x="18148" y="30072"/>
                    <a:pt x="18286" y="30383"/>
                    <a:pt x="18148" y="30660"/>
                  </a:cubicBezTo>
                  <a:cubicBezTo>
                    <a:pt x="18148" y="30660"/>
                    <a:pt x="17975" y="30798"/>
                    <a:pt x="17975" y="30936"/>
                  </a:cubicBezTo>
                  <a:cubicBezTo>
                    <a:pt x="18148" y="31109"/>
                    <a:pt x="18286" y="31109"/>
                    <a:pt x="18562" y="31248"/>
                  </a:cubicBezTo>
                  <a:cubicBezTo>
                    <a:pt x="18562" y="31109"/>
                    <a:pt x="18562" y="30936"/>
                    <a:pt x="18701" y="30798"/>
                  </a:cubicBezTo>
                  <a:cubicBezTo>
                    <a:pt x="18701" y="30660"/>
                    <a:pt x="18839" y="30660"/>
                    <a:pt x="19012" y="30660"/>
                  </a:cubicBezTo>
                  <a:cubicBezTo>
                    <a:pt x="19012" y="30522"/>
                    <a:pt x="19012" y="30522"/>
                    <a:pt x="19150" y="30522"/>
                  </a:cubicBezTo>
                  <a:cubicBezTo>
                    <a:pt x="19150" y="30522"/>
                    <a:pt x="19288" y="30522"/>
                    <a:pt x="19288" y="30660"/>
                  </a:cubicBezTo>
                  <a:cubicBezTo>
                    <a:pt x="19427" y="30660"/>
                    <a:pt x="19565" y="30936"/>
                    <a:pt x="19565" y="31248"/>
                  </a:cubicBezTo>
                  <a:cubicBezTo>
                    <a:pt x="19427" y="31248"/>
                    <a:pt x="19427" y="31386"/>
                    <a:pt x="19288" y="31524"/>
                  </a:cubicBezTo>
                  <a:cubicBezTo>
                    <a:pt x="19703" y="31662"/>
                    <a:pt x="20152" y="31801"/>
                    <a:pt x="20567" y="32112"/>
                  </a:cubicBezTo>
                  <a:cubicBezTo>
                    <a:pt x="20878" y="31386"/>
                    <a:pt x="21155" y="30522"/>
                    <a:pt x="21604" y="29796"/>
                  </a:cubicBezTo>
                  <a:cubicBezTo>
                    <a:pt x="21604" y="29796"/>
                    <a:pt x="21742" y="29658"/>
                    <a:pt x="21881" y="29658"/>
                  </a:cubicBezTo>
                  <a:lnTo>
                    <a:pt x="22157" y="29658"/>
                  </a:lnTo>
                  <a:cubicBezTo>
                    <a:pt x="22295" y="29796"/>
                    <a:pt x="22468" y="30072"/>
                    <a:pt x="22468" y="30245"/>
                  </a:cubicBezTo>
                  <a:cubicBezTo>
                    <a:pt x="22019" y="30936"/>
                    <a:pt x="21742" y="31662"/>
                    <a:pt x="21293" y="32388"/>
                  </a:cubicBezTo>
                  <a:cubicBezTo>
                    <a:pt x="21604" y="32526"/>
                    <a:pt x="21881" y="32526"/>
                    <a:pt x="22157" y="32665"/>
                  </a:cubicBezTo>
                  <a:cubicBezTo>
                    <a:pt x="22157" y="32665"/>
                    <a:pt x="22295" y="32526"/>
                    <a:pt x="22295" y="32388"/>
                  </a:cubicBezTo>
                  <a:cubicBezTo>
                    <a:pt x="22295" y="32250"/>
                    <a:pt x="22607" y="32250"/>
                    <a:pt x="22745" y="32250"/>
                  </a:cubicBezTo>
                  <a:lnTo>
                    <a:pt x="22883" y="32250"/>
                  </a:lnTo>
                  <a:cubicBezTo>
                    <a:pt x="23021" y="32250"/>
                    <a:pt x="23160" y="32526"/>
                    <a:pt x="23021" y="32838"/>
                  </a:cubicBezTo>
                  <a:lnTo>
                    <a:pt x="23021" y="32976"/>
                  </a:lnTo>
                  <a:cubicBezTo>
                    <a:pt x="23160" y="33114"/>
                    <a:pt x="23332" y="33114"/>
                    <a:pt x="23609" y="33252"/>
                  </a:cubicBezTo>
                  <a:cubicBezTo>
                    <a:pt x="23609" y="33114"/>
                    <a:pt x="23609" y="33114"/>
                    <a:pt x="23747" y="32976"/>
                  </a:cubicBezTo>
                  <a:cubicBezTo>
                    <a:pt x="23747" y="32838"/>
                    <a:pt x="23885" y="32838"/>
                    <a:pt x="23885" y="32838"/>
                  </a:cubicBezTo>
                  <a:lnTo>
                    <a:pt x="24024" y="32665"/>
                  </a:lnTo>
                  <a:cubicBezTo>
                    <a:pt x="24196" y="32665"/>
                    <a:pt x="24196" y="32665"/>
                    <a:pt x="24335" y="32838"/>
                  </a:cubicBezTo>
                  <a:lnTo>
                    <a:pt x="24473" y="32976"/>
                  </a:lnTo>
                  <a:cubicBezTo>
                    <a:pt x="24611" y="33114"/>
                    <a:pt x="24611" y="33252"/>
                    <a:pt x="24473" y="33391"/>
                  </a:cubicBezTo>
                  <a:cubicBezTo>
                    <a:pt x="24473" y="33391"/>
                    <a:pt x="24473" y="33529"/>
                    <a:pt x="24335" y="33529"/>
                  </a:cubicBezTo>
                  <a:cubicBezTo>
                    <a:pt x="24611" y="33702"/>
                    <a:pt x="24750" y="33702"/>
                    <a:pt x="24888" y="33840"/>
                  </a:cubicBezTo>
                  <a:cubicBezTo>
                    <a:pt x="25061" y="33702"/>
                    <a:pt x="25061" y="33702"/>
                    <a:pt x="25061" y="33529"/>
                  </a:cubicBezTo>
                  <a:cubicBezTo>
                    <a:pt x="25199" y="33391"/>
                    <a:pt x="25337" y="33252"/>
                    <a:pt x="25475" y="33252"/>
                  </a:cubicBezTo>
                  <a:cubicBezTo>
                    <a:pt x="25475" y="33252"/>
                    <a:pt x="25614" y="33252"/>
                    <a:pt x="25614" y="33391"/>
                  </a:cubicBezTo>
                  <a:cubicBezTo>
                    <a:pt x="25925" y="33391"/>
                    <a:pt x="25925" y="33702"/>
                    <a:pt x="25925" y="33978"/>
                  </a:cubicBezTo>
                  <a:cubicBezTo>
                    <a:pt x="25925" y="33978"/>
                    <a:pt x="25752" y="33978"/>
                    <a:pt x="25752" y="34116"/>
                  </a:cubicBezTo>
                  <a:cubicBezTo>
                    <a:pt x="25925" y="34116"/>
                    <a:pt x="26063" y="34116"/>
                    <a:pt x="26201" y="34255"/>
                  </a:cubicBezTo>
                  <a:cubicBezTo>
                    <a:pt x="26340" y="34255"/>
                    <a:pt x="26340" y="34116"/>
                    <a:pt x="26340" y="34116"/>
                  </a:cubicBezTo>
                  <a:cubicBezTo>
                    <a:pt x="26340" y="33978"/>
                    <a:pt x="26478" y="33840"/>
                    <a:pt x="26789" y="33840"/>
                  </a:cubicBezTo>
                  <a:cubicBezTo>
                    <a:pt x="26789" y="33840"/>
                    <a:pt x="26789" y="33978"/>
                    <a:pt x="26927" y="33978"/>
                  </a:cubicBezTo>
                  <a:cubicBezTo>
                    <a:pt x="27065" y="33978"/>
                    <a:pt x="27204" y="34255"/>
                    <a:pt x="27065" y="34566"/>
                  </a:cubicBezTo>
                  <a:cubicBezTo>
                    <a:pt x="27480" y="34704"/>
                    <a:pt x="27930" y="34842"/>
                    <a:pt x="28344" y="34981"/>
                  </a:cubicBezTo>
                  <a:lnTo>
                    <a:pt x="28344" y="34842"/>
                  </a:lnTo>
                  <a:cubicBezTo>
                    <a:pt x="28517" y="34393"/>
                    <a:pt x="28794" y="33978"/>
                    <a:pt x="28932" y="33529"/>
                  </a:cubicBezTo>
                  <a:cubicBezTo>
                    <a:pt x="29070" y="33391"/>
                    <a:pt x="29208" y="33252"/>
                    <a:pt x="29381" y="33252"/>
                  </a:cubicBezTo>
                  <a:lnTo>
                    <a:pt x="29520" y="33252"/>
                  </a:lnTo>
                  <a:cubicBezTo>
                    <a:pt x="29796" y="33391"/>
                    <a:pt x="29934" y="33702"/>
                    <a:pt x="29796" y="33840"/>
                  </a:cubicBezTo>
                  <a:cubicBezTo>
                    <a:pt x="29520" y="34255"/>
                    <a:pt x="29381" y="34704"/>
                    <a:pt x="29070" y="35257"/>
                  </a:cubicBezTo>
                  <a:cubicBezTo>
                    <a:pt x="29520" y="35430"/>
                    <a:pt x="29796" y="35430"/>
                    <a:pt x="30245" y="35568"/>
                  </a:cubicBezTo>
                  <a:cubicBezTo>
                    <a:pt x="30245" y="35568"/>
                    <a:pt x="30245" y="35430"/>
                    <a:pt x="30384" y="35430"/>
                  </a:cubicBezTo>
                  <a:cubicBezTo>
                    <a:pt x="30384" y="35257"/>
                    <a:pt x="30522" y="35119"/>
                    <a:pt x="30660" y="35119"/>
                  </a:cubicBezTo>
                  <a:lnTo>
                    <a:pt x="30937" y="35119"/>
                  </a:lnTo>
                  <a:cubicBezTo>
                    <a:pt x="31110" y="35257"/>
                    <a:pt x="31248" y="35568"/>
                    <a:pt x="31110" y="35706"/>
                  </a:cubicBezTo>
                  <a:lnTo>
                    <a:pt x="31110" y="35845"/>
                  </a:lnTo>
                  <a:cubicBezTo>
                    <a:pt x="31386" y="35983"/>
                    <a:pt x="31524" y="35983"/>
                    <a:pt x="31801" y="36121"/>
                  </a:cubicBezTo>
                  <a:cubicBezTo>
                    <a:pt x="31974" y="35983"/>
                    <a:pt x="32112" y="35845"/>
                    <a:pt x="32250" y="35845"/>
                  </a:cubicBezTo>
                  <a:lnTo>
                    <a:pt x="32388" y="35845"/>
                  </a:lnTo>
                  <a:cubicBezTo>
                    <a:pt x="32527" y="35845"/>
                    <a:pt x="32665" y="36121"/>
                    <a:pt x="32665" y="36294"/>
                  </a:cubicBezTo>
                  <a:lnTo>
                    <a:pt x="32665" y="36432"/>
                  </a:lnTo>
                  <a:cubicBezTo>
                    <a:pt x="32838" y="36432"/>
                    <a:pt x="33114" y="36432"/>
                    <a:pt x="33253" y="36571"/>
                  </a:cubicBezTo>
                  <a:cubicBezTo>
                    <a:pt x="33391" y="36432"/>
                    <a:pt x="33529" y="36432"/>
                    <a:pt x="33529" y="36432"/>
                  </a:cubicBezTo>
                  <a:lnTo>
                    <a:pt x="33840" y="36432"/>
                  </a:lnTo>
                  <a:cubicBezTo>
                    <a:pt x="33978" y="36571"/>
                    <a:pt x="33978" y="36571"/>
                    <a:pt x="33978" y="36709"/>
                  </a:cubicBezTo>
                  <a:cubicBezTo>
                    <a:pt x="34566" y="36985"/>
                    <a:pt x="35119" y="37158"/>
                    <a:pt x="35707" y="37296"/>
                  </a:cubicBezTo>
                  <a:cubicBezTo>
                    <a:pt x="35430" y="36847"/>
                    <a:pt x="35257" y="36571"/>
                    <a:pt x="34981" y="36121"/>
                  </a:cubicBezTo>
                  <a:cubicBezTo>
                    <a:pt x="34255" y="34981"/>
                    <a:pt x="33391" y="33978"/>
                    <a:pt x="32527" y="32838"/>
                  </a:cubicBezTo>
                  <a:cubicBezTo>
                    <a:pt x="30937" y="30522"/>
                    <a:pt x="29208" y="28344"/>
                    <a:pt x="27480" y="26063"/>
                  </a:cubicBezTo>
                  <a:cubicBezTo>
                    <a:pt x="26478" y="24611"/>
                    <a:pt x="25337" y="23021"/>
                    <a:pt x="24196" y="21604"/>
                  </a:cubicBezTo>
                  <a:cubicBezTo>
                    <a:pt x="23021" y="20014"/>
                    <a:pt x="22019" y="18424"/>
                    <a:pt x="20878" y="16972"/>
                  </a:cubicBezTo>
                  <a:cubicBezTo>
                    <a:pt x="18839" y="13827"/>
                    <a:pt x="16558" y="10785"/>
                    <a:pt x="14242" y="7916"/>
                  </a:cubicBezTo>
                  <a:lnTo>
                    <a:pt x="14380" y="7916"/>
                  </a:lnTo>
                  <a:cubicBezTo>
                    <a:pt x="13654" y="7052"/>
                    <a:pt x="12963" y="6326"/>
                    <a:pt x="12375" y="5462"/>
                  </a:cubicBezTo>
                  <a:cubicBezTo>
                    <a:pt x="11788" y="4736"/>
                    <a:pt x="11373" y="4010"/>
                    <a:pt x="10785" y="3146"/>
                  </a:cubicBezTo>
                  <a:cubicBezTo>
                    <a:pt x="10059" y="2144"/>
                    <a:pt x="9333" y="1003"/>
                    <a:pt x="8642" y="1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8"/>
            <p:cNvSpPr/>
            <p:nvPr/>
          </p:nvSpPr>
          <p:spPr>
            <a:xfrm>
              <a:off x="6315427" y="4067438"/>
              <a:ext cx="137824" cy="193352"/>
            </a:xfrm>
            <a:custGeom>
              <a:avLst/>
              <a:gdLst/>
              <a:ahLst/>
              <a:cxnLst/>
              <a:rect l="l" t="t" r="r" b="b"/>
              <a:pathLst>
                <a:path w="6776" h="9506" extrusionOk="0">
                  <a:moveTo>
                    <a:pt x="1" y="0"/>
                  </a:moveTo>
                  <a:cubicBezTo>
                    <a:pt x="288" y="543"/>
                    <a:pt x="664" y="1085"/>
                    <a:pt x="1073" y="1601"/>
                  </a:cubicBezTo>
                  <a:lnTo>
                    <a:pt x="1073" y="1601"/>
                  </a:lnTo>
                  <a:cubicBezTo>
                    <a:pt x="720" y="1068"/>
                    <a:pt x="370" y="534"/>
                    <a:pt x="1" y="0"/>
                  </a:cubicBezTo>
                  <a:close/>
                  <a:moveTo>
                    <a:pt x="1073" y="1601"/>
                  </a:moveTo>
                  <a:lnTo>
                    <a:pt x="1073" y="1601"/>
                  </a:lnTo>
                  <a:cubicBezTo>
                    <a:pt x="1498" y="2240"/>
                    <a:pt x="1928" y="2876"/>
                    <a:pt x="2401" y="3507"/>
                  </a:cubicBezTo>
                  <a:lnTo>
                    <a:pt x="2401" y="3507"/>
                  </a:lnTo>
                  <a:cubicBezTo>
                    <a:pt x="1985" y="2916"/>
                    <a:pt x="1575" y="2322"/>
                    <a:pt x="1176" y="1728"/>
                  </a:cubicBezTo>
                  <a:cubicBezTo>
                    <a:pt x="1142" y="1686"/>
                    <a:pt x="1107" y="1643"/>
                    <a:pt x="1073" y="1601"/>
                  </a:cubicBezTo>
                  <a:close/>
                  <a:moveTo>
                    <a:pt x="2401" y="3507"/>
                  </a:moveTo>
                  <a:cubicBezTo>
                    <a:pt x="3609" y="5221"/>
                    <a:pt x="4867" y="6910"/>
                    <a:pt x="6050" y="8503"/>
                  </a:cubicBezTo>
                  <a:cubicBezTo>
                    <a:pt x="6361" y="8953"/>
                    <a:pt x="6637" y="9229"/>
                    <a:pt x="6776" y="9506"/>
                  </a:cubicBezTo>
                  <a:cubicBezTo>
                    <a:pt x="6637" y="9229"/>
                    <a:pt x="6499" y="8953"/>
                    <a:pt x="6188" y="8641"/>
                  </a:cubicBezTo>
                  <a:cubicBezTo>
                    <a:pt x="5186" y="7224"/>
                    <a:pt x="4045" y="5773"/>
                    <a:pt x="3042" y="4321"/>
                  </a:cubicBezTo>
                  <a:cubicBezTo>
                    <a:pt x="2819" y="4051"/>
                    <a:pt x="2606" y="3779"/>
                    <a:pt x="2401" y="3507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8"/>
            <p:cNvSpPr/>
            <p:nvPr/>
          </p:nvSpPr>
          <p:spPr>
            <a:xfrm>
              <a:off x="6163571" y="3850902"/>
              <a:ext cx="377571" cy="496804"/>
            </a:xfrm>
            <a:custGeom>
              <a:avLst/>
              <a:gdLst/>
              <a:ahLst/>
              <a:cxnLst/>
              <a:rect l="l" t="t" r="r" b="b"/>
              <a:pathLst>
                <a:path w="18563" h="24425" extrusionOk="0">
                  <a:moveTo>
                    <a:pt x="2005" y="0"/>
                  </a:moveTo>
                  <a:cubicBezTo>
                    <a:pt x="1729" y="0"/>
                    <a:pt x="1418" y="0"/>
                    <a:pt x="1141" y="138"/>
                  </a:cubicBezTo>
                  <a:cubicBezTo>
                    <a:pt x="277" y="726"/>
                    <a:pt x="1" y="1867"/>
                    <a:pt x="415" y="2731"/>
                  </a:cubicBezTo>
                  <a:lnTo>
                    <a:pt x="415" y="3042"/>
                  </a:lnTo>
                  <a:lnTo>
                    <a:pt x="554" y="3042"/>
                  </a:lnTo>
                  <a:cubicBezTo>
                    <a:pt x="554" y="2454"/>
                    <a:pt x="554" y="1867"/>
                    <a:pt x="692" y="1452"/>
                  </a:cubicBezTo>
                  <a:lnTo>
                    <a:pt x="692" y="1141"/>
                  </a:lnTo>
                  <a:lnTo>
                    <a:pt x="692" y="1003"/>
                  </a:lnTo>
                  <a:cubicBezTo>
                    <a:pt x="865" y="1003"/>
                    <a:pt x="865" y="864"/>
                    <a:pt x="1003" y="864"/>
                  </a:cubicBezTo>
                  <a:cubicBezTo>
                    <a:pt x="1003" y="726"/>
                    <a:pt x="1141" y="726"/>
                    <a:pt x="1141" y="726"/>
                  </a:cubicBezTo>
                  <a:lnTo>
                    <a:pt x="1280" y="726"/>
                  </a:lnTo>
                  <a:cubicBezTo>
                    <a:pt x="1418" y="726"/>
                    <a:pt x="1418" y="864"/>
                    <a:pt x="1556" y="1003"/>
                  </a:cubicBezTo>
                  <a:cubicBezTo>
                    <a:pt x="2282" y="2005"/>
                    <a:pt x="3146" y="3042"/>
                    <a:pt x="3872" y="4044"/>
                  </a:cubicBezTo>
                  <a:cubicBezTo>
                    <a:pt x="6050" y="7051"/>
                    <a:pt x="8054" y="10093"/>
                    <a:pt x="10197" y="13100"/>
                  </a:cubicBezTo>
                  <a:cubicBezTo>
                    <a:pt x="10785" y="13964"/>
                    <a:pt x="11373" y="14690"/>
                    <a:pt x="11787" y="15416"/>
                  </a:cubicBezTo>
                  <a:cubicBezTo>
                    <a:pt x="12375" y="16142"/>
                    <a:pt x="12963" y="16868"/>
                    <a:pt x="13516" y="17559"/>
                  </a:cubicBezTo>
                  <a:cubicBezTo>
                    <a:pt x="14518" y="18873"/>
                    <a:pt x="15382" y="20152"/>
                    <a:pt x="16246" y="21603"/>
                  </a:cubicBezTo>
                  <a:cubicBezTo>
                    <a:pt x="16419" y="21603"/>
                    <a:pt x="16419" y="21742"/>
                    <a:pt x="16419" y="21742"/>
                  </a:cubicBezTo>
                  <a:cubicBezTo>
                    <a:pt x="16557" y="22053"/>
                    <a:pt x="16696" y="22191"/>
                    <a:pt x="16834" y="22329"/>
                  </a:cubicBezTo>
                  <a:lnTo>
                    <a:pt x="16834" y="22606"/>
                  </a:lnTo>
                  <a:lnTo>
                    <a:pt x="16972" y="22606"/>
                  </a:lnTo>
                  <a:lnTo>
                    <a:pt x="16972" y="23055"/>
                  </a:lnTo>
                  <a:cubicBezTo>
                    <a:pt x="16972" y="23193"/>
                    <a:pt x="16834" y="23193"/>
                    <a:pt x="16834" y="23332"/>
                  </a:cubicBezTo>
                  <a:lnTo>
                    <a:pt x="16419" y="23332"/>
                  </a:lnTo>
                  <a:cubicBezTo>
                    <a:pt x="16419" y="23332"/>
                    <a:pt x="16246" y="23332"/>
                    <a:pt x="16246" y="23193"/>
                  </a:cubicBezTo>
                  <a:cubicBezTo>
                    <a:pt x="16108" y="23193"/>
                    <a:pt x="15970" y="23193"/>
                    <a:pt x="15832" y="23055"/>
                  </a:cubicBezTo>
                  <a:cubicBezTo>
                    <a:pt x="15693" y="23055"/>
                    <a:pt x="15555" y="22917"/>
                    <a:pt x="15244" y="22744"/>
                  </a:cubicBezTo>
                  <a:cubicBezTo>
                    <a:pt x="14967" y="22606"/>
                    <a:pt x="14518" y="22467"/>
                    <a:pt x="14103" y="22329"/>
                  </a:cubicBezTo>
                  <a:lnTo>
                    <a:pt x="13965" y="22191"/>
                  </a:lnTo>
                  <a:lnTo>
                    <a:pt x="13965" y="22191"/>
                  </a:lnTo>
                  <a:cubicBezTo>
                    <a:pt x="14242" y="22606"/>
                    <a:pt x="14518" y="22917"/>
                    <a:pt x="14829" y="23193"/>
                  </a:cubicBezTo>
                  <a:lnTo>
                    <a:pt x="14829" y="23470"/>
                  </a:lnTo>
                  <a:cubicBezTo>
                    <a:pt x="15106" y="23919"/>
                    <a:pt x="15382" y="24196"/>
                    <a:pt x="15970" y="24334"/>
                  </a:cubicBezTo>
                  <a:cubicBezTo>
                    <a:pt x="16156" y="24391"/>
                    <a:pt x="16360" y="24425"/>
                    <a:pt x="16567" y="24425"/>
                  </a:cubicBezTo>
                  <a:cubicBezTo>
                    <a:pt x="16859" y="24425"/>
                    <a:pt x="17158" y="24358"/>
                    <a:pt x="17422" y="24196"/>
                  </a:cubicBezTo>
                  <a:cubicBezTo>
                    <a:pt x="17836" y="24057"/>
                    <a:pt x="18286" y="23608"/>
                    <a:pt x="18424" y="23193"/>
                  </a:cubicBezTo>
                  <a:cubicBezTo>
                    <a:pt x="18562" y="22744"/>
                    <a:pt x="18562" y="22053"/>
                    <a:pt x="18286" y="21603"/>
                  </a:cubicBezTo>
                  <a:cubicBezTo>
                    <a:pt x="14829" y="16557"/>
                    <a:pt x="10647" y="12098"/>
                    <a:pt x="7190" y="7051"/>
                  </a:cubicBezTo>
                  <a:cubicBezTo>
                    <a:pt x="5877" y="5185"/>
                    <a:pt x="4736" y="3180"/>
                    <a:pt x="3734" y="1003"/>
                  </a:cubicBezTo>
                  <a:cubicBezTo>
                    <a:pt x="3457" y="277"/>
                    <a:pt x="2731" y="0"/>
                    <a:pt x="2005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8"/>
            <p:cNvSpPr/>
            <p:nvPr/>
          </p:nvSpPr>
          <p:spPr>
            <a:xfrm>
              <a:off x="6643750" y="4471688"/>
              <a:ext cx="29554" cy="23920"/>
            </a:xfrm>
            <a:custGeom>
              <a:avLst/>
              <a:gdLst/>
              <a:ahLst/>
              <a:cxnLst/>
              <a:rect l="l" t="t" r="r" b="b"/>
              <a:pathLst>
                <a:path w="1453" h="1176" extrusionOk="0">
                  <a:moveTo>
                    <a:pt x="277" y="0"/>
                  </a:moveTo>
                  <a:cubicBezTo>
                    <a:pt x="277" y="173"/>
                    <a:pt x="139" y="449"/>
                    <a:pt x="139" y="588"/>
                  </a:cubicBezTo>
                  <a:cubicBezTo>
                    <a:pt x="139" y="726"/>
                    <a:pt x="139" y="726"/>
                    <a:pt x="1" y="864"/>
                  </a:cubicBezTo>
                  <a:cubicBezTo>
                    <a:pt x="415" y="1037"/>
                    <a:pt x="727" y="1037"/>
                    <a:pt x="1141" y="1175"/>
                  </a:cubicBezTo>
                  <a:cubicBezTo>
                    <a:pt x="1141" y="864"/>
                    <a:pt x="1280" y="588"/>
                    <a:pt x="1452" y="311"/>
                  </a:cubicBezTo>
                  <a:cubicBezTo>
                    <a:pt x="1003" y="173"/>
                    <a:pt x="727" y="173"/>
                    <a:pt x="277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8"/>
            <p:cNvSpPr/>
            <p:nvPr/>
          </p:nvSpPr>
          <p:spPr>
            <a:xfrm>
              <a:off x="6098891" y="4217179"/>
              <a:ext cx="17594" cy="32361"/>
            </a:xfrm>
            <a:custGeom>
              <a:avLst/>
              <a:gdLst/>
              <a:ahLst/>
              <a:cxnLst/>
              <a:rect l="l" t="t" r="r" b="b"/>
              <a:pathLst>
                <a:path w="865" h="1591" extrusionOk="0">
                  <a:moveTo>
                    <a:pt x="415" y="1"/>
                  </a:moveTo>
                  <a:cubicBezTo>
                    <a:pt x="277" y="277"/>
                    <a:pt x="277" y="415"/>
                    <a:pt x="139" y="726"/>
                  </a:cubicBezTo>
                  <a:cubicBezTo>
                    <a:pt x="139" y="865"/>
                    <a:pt x="1" y="1003"/>
                    <a:pt x="1" y="1279"/>
                  </a:cubicBezTo>
                  <a:cubicBezTo>
                    <a:pt x="139" y="1279"/>
                    <a:pt x="415" y="1452"/>
                    <a:pt x="588" y="1591"/>
                  </a:cubicBezTo>
                  <a:cubicBezTo>
                    <a:pt x="727" y="1279"/>
                    <a:pt x="865" y="865"/>
                    <a:pt x="865" y="588"/>
                  </a:cubicBezTo>
                  <a:cubicBezTo>
                    <a:pt x="727" y="415"/>
                    <a:pt x="588" y="277"/>
                    <a:pt x="415" y="1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8"/>
            <p:cNvSpPr/>
            <p:nvPr/>
          </p:nvSpPr>
          <p:spPr>
            <a:xfrm>
              <a:off x="6019445" y="3649133"/>
              <a:ext cx="214465" cy="544868"/>
            </a:xfrm>
            <a:custGeom>
              <a:avLst/>
              <a:gdLst/>
              <a:ahLst/>
              <a:cxnLst/>
              <a:rect l="l" t="t" r="r" b="b"/>
              <a:pathLst>
                <a:path w="10544" h="26788" extrusionOk="0">
                  <a:moveTo>
                    <a:pt x="5358" y="0"/>
                  </a:moveTo>
                  <a:cubicBezTo>
                    <a:pt x="5186" y="415"/>
                    <a:pt x="5047" y="691"/>
                    <a:pt x="4909" y="1002"/>
                  </a:cubicBezTo>
                  <a:cubicBezTo>
                    <a:pt x="4494" y="2005"/>
                    <a:pt x="4321" y="2869"/>
                    <a:pt x="4045" y="3871"/>
                  </a:cubicBezTo>
                  <a:cubicBezTo>
                    <a:pt x="3907" y="4459"/>
                    <a:pt x="3907" y="5185"/>
                    <a:pt x="3630" y="5876"/>
                  </a:cubicBezTo>
                  <a:cubicBezTo>
                    <a:pt x="3457" y="6740"/>
                    <a:pt x="3319" y="7604"/>
                    <a:pt x="3043" y="8641"/>
                  </a:cubicBezTo>
                  <a:cubicBezTo>
                    <a:pt x="2593" y="10508"/>
                    <a:pt x="2317" y="12374"/>
                    <a:pt x="1902" y="14103"/>
                  </a:cubicBezTo>
                  <a:cubicBezTo>
                    <a:pt x="1176" y="17836"/>
                    <a:pt x="588" y="21603"/>
                    <a:pt x="174" y="25336"/>
                  </a:cubicBezTo>
                  <a:cubicBezTo>
                    <a:pt x="1" y="25751"/>
                    <a:pt x="1" y="26062"/>
                    <a:pt x="1" y="26477"/>
                  </a:cubicBezTo>
                  <a:cubicBezTo>
                    <a:pt x="1" y="26615"/>
                    <a:pt x="174" y="26788"/>
                    <a:pt x="312" y="26788"/>
                  </a:cubicBezTo>
                  <a:cubicBezTo>
                    <a:pt x="450" y="26339"/>
                    <a:pt x="588" y="25924"/>
                    <a:pt x="727" y="25474"/>
                  </a:cubicBezTo>
                  <a:cubicBezTo>
                    <a:pt x="1038" y="24749"/>
                    <a:pt x="1314" y="24196"/>
                    <a:pt x="1591" y="23746"/>
                  </a:cubicBezTo>
                  <a:cubicBezTo>
                    <a:pt x="1729" y="23608"/>
                    <a:pt x="1902" y="23470"/>
                    <a:pt x="2040" y="23470"/>
                  </a:cubicBezTo>
                  <a:lnTo>
                    <a:pt x="2178" y="23608"/>
                  </a:lnTo>
                  <a:cubicBezTo>
                    <a:pt x="2040" y="23159"/>
                    <a:pt x="2040" y="22744"/>
                    <a:pt x="2040" y="22294"/>
                  </a:cubicBezTo>
                  <a:cubicBezTo>
                    <a:pt x="1902" y="20290"/>
                    <a:pt x="2040" y="18423"/>
                    <a:pt x="2455" y="16418"/>
                  </a:cubicBezTo>
                  <a:cubicBezTo>
                    <a:pt x="3043" y="13826"/>
                    <a:pt x="3768" y="11234"/>
                    <a:pt x="4633" y="8641"/>
                  </a:cubicBezTo>
                  <a:cubicBezTo>
                    <a:pt x="4771" y="8054"/>
                    <a:pt x="4909" y="7604"/>
                    <a:pt x="5047" y="7190"/>
                  </a:cubicBezTo>
                  <a:cubicBezTo>
                    <a:pt x="5047" y="7051"/>
                    <a:pt x="5047" y="7051"/>
                    <a:pt x="4909" y="6913"/>
                  </a:cubicBezTo>
                  <a:cubicBezTo>
                    <a:pt x="4771" y="5876"/>
                    <a:pt x="5358" y="5012"/>
                    <a:pt x="6223" y="4597"/>
                  </a:cubicBezTo>
                  <a:cubicBezTo>
                    <a:pt x="6499" y="4321"/>
                    <a:pt x="6914" y="4148"/>
                    <a:pt x="7363" y="4148"/>
                  </a:cubicBezTo>
                  <a:lnTo>
                    <a:pt x="7640" y="4148"/>
                  </a:lnTo>
                  <a:cubicBezTo>
                    <a:pt x="7951" y="4321"/>
                    <a:pt x="8089" y="4321"/>
                    <a:pt x="8366" y="4459"/>
                  </a:cubicBezTo>
                  <a:cubicBezTo>
                    <a:pt x="8642" y="4597"/>
                    <a:pt x="8815" y="4874"/>
                    <a:pt x="8953" y="5012"/>
                  </a:cubicBezTo>
                  <a:lnTo>
                    <a:pt x="8953" y="5185"/>
                  </a:lnTo>
                  <a:cubicBezTo>
                    <a:pt x="9230" y="5461"/>
                    <a:pt x="9230" y="5876"/>
                    <a:pt x="9230" y="6187"/>
                  </a:cubicBezTo>
                  <a:lnTo>
                    <a:pt x="9230" y="6325"/>
                  </a:lnTo>
                  <a:cubicBezTo>
                    <a:pt x="9506" y="6049"/>
                    <a:pt x="9817" y="5876"/>
                    <a:pt x="10094" y="5600"/>
                  </a:cubicBezTo>
                  <a:lnTo>
                    <a:pt x="10543" y="5185"/>
                  </a:lnTo>
                  <a:cubicBezTo>
                    <a:pt x="10232" y="4735"/>
                    <a:pt x="9817" y="4321"/>
                    <a:pt x="9506" y="3871"/>
                  </a:cubicBezTo>
                  <a:cubicBezTo>
                    <a:pt x="9091" y="3284"/>
                    <a:pt x="8642" y="2731"/>
                    <a:pt x="8089" y="2281"/>
                  </a:cubicBezTo>
                  <a:lnTo>
                    <a:pt x="7951" y="2281"/>
                  </a:lnTo>
                  <a:cubicBezTo>
                    <a:pt x="7363" y="2281"/>
                    <a:pt x="6776" y="2420"/>
                    <a:pt x="6499" y="2869"/>
                  </a:cubicBezTo>
                  <a:cubicBezTo>
                    <a:pt x="6637" y="2420"/>
                    <a:pt x="6776" y="1867"/>
                    <a:pt x="6914" y="1279"/>
                  </a:cubicBezTo>
                  <a:lnTo>
                    <a:pt x="6914" y="1141"/>
                  </a:lnTo>
                  <a:cubicBezTo>
                    <a:pt x="6776" y="1002"/>
                    <a:pt x="6637" y="864"/>
                    <a:pt x="6361" y="691"/>
                  </a:cubicBezTo>
                  <a:cubicBezTo>
                    <a:pt x="6050" y="415"/>
                    <a:pt x="5773" y="277"/>
                    <a:pt x="5358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8"/>
            <p:cNvSpPr/>
            <p:nvPr/>
          </p:nvSpPr>
          <p:spPr>
            <a:xfrm>
              <a:off x="6743577" y="4501201"/>
              <a:ext cx="64010" cy="47128"/>
            </a:xfrm>
            <a:custGeom>
              <a:avLst/>
              <a:gdLst/>
              <a:ahLst/>
              <a:cxnLst/>
              <a:rect l="l" t="t" r="r" b="b"/>
              <a:pathLst>
                <a:path w="3147" h="2317" extrusionOk="0">
                  <a:moveTo>
                    <a:pt x="277" y="1"/>
                  </a:moveTo>
                  <a:lnTo>
                    <a:pt x="277" y="277"/>
                  </a:lnTo>
                  <a:cubicBezTo>
                    <a:pt x="139" y="588"/>
                    <a:pt x="1" y="865"/>
                    <a:pt x="1" y="1141"/>
                  </a:cubicBezTo>
                  <a:cubicBezTo>
                    <a:pt x="139" y="1314"/>
                    <a:pt x="416" y="1314"/>
                    <a:pt x="554" y="1453"/>
                  </a:cubicBezTo>
                  <a:lnTo>
                    <a:pt x="554" y="1141"/>
                  </a:lnTo>
                  <a:cubicBezTo>
                    <a:pt x="692" y="1003"/>
                    <a:pt x="692" y="727"/>
                    <a:pt x="865" y="588"/>
                  </a:cubicBezTo>
                  <a:cubicBezTo>
                    <a:pt x="865" y="450"/>
                    <a:pt x="1003" y="450"/>
                    <a:pt x="1142" y="450"/>
                  </a:cubicBezTo>
                  <a:lnTo>
                    <a:pt x="1418" y="450"/>
                  </a:lnTo>
                  <a:cubicBezTo>
                    <a:pt x="1556" y="450"/>
                    <a:pt x="1729" y="727"/>
                    <a:pt x="1556" y="1003"/>
                  </a:cubicBezTo>
                  <a:cubicBezTo>
                    <a:pt x="1556" y="1141"/>
                    <a:pt x="1418" y="1314"/>
                    <a:pt x="1418" y="1453"/>
                  </a:cubicBezTo>
                  <a:lnTo>
                    <a:pt x="1280" y="1591"/>
                  </a:lnTo>
                  <a:cubicBezTo>
                    <a:pt x="1556" y="1729"/>
                    <a:pt x="1867" y="1867"/>
                    <a:pt x="2144" y="1867"/>
                  </a:cubicBezTo>
                  <a:lnTo>
                    <a:pt x="2282" y="1867"/>
                  </a:lnTo>
                  <a:lnTo>
                    <a:pt x="2282" y="2006"/>
                  </a:lnTo>
                  <a:cubicBezTo>
                    <a:pt x="2593" y="2178"/>
                    <a:pt x="2870" y="2178"/>
                    <a:pt x="3146" y="2317"/>
                  </a:cubicBezTo>
                  <a:cubicBezTo>
                    <a:pt x="2732" y="1729"/>
                    <a:pt x="2420" y="1141"/>
                    <a:pt x="2006" y="588"/>
                  </a:cubicBezTo>
                  <a:cubicBezTo>
                    <a:pt x="1418" y="450"/>
                    <a:pt x="865" y="277"/>
                    <a:pt x="277" y="1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8"/>
            <p:cNvSpPr/>
            <p:nvPr/>
          </p:nvSpPr>
          <p:spPr>
            <a:xfrm>
              <a:off x="6070773" y="4187645"/>
              <a:ext cx="21113" cy="44321"/>
            </a:xfrm>
            <a:custGeom>
              <a:avLst/>
              <a:gdLst/>
              <a:ahLst/>
              <a:cxnLst/>
              <a:rect l="l" t="t" r="r" b="b"/>
              <a:pathLst>
                <a:path w="1038" h="2179" extrusionOk="0">
                  <a:moveTo>
                    <a:pt x="588" y="1"/>
                  </a:moveTo>
                  <a:lnTo>
                    <a:pt x="588" y="312"/>
                  </a:lnTo>
                  <a:cubicBezTo>
                    <a:pt x="311" y="865"/>
                    <a:pt x="173" y="1314"/>
                    <a:pt x="0" y="1867"/>
                  </a:cubicBezTo>
                  <a:cubicBezTo>
                    <a:pt x="173" y="2040"/>
                    <a:pt x="311" y="2178"/>
                    <a:pt x="588" y="2178"/>
                  </a:cubicBezTo>
                  <a:cubicBezTo>
                    <a:pt x="726" y="1729"/>
                    <a:pt x="864" y="1314"/>
                    <a:pt x="1037" y="727"/>
                  </a:cubicBezTo>
                  <a:lnTo>
                    <a:pt x="864" y="588"/>
                  </a:lnTo>
                  <a:cubicBezTo>
                    <a:pt x="726" y="450"/>
                    <a:pt x="726" y="139"/>
                    <a:pt x="588" y="1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8"/>
            <p:cNvSpPr/>
            <p:nvPr/>
          </p:nvSpPr>
          <p:spPr>
            <a:xfrm>
              <a:off x="6546730" y="4436521"/>
              <a:ext cx="17594" cy="21113"/>
            </a:xfrm>
            <a:custGeom>
              <a:avLst/>
              <a:gdLst/>
              <a:ahLst/>
              <a:cxnLst/>
              <a:rect l="l" t="t" r="r" b="b"/>
              <a:pathLst>
                <a:path w="865" h="1038" extrusionOk="0">
                  <a:moveTo>
                    <a:pt x="312" y="1"/>
                  </a:moveTo>
                  <a:cubicBezTo>
                    <a:pt x="173" y="312"/>
                    <a:pt x="173" y="588"/>
                    <a:pt x="1" y="865"/>
                  </a:cubicBezTo>
                  <a:cubicBezTo>
                    <a:pt x="173" y="865"/>
                    <a:pt x="450" y="1038"/>
                    <a:pt x="588" y="1038"/>
                  </a:cubicBezTo>
                  <a:cubicBezTo>
                    <a:pt x="727" y="727"/>
                    <a:pt x="865" y="450"/>
                    <a:pt x="865" y="312"/>
                  </a:cubicBezTo>
                  <a:cubicBezTo>
                    <a:pt x="727" y="174"/>
                    <a:pt x="588" y="174"/>
                    <a:pt x="312" y="1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8"/>
            <p:cNvSpPr/>
            <p:nvPr/>
          </p:nvSpPr>
          <p:spPr>
            <a:xfrm>
              <a:off x="6485568" y="4413334"/>
              <a:ext cx="23228" cy="23208"/>
            </a:xfrm>
            <a:custGeom>
              <a:avLst/>
              <a:gdLst/>
              <a:ahLst/>
              <a:cxnLst/>
              <a:rect l="l" t="t" r="r" b="b"/>
              <a:pathLst>
                <a:path w="1142" h="1141" extrusionOk="0">
                  <a:moveTo>
                    <a:pt x="277" y="0"/>
                  </a:moveTo>
                  <a:cubicBezTo>
                    <a:pt x="277" y="277"/>
                    <a:pt x="139" y="450"/>
                    <a:pt x="1" y="726"/>
                  </a:cubicBezTo>
                  <a:cubicBezTo>
                    <a:pt x="277" y="864"/>
                    <a:pt x="588" y="1003"/>
                    <a:pt x="865" y="1141"/>
                  </a:cubicBezTo>
                  <a:cubicBezTo>
                    <a:pt x="1003" y="864"/>
                    <a:pt x="1003" y="588"/>
                    <a:pt x="1141" y="277"/>
                  </a:cubicBezTo>
                  <a:cubicBezTo>
                    <a:pt x="865" y="138"/>
                    <a:pt x="588" y="138"/>
                    <a:pt x="277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8"/>
            <p:cNvSpPr/>
            <p:nvPr/>
          </p:nvSpPr>
          <p:spPr>
            <a:xfrm>
              <a:off x="6444787" y="4395761"/>
              <a:ext cx="31669" cy="23208"/>
            </a:xfrm>
            <a:custGeom>
              <a:avLst/>
              <a:gdLst/>
              <a:ahLst/>
              <a:cxnLst/>
              <a:rect l="l" t="t" r="r" b="b"/>
              <a:pathLst>
                <a:path w="1557" h="1141" extrusionOk="0">
                  <a:moveTo>
                    <a:pt x="277" y="0"/>
                  </a:moveTo>
                  <a:cubicBezTo>
                    <a:pt x="277" y="138"/>
                    <a:pt x="139" y="449"/>
                    <a:pt x="1" y="588"/>
                  </a:cubicBezTo>
                  <a:cubicBezTo>
                    <a:pt x="416" y="864"/>
                    <a:pt x="865" y="1002"/>
                    <a:pt x="1141" y="1141"/>
                  </a:cubicBezTo>
                  <a:cubicBezTo>
                    <a:pt x="1280" y="1002"/>
                    <a:pt x="1418" y="726"/>
                    <a:pt x="1556" y="588"/>
                  </a:cubicBezTo>
                  <a:cubicBezTo>
                    <a:pt x="1141" y="277"/>
                    <a:pt x="692" y="138"/>
                    <a:pt x="277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8"/>
            <p:cNvSpPr/>
            <p:nvPr/>
          </p:nvSpPr>
          <p:spPr>
            <a:xfrm>
              <a:off x="6418081" y="4383801"/>
              <a:ext cx="17594" cy="17594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277" y="0"/>
                  </a:moveTo>
                  <a:cubicBezTo>
                    <a:pt x="139" y="312"/>
                    <a:pt x="139" y="450"/>
                    <a:pt x="0" y="588"/>
                  </a:cubicBezTo>
                  <a:cubicBezTo>
                    <a:pt x="139" y="726"/>
                    <a:pt x="450" y="726"/>
                    <a:pt x="588" y="865"/>
                  </a:cubicBezTo>
                  <a:cubicBezTo>
                    <a:pt x="588" y="588"/>
                    <a:pt x="726" y="450"/>
                    <a:pt x="864" y="312"/>
                  </a:cubicBezTo>
                  <a:cubicBezTo>
                    <a:pt x="588" y="173"/>
                    <a:pt x="450" y="173"/>
                    <a:pt x="277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8"/>
            <p:cNvSpPr/>
            <p:nvPr/>
          </p:nvSpPr>
          <p:spPr>
            <a:xfrm>
              <a:off x="6520715" y="4425273"/>
              <a:ext cx="17594" cy="20421"/>
            </a:xfrm>
            <a:custGeom>
              <a:avLst/>
              <a:gdLst/>
              <a:ahLst/>
              <a:cxnLst/>
              <a:rect l="l" t="t" r="r" b="b"/>
              <a:pathLst>
                <a:path w="865" h="1004" extrusionOk="0">
                  <a:moveTo>
                    <a:pt x="277" y="1"/>
                  </a:moveTo>
                  <a:cubicBezTo>
                    <a:pt x="139" y="277"/>
                    <a:pt x="1" y="416"/>
                    <a:pt x="1" y="727"/>
                  </a:cubicBezTo>
                  <a:lnTo>
                    <a:pt x="1" y="865"/>
                  </a:lnTo>
                  <a:cubicBezTo>
                    <a:pt x="139" y="865"/>
                    <a:pt x="277" y="1003"/>
                    <a:pt x="416" y="1003"/>
                  </a:cubicBezTo>
                  <a:cubicBezTo>
                    <a:pt x="416" y="865"/>
                    <a:pt x="588" y="865"/>
                    <a:pt x="588" y="727"/>
                  </a:cubicBezTo>
                  <a:cubicBezTo>
                    <a:pt x="727" y="554"/>
                    <a:pt x="727" y="416"/>
                    <a:pt x="865" y="277"/>
                  </a:cubicBezTo>
                  <a:cubicBezTo>
                    <a:pt x="588" y="139"/>
                    <a:pt x="416" y="139"/>
                    <a:pt x="277" y="1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8"/>
            <p:cNvSpPr/>
            <p:nvPr/>
          </p:nvSpPr>
          <p:spPr>
            <a:xfrm>
              <a:off x="6392067" y="4372553"/>
              <a:ext cx="14075" cy="17594"/>
            </a:xfrm>
            <a:custGeom>
              <a:avLst/>
              <a:gdLst/>
              <a:ahLst/>
              <a:cxnLst/>
              <a:rect l="l" t="t" r="r" b="b"/>
              <a:pathLst>
                <a:path w="692" h="865" extrusionOk="0">
                  <a:moveTo>
                    <a:pt x="277" y="0"/>
                  </a:moveTo>
                  <a:cubicBezTo>
                    <a:pt x="139" y="139"/>
                    <a:pt x="139" y="415"/>
                    <a:pt x="0" y="553"/>
                  </a:cubicBezTo>
                  <a:cubicBezTo>
                    <a:pt x="139" y="553"/>
                    <a:pt x="415" y="726"/>
                    <a:pt x="553" y="865"/>
                  </a:cubicBezTo>
                  <a:cubicBezTo>
                    <a:pt x="553" y="553"/>
                    <a:pt x="692" y="415"/>
                    <a:pt x="692" y="277"/>
                  </a:cubicBezTo>
                  <a:cubicBezTo>
                    <a:pt x="553" y="139"/>
                    <a:pt x="415" y="139"/>
                    <a:pt x="277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8"/>
            <p:cNvSpPr/>
            <p:nvPr/>
          </p:nvSpPr>
          <p:spPr>
            <a:xfrm>
              <a:off x="6716871" y="4495588"/>
              <a:ext cx="17594" cy="23208"/>
            </a:xfrm>
            <a:custGeom>
              <a:avLst/>
              <a:gdLst/>
              <a:ahLst/>
              <a:cxnLst/>
              <a:rect l="l" t="t" r="r" b="b"/>
              <a:pathLst>
                <a:path w="865" h="1141" extrusionOk="0">
                  <a:moveTo>
                    <a:pt x="277" y="0"/>
                  </a:moveTo>
                  <a:cubicBezTo>
                    <a:pt x="139" y="277"/>
                    <a:pt x="139" y="553"/>
                    <a:pt x="0" y="1003"/>
                  </a:cubicBezTo>
                  <a:lnTo>
                    <a:pt x="139" y="1003"/>
                  </a:lnTo>
                  <a:cubicBezTo>
                    <a:pt x="277" y="1003"/>
                    <a:pt x="450" y="1141"/>
                    <a:pt x="450" y="1141"/>
                  </a:cubicBezTo>
                  <a:lnTo>
                    <a:pt x="450" y="1003"/>
                  </a:lnTo>
                  <a:cubicBezTo>
                    <a:pt x="588" y="726"/>
                    <a:pt x="726" y="553"/>
                    <a:pt x="865" y="277"/>
                  </a:cubicBezTo>
                  <a:lnTo>
                    <a:pt x="865" y="139"/>
                  </a:lnTo>
                  <a:cubicBezTo>
                    <a:pt x="726" y="0"/>
                    <a:pt x="450" y="0"/>
                    <a:pt x="277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8"/>
            <p:cNvSpPr/>
            <p:nvPr/>
          </p:nvSpPr>
          <p:spPr>
            <a:xfrm>
              <a:off x="6368168" y="4363421"/>
              <a:ext cx="11960" cy="11960"/>
            </a:xfrm>
            <a:custGeom>
              <a:avLst/>
              <a:gdLst/>
              <a:ahLst/>
              <a:cxnLst/>
              <a:rect l="l" t="t" r="r" b="b"/>
              <a:pathLst>
                <a:path w="588" h="588" extrusionOk="0">
                  <a:moveTo>
                    <a:pt x="311" y="0"/>
                  </a:moveTo>
                  <a:cubicBezTo>
                    <a:pt x="138" y="138"/>
                    <a:pt x="138" y="311"/>
                    <a:pt x="0" y="449"/>
                  </a:cubicBezTo>
                  <a:cubicBezTo>
                    <a:pt x="138" y="588"/>
                    <a:pt x="311" y="588"/>
                    <a:pt x="449" y="588"/>
                  </a:cubicBezTo>
                  <a:cubicBezTo>
                    <a:pt x="449" y="449"/>
                    <a:pt x="588" y="311"/>
                    <a:pt x="588" y="138"/>
                  </a:cubicBezTo>
                  <a:cubicBezTo>
                    <a:pt x="449" y="0"/>
                    <a:pt x="449" y="0"/>
                    <a:pt x="311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8"/>
            <p:cNvSpPr/>
            <p:nvPr/>
          </p:nvSpPr>
          <p:spPr>
            <a:xfrm>
              <a:off x="6576263" y="4448481"/>
              <a:ext cx="14787" cy="20401"/>
            </a:xfrm>
            <a:custGeom>
              <a:avLst/>
              <a:gdLst/>
              <a:ahLst/>
              <a:cxnLst/>
              <a:rect l="l" t="t" r="r" b="b"/>
              <a:pathLst>
                <a:path w="727" h="1003" extrusionOk="0">
                  <a:moveTo>
                    <a:pt x="277" y="0"/>
                  </a:moveTo>
                  <a:cubicBezTo>
                    <a:pt x="139" y="139"/>
                    <a:pt x="0" y="450"/>
                    <a:pt x="0" y="726"/>
                  </a:cubicBezTo>
                  <a:cubicBezTo>
                    <a:pt x="139" y="865"/>
                    <a:pt x="277" y="865"/>
                    <a:pt x="450" y="1003"/>
                  </a:cubicBezTo>
                  <a:cubicBezTo>
                    <a:pt x="588" y="726"/>
                    <a:pt x="726" y="450"/>
                    <a:pt x="726" y="139"/>
                  </a:cubicBezTo>
                  <a:cubicBezTo>
                    <a:pt x="588" y="0"/>
                    <a:pt x="450" y="0"/>
                    <a:pt x="277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8"/>
            <p:cNvSpPr/>
            <p:nvPr/>
          </p:nvSpPr>
          <p:spPr>
            <a:xfrm>
              <a:off x="6684531" y="4483628"/>
              <a:ext cx="20401" cy="23228"/>
            </a:xfrm>
            <a:custGeom>
              <a:avLst/>
              <a:gdLst/>
              <a:ahLst/>
              <a:cxnLst/>
              <a:rect l="l" t="t" r="r" b="b"/>
              <a:pathLst>
                <a:path w="1003" h="1142" extrusionOk="0">
                  <a:moveTo>
                    <a:pt x="312" y="1"/>
                  </a:moveTo>
                  <a:cubicBezTo>
                    <a:pt x="139" y="277"/>
                    <a:pt x="0" y="588"/>
                    <a:pt x="0" y="865"/>
                  </a:cubicBezTo>
                  <a:cubicBezTo>
                    <a:pt x="139" y="1003"/>
                    <a:pt x="450" y="1141"/>
                    <a:pt x="726" y="1141"/>
                  </a:cubicBezTo>
                  <a:cubicBezTo>
                    <a:pt x="865" y="1003"/>
                    <a:pt x="865" y="727"/>
                    <a:pt x="1003" y="588"/>
                  </a:cubicBezTo>
                  <a:lnTo>
                    <a:pt x="1003" y="277"/>
                  </a:lnTo>
                  <a:cubicBezTo>
                    <a:pt x="726" y="139"/>
                    <a:pt x="588" y="139"/>
                    <a:pt x="312" y="1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8"/>
            <p:cNvSpPr/>
            <p:nvPr/>
          </p:nvSpPr>
          <p:spPr>
            <a:xfrm>
              <a:off x="6602969" y="4457613"/>
              <a:ext cx="31669" cy="26035"/>
            </a:xfrm>
            <a:custGeom>
              <a:avLst/>
              <a:gdLst/>
              <a:ahLst/>
              <a:cxnLst/>
              <a:rect l="l" t="t" r="r" b="b"/>
              <a:pathLst>
                <a:path w="1557" h="1280" extrusionOk="0">
                  <a:moveTo>
                    <a:pt x="277" y="1"/>
                  </a:moveTo>
                  <a:cubicBezTo>
                    <a:pt x="139" y="277"/>
                    <a:pt x="139" y="554"/>
                    <a:pt x="1" y="865"/>
                  </a:cubicBezTo>
                  <a:cubicBezTo>
                    <a:pt x="416" y="1003"/>
                    <a:pt x="865" y="1141"/>
                    <a:pt x="1280" y="1280"/>
                  </a:cubicBezTo>
                  <a:cubicBezTo>
                    <a:pt x="1280" y="1003"/>
                    <a:pt x="1418" y="692"/>
                    <a:pt x="1556" y="416"/>
                  </a:cubicBezTo>
                  <a:cubicBezTo>
                    <a:pt x="1142" y="277"/>
                    <a:pt x="692" y="139"/>
                    <a:pt x="277" y="1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8"/>
            <p:cNvSpPr/>
            <p:nvPr/>
          </p:nvSpPr>
          <p:spPr>
            <a:xfrm>
              <a:off x="6148805" y="3663188"/>
              <a:ext cx="2848" cy="20"/>
            </a:xfrm>
            <a:custGeom>
              <a:avLst/>
              <a:gdLst/>
              <a:ahLst/>
              <a:cxnLst/>
              <a:rect l="l" t="t" r="r" b="b"/>
              <a:pathLst>
                <a:path w="140" h="1" extrusionOk="0">
                  <a:moveTo>
                    <a:pt x="139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8"/>
            <p:cNvSpPr/>
            <p:nvPr/>
          </p:nvSpPr>
          <p:spPr>
            <a:xfrm>
              <a:off x="6145998" y="4252325"/>
              <a:ext cx="35168" cy="32361"/>
            </a:xfrm>
            <a:custGeom>
              <a:avLst/>
              <a:gdLst/>
              <a:ahLst/>
              <a:cxnLst/>
              <a:rect l="l" t="t" r="r" b="b"/>
              <a:pathLst>
                <a:path w="1729" h="1591" extrusionOk="0">
                  <a:moveTo>
                    <a:pt x="277" y="1"/>
                  </a:moveTo>
                  <a:lnTo>
                    <a:pt x="139" y="139"/>
                  </a:lnTo>
                  <a:lnTo>
                    <a:pt x="139" y="588"/>
                  </a:lnTo>
                  <a:lnTo>
                    <a:pt x="1" y="727"/>
                  </a:lnTo>
                  <a:cubicBezTo>
                    <a:pt x="415" y="1003"/>
                    <a:pt x="1003" y="1280"/>
                    <a:pt x="1556" y="1591"/>
                  </a:cubicBezTo>
                  <a:cubicBezTo>
                    <a:pt x="1556" y="1280"/>
                    <a:pt x="1729" y="1003"/>
                    <a:pt x="1729" y="865"/>
                  </a:cubicBezTo>
                  <a:cubicBezTo>
                    <a:pt x="1279" y="588"/>
                    <a:pt x="692" y="277"/>
                    <a:pt x="277" y="1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8"/>
            <p:cNvSpPr/>
            <p:nvPr/>
          </p:nvSpPr>
          <p:spPr>
            <a:xfrm>
              <a:off x="6192393" y="4275533"/>
              <a:ext cx="17594" cy="20401"/>
            </a:xfrm>
            <a:custGeom>
              <a:avLst/>
              <a:gdLst/>
              <a:ahLst/>
              <a:cxnLst/>
              <a:rect l="l" t="t" r="r" b="b"/>
              <a:pathLst>
                <a:path w="865" h="1003" extrusionOk="0">
                  <a:moveTo>
                    <a:pt x="312" y="0"/>
                  </a:moveTo>
                  <a:cubicBezTo>
                    <a:pt x="139" y="312"/>
                    <a:pt x="139" y="588"/>
                    <a:pt x="1" y="726"/>
                  </a:cubicBezTo>
                  <a:cubicBezTo>
                    <a:pt x="312" y="865"/>
                    <a:pt x="450" y="1003"/>
                    <a:pt x="727" y="1003"/>
                  </a:cubicBezTo>
                  <a:cubicBezTo>
                    <a:pt x="727" y="865"/>
                    <a:pt x="865" y="588"/>
                    <a:pt x="865" y="450"/>
                  </a:cubicBezTo>
                  <a:cubicBezTo>
                    <a:pt x="727" y="312"/>
                    <a:pt x="450" y="139"/>
                    <a:pt x="312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8"/>
            <p:cNvSpPr/>
            <p:nvPr/>
          </p:nvSpPr>
          <p:spPr>
            <a:xfrm>
              <a:off x="6124906" y="4240386"/>
              <a:ext cx="9153" cy="20401"/>
            </a:xfrm>
            <a:custGeom>
              <a:avLst/>
              <a:gdLst/>
              <a:ahLst/>
              <a:cxnLst/>
              <a:rect l="l" t="t" r="r" b="b"/>
              <a:pathLst>
                <a:path w="450" h="1003" extrusionOk="0">
                  <a:moveTo>
                    <a:pt x="450" y="0"/>
                  </a:moveTo>
                  <a:cubicBezTo>
                    <a:pt x="312" y="311"/>
                    <a:pt x="173" y="588"/>
                    <a:pt x="1" y="864"/>
                  </a:cubicBezTo>
                  <a:cubicBezTo>
                    <a:pt x="173" y="864"/>
                    <a:pt x="173" y="864"/>
                    <a:pt x="312" y="1003"/>
                  </a:cubicBezTo>
                  <a:cubicBezTo>
                    <a:pt x="312" y="588"/>
                    <a:pt x="450" y="311"/>
                    <a:pt x="450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8"/>
            <p:cNvSpPr/>
            <p:nvPr/>
          </p:nvSpPr>
          <p:spPr>
            <a:xfrm>
              <a:off x="6344960" y="4352173"/>
              <a:ext cx="11980" cy="14075"/>
            </a:xfrm>
            <a:custGeom>
              <a:avLst/>
              <a:gdLst/>
              <a:ahLst/>
              <a:cxnLst/>
              <a:rect l="l" t="t" r="r" b="b"/>
              <a:pathLst>
                <a:path w="589" h="692" extrusionOk="0">
                  <a:moveTo>
                    <a:pt x="139" y="0"/>
                  </a:moveTo>
                  <a:cubicBezTo>
                    <a:pt x="139" y="138"/>
                    <a:pt x="0" y="277"/>
                    <a:pt x="0" y="415"/>
                  </a:cubicBezTo>
                  <a:cubicBezTo>
                    <a:pt x="139" y="553"/>
                    <a:pt x="277" y="553"/>
                    <a:pt x="415" y="691"/>
                  </a:cubicBezTo>
                  <a:cubicBezTo>
                    <a:pt x="415" y="415"/>
                    <a:pt x="588" y="277"/>
                    <a:pt x="588" y="138"/>
                  </a:cubicBezTo>
                  <a:cubicBezTo>
                    <a:pt x="415" y="138"/>
                    <a:pt x="277" y="0"/>
                    <a:pt x="139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8"/>
            <p:cNvSpPr/>
            <p:nvPr/>
          </p:nvSpPr>
          <p:spPr>
            <a:xfrm>
              <a:off x="6039124" y="4144058"/>
              <a:ext cx="43609" cy="73143"/>
            </a:xfrm>
            <a:custGeom>
              <a:avLst/>
              <a:gdLst/>
              <a:ahLst/>
              <a:cxnLst/>
              <a:rect l="l" t="t" r="r" b="b"/>
              <a:pathLst>
                <a:path w="2144" h="3596" extrusionOk="0">
                  <a:moveTo>
                    <a:pt x="1280" y="1"/>
                  </a:moveTo>
                  <a:lnTo>
                    <a:pt x="1141" y="139"/>
                  </a:lnTo>
                  <a:cubicBezTo>
                    <a:pt x="554" y="1003"/>
                    <a:pt x="277" y="2006"/>
                    <a:pt x="1" y="3008"/>
                  </a:cubicBezTo>
                  <a:cubicBezTo>
                    <a:pt x="277" y="3146"/>
                    <a:pt x="554" y="3319"/>
                    <a:pt x="692" y="3596"/>
                  </a:cubicBezTo>
                  <a:cubicBezTo>
                    <a:pt x="1003" y="3008"/>
                    <a:pt x="1141" y="2593"/>
                    <a:pt x="1280" y="2144"/>
                  </a:cubicBezTo>
                  <a:cubicBezTo>
                    <a:pt x="1418" y="2006"/>
                    <a:pt x="1556" y="1867"/>
                    <a:pt x="1729" y="1867"/>
                  </a:cubicBezTo>
                  <a:lnTo>
                    <a:pt x="1867" y="1867"/>
                  </a:lnTo>
                  <a:cubicBezTo>
                    <a:pt x="2006" y="2006"/>
                    <a:pt x="2006" y="2006"/>
                    <a:pt x="2144" y="2144"/>
                  </a:cubicBezTo>
                  <a:cubicBezTo>
                    <a:pt x="1867" y="1729"/>
                    <a:pt x="1729" y="1280"/>
                    <a:pt x="1556" y="865"/>
                  </a:cubicBezTo>
                  <a:cubicBezTo>
                    <a:pt x="1418" y="554"/>
                    <a:pt x="1280" y="277"/>
                    <a:pt x="1280" y="1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8"/>
            <p:cNvSpPr/>
            <p:nvPr/>
          </p:nvSpPr>
          <p:spPr>
            <a:xfrm>
              <a:off x="6277473" y="4319833"/>
              <a:ext cx="9153" cy="14767"/>
            </a:xfrm>
            <a:custGeom>
              <a:avLst/>
              <a:gdLst/>
              <a:ahLst/>
              <a:cxnLst/>
              <a:rect l="l" t="t" r="r" b="b"/>
              <a:pathLst>
                <a:path w="450" h="726" extrusionOk="0">
                  <a:moveTo>
                    <a:pt x="138" y="0"/>
                  </a:moveTo>
                  <a:cubicBezTo>
                    <a:pt x="138" y="138"/>
                    <a:pt x="0" y="277"/>
                    <a:pt x="0" y="553"/>
                  </a:cubicBezTo>
                  <a:cubicBezTo>
                    <a:pt x="0" y="553"/>
                    <a:pt x="138" y="553"/>
                    <a:pt x="277" y="726"/>
                  </a:cubicBezTo>
                  <a:cubicBezTo>
                    <a:pt x="277" y="415"/>
                    <a:pt x="450" y="277"/>
                    <a:pt x="450" y="138"/>
                  </a:cubicBezTo>
                  <a:cubicBezTo>
                    <a:pt x="450" y="138"/>
                    <a:pt x="277" y="0"/>
                    <a:pt x="138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8"/>
            <p:cNvSpPr/>
            <p:nvPr/>
          </p:nvSpPr>
          <p:spPr>
            <a:xfrm>
              <a:off x="6297854" y="4331081"/>
              <a:ext cx="32361" cy="23920"/>
            </a:xfrm>
            <a:custGeom>
              <a:avLst/>
              <a:gdLst/>
              <a:ahLst/>
              <a:cxnLst/>
              <a:rect l="l" t="t" r="r" b="b"/>
              <a:pathLst>
                <a:path w="1591" h="1176" extrusionOk="0">
                  <a:moveTo>
                    <a:pt x="312" y="0"/>
                  </a:moveTo>
                  <a:cubicBezTo>
                    <a:pt x="139" y="173"/>
                    <a:pt x="139" y="311"/>
                    <a:pt x="1" y="449"/>
                  </a:cubicBezTo>
                  <a:cubicBezTo>
                    <a:pt x="450" y="726"/>
                    <a:pt x="865" y="864"/>
                    <a:pt x="1452" y="1037"/>
                  </a:cubicBezTo>
                  <a:lnTo>
                    <a:pt x="1452" y="1175"/>
                  </a:lnTo>
                  <a:cubicBezTo>
                    <a:pt x="1591" y="1037"/>
                    <a:pt x="1591" y="726"/>
                    <a:pt x="1591" y="588"/>
                  </a:cubicBezTo>
                  <a:cubicBezTo>
                    <a:pt x="1176" y="449"/>
                    <a:pt x="726" y="173"/>
                    <a:pt x="312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8"/>
            <p:cNvSpPr/>
            <p:nvPr/>
          </p:nvSpPr>
          <p:spPr>
            <a:xfrm>
              <a:off x="6221926" y="4293106"/>
              <a:ext cx="14787" cy="17594"/>
            </a:xfrm>
            <a:custGeom>
              <a:avLst/>
              <a:gdLst/>
              <a:ahLst/>
              <a:cxnLst/>
              <a:rect l="l" t="t" r="r" b="b"/>
              <a:pathLst>
                <a:path w="727" h="865" extrusionOk="0">
                  <a:moveTo>
                    <a:pt x="139" y="1"/>
                  </a:moveTo>
                  <a:lnTo>
                    <a:pt x="139" y="312"/>
                  </a:lnTo>
                  <a:cubicBezTo>
                    <a:pt x="139" y="312"/>
                    <a:pt x="1" y="450"/>
                    <a:pt x="1" y="588"/>
                  </a:cubicBezTo>
                  <a:cubicBezTo>
                    <a:pt x="139" y="726"/>
                    <a:pt x="415" y="726"/>
                    <a:pt x="588" y="865"/>
                  </a:cubicBezTo>
                  <a:cubicBezTo>
                    <a:pt x="588" y="588"/>
                    <a:pt x="726" y="450"/>
                    <a:pt x="726" y="139"/>
                  </a:cubicBezTo>
                  <a:cubicBezTo>
                    <a:pt x="588" y="139"/>
                    <a:pt x="415" y="1"/>
                    <a:pt x="139" y="1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8"/>
            <p:cNvSpPr/>
            <p:nvPr/>
          </p:nvSpPr>
          <p:spPr>
            <a:xfrm>
              <a:off x="6247940" y="4305066"/>
              <a:ext cx="17594" cy="17594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312" y="0"/>
                  </a:moveTo>
                  <a:cubicBezTo>
                    <a:pt x="173" y="277"/>
                    <a:pt x="173" y="415"/>
                    <a:pt x="0" y="588"/>
                  </a:cubicBezTo>
                  <a:cubicBezTo>
                    <a:pt x="173" y="726"/>
                    <a:pt x="450" y="726"/>
                    <a:pt x="588" y="864"/>
                  </a:cubicBezTo>
                  <a:cubicBezTo>
                    <a:pt x="726" y="726"/>
                    <a:pt x="726" y="588"/>
                    <a:pt x="865" y="277"/>
                  </a:cubicBezTo>
                  <a:cubicBezTo>
                    <a:pt x="588" y="277"/>
                    <a:pt x="450" y="138"/>
                    <a:pt x="312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8"/>
            <p:cNvSpPr/>
            <p:nvPr/>
          </p:nvSpPr>
          <p:spPr>
            <a:xfrm>
              <a:off x="6148805" y="3663188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8"/>
            <p:cNvSpPr/>
            <p:nvPr/>
          </p:nvSpPr>
          <p:spPr>
            <a:xfrm>
              <a:off x="6134038" y="3924003"/>
              <a:ext cx="307256" cy="369130"/>
            </a:xfrm>
            <a:custGeom>
              <a:avLst/>
              <a:gdLst/>
              <a:ahLst/>
              <a:cxnLst/>
              <a:rect l="l" t="t" r="r" b="b"/>
              <a:pathLst>
                <a:path w="15106" h="18148" extrusionOk="0">
                  <a:moveTo>
                    <a:pt x="2144" y="1"/>
                  </a:moveTo>
                  <a:cubicBezTo>
                    <a:pt x="1453" y="3457"/>
                    <a:pt x="727" y="6914"/>
                    <a:pt x="1" y="10370"/>
                  </a:cubicBezTo>
                  <a:cubicBezTo>
                    <a:pt x="3319" y="12237"/>
                    <a:pt x="6776" y="14276"/>
                    <a:pt x="10370" y="16005"/>
                  </a:cubicBezTo>
                  <a:cubicBezTo>
                    <a:pt x="11960" y="16869"/>
                    <a:pt x="13550" y="17595"/>
                    <a:pt x="15106" y="18148"/>
                  </a:cubicBezTo>
                  <a:cubicBezTo>
                    <a:pt x="14829" y="17871"/>
                    <a:pt x="14691" y="17422"/>
                    <a:pt x="14415" y="17145"/>
                  </a:cubicBezTo>
                  <a:cubicBezTo>
                    <a:pt x="12686" y="16281"/>
                    <a:pt x="10958" y="15417"/>
                    <a:pt x="9368" y="14553"/>
                  </a:cubicBezTo>
                  <a:cubicBezTo>
                    <a:pt x="6465" y="13101"/>
                    <a:pt x="3457" y="11684"/>
                    <a:pt x="727" y="10094"/>
                  </a:cubicBezTo>
                  <a:cubicBezTo>
                    <a:pt x="727" y="9645"/>
                    <a:pt x="865" y="9230"/>
                    <a:pt x="865" y="8953"/>
                  </a:cubicBezTo>
                  <a:cubicBezTo>
                    <a:pt x="1003" y="8366"/>
                    <a:pt x="1142" y="7778"/>
                    <a:pt x="1280" y="7225"/>
                  </a:cubicBezTo>
                  <a:cubicBezTo>
                    <a:pt x="1591" y="6188"/>
                    <a:pt x="1729" y="5186"/>
                    <a:pt x="2006" y="4045"/>
                  </a:cubicBezTo>
                  <a:cubicBezTo>
                    <a:pt x="2317" y="3043"/>
                    <a:pt x="2455" y="1867"/>
                    <a:pt x="2593" y="865"/>
                  </a:cubicBezTo>
                  <a:cubicBezTo>
                    <a:pt x="2455" y="589"/>
                    <a:pt x="2317" y="312"/>
                    <a:pt x="21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8"/>
            <p:cNvSpPr/>
            <p:nvPr/>
          </p:nvSpPr>
          <p:spPr>
            <a:xfrm>
              <a:off x="6427214" y="4260766"/>
              <a:ext cx="70336" cy="59088"/>
            </a:xfrm>
            <a:custGeom>
              <a:avLst/>
              <a:gdLst/>
              <a:ahLst/>
              <a:cxnLst/>
              <a:rect l="l" t="t" r="r" b="b"/>
              <a:pathLst>
                <a:path w="3458" h="2905" extrusionOk="0">
                  <a:moveTo>
                    <a:pt x="1280" y="1"/>
                  </a:moveTo>
                  <a:cubicBezTo>
                    <a:pt x="1428" y="220"/>
                    <a:pt x="1586" y="430"/>
                    <a:pt x="1748" y="635"/>
                  </a:cubicBezTo>
                  <a:lnTo>
                    <a:pt x="1748" y="635"/>
                  </a:lnTo>
                  <a:cubicBezTo>
                    <a:pt x="1599" y="425"/>
                    <a:pt x="1442" y="213"/>
                    <a:pt x="1280" y="1"/>
                  </a:cubicBezTo>
                  <a:close/>
                  <a:moveTo>
                    <a:pt x="1" y="588"/>
                  </a:moveTo>
                  <a:lnTo>
                    <a:pt x="1" y="588"/>
                  </a:lnTo>
                  <a:cubicBezTo>
                    <a:pt x="277" y="865"/>
                    <a:pt x="415" y="1314"/>
                    <a:pt x="692" y="1591"/>
                  </a:cubicBezTo>
                  <a:cubicBezTo>
                    <a:pt x="1003" y="1729"/>
                    <a:pt x="1141" y="1902"/>
                    <a:pt x="1418" y="1902"/>
                  </a:cubicBezTo>
                  <a:cubicBezTo>
                    <a:pt x="2282" y="2316"/>
                    <a:pt x="2870" y="2593"/>
                    <a:pt x="3457" y="2904"/>
                  </a:cubicBezTo>
                  <a:lnTo>
                    <a:pt x="3146" y="2455"/>
                  </a:lnTo>
                  <a:cubicBezTo>
                    <a:pt x="2733" y="1810"/>
                    <a:pt x="2224" y="1241"/>
                    <a:pt x="1748" y="635"/>
                  </a:cubicBezTo>
                  <a:lnTo>
                    <a:pt x="1748" y="635"/>
                  </a:lnTo>
                  <a:cubicBezTo>
                    <a:pt x="2010" y="1008"/>
                    <a:pt x="2243" y="1375"/>
                    <a:pt x="2420" y="1729"/>
                  </a:cubicBezTo>
                  <a:cubicBezTo>
                    <a:pt x="1556" y="1314"/>
                    <a:pt x="865" y="1038"/>
                    <a:pt x="1" y="58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8"/>
            <p:cNvSpPr/>
            <p:nvPr/>
          </p:nvSpPr>
          <p:spPr>
            <a:xfrm>
              <a:off x="6177626" y="3877608"/>
              <a:ext cx="137824" cy="189854"/>
            </a:xfrm>
            <a:custGeom>
              <a:avLst/>
              <a:gdLst/>
              <a:ahLst/>
              <a:cxnLst/>
              <a:rect l="l" t="t" r="r" b="b"/>
              <a:pathLst>
                <a:path w="6776" h="9334" extrusionOk="0">
                  <a:moveTo>
                    <a:pt x="589" y="1"/>
                  </a:moveTo>
                  <a:cubicBezTo>
                    <a:pt x="450" y="692"/>
                    <a:pt x="312" y="1556"/>
                    <a:pt x="1" y="2282"/>
                  </a:cubicBezTo>
                  <a:cubicBezTo>
                    <a:pt x="174" y="2593"/>
                    <a:pt x="312" y="2870"/>
                    <a:pt x="450" y="3146"/>
                  </a:cubicBezTo>
                  <a:cubicBezTo>
                    <a:pt x="589" y="2420"/>
                    <a:pt x="727" y="1729"/>
                    <a:pt x="727" y="1003"/>
                  </a:cubicBezTo>
                  <a:cubicBezTo>
                    <a:pt x="2766" y="3595"/>
                    <a:pt x="4633" y="6326"/>
                    <a:pt x="6499" y="9057"/>
                  </a:cubicBezTo>
                  <a:cubicBezTo>
                    <a:pt x="6637" y="9195"/>
                    <a:pt x="6637" y="9195"/>
                    <a:pt x="6776" y="9333"/>
                  </a:cubicBezTo>
                  <a:cubicBezTo>
                    <a:pt x="5773" y="7778"/>
                    <a:pt x="4771" y="6188"/>
                    <a:pt x="3769" y="4598"/>
                  </a:cubicBezTo>
                  <a:lnTo>
                    <a:pt x="3457" y="4148"/>
                  </a:lnTo>
                  <a:cubicBezTo>
                    <a:pt x="3043" y="3457"/>
                    <a:pt x="2455" y="2731"/>
                    <a:pt x="2040" y="2005"/>
                  </a:cubicBezTo>
                  <a:cubicBezTo>
                    <a:pt x="1453" y="1280"/>
                    <a:pt x="1038" y="692"/>
                    <a:pt x="5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8"/>
            <p:cNvSpPr/>
            <p:nvPr/>
          </p:nvSpPr>
          <p:spPr>
            <a:xfrm>
              <a:off x="6128424" y="3912755"/>
              <a:ext cx="319196" cy="389511"/>
            </a:xfrm>
            <a:custGeom>
              <a:avLst/>
              <a:gdLst/>
              <a:ahLst/>
              <a:cxnLst/>
              <a:rect l="l" t="t" r="r" b="b"/>
              <a:pathLst>
                <a:path w="15693" h="19150" extrusionOk="0">
                  <a:moveTo>
                    <a:pt x="2143" y="1"/>
                  </a:moveTo>
                  <a:cubicBezTo>
                    <a:pt x="2005" y="1867"/>
                    <a:pt x="1556" y="3596"/>
                    <a:pt x="1279" y="5324"/>
                  </a:cubicBezTo>
                  <a:cubicBezTo>
                    <a:pt x="1003" y="6188"/>
                    <a:pt x="865" y="7190"/>
                    <a:pt x="553" y="8055"/>
                  </a:cubicBezTo>
                  <a:cubicBezTo>
                    <a:pt x="553" y="8469"/>
                    <a:pt x="415" y="8919"/>
                    <a:pt x="277" y="9333"/>
                  </a:cubicBezTo>
                  <a:cubicBezTo>
                    <a:pt x="277" y="9783"/>
                    <a:pt x="139" y="10198"/>
                    <a:pt x="0" y="10785"/>
                  </a:cubicBezTo>
                  <a:cubicBezTo>
                    <a:pt x="0" y="10923"/>
                    <a:pt x="139" y="11062"/>
                    <a:pt x="139" y="11235"/>
                  </a:cubicBezTo>
                  <a:cubicBezTo>
                    <a:pt x="277" y="11235"/>
                    <a:pt x="277" y="11373"/>
                    <a:pt x="277" y="11373"/>
                  </a:cubicBezTo>
                  <a:cubicBezTo>
                    <a:pt x="3146" y="12963"/>
                    <a:pt x="6188" y="14380"/>
                    <a:pt x="9195" y="15970"/>
                  </a:cubicBezTo>
                  <a:cubicBezTo>
                    <a:pt x="10646" y="16696"/>
                    <a:pt x="12098" y="17422"/>
                    <a:pt x="13654" y="18148"/>
                  </a:cubicBezTo>
                  <a:cubicBezTo>
                    <a:pt x="14380" y="18562"/>
                    <a:pt x="14967" y="18839"/>
                    <a:pt x="15693" y="19150"/>
                  </a:cubicBezTo>
                  <a:cubicBezTo>
                    <a:pt x="15693" y="19012"/>
                    <a:pt x="15555" y="18839"/>
                    <a:pt x="15382" y="18701"/>
                  </a:cubicBezTo>
                  <a:cubicBezTo>
                    <a:pt x="13826" y="18148"/>
                    <a:pt x="12236" y="17422"/>
                    <a:pt x="10646" y="16558"/>
                  </a:cubicBezTo>
                  <a:cubicBezTo>
                    <a:pt x="7052" y="14829"/>
                    <a:pt x="3595" y="12790"/>
                    <a:pt x="277" y="10923"/>
                  </a:cubicBezTo>
                  <a:cubicBezTo>
                    <a:pt x="1003" y="7467"/>
                    <a:pt x="1729" y="4010"/>
                    <a:pt x="2420" y="554"/>
                  </a:cubicBezTo>
                  <a:cubicBezTo>
                    <a:pt x="2420" y="416"/>
                    <a:pt x="2282" y="139"/>
                    <a:pt x="21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8"/>
            <p:cNvSpPr/>
            <p:nvPr/>
          </p:nvSpPr>
          <p:spPr>
            <a:xfrm>
              <a:off x="6172012" y="3865669"/>
              <a:ext cx="336790" cy="459806"/>
            </a:xfrm>
            <a:custGeom>
              <a:avLst/>
              <a:gdLst/>
              <a:ahLst/>
              <a:cxnLst/>
              <a:rect l="l" t="t" r="r" b="b"/>
              <a:pathLst>
                <a:path w="16558" h="22606" extrusionOk="0">
                  <a:moveTo>
                    <a:pt x="726" y="0"/>
                  </a:moveTo>
                  <a:cubicBezTo>
                    <a:pt x="726" y="0"/>
                    <a:pt x="588" y="0"/>
                    <a:pt x="588" y="138"/>
                  </a:cubicBezTo>
                  <a:cubicBezTo>
                    <a:pt x="450" y="138"/>
                    <a:pt x="450" y="277"/>
                    <a:pt x="277" y="277"/>
                  </a:cubicBezTo>
                  <a:lnTo>
                    <a:pt x="277" y="415"/>
                  </a:lnTo>
                  <a:lnTo>
                    <a:pt x="277" y="726"/>
                  </a:lnTo>
                  <a:cubicBezTo>
                    <a:pt x="139" y="1141"/>
                    <a:pt x="139" y="1728"/>
                    <a:pt x="139" y="2316"/>
                  </a:cubicBezTo>
                  <a:lnTo>
                    <a:pt x="0" y="2316"/>
                  </a:lnTo>
                  <a:cubicBezTo>
                    <a:pt x="139" y="2454"/>
                    <a:pt x="277" y="2731"/>
                    <a:pt x="277" y="2869"/>
                  </a:cubicBezTo>
                  <a:cubicBezTo>
                    <a:pt x="588" y="2143"/>
                    <a:pt x="726" y="1279"/>
                    <a:pt x="865" y="588"/>
                  </a:cubicBezTo>
                  <a:cubicBezTo>
                    <a:pt x="1314" y="1279"/>
                    <a:pt x="1729" y="1867"/>
                    <a:pt x="2316" y="2592"/>
                  </a:cubicBezTo>
                  <a:cubicBezTo>
                    <a:pt x="2731" y="3318"/>
                    <a:pt x="3319" y="4044"/>
                    <a:pt x="3733" y="4735"/>
                  </a:cubicBezTo>
                  <a:lnTo>
                    <a:pt x="4045" y="5185"/>
                  </a:lnTo>
                  <a:cubicBezTo>
                    <a:pt x="5047" y="6775"/>
                    <a:pt x="6049" y="8365"/>
                    <a:pt x="7052" y="9920"/>
                  </a:cubicBezTo>
                  <a:cubicBezTo>
                    <a:pt x="8054" y="11372"/>
                    <a:pt x="8918" y="12824"/>
                    <a:pt x="10093" y="14241"/>
                  </a:cubicBezTo>
                  <a:cubicBezTo>
                    <a:pt x="11096" y="15693"/>
                    <a:pt x="12237" y="17144"/>
                    <a:pt x="13239" y="18561"/>
                  </a:cubicBezTo>
                  <a:cubicBezTo>
                    <a:pt x="13550" y="18873"/>
                    <a:pt x="13688" y="19149"/>
                    <a:pt x="13827" y="19426"/>
                  </a:cubicBezTo>
                  <a:cubicBezTo>
                    <a:pt x="14414" y="20290"/>
                    <a:pt x="15140" y="21016"/>
                    <a:pt x="15693" y="21880"/>
                  </a:cubicBezTo>
                  <a:lnTo>
                    <a:pt x="16004" y="22329"/>
                  </a:lnTo>
                  <a:cubicBezTo>
                    <a:pt x="15417" y="22018"/>
                    <a:pt x="14829" y="21741"/>
                    <a:pt x="13965" y="21327"/>
                  </a:cubicBezTo>
                  <a:cubicBezTo>
                    <a:pt x="13688" y="21327"/>
                    <a:pt x="13550" y="21154"/>
                    <a:pt x="13239" y="21016"/>
                  </a:cubicBezTo>
                  <a:lnTo>
                    <a:pt x="13239" y="21016"/>
                  </a:lnTo>
                  <a:cubicBezTo>
                    <a:pt x="13412" y="21154"/>
                    <a:pt x="13550" y="21327"/>
                    <a:pt x="13550" y="21465"/>
                  </a:cubicBezTo>
                  <a:lnTo>
                    <a:pt x="13688" y="21603"/>
                  </a:lnTo>
                  <a:cubicBezTo>
                    <a:pt x="14103" y="21741"/>
                    <a:pt x="14552" y="21880"/>
                    <a:pt x="14829" y="22018"/>
                  </a:cubicBezTo>
                  <a:cubicBezTo>
                    <a:pt x="15140" y="22191"/>
                    <a:pt x="15278" y="22329"/>
                    <a:pt x="15417" y="22329"/>
                  </a:cubicBezTo>
                  <a:cubicBezTo>
                    <a:pt x="15555" y="22467"/>
                    <a:pt x="15693" y="22467"/>
                    <a:pt x="15831" y="22467"/>
                  </a:cubicBezTo>
                  <a:cubicBezTo>
                    <a:pt x="15831" y="22606"/>
                    <a:pt x="16004" y="22606"/>
                    <a:pt x="16004" y="22606"/>
                  </a:cubicBezTo>
                  <a:lnTo>
                    <a:pt x="16419" y="22606"/>
                  </a:lnTo>
                  <a:cubicBezTo>
                    <a:pt x="16419" y="22467"/>
                    <a:pt x="16557" y="22467"/>
                    <a:pt x="16557" y="22329"/>
                  </a:cubicBezTo>
                  <a:lnTo>
                    <a:pt x="16557" y="21880"/>
                  </a:lnTo>
                  <a:lnTo>
                    <a:pt x="16419" y="21880"/>
                  </a:lnTo>
                  <a:lnTo>
                    <a:pt x="16419" y="21603"/>
                  </a:lnTo>
                  <a:cubicBezTo>
                    <a:pt x="16281" y="21465"/>
                    <a:pt x="16142" y="21327"/>
                    <a:pt x="16004" y="21016"/>
                  </a:cubicBezTo>
                  <a:cubicBezTo>
                    <a:pt x="16004" y="21016"/>
                    <a:pt x="16004" y="20877"/>
                    <a:pt x="15831" y="20877"/>
                  </a:cubicBezTo>
                  <a:cubicBezTo>
                    <a:pt x="14967" y="19426"/>
                    <a:pt x="14103" y="18147"/>
                    <a:pt x="13101" y="16833"/>
                  </a:cubicBezTo>
                  <a:cubicBezTo>
                    <a:pt x="12548" y="16142"/>
                    <a:pt x="11960" y="15416"/>
                    <a:pt x="11372" y="14690"/>
                  </a:cubicBezTo>
                  <a:cubicBezTo>
                    <a:pt x="10958" y="13964"/>
                    <a:pt x="10370" y="13238"/>
                    <a:pt x="9782" y="12374"/>
                  </a:cubicBezTo>
                  <a:cubicBezTo>
                    <a:pt x="7639" y="9367"/>
                    <a:pt x="5635" y="6325"/>
                    <a:pt x="3457" y="3318"/>
                  </a:cubicBezTo>
                  <a:cubicBezTo>
                    <a:pt x="2731" y="2316"/>
                    <a:pt x="1867" y="1279"/>
                    <a:pt x="1141" y="277"/>
                  </a:cubicBezTo>
                  <a:cubicBezTo>
                    <a:pt x="1003" y="138"/>
                    <a:pt x="1003" y="0"/>
                    <a:pt x="8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8"/>
            <p:cNvSpPr/>
            <p:nvPr/>
          </p:nvSpPr>
          <p:spPr>
            <a:xfrm>
              <a:off x="6148805" y="3663188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8"/>
            <p:cNvSpPr/>
            <p:nvPr/>
          </p:nvSpPr>
          <p:spPr>
            <a:xfrm>
              <a:off x="6236692" y="3730675"/>
              <a:ext cx="570903" cy="785327"/>
            </a:xfrm>
            <a:custGeom>
              <a:avLst/>
              <a:gdLst/>
              <a:ahLst/>
              <a:cxnLst/>
              <a:rect l="l" t="t" r="r" b="b"/>
              <a:pathLst>
                <a:path w="28068" h="38610" extrusionOk="0">
                  <a:moveTo>
                    <a:pt x="139" y="1"/>
                  </a:moveTo>
                  <a:cubicBezTo>
                    <a:pt x="139" y="139"/>
                    <a:pt x="139" y="450"/>
                    <a:pt x="0" y="588"/>
                  </a:cubicBezTo>
                  <a:cubicBezTo>
                    <a:pt x="415" y="1176"/>
                    <a:pt x="726" y="1729"/>
                    <a:pt x="1003" y="2178"/>
                  </a:cubicBezTo>
                  <a:lnTo>
                    <a:pt x="1141" y="2455"/>
                  </a:lnTo>
                  <a:cubicBezTo>
                    <a:pt x="1590" y="2904"/>
                    <a:pt x="1867" y="3457"/>
                    <a:pt x="2143" y="4045"/>
                  </a:cubicBezTo>
                  <a:cubicBezTo>
                    <a:pt x="2593" y="4632"/>
                    <a:pt x="3008" y="5324"/>
                    <a:pt x="3457" y="5911"/>
                  </a:cubicBezTo>
                  <a:cubicBezTo>
                    <a:pt x="4459" y="7225"/>
                    <a:pt x="5462" y="8642"/>
                    <a:pt x="6602" y="10094"/>
                  </a:cubicBezTo>
                  <a:cubicBezTo>
                    <a:pt x="7916" y="11822"/>
                    <a:pt x="9195" y="13550"/>
                    <a:pt x="10508" y="15140"/>
                  </a:cubicBezTo>
                  <a:cubicBezTo>
                    <a:pt x="12513" y="17871"/>
                    <a:pt x="14691" y="20601"/>
                    <a:pt x="16834" y="23470"/>
                  </a:cubicBezTo>
                  <a:cubicBezTo>
                    <a:pt x="17560" y="24645"/>
                    <a:pt x="18424" y="25786"/>
                    <a:pt x="19288" y="26927"/>
                  </a:cubicBezTo>
                  <a:cubicBezTo>
                    <a:pt x="21465" y="30107"/>
                    <a:pt x="23885" y="33425"/>
                    <a:pt x="26339" y="36605"/>
                  </a:cubicBezTo>
                  <a:cubicBezTo>
                    <a:pt x="26477" y="36743"/>
                    <a:pt x="26650" y="36881"/>
                    <a:pt x="26650" y="37158"/>
                  </a:cubicBezTo>
                  <a:cubicBezTo>
                    <a:pt x="26927" y="37469"/>
                    <a:pt x="27203" y="37746"/>
                    <a:pt x="27514" y="38022"/>
                  </a:cubicBezTo>
                  <a:cubicBezTo>
                    <a:pt x="27514" y="38160"/>
                    <a:pt x="27653" y="38333"/>
                    <a:pt x="27653" y="38471"/>
                  </a:cubicBezTo>
                  <a:lnTo>
                    <a:pt x="27653" y="38610"/>
                  </a:lnTo>
                  <a:lnTo>
                    <a:pt x="28067" y="38610"/>
                  </a:lnTo>
                  <a:cubicBezTo>
                    <a:pt x="27514" y="37607"/>
                    <a:pt x="26788" y="36605"/>
                    <a:pt x="26201" y="35741"/>
                  </a:cubicBezTo>
                  <a:cubicBezTo>
                    <a:pt x="25060" y="34151"/>
                    <a:pt x="23885" y="32699"/>
                    <a:pt x="22744" y="31109"/>
                  </a:cubicBezTo>
                  <a:cubicBezTo>
                    <a:pt x="20601" y="28102"/>
                    <a:pt x="18285" y="25198"/>
                    <a:pt x="15970" y="22053"/>
                  </a:cubicBezTo>
                  <a:cubicBezTo>
                    <a:pt x="14241" y="19599"/>
                    <a:pt x="12375" y="17007"/>
                    <a:pt x="10647" y="14414"/>
                  </a:cubicBezTo>
                  <a:cubicBezTo>
                    <a:pt x="9644" y="13101"/>
                    <a:pt x="8780" y="11822"/>
                    <a:pt x="7778" y="10681"/>
                  </a:cubicBezTo>
                  <a:cubicBezTo>
                    <a:pt x="7328" y="9955"/>
                    <a:pt x="6913" y="9368"/>
                    <a:pt x="6326" y="8780"/>
                  </a:cubicBezTo>
                  <a:cubicBezTo>
                    <a:pt x="5911" y="8227"/>
                    <a:pt x="5462" y="7639"/>
                    <a:pt x="5047" y="7052"/>
                  </a:cubicBezTo>
                  <a:cubicBezTo>
                    <a:pt x="3457" y="5047"/>
                    <a:pt x="2005" y="2731"/>
                    <a:pt x="553" y="588"/>
                  </a:cubicBezTo>
                  <a:cubicBezTo>
                    <a:pt x="415" y="450"/>
                    <a:pt x="277" y="139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8"/>
            <p:cNvSpPr/>
            <p:nvPr/>
          </p:nvSpPr>
          <p:spPr>
            <a:xfrm>
              <a:off x="6136865" y="3634367"/>
              <a:ext cx="73122" cy="63990"/>
            </a:xfrm>
            <a:custGeom>
              <a:avLst/>
              <a:gdLst/>
              <a:ahLst/>
              <a:cxnLst/>
              <a:rect l="l" t="t" r="r" b="b"/>
              <a:pathLst>
                <a:path w="3595" h="3146" extrusionOk="0">
                  <a:moveTo>
                    <a:pt x="0" y="0"/>
                  </a:moveTo>
                  <a:cubicBezTo>
                    <a:pt x="138" y="138"/>
                    <a:pt x="277" y="277"/>
                    <a:pt x="450" y="415"/>
                  </a:cubicBezTo>
                  <a:lnTo>
                    <a:pt x="588" y="553"/>
                  </a:lnTo>
                  <a:cubicBezTo>
                    <a:pt x="1314" y="1003"/>
                    <a:pt x="1867" y="1417"/>
                    <a:pt x="2316" y="1867"/>
                  </a:cubicBezTo>
                  <a:cubicBezTo>
                    <a:pt x="2593" y="2281"/>
                    <a:pt x="3042" y="2593"/>
                    <a:pt x="3318" y="3007"/>
                  </a:cubicBezTo>
                  <a:cubicBezTo>
                    <a:pt x="3382" y="3007"/>
                    <a:pt x="3446" y="3007"/>
                    <a:pt x="3496" y="3021"/>
                  </a:cubicBezTo>
                  <a:lnTo>
                    <a:pt x="3496" y="3021"/>
                  </a:lnTo>
                  <a:cubicBezTo>
                    <a:pt x="2518" y="1801"/>
                    <a:pt x="1404" y="836"/>
                    <a:pt x="0" y="0"/>
                  </a:cubicBezTo>
                  <a:close/>
                  <a:moveTo>
                    <a:pt x="3496" y="3021"/>
                  </a:moveTo>
                  <a:cubicBezTo>
                    <a:pt x="3529" y="3062"/>
                    <a:pt x="3562" y="3104"/>
                    <a:pt x="3595" y="3146"/>
                  </a:cubicBezTo>
                  <a:cubicBezTo>
                    <a:pt x="3595" y="3071"/>
                    <a:pt x="3555" y="3037"/>
                    <a:pt x="3496" y="302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8"/>
            <p:cNvSpPr/>
            <p:nvPr/>
          </p:nvSpPr>
          <p:spPr>
            <a:xfrm>
              <a:off x="5997652" y="4193971"/>
              <a:ext cx="2827" cy="5655"/>
            </a:xfrm>
            <a:custGeom>
              <a:avLst/>
              <a:gdLst/>
              <a:ahLst/>
              <a:cxnLst/>
              <a:rect l="l" t="t" r="r" b="b"/>
              <a:pathLst>
                <a:path w="139" h="278" extrusionOk="0">
                  <a:moveTo>
                    <a:pt x="0" y="1"/>
                  </a:moveTo>
                  <a:cubicBezTo>
                    <a:pt x="0" y="139"/>
                    <a:pt x="139" y="139"/>
                    <a:pt x="139" y="277"/>
                  </a:cubicBezTo>
                  <a:cubicBezTo>
                    <a:pt x="139" y="139"/>
                    <a:pt x="139" y="1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8"/>
            <p:cNvSpPr/>
            <p:nvPr/>
          </p:nvSpPr>
          <p:spPr>
            <a:xfrm>
              <a:off x="6204352" y="3695528"/>
              <a:ext cx="35168" cy="47128"/>
            </a:xfrm>
            <a:custGeom>
              <a:avLst/>
              <a:gdLst/>
              <a:ahLst/>
              <a:cxnLst/>
              <a:rect l="l" t="t" r="r" b="b"/>
              <a:pathLst>
                <a:path w="1729" h="2317" extrusionOk="0">
                  <a:moveTo>
                    <a:pt x="0" y="0"/>
                  </a:moveTo>
                  <a:cubicBezTo>
                    <a:pt x="139" y="139"/>
                    <a:pt x="277" y="311"/>
                    <a:pt x="277" y="450"/>
                  </a:cubicBezTo>
                  <a:cubicBezTo>
                    <a:pt x="865" y="1003"/>
                    <a:pt x="1279" y="1729"/>
                    <a:pt x="1590" y="2316"/>
                  </a:cubicBezTo>
                  <a:cubicBezTo>
                    <a:pt x="1729" y="2178"/>
                    <a:pt x="1729" y="1867"/>
                    <a:pt x="1729" y="1729"/>
                  </a:cubicBezTo>
                  <a:cubicBezTo>
                    <a:pt x="1279" y="1176"/>
                    <a:pt x="865" y="588"/>
                    <a:pt x="277" y="139"/>
                  </a:cubicBezTo>
                  <a:cubicBezTo>
                    <a:pt x="277" y="0"/>
                    <a:pt x="139" y="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8"/>
            <p:cNvSpPr/>
            <p:nvPr/>
          </p:nvSpPr>
          <p:spPr>
            <a:xfrm>
              <a:off x="5999064" y="3628041"/>
              <a:ext cx="835242" cy="941864"/>
            </a:xfrm>
            <a:custGeom>
              <a:avLst/>
              <a:gdLst/>
              <a:ahLst/>
              <a:cxnLst/>
              <a:rect l="l" t="t" r="r" b="b"/>
              <a:pathLst>
                <a:path w="41064" h="46306" extrusionOk="0">
                  <a:moveTo>
                    <a:pt x="6188" y="0"/>
                  </a:moveTo>
                  <a:cubicBezTo>
                    <a:pt x="6049" y="0"/>
                    <a:pt x="5911" y="173"/>
                    <a:pt x="5911" y="173"/>
                  </a:cubicBezTo>
                  <a:cubicBezTo>
                    <a:pt x="5773" y="449"/>
                    <a:pt x="5496" y="726"/>
                    <a:pt x="5323" y="1037"/>
                  </a:cubicBezTo>
                  <a:cubicBezTo>
                    <a:pt x="5185" y="1314"/>
                    <a:pt x="5047" y="1728"/>
                    <a:pt x="4909" y="2039"/>
                  </a:cubicBezTo>
                  <a:cubicBezTo>
                    <a:pt x="4770" y="2765"/>
                    <a:pt x="4459" y="3457"/>
                    <a:pt x="4321" y="4182"/>
                  </a:cubicBezTo>
                  <a:cubicBezTo>
                    <a:pt x="4183" y="4770"/>
                    <a:pt x="4045" y="5496"/>
                    <a:pt x="3906" y="6222"/>
                  </a:cubicBezTo>
                  <a:cubicBezTo>
                    <a:pt x="3768" y="7086"/>
                    <a:pt x="3595" y="7950"/>
                    <a:pt x="3319" y="8814"/>
                  </a:cubicBezTo>
                  <a:cubicBezTo>
                    <a:pt x="2593" y="12409"/>
                    <a:pt x="1729" y="16142"/>
                    <a:pt x="1176" y="19875"/>
                  </a:cubicBezTo>
                  <a:cubicBezTo>
                    <a:pt x="726" y="22467"/>
                    <a:pt x="312" y="25060"/>
                    <a:pt x="0" y="27825"/>
                  </a:cubicBezTo>
                  <a:cubicBezTo>
                    <a:pt x="139" y="27825"/>
                    <a:pt x="139" y="27963"/>
                    <a:pt x="139" y="28101"/>
                  </a:cubicBezTo>
                  <a:lnTo>
                    <a:pt x="312" y="28101"/>
                  </a:lnTo>
                  <a:lnTo>
                    <a:pt x="312" y="28240"/>
                  </a:lnTo>
                  <a:cubicBezTo>
                    <a:pt x="2904" y="30244"/>
                    <a:pt x="5911" y="31834"/>
                    <a:pt x="8953" y="33286"/>
                  </a:cubicBezTo>
                  <a:cubicBezTo>
                    <a:pt x="12236" y="34876"/>
                    <a:pt x="15693" y="36466"/>
                    <a:pt x="19011" y="37883"/>
                  </a:cubicBezTo>
                  <a:cubicBezTo>
                    <a:pt x="20325" y="38609"/>
                    <a:pt x="21604" y="39197"/>
                    <a:pt x="22917" y="39750"/>
                  </a:cubicBezTo>
                  <a:cubicBezTo>
                    <a:pt x="24196" y="40476"/>
                    <a:pt x="25510" y="41063"/>
                    <a:pt x="26927" y="41478"/>
                  </a:cubicBezTo>
                  <a:cubicBezTo>
                    <a:pt x="29519" y="42515"/>
                    <a:pt x="32284" y="43379"/>
                    <a:pt x="35015" y="44382"/>
                  </a:cubicBezTo>
                  <a:cubicBezTo>
                    <a:pt x="36743" y="45107"/>
                    <a:pt x="38471" y="45660"/>
                    <a:pt x="40200" y="46248"/>
                  </a:cubicBezTo>
                  <a:cubicBezTo>
                    <a:pt x="40240" y="46289"/>
                    <a:pt x="40293" y="46305"/>
                    <a:pt x="40346" y="46305"/>
                  </a:cubicBezTo>
                  <a:cubicBezTo>
                    <a:pt x="40476" y="46305"/>
                    <a:pt x="40614" y="46208"/>
                    <a:pt x="40614" y="46110"/>
                  </a:cubicBezTo>
                  <a:lnTo>
                    <a:pt x="40753" y="46110"/>
                  </a:lnTo>
                  <a:cubicBezTo>
                    <a:pt x="40926" y="45972"/>
                    <a:pt x="41064" y="45660"/>
                    <a:pt x="40926" y="45522"/>
                  </a:cubicBezTo>
                  <a:cubicBezTo>
                    <a:pt x="40476" y="44796"/>
                    <a:pt x="40200" y="44243"/>
                    <a:pt x="39750" y="43656"/>
                  </a:cubicBezTo>
                  <a:lnTo>
                    <a:pt x="39336" y="43656"/>
                  </a:lnTo>
                  <a:cubicBezTo>
                    <a:pt x="39336" y="43656"/>
                    <a:pt x="39474" y="43794"/>
                    <a:pt x="39474" y="43932"/>
                  </a:cubicBezTo>
                  <a:cubicBezTo>
                    <a:pt x="39612" y="44243"/>
                    <a:pt x="39889" y="44382"/>
                    <a:pt x="40200" y="44520"/>
                  </a:cubicBezTo>
                  <a:cubicBezTo>
                    <a:pt x="40338" y="44658"/>
                    <a:pt x="40338" y="45107"/>
                    <a:pt x="40200" y="45246"/>
                  </a:cubicBezTo>
                  <a:cubicBezTo>
                    <a:pt x="40061" y="45246"/>
                    <a:pt x="40061" y="45384"/>
                    <a:pt x="39889" y="45384"/>
                  </a:cubicBezTo>
                  <a:cubicBezTo>
                    <a:pt x="39750" y="45384"/>
                    <a:pt x="39750" y="45246"/>
                    <a:pt x="39612" y="45246"/>
                  </a:cubicBezTo>
                  <a:lnTo>
                    <a:pt x="39336" y="45246"/>
                  </a:lnTo>
                  <a:cubicBezTo>
                    <a:pt x="39197" y="45107"/>
                    <a:pt x="39024" y="45107"/>
                    <a:pt x="38886" y="44935"/>
                  </a:cubicBezTo>
                  <a:cubicBezTo>
                    <a:pt x="38886" y="44935"/>
                    <a:pt x="38748" y="44935"/>
                    <a:pt x="38748" y="44796"/>
                  </a:cubicBezTo>
                  <a:cubicBezTo>
                    <a:pt x="38610" y="44935"/>
                    <a:pt x="38610" y="44935"/>
                    <a:pt x="38471" y="44935"/>
                  </a:cubicBezTo>
                  <a:cubicBezTo>
                    <a:pt x="38471" y="44935"/>
                    <a:pt x="38333" y="44935"/>
                    <a:pt x="38333" y="44796"/>
                  </a:cubicBezTo>
                  <a:cubicBezTo>
                    <a:pt x="37296" y="44520"/>
                    <a:pt x="36294" y="44243"/>
                    <a:pt x="35291" y="43932"/>
                  </a:cubicBezTo>
                  <a:lnTo>
                    <a:pt x="34427" y="43656"/>
                  </a:lnTo>
                  <a:cubicBezTo>
                    <a:pt x="33287" y="43379"/>
                    <a:pt x="31973" y="42930"/>
                    <a:pt x="30694" y="42342"/>
                  </a:cubicBezTo>
                  <a:cubicBezTo>
                    <a:pt x="24784" y="40199"/>
                    <a:pt x="19737" y="38194"/>
                    <a:pt x="15140" y="35879"/>
                  </a:cubicBezTo>
                  <a:cubicBezTo>
                    <a:pt x="13688" y="35291"/>
                    <a:pt x="12548" y="34738"/>
                    <a:pt x="11372" y="34150"/>
                  </a:cubicBezTo>
                  <a:cubicBezTo>
                    <a:pt x="10093" y="33424"/>
                    <a:pt x="8953" y="32837"/>
                    <a:pt x="7916" y="32146"/>
                  </a:cubicBezTo>
                  <a:lnTo>
                    <a:pt x="7225" y="31696"/>
                  </a:lnTo>
                  <a:cubicBezTo>
                    <a:pt x="5185" y="30556"/>
                    <a:pt x="3042" y="29242"/>
                    <a:pt x="865" y="28378"/>
                  </a:cubicBezTo>
                  <a:cubicBezTo>
                    <a:pt x="588" y="28240"/>
                    <a:pt x="450" y="27963"/>
                    <a:pt x="450" y="27825"/>
                  </a:cubicBezTo>
                  <a:cubicBezTo>
                    <a:pt x="312" y="27652"/>
                    <a:pt x="312" y="27514"/>
                    <a:pt x="450" y="27376"/>
                  </a:cubicBezTo>
                  <a:lnTo>
                    <a:pt x="450" y="26961"/>
                  </a:lnTo>
                  <a:cubicBezTo>
                    <a:pt x="588" y="26235"/>
                    <a:pt x="726" y="25371"/>
                    <a:pt x="865" y="24507"/>
                  </a:cubicBezTo>
                  <a:lnTo>
                    <a:pt x="1003" y="23781"/>
                  </a:lnTo>
                  <a:cubicBezTo>
                    <a:pt x="1314" y="22640"/>
                    <a:pt x="1452" y="21603"/>
                    <a:pt x="1729" y="20463"/>
                  </a:cubicBezTo>
                  <a:cubicBezTo>
                    <a:pt x="2178" y="18458"/>
                    <a:pt x="2593" y="16280"/>
                    <a:pt x="3042" y="14137"/>
                  </a:cubicBezTo>
                  <a:lnTo>
                    <a:pt x="3319" y="12824"/>
                  </a:lnTo>
                  <a:cubicBezTo>
                    <a:pt x="4045" y="9091"/>
                    <a:pt x="4909" y="5185"/>
                    <a:pt x="5635" y="1314"/>
                  </a:cubicBezTo>
                  <a:cubicBezTo>
                    <a:pt x="5773" y="864"/>
                    <a:pt x="6049" y="588"/>
                    <a:pt x="6499" y="588"/>
                  </a:cubicBezTo>
                  <a:lnTo>
                    <a:pt x="6775" y="588"/>
                  </a:lnTo>
                  <a:cubicBezTo>
                    <a:pt x="6775" y="726"/>
                    <a:pt x="6913" y="726"/>
                    <a:pt x="7052" y="726"/>
                  </a:cubicBezTo>
                  <a:lnTo>
                    <a:pt x="7225" y="726"/>
                  </a:lnTo>
                  <a:cubicBezTo>
                    <a:pt x="7052" y="588"/>
                    <a:pt x="6913" y="449"/>
                    <a:pt x="6775" y="311"/>
                  </a:cubicBezTo>
                  <a:cubicBezTo>
                    <a:pt x="6775" y="311"/>
                    <a:pt x="6637" y="311"/>
                    <a:pt x="6637" y="173"/>
                  </a:cubicBezTo>
                  <a:lnTo>
                    <a:pt x="6499" y="173"/>
                  </a:lnTo>
                  <a:cubicBezTo>
                    <a:pt x="6499" y="173"/>
                    <a:pt x="6360" y="0"/>
                    <a:pt x="61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8"/>
            <p:cNvSpPr/>
            <p:nvPr/>
          </p:nvSpPr>
          <p:spPr>
            <a:xfrm>
              <a:off x="6435655" y="4375360"/>
              <a:ext cx="20401" cy="20421"/>
            </a:xfrm>
            <a:custGeom>
              <a:avLst/>
              <a:gdLst/>
              <a:ahLst/>
              <a:cxnLst/>
              <a:rect l="l" t="t" r="r" b="b"/>
              <a:pathLst>
                <a:path w="1003" h="1004" extrusionOk="0">
                  <a:moveTo>
                    <a:pt x="588" y="1"/>
                  </a:moveTo>
                  <a:cubicBezTo>
                    <a:pt x="450" y="1"/>
                    <a:pt x="450" y="1"/>
                    <a:pt x="450" y="139"/>
                  </a:cubicBezTo>
                  <a:cubicBezTo>
                    <a:pt x="277" y="139"/>
                    <a:pt x="139" y="139"/>
                    <a:pt x="139" y="277"/>
                  </a:cubicBezTo>
                  <a:cubicBezTo>
                    <a:pt x="0" y="415"/>
                    <a:pt x="0" y="588"/>
                    <a:pt x="0" y="727"/>
                  </a:cubicBezTo>
                  <a:cubicBezTo>
                    <a:pt x="139" y="865"/>
                    <a:pt x="450" y="865"/>
                    <a:pt x="726" y="1003"/>
                  </a:cubicBezTo>
                  <a:cubicBezTo>
                    <a:pt x="865" y="865"/>
                    <a:pt x="865" y="727"/>
                    <a:pt x="1003" y="727"/>
                  </a:cubicBezTo>
                  <a:cubicBezTo>
                    <a:pt x="1003" y="415"/>
                    <a:pt x="865" y="139"/>
                    <a:pt x="726" y="139"/>
                  </a:cubicBezTo>
                  <a:cubicBezTo>
                    <a:pt x="726" y="1"/>
                    <a:pt x="588" y="1"/>
                    <a:pt x="5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8"/>
            <p:cNvSpPr/>
            <p:nvPr/>
          </p:nvSpPr>
          <p:spPr>
            <a:xfrm>
              <a:off x="6406122" y="4363421"/>
              <a:ext cx="23920" cy="20401"/>
            </a:xfrm>
            <a:custGeom>
              <a:avLst/>
              <a:gdLst/>
              <a:ahLst/>
              <a:cxnLst/>
              <a:rect l="l" t="t" r="r" b="b"/>
              <a:pathLst>
                <a:path w="1176" h="1003" extrusionOk="0">
                  <a:moveTo>
                    <a:pt x="588" y="0"/>
                  </a:moveTo>
                  <a:cubicBezTo>
                    <a:pt x="450" y="0"/>
                    <a:pt x="312" y="138"/>
                    <a:pt x="312" y="311"/>
                  </a:cubicBezTo>
                  <a:cubicBezTo>
                    <a:pt x="173" y="449"/>
                    <a:pt x="173" y="588"/>
                    <a:pt x="1" y="726"/>
                  </a:cubicBezTo>
                  <a:cubicBezTo>
                    <a:pt x="312" y="864"/>
                    <a:pt x="588" y="864"/>
                    <a:pt x="865" y="1002"/>
                  </a:cubicBezTo>
                  <a:cubicBezTo>
                    <a:pt x="865" y="864"/>
                    <a:pt x="1038" y="726"/>
                    <a:pt x="1038" y="726"/>
                  </a:cubicBezTo>
                  <a:cubicBezTo>
                    <a:pt x="1176" y="449"/>
                    <a:pt x="1038" y="138"/>
                    <a:pt x="8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8"/>
            <p:cNvSpPr/>
            <p:nvPr/>
          </p:nvSpPr>
          <p:spPr>
            <a:xfrm>
              <a:off x="6476436" y="4357786"/>
              <a:ext cx="38687" cy="55569"/>
            </a:xfrm>
            <a:custGeom>
              <a:avLst/>
              <a:gdLst/>
              <a:ahLst/>
              <a:cxnLst/>
              <a:rect l="l" t="t" r="r" b="b"/>
              <a:pathLst>
                <a:path w="1902" h="2732" extrusionOk="0">
                  <a:moveTo>
                    <a:pt x="1314" y="1"/>
                  </a:moveTo>
                  <a:cubicBezTo>
                    <a:pt x="1175" y="1"/>
                    <a:pt x="1037" y="139"/>
                    <a:pt x="1037" y="139"/>
                  </a:cubicBezTo>
                  <a:cubicBezTo>
                    <a:pt x="588" y="865"/>
                    <a:pt x="311" y="1729"/>
                    <a:pt x="0" y="2455"/>
                  </a:cubicBezTo>
                  <a:cubicBezTo>
                    <a:pt x="173" y="2455"/>
                    <a:pt x="450" y="2593"/>
                    <a:pt x="726" y="2731"/>
                  </a:cubicBezTo>
                  <a:cubicBezTo>
                    <a:pt x="1175" y="2005"/>
                    <a:pt x="1452" y="1279"/>
                    <a:pt x="1901" y="588"/>
                  </a:cubicBezTo>
                  <a:cubicBezTo>
                    <a:pt x="1901" y="415"/>
                    <a:pt x="1728" y="139"/>
                    <a:pt x="15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8"/>
            <p:cNvSpPr/>
            <p:nvPr/>
          </p:nvSpPr>
          <p:spPr>
            <a:xfrm>
              <a:off x="6508776" y="4410507"/>
              <a:ext cx="20401" cy="14787"/>
            </a:xfrm>
            <a:custGeom>
              <a:avLst/>
              <a:gdLst/>
              <a:ahLst/>
              <a:cxnLst/>
              <a:rect l="l" t="t" r="r" b="b"/>
              <a:pathLst>
                <a:path w="1003" h="727" extrusionOk="0">
                  <a:moveTo>
                    <a:pt x="588" y="1"/>
                  </a:moveTo>
                  <a:cubicBezTo>
                    <a:pt x="450" y="1"/>
                    <a:pt x="138" y="1"/>
                    <a:pt x="138" y="139"/>
                  </a:cubicBezTo>
                  <a:cubicBezTo>
                    <a:pt x="138" y="277"/>
                    <a:pt x="0" y="416"/>
                    <a:pt x="0" y="416"/>
                  </a:cubicBezTo>
                  <a:cubicBezTo>
                    <a:pt x="311" y="589"/>
                    <a:pt x="588" y="727"/>
                    <a:pt x="864" y="727"/>
                  </a:cubicBezTo>
                  <a:lnTo>
                    <a:pt x="864" y="589"/>
                  </a:lnTo>
                  <a:cubicBezTo>
                    <a:pt x="1003" y="277"/>
                    <a:pt x="864" y="1"/>
                    <a:pt x="7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8"/>
            <p:cNvSpPr/>
            <p:nvPr/>
          </p:nvSpPr>
          <p:spPr>
            <a:xfrm>
              <a:off x="6330194" y="4281859"/>
              <a:ext cx="44321" cy="70336"/>
            </a:xfrm>
            <a:custGeom>
              <a:avLst/>
              <a:gdLst/>
              <a:ahLst/>
              <a:cxnLst/>
              <a:rect l="l" t="t" r="r" b="b"/>
              <a:pathLst>
                <a:path w="2179" h="3458" extrusionOk="0">
                  <a:moveTo>
                    <a:pt x="1591" y="1"/>
                  </a:moveTo>
                  <a:cubicBezTo>
                    <a:pt x="1452" y="139"/>
                    <a:pt x="1452" y="139"/>
                    <a:pt x="1314" y="277"/>
                  </a:cubicBezTo>
                  <a:cubicBezTo>
                    <a:pt x="865" y="1141"/>
                    <a:pt x="450" y="2144"/>
                    <a:pt x="1" y="3008"/>
                  </a:cubicBezTo>
                  <a:cubicBezTo>
                    <a:pt x="277" y="3146"/>
                    <a:pt x="588" y="3284"/>
                    <a:pt x="865" y="3457"/>
                  </a:cubicBezTo>
                  <a:cubicBezTo>
                    <a:pt x="1314" y="2420"/>
                    <a:pt x="1591" y="1556"/>
                    <a:pt x="2178" y="692"/>
                  </a:cubicBezTo>
                  <a:lnTo>
                    <a:pt x="2178" y="277"/>
                  </a:lnTo>
                  <a:cubicBezTo>
                    <a:pt x="2178" y="139"/>
                    <a:pt x="2005" y="139"/>
                    <a:pt x="1867" y="139"/>
                  </a:cubicBezTo>
                  <a:cubicBezTo>
                    <a:pt x="1867" y="1"/>
                    <a:pt x="1729" y="1"/>
                    <a:pt x="17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8"/>
            <p:cNvSpPr/>
            <p:nvPr/>
          </p:nvSpPr>
          <p:spPr>
            <a:xfrm>
              <a:off x="6286606" y="4307873"/>
              <a:ext cx="23228" cy="23228"/>
            </a:xfrm>
            <a:custGeom>
              <a:avLst/>
              <a:gdLst/>
              <a:ahLst/>
              <a:cxnLst/>
              <a:rect l="l" t="t" r="r" b="b"/>
              <a:pathLst>
                <a:path w="1142" h="1142" extrusionOk="0">
                  <a:moveTo>
                    <a:pt x="554" y="0"/>
                  </a:moveTo>
                  <a:cubicBezTo>
                    <a:pt x="415" y="0"/>
                    <a:pt x="277" y="139"/>
                    <a:pt x="277" y="277"/>
                  </a:cubicBezTo>
                  <a:cubicBezTo>
                    <a:pt x="139" y="450"/>
                    <a:pt x="139" y="588"/>
                    <a:pt x="1" y="726"/>
                  </a:cubicBezTo>
                  <a:cubicBezTo>
                    <a:pt x="277" y="865"/>
                    <a:pt x="554" y="1003"/>
                    <a:pt x="865" y="1141"/>
                  </a:cubicBezTo>
                  <a:cubicBezTo>
                    <a:pt x="865" y="865"/>
                    <a:pt x="1003" y="726"/>
                    <a:pt x="1003" y="588"/>
                  </a:cubicBezTo>
                  <a:cubicBezTo>
                    <a:pt x="1141" y="450"/>
                    <a:pt x="1141" y="277"/>
                    <a:pt x="1141" y="277"/>
                  </a:cubicBezTo>
                  <a:cubicBezTo>
                    <a:pt x="1003" y="139"/>
                    <a:pt x="1003" y="0"/>
                    <a:pt x="8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8"/>
            <p:cNvSpPr/>
            <p:nvPr/>
          </p:nvSpPr>
          <p:spPr>
            <a:xfrm>
              <a:off x="6356920" y="4337406"/>
              <a:ext cx="23208" cy="26035"/>
            </a:xfrm>
            <a:custGeom>
              <a:avLst/>
              <a:gdLst/>
              <a:ahLst/>
              <a:cxnLst/>
              <a:rect l="l" t="t" r="r" b="b"/>
              <a:pathLst>
                <a:path w="1141" h="1280" extrusionOk="0">
                  <a:moveTo>
                    <a:pt x="691" y="0"/>
                  </a:moveTo>
                  <a:cubicBezTo>
                    <a:pt x="553" y="0"/>
                    <a:pt x="277" y="138"/>
                    <a:pt x="277" y="277"/>
                  </a:cubicBezTo>
                  <a:cubicBezTo>
                    <a:pt x="138" y="415"/>
                    <a:pt x="138" y="726"/>
                    <a:pt x="0" y="864"/>
                  </a:cubicBezTo>
                  <a:cubicBezTo>
                    <a:pt x="277" y="1003"/>
                    <a:pt x="553" y="1141"/>
                    <a:pt x="864" y="1279"/>
                  </a:cubicBezTo>
                  <a:cubicBezTo>
                    <a:pt x="864" y="1003"/>
                    <a:pt x="1002" y="864"/>
                    <a:pt x="1002" y="553"/>
                  </a:cubicBezTo>
                  <a:cubicBezTo>
                    <a:pt x="1141" y="415"/>
                    <a:pt x="1002" y="138"/>
                    <a:pt x="8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8"/>
            <p:cNvSpPr/>
            <p:nvPr/>
          </p:nvSpPr>
          <p:spPr>
            <a:xfrm>
              <a:off x="6380107" y="4352173"/>
              <a:ext cx="23228" cy="20401"/>
            </a:xfrm>
            <a:custGeom>
              <a:avLst/>
              <a:gdLst/>
              <a:ahLst/>
              <a:cxnLst/>
              <a:rect l="l" t="t" r="r" b="b"/>
              <a:pathLst>
                <a:path w="1142" h="1003" extrusionOk="0">
                  <a:moveTo>
                    <a:pt x="727" y="0"/>
                  </a:moveTo>
                  <a:cubicBezTo>
                    <a:pt x="416" y="0"/>
                    <a:pt x="277" y="0"/>
                    <a:pt x="277" y="277"/>
                  </a:cubicBezTo>
                  <a:cubicBezTo>
                    <a:pt x="139" y="415"/>
                    <a:pt x="139" y="553"/>
                    <a:pt x="1" y="691"/>
                  </a:cubicBezTo>
                  <a:cubicBezTo>
                    <a:pt x="277" y="864"/>
                    <a:pt x="588" y="1002"/>
                    <a:pt x="865" y="1002"/>
                  </a:cubicBezTo>
                  <a:cubicBezTo>
                    <a:pt x="865" y="864"/>
                    <a:pt x="1003" y="691"/>
                    <a:pt x="1003" y="553"/>
                  </a:cubicBezTo>
                  <a:cubicBezTo>
                    <a:pt x="1141" y="415"/>
                    <a:pt x="1003" y="138"/>
                    <a:pt x="8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8"/>
            <p:cNvSpPr/>
            <p:nvPr/>
          </p:nvSpPr>
          <p:spPr>
            <a:xfrm>
              <a:off x="6634617" y="4430907"/>
              <a:ext cx="32361" cy="40802"/>
            </a:xfrm>
            <a:custGeom>
              <a:avLst/>
              <a:gdLst/>
              <a:ahLst/>
              <a:cxnLst/>
              <a:rect l="l" t="t" r="r" b="b"/>
              <a:pathLst>
                <a:path w="1591" h="2006" extrusionOk="0">
                  <a:moveTo>
                    <a:pt x="1037" y="0"/>
                  </a:moveTo>
                  <a:cubicBezTo>
                    <a:pt x="864" y="0"/>
                    <a:pt x="726" y="139"/>
                    <a:pt x="588" y="277"/>
                  </a:cubicBezTo>
                  <a:cubicBezTo>
                    <a:pt x="450" y="726"/>
                    <a:pt x="173" y="1141"/>
                    <a:pt x="0" y="1590"/>
                  </a:cubicBezTo>
                  <a:lnTo>
                    <a:pt x="0" y="1729"/>
                  </a:lnTo>
                  <a:cubicBezTo>
                    <a:pt x="311" y="1729"/>
                    <a:pt x="450" y="1867"/>
                    <a:pt x="726" y="2005"/>
                  </a:cubicBezTo>
                  <a:cubicBezTo>
                    <a:pt x="1037" y="1452"/>
                    <a:pt x="1176" y="1003"/>
                    <a:pt x="1452" y="588"/>
                  </a:cubicBezTo>
                  <a:cubicBezTo>
                    <a:pt x="1590" y="450"/>
                    <a:pt x="1452" y="139"/>
                    <a:pt x="11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8"/>
            <p:cNvSpPr/>
            <p:nvPr/>
          </p:nvSpPr>
          <p:spPr>
            <a:xfrm>
              <a:off x="6734444" y="4495588"/>
              <a:ext cx="14787" cy="5634"/>
            </a:xfrm>
            <a:custGeom>
              <a:avLst/>
              <a:gdLst/>
              <a:ahLst/>
              <a:cxnLst/>
              <a:rect l="l" t="t" r="r" b="b"/>
              <a:pathLst>
                <a:path w="727" h="277" extrusionOk="0">
                  <a:moveTo>
                    <a:pt x="277" y="0"/>
                  </a:moveTo>
                  <a:cubicBezTo>
                    <a:pt x="277" y="0"/>
                    <a:pt x="139" y="0"/>
                    <a:pt x="1" y="139"/>
                  </a:cubicBezTo>
                  <a:cubicBezTo>
                    <a:pt x="277" y="139"/>
                    <a:pt x="588" y="277"/>
                    <a:pt x="726" y="277"/>
                  </a:cubicBezTo>
                  <a:cubicBezTo>
                    <a:pt x="726" y="139"/>
                    <a:pt x="726" y="139"/>
                    <a:pt x="5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8"/>
            <p:cNvSpPr/>
            <p:nvPr/>
          </p:nvSpPr>
          <p:spPr>
            <a:xfrm>
              <a:off x="6564303" y="4430907"/>
              <a:ext cx="21113" cy="17594"/>
            </a:xfrm>
            <a:custGeom>
              <a:avLst/>
              <a:gdLst/>
              <a:ahLst/>
              <a:cxnLst/>
              <a:rect l="l" t="t" r="r" b="b"/>
              <a:pathLst>
                <a:path w="1038" h="865" extrusionOk="0">
                  <a:moveTo>
                    <a:pt x="588" y="0"/>
                  </a:moveTo>
                  <a:cubicBezTo>
                    <a:pt x="450" y="0"/>
                    <a:pt x="312" y="139"/>
                    <a:pt x="174" y="277"/>
                  </a:cubicBezTo>
                  <a:cubicBezTo>
                    <a:pt x="174" y="450"/>
                    <a:pt x="174" y="450"/>
                    <a:pt x="1" y="588"/>
                  </a:cubicBezTo>
                  <a:cubicBezTo>
                    <a:pt x="312" y="588"/>
                    <a:pt x="588" y="726"/>
                    <a:pt x="865" y="864"/>
                  </a:cubicBezTo>
                  <a:cubicBezTo>
                    <a:pt x="865" y="726"/>
                    <a:pt x="1038" y="726"/>
                    <a:pt x="1038" y="726"/>
                  </a:cubicBezTo>
                  <a:cubicBezTo>
                    <a:pt x="1038" y="450"/>
                    <a:pt x="1038" y="139"/>
                    <a:pt x="727" y="139"/>
                  </a:cubicBezTo>
                  <a:cubicBezTo>
                    <a:pt x="727" y="0"/>
                    <a:pt x="588" y="0"/>
                    <a:pt x="5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8"/>
            <p:cNvSpPr/>
            <p:nvPr/>
          </p:nvSpPr>
          <p:spPr>
            <a:xfrm>
              <a:off x="6704911" y="4483628"/>
              <a:ext cx="17594" cy="11980"/>
            </a:xfrm>
            <a:custGeom>
              <a:avLst/>
              <a:gdLst/>
              <a:ahLst/>
              <a:cxnLst/>
              <a:rect l="l" t="t" r="r" b="b"/>
              <a:pathLst>
                <a:path w="865" h="589" extrusionOk="0">
                  <a:moveTo>
                    <a:pt x="450" y="1"/>
                  </a:moveTo>
                  <a:cubicBezTo>
                    <a:pt x="312" y="1"/>
                    <a:pt x="174" y="139"/>
                    <a:pt x="1" y="277"/>
                  </a:cubicBezTo>
                  <a:cubicBezTo>
                    <a:pt x="312" y="277"/>
                    <a:pt x="588" y="450"/>
                    <a:pt x="865" y="588"/>
                  </a:cubicBezTo>
                  <a:lnTo>
                    <a:pt x="865" y="450"/>
                  </a:lnTo>
                  <a:cubicBezTo>
                    <a:pt x="865" y="277"/>
                    <a:pt x="727" y="1"/>
                    <a:pt x="5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8"/>
            <p:cNvSpPr/>
            <p:nvPr/>
          </p:nvSpPr>
          <p:spPr>
            <a:xfrm>
              <a:off x="6233886" y="3742635"/>
              <a:ext cx="565269" cy="773367"/>
            </a:xfrm>
            <a:custGeom>
              <a:avLst/>
              <a:gdLst/>
              <a:ahLst/>
              <a:cxnLst/>
              <a:rect l="l" t="t" r="r" b="b"/>
              <a:pathLst>
                <a:path w="27791" h="38022" extrusionOk="0">
                  <a:moveTo>
                    <a:pt x="138" y="0"/>
                  </a:moveTo>
                  <a:cubicBezTo>
                    <a:pt x="138" y="138"/>
                    <a:pt x="138" y="415"/>
                    <a:pt x="0" y="588"/>
                  </a:cubicBezTo>
                  <a:cubicBezTo>
                    <a:pt x="691" y="1590"/>
                    <a:pt x="1417" y="2731"/>
                    <a:pt x="2143" y="3733"/>
                  </a:cubicBezTo>
                  <a:cubicBezTo>
                    <a:pt x="2731" y="4597"/>
                    <a:pt x="3146" y="5323"/>
                    <a:pt x="3733" y="6049"/>
                  </a:cubicBezTo>
                  <a:cubicBezTo>
                    <a:pt x="4321" y="6913"/>
                    <a:pt x="5012" y="7639"/>
                    <a:pt x="5738" y="8503"/>
                  </a:cubicBezTo>
                  <a:lnTo>
                    <a:pt x="5600" y="8503"/>
                  </a:lnTo>
                  <a:cubicBezTo>
                    <a:pt x="7916" y="11372"/>
                    <a:pt x="10197" y="14414"/>
                    <a:pt x="12236" y="17559"/>
                  </a:cubicBezTo>
                  <a:cubicBezTo>
                    <a:pt x="13377" y="19011"/>
                    <a:pt x="14379" y="20601"/>
                    <a:pt x="15554" y="22191"/>
                  </a:cubicBezTo>
                  <a:cubicBezTo>
                    <a:pt x="16695" y="23608"/>
                    <a:pt x="17836" y="25198"/>
                    <a:pt x="18838" y="26650"/>
                  </a:cubicBezTo>
                  <a:cubicBezTo>
                    <a:pt x="20566" y="28931"/>
                    <a:pt x="22295" y="31109"/>
                    <a:pt x="23885" y="33425"/>
                  </a:cubicBezTo>
                  <a:cubicBezTo>
                    <a:pt x="24749" y="34565"/>
                    <a:pt x="25613" y="35568"/>
                    <a:pt x="26339" y="36708"/>
                  </a:cubicBezTo>
                  <a:cubicBezTo>
                    <a:pt x="26615" y="37158"/>
                    <a:pt x="26788" y="37434"/>
                    <a:pt x="27065" y="37883"/>
                  </a:cubicBezTo>
                  <a:lnTo>
                    <a:pt x="27479" y="37883"/>
                  </a:lnTo>
                  <a:cubicBezTo>
                    <a:pt x="27479" y="37883"/>
                    <a:pt x="27652" y="37883"/>
                    <a:pt x="27791" y="38022"/>
                  </a:cubicBezTo>
                  <a:lnTo>
                    <a:pt x="27791" y="37883"/>
                  </a:lnTo>
                  <a:cubicBezTo>
                    <a:pt x="27791" y="37745"/>
                    <a:pt x="27652" y="37572"/>
                    <a:pt x="27652" y="37434"/>
                  </a:cubicBezTo>
                  <a:cubicBezTo>
                    <a:pt x="27341" y="37158"/>
                    <a:pt x="27065" y="36881"/>
                    <a:pt x="26788" y="36570"/>
                  </a:cubicBezTo>
                  <a:cubicBezTo>
                    <a:pt x="26788" y="36293"/>
                    <a:pt x="26615" y="36155"/>
                    <a:pt x="26477" y="36017"/>
                  </a:cubicBezTo>
                  <a:cubicBezTo>
                    <a:pt x="24023" y="32837"/>
                    <a:pt x="21603" y="29519"/>
                    <a:pt x="19426" y="26339"/>
                  </a:cubicBezTo>
                  <a:cubicBezTo>
                    <a:pt x="18562" y="25198"/>
                    <a:pt x="17698" y="24057"/>
                    <a:pt x="16972" y="22882"/>
                  </a:cubicBezTo>
                  <a:cubicBezTo>
                    <a:pt x="14829" y="20013"/>
                    <a:pt x="12651" y="17283"/>
                    <a:pt x="10646" y="14552"/>
                  </a:cubicBezTo>
                  <a:cubicBezTo>
                    <a:pt x="9333" y="12962"/>
                    <a:pt x="8054" y="11234"/>
                    <a:pt x="6740" y="9506"/>
                  </a:cubicBezTo>
                  <a:cubicBezTo>
                    <a:pt x="5600" y="8054"/>
                    <a:pt x="4597" y="6637"/>
                    <a:pt x="3595" y="5323"/>
                  </a:cubicBezTo>
                  <a:cubicBezTo>
                    <a:pt x="3146" y="4736"/>
                    <a:pt x="2731" y="4044"/>
                    <a:pt x="2281" y="3457"/>
                  </a:cubicBezTo>
                  <a:cubicBezTo>
                    <a:pt x="2005" y="2869"/>
                    <a:pt x="1728" y="2316"/>
                    <a:pt x="1279" y="1867"/>
                  </a:cubicBezTo>
                  <a:lnTo>
                    <a:pt x="1141" y="1590"/>
                  </a:lnTo>
                  <a:cubicBezTo>
                    <a:pt x="864" y="1141"/>
                    <a:pt x="553" y="588"/>
                    <a:pt x="1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8"/>
            <p:cNvSpPr/>
            <p:nvPr/>
          </p:nvSpPr>
          <p:spPr>
            <a:xfrm>
              <a:off x="6145998" y="3642787"/>
              <a:ext cx="58376" cy="52762"/>
            </a:xfrm>
            <a:custGeom>
              <a:avLst/>
              <a:gdLst/>
              <a:ahLst/>
              <a:cxnLst/>
              <a:rect l="l" t="t" r="r" b="b"/>
              <a:pathLst>
                <a:path w="2870" h="2594" extrusionOk="0">
                  <a:moveTo>
                    <a:pt x="1" y="1"/>
                  </a:moveTo>
                  <a:lnTo>
                    <a:pt x="1" y="1"/>
                  </a:lnTo>
                  <a:cubicBezTo>
                    <a:pt x="415" y="589"/>
                    <a:pt x="692" y="1003"/>
                    <a:pt x="692" y="1453"/>
                  </a:cubicBezTo>
                  <a:cubicBezTo>
                    <a:pt x="1141" y="1867"/>
                    <a:pt x="1556" y="2179"/>
                    <a:pt x="1867" y="2593"/>
                  </a:cubicBezTo>
                  <a:lnTo>
                    <a:pt x="2869" y="2593"/>
                  </a:lnTo>
                  <a:cubicBezTo>
                    <a:pt x="2593" y="2179"/>
                    <a:pt x="2144" y="1867"/>
                    <a:pt x="1867" y="1453"/>
                  </a:cubicBezTo>
                  <a:cubicBezTo>
                    <a:pt x="1418" y="1003"/>
                    <a:pt x="865" y="589"/>
                    <a:pt x="139" y="139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8"/>
            <p:cNvSpPr/>
            <p:nvPr/>
          </p:nvSpPr>
          <p:spPr>
            <a:xfrm>
              <a:off x="6591029" y="4442847"/>
              <a:ext cx="20401" cy="14787"/>
            </a:xfrm>
            <a:custGeom>
              <a:avLst/>
              <a:gdLst/>
              <a:ahLst/>
              <a:cxnLst/>
              <a:rect l="l" t="t" r="r" b="b"/>
              <a:pathLst>
                <a:path w="1003" h="727" extrusionOk="0">
                  <a:moveTo>
                    <a:pt x="588" y="1"/>
                  </a:moveTo>
                  <a:cubicBezTo>
                    <a:pt x="277" y="1"/>
                    <a:pt x="139" y="139"/>
                    <a:pt x="139" y="277"/>
                  </a:cubicBezTo>
                  <a:cubicBezTo>
                    <a:pt x="139" y="277"/>
                    <a:pt x="139" y="416"/>
                    <a:pt x="0" y="416"/>
                  </a:cubicBezTo>
                  <a:cubicBezTo>
                    <a:pt x="277" y="554"/>
                    <a:pt x="588" y="554"/>
                    <a:pt x="864" y="727"/>
                  </a:cubicBezTo>
                  <a:cubicBezTo>
                    <a:pt x="1003" y="416"/>
                    <a:pt x="864" y="139"/>
                    <a:pt x="726" y="139"/>
                  </a:cubicBezTo>
                  <a:cubicBezTo>
                    <a:pt x="588" y="139"/>
                    <a:pt x="588" y="1"/>
                    <a:pt x="5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8"/>
            <p:cNvSpPr/>
            <p:nvPr/>
          </p:nvSpPr>
          <p:spPr>
            <a:xfrm>
              <a:off x="6673283" y="4468861"/>
              <a:ext cx="20401" cy="14787"/>
            </a:xfrm>
            <a:custGeom>
              <a:avLst/>
              <a:gdLst/>
              <a:ahLst/>
              <a:cxnLst/>
              <a:rect l="l" t="t" r="r" b="b"/>
              <a:pathLst>
                <a:path w="1003" h="727" extrusionOk="0">
                  <a:moveTo>
                    <a:pt x="415" y="1"/>
                  </a:moveTo>
                  <a:cubicBezTo>
                    <a:pt x="277" y="1"/>
                    <a:pt x="139" y="139"/>
                    <a:pt x="139" y="312"/>
                  </a:cubicBezTo>
                  <a:cubicBezTo>
                    <a:pt x="0" y="312"/>
                    <a:pt x="0" y="450"/>
                    <a:pt x="0" y="450"/>
                  </a:cubicBezTo>
                  <a:cubicBezTo>
                    <a:pt x="277" y="588"/>
                    <a:pt x="553" y="727"/>
                    <a:pt x="865" y="727"/>
                  </a:cubicBezTo>
                  <a:lnTo>
                    <a:pt x="865" y="588"/>
                  </a:lnTo>
                  <a:cubicBezTo>
                    <a:pt x="1003" y="450"/>
                    <a:pt x="865" y="139"/>
                    <a:pt x="6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8"/>
            <p:cNvSpPr/>
            <p:nvPr/>
          </p:nvSpPr>
          <p:spPr>
            <a:xfrm>
              <a:off x="6265514" y="4299432"/>
              <a:ext cx="21113" cy="20421"/>
            </a:xfrm>
            <a:custGeom>
              <a:avLst/>
              <a:gdLst/>
              <a:ahLst/>
              <a:cxnLst/>
              <a:rect l="l" t="t" r="r" b="b"/>
              <a:pathLst>
                <a:path w="1038" h="1004" extrusionOk="0">
                  <a:moveTo>
                    <a:pt x="588" y="1"/>
                  </a:moveTo>
                  <a:cubicBezTo>
                    <a:pt x="450" y="1"/>
                    <a:pt x="312" y="1"/>
                    <a:pt x="173" y="277"/>
                  </a:cubicBezTo>
                  <a:cubicBezTo>
                    <a:pt x="173" y="415"/>
                    <a:pt x="1" y="415"/>
                    <a:pt x="1" y="554"/>
                  </a:cubicBezTo>
                  <a:cubicBezTo>
                    <a:pt x="173" y="692"/>
                    <a:pt x="312" y="865"/>
                    <a:pt x="450" y="865"/>
                  </a:cubicBezTo>
                  <a:cubicBezTo>
                    <a:pt x="588" y="865"/>
                    <a:pt x="726" y="1003"/>
                    <a:pt x="726" y="1003"/>
                  </a:cubicBezTo>
                  <a:cubicBezTo>
                    <a:pt x="865" y="865"/>
                    <a:pt x="865" y="692"/>
                    <a:pt x="1038" y="554"/>
                  </a:cubicBezTo>
                  <a:cubicBezTo>
                    <a:pt x="1038" y="415"/>
                    <a:pt x="1038" y="139"/>
                    <a:pt x="7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8"/>
            <p:cNvSpPr/>
            <p:nvPr/>
          </p:nvSpPr>
          <p:spPr>
            <a:xfrm>
              <a:off x="6538289" y="4418948"/>
              <a:ext cx="20421" cy="17594"/>
            </a:xfrm>
            <a:custGeom>
              <a:avLst/>
              <a:gdLst/>
              <a:ahLst/>
              <a:cxnLst/>
              <a:rect l="l" t="t" r="r" b="b"/>
              <a:pathLst>
                <a:path w="1004" h="865" extrusionOk="0">
                  <a:moveTo>
                    <a:pt x="416" y="1"/>
                  </a:moveTo>
                  <a:lnTo>
                    <a:pt x="277" y="174"/>
                  </a:lnTo>
                  <a:cubicBezTo>
                    <a:pt x="277" y="174"/>
                    <a:pt x="139" y="174"/>
                    <a:pt x="139" y="312"/>
                  </a:cubicBezTo>
                  <a:cubicBezTo>
                    <a:pt x="1" y="450"/>
                    <a:pt x="1" y="450"/>
                    <a:pt x="1" y="588"/>
                  </a:cubicBezTo>
                  <a:cubicBezTo>
                    <a:pt x="277" y="727"/>
                    <a:pt x="588" y="727"/>
                    <a:pt x="727" y="865"/>
                  </a:cubicBezTo>
                  <a:cubicBezTo>
                    <a:pt x="865" y="865"/>
                    <a:pt x="865" y="727"/>
                    <a:pt x="865" y="727"/>
                  </a:cubicBezTo>
                  <a:cubicBezTo>
                    <a:pt x="1003" y="588"/>
                    <a:pt x="1003" y="450"/>
                    <a:pt x="865" y="312"/>
                  </a:cubicBezTo>
                  <a:lnTo>
                    <a:pt x="727" y="174"/>
                  </a:lnTo>
                  <a:cubicBezTo>
                    <a:pt x="588" y="1"/>
                    <a:pt x="588" y="1"/>
                    <a:pt x="4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8"/>
            <p:cNvSpPr/>
            <p:nvPr/>
          </p:nvSpPr>
          <p:spPr>
            <a:xfrm>
              <a:off x="6236692" y="4281859"/>
              <a:ext cx="20401" cy="23228"/>
            </a:xfrm>
            <a:custGeom>
              <a:avLst/>
              <a:gdLst/>
              <a:ahLst/>
              <a:cxnLst/>
              <a:rect l="l" t="t" r="r" b="b"/>
              <a:pathLst>
                <a:path w="1003" h="1142" extrusionOk="0">
                  <a:moveTo>
                    <a:pt x="415" y="1"/>
                  </a:moveTo>
                  <a:cubicBezTo>
                    <a:pt x="277" y="139"/>
                    <a:pt x="277" y="139"/>
                    <a:pt x="139" y="277"/>
                  </a:cubicBezTo>
                  <a:cubicBezTo>
                    <a:pt x="139" y="415"/>
                    <a:pt x="139" y="554"/>
                    <a:pt x="0" y="692"/>
                  </a:cubicBezTo>
                  <a:cubicBezTo>
                    <a:pt x="277" y="865"/>
                    <a:pt x="553" y="1003"/>
                    <a:pt x="865" y="1141"/>
                  </a:cubicBezTo>
                  <a:cubicBezTo>
                    <a:pt x="865" y="1003"/>
                    <a:pt x="1003" y="865"/>
                    <a:pt x="1003" y="692"/>
                  </a:cubicBezTo>
                  <a:lnTo>
                    <a:pt x="1003" y="277"/>
                  </a:lnTo>
                  <a:cubicBezTo>
                    <a:pt x="1003" y="139"/>
                    <a:pt x="865" y="139"/>
                    <a:pt x="7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8"/>
            <p:cNvSpPr/>
            <p:nvPr/>
          </p:nvSpPr>
          <p:spPr>
            <a:xfrm>
              <a:off x="6116465" y="4217179"/>
              <a:ext cx="23228" cy="23228"/>
            </a:xfrm>
            <a:custGeom>
              <a:avLst/>
              <a:gdLst/>
              <a:ahLst/>
              <a:cxnLst/>
              <a:rect l="l" t="t" r="r" b="b"/>
              <a:pathLst>
                <a:path w="1142" h="1142" extrusionOk="0">
                  <a:moveTo>
                    <a:pt x="588" y="1"/>
                  </a:moveTo>
                  <a:cubicBezTo>
                    <a:pt x="416" y="1"/>
                    <a:pt x="277" y="1"/>
                    <a:pt x="277" y="139"/>
                  </a:cubicBezTo>
                  <a:cubicBezTo>
                    <a:pt x="139" y="277"/>
                    <a:pt x="139" y="415"/>
                    <a:pt x="1" y="588"/>
                  </a:cubicBezTo>
                  <a:cubicBezTo>
                    <a:pt x="277" y="726"/>
                    <a:pt x="588" y="1003"/>
                    <a:pt x="865" y="1141"/>
                  </a:cubicBezTo>
                  <a:cubicBezTo>
                    <a:pt x="865" y="1003"/>
                    <a:pt x="1003" y="726"/>
                    <a:pt x="1003" y="588"/>
                  </a:cubicBezTo>
                  <a:cubicBezTo>
                    <a:pt x="1141" y="277"/>
                    <a:pt x="1003" y="139"/>
                    <a:pt x="8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8"/>
            <p:cNvSpPr/>
            <p:nvPr/>
          </p:nvSpPr>
          <p:spPr>
            <a:xfrm>
              <a:off x="6091865" y="4199605"/>
              <a:ext cx="20401" cy="17594"/>
            </a:xfrm>
            <a:custGeom>
              <a:avLst/>
              <a:gdLst/>
              <a:ahLst/>
              <a:cxnLst/>
              <a:rect l="l" t="t" r="r" b="b"/>
              <a:pathLst>
                <a:path w="1003" h="865" extrusionOk="0">
                  <a:moveTo>
                    <a:pt x="415" y="0"/>
                  </a:moveTo>
                  <a:cubicBezTo>
                    <a:pt x="277" y="0"/>
                    <a:pt x="138" y="0"/>
                    <a:pt x="0" y="139"/>
                  </a:cubicBezTo>
                  <a:cubicBezTo>
                    <a:pt x="277" y="415"/>
                    <a:pt x="415" y="726"/>
                    <a:pt x="691" y="865"/>
                  </a:cubicBezTo>
                  <a:cubicBezTo>
                    <a:pt x="691" y="865"/>
                    <a:pt x="691" y="726"/>
                    <a:pt x="864" y="588"/>
                  </a:cubicBezTo>
                  <a:cubicBezTo>
                    <a:pt x="1003" y="277"/>
                    <a:pt x="864" y="0"/>
                    <a:pt x="5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8"/>
            <p:cNvSpPr/>
            <p:nvPr/>
          </p:nvSpPr>
          <p:spPr>
            <a:xfrm>
              <a:off x="5788869" y="4129291"/>
              <a:ext cx="5634" cy="14787"/>
            </a:xfrm>
            <a:custGeom>
              <a:avLst/>
              <a:gdLst/>
              <a:ahLst/>
              <a:cxnLst/>
              <a:rect l="l" t="t" r="r" b="b"/>
              <a:pathLst>
                <a:path w="277" h="727" extrusionOk="0">
                  <a:moveTo>
                    <a:pt x="0" y="1"/>
                  </a:moveTo>
                  <a:cubicBezTo>
                    <a:pt x="0" y="139"/>
                    <a:pt x="139" y="416"/>
                    <a:pt x="139" y="727"/>
                  </a:cubicBezTo>
                  <a:lnTo>
                    <a:pt x="139" y="589"/>
                  </a:lnTo>
                  <a:cubicBezTo>
                    <a:pt x="277" y="416"/>
                    <a:pt x="277" y="139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8"/>
            <p:cNvSpPr/>
            <p:nvPr/>
          </p:nvSpPr>
          <p:spPr>
            <a:xfrm>
              <a:off x="6134038" y="4225620"/>
              <a:ext cx="23228" cy="26727"/>
            </a:xfrm>
            <a:custGeom>
              <a:avLst/>
              <a:gdLst/>
              <a:ahLst/>
              <a:cxnLst/>
              <a:rect l="l" t="t" r="r" b="b"/>
              <a:pathLst>
                <a:path w="1142" h="1314" extrusionOk="0">
                  <a:moveTo>
                    <a:pt x="727" y="0"/>
                  </a:moveTo>
                  <a:cubicBezTo>
                    <a:pt x="589" y="0"/>
                    <a:pt x="277" y="0"/>
                    <a:pt x="277" y="173"/>
                  </a:cubicBezTo>
                  <a:cubicBezTo>
                    <a:pt x="139" y="450"/>
                    <a:pt x="139" y="588"/>
                    <a:pt x="1" y="726"/>
                  </a:cubicBezTo>
                  <a:cubicBezTo>
                    <a:pt x="277" y="1037"/>
                    <a:pt x="589" y="1176"/>
                    <a:pt x="865" y="1314"/>
                  </a:cubicBezTo>
                  <a:cubicBezTo>
                    <a:pt x="865" y="1037"/>
                    <a:pt x="1003" y="864"/>
                    <a:pt x="1003" y="588"/>
                  </a:cubicBezTo>
                  <a:cubicBezTo>
                    <a:pt x="1142" y="311"/>
                    <a:pt x="1142" y="173"/>
                    <a:pt x="8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8"/>
            <p:cNvSpPr/>
            <p:nvPr/>
          </p:nvSpPr>
          <p:spPr>
            <a:xfrm>
              <a:off x="6209966" y="4267092"/>
              <a:ext cx="20421" cy="26035"/>
            </a:xfrm>
            <a:custGeom>
              <a:avLst/>
              <a:gdLst/>
              <a:ahLst/>
              <a:cxnLst/>
              <a:rect l="l" t="t" r="r" b="b"/>
              <a:pathLst>
                <a:path w="1004" h="1280" extrusionOk="0">
                  <a:moveTo>
                    <a:pt x="589" y="1"/>
                  </a:moveTo>
                  <a:cubicBezTo>
                    <a:pt x="450" y="1"/>
                    <a:pt x="312" y="1"/>
                    <a:pt x="139" y="277"/>
                  </a:cubicBezTo>
                  <a:cubicBezTo>
                    <a:pt x="139" y="415"/>
                    <a:pt x="1" y="554"/>
                    <a:pt x="1" y="865"/>
                  </a:cubicBezTo>
                  <a:cubicBezTo>
                    <a:pt x="312" y="1003"/>
                    <a:pt x="589" y="1141"/>
                    <a:pt x="727" y="1280"/>
                  </a:cubicBezTo>
                  <a:cubicBezTo>
                    <a:pt x="865" y="1003"/>
                    <a:pt x="865" y="865"/>
                    <a:pt x="1003" y="554"/>
                  </a:cubicBezTo>
                  <a:lnTo>
                    <a:pt x="1003" y="277"/>
                  </a:lnTo>
                  <a:cubicBezTo>
                    <a:pt x="1003" y="139"/>
                    <a:pt x="865" y="1"/>
                    <a:pt x="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8"/>
            <p:cNvSpPr/>
            <p:nvPr/>
          </p:nvSpPr>
          <p:spPr>
            <a:xfrm>
              <a:off x="6181145" y="4199605"/>
              <a:ext cx="43609" cy="75950"/>
            </a:xfrm>
            <a:custGeom>
              <a:avLst/>
              <a:gdLst/>
              <a:ahLst/>
              <a:cxnLst/>
              <a:rect l="l" t="t" r="r" b="b"/>
              <a:pathLst>
                <a:path w="2144" h="3734" extrusionOk="0">
                  <a:moveTo>
                    <a:pt x="1729" y="0"/>
                  </a:moveTo>
                  <a:lnTo>
                    <a:pt x="1556" y="139"/>
                  </a:lnTo>
                  <a:cubicBezTo>
                    <a:pt x="1418" y="139"/>
                    <a:pt x="1418" y="277"/>
                    <a:pt x="1280" y="277"/>
                  </a:cubicBezTo>
                  <a:cubicBezTo>
                    <a:pt x="692" y="1279"/>
                    <a:pt x="416" y="2316"/>
                    <a:pt x="1" y="3457"/>
                  </a:cubicBezTo>
                  <a:lnTo>
                    <a:pt x="277" y="3457"/>
                  </a:lnTo>
                  <a:cubicBezTo>
                    <a:pt x="416" y="3595"/>
                    <a:pt x="692" y="3733"/>
                    <a:pt x="865" y="3733"/>
                  </a:cubicBezTo>
                  <a:cubicBezTo>
                    <a:pt x="1141" y="2731"/>
                    <a:pt x="1556" y="1729"/>
                    <a:pt x="2144" y="726"/>
                  </a:cubicBezTo>
                  <a:lnTo>
                    <a:pt x="2144" y="277"/>
                  </a:lnTo>
                  <a:cubicBezTo>
                    <a:pt x="2144" y="277"/>
                    <a:pt x="2006" y="139"/>
                    <a:pt x="1867" y="139"/>
                  </a:cubicBezTo>
                  <a:lnTo>
                    <a:pt x="172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8"/>
            <p:cNvSpPr/>
            <p:nvPr/>
          </p:nvSpPr>
          <p:spPr>
            <a:xfrm>
              <a:off x="6005390" y="3639980"/>
              <a:ext cx="781809" cy="902038"/>
            </a:xfrm>
            <a:custGeom>
              <a:avLst/>
              <a:gdLst/>
              <a:ahLst/>
              <a:cxnLst/>
              <a:rect l="l" t="t" r="r" b="b"/>
              <a:pathLst>
                <a:path w="38437" h="44348" extrusionOk="0">
                  <a:moveTo>
                    <a:pt x="6326" y="29519"/>
                  </a:moveTo>
                  <a:cubicBezTo>
                    <a:pt x="6326" y="29830"/>
                    <a:pt x="6188" y="30107"/>
                    <a:pt x="6188" y="30522"/>
                  </a:cubicBezTo>
                  <a:cubicBezTo>
                    <a:pt x="6049" y="30383"/>
                    <a:pt x="6049" y="30383"/>
                    <a:pt x="5877" y="30383"/>
                  </a:cubicBezTo>
                  <a:cubicBezTo>
                    <a:pt x="6049" y="30107"/>
                    <a:pt x="6188" y="29830"/>
                    <a:pt x="6326" y="29519"/>
                  </a:cubicBezTo>
                  <a:close/>
                  <a:moveTo>
                    <a:pt x="6188" y="1"/>
                  </a:moveTo>
                  <a:cubicBezTo>
                    <a:pt x="5738" y="1"/>
                    <a:pt x="5462" y="277"/>
                    <a:pt x="5324" y="727"/>
                  </a:cubicBezTo>
                  <a:cubicBezTo>
                    <a:pt x="4598" y="4598"/>
                    <a:pt x="3734" y="8504"/>
                    <a:pt x="3008" y="12237"/>
                  </a:cubicBezTo>
                  <a:lnTo>
                    <a:pt x="2731" y="13550"/>
                  </a:lnTo>
                  <a:cubicBezTo>
                    <a:pt x="2282" y="15693"/>
                    <a:pt x="1867" y="17871"/>
                    <a:pt x="1418" y="19876"/>
                  </a:cubicBezTo>
                  <a:cubicBezTo>
                    <a:pt x="1141" y="21016"/>
                    <a:pt x="1003" y="22053"/>
                    <a:pt x="692" y="23194"/>
                  </a:cubicBezTo>
                  <a:lnTo>
                    <a:pt x="554" y="23920"/>
                  </a:lnTo>
                  <a:cubicBezTo>
                    <a:pt x="415" y="24784"/>
                    <a:pt x="277" y="25648"/>
                    <a:pt x="139" y="26374"/>
                  </a:cubicBezTo>
                  <a:lnTo>
                    <a:pt x="139" y="26789"/>
                  </a:lnTo>
                  <a:cubicBezTo>
                    <a:pt x="1" y="26927"/>
                    <a:pt x="1" y="27065"/>
                    <a:pt x="139" y="27238"/>
                  </a:cubicBezTo>
                  <a:cubicBezTo>
                    <a:pt x="139" y="27376"/>
                    <a:pt x="277" y="27653"/>
                    <a:pt x="554" y="27791"/>
                  </a:cubicBezTo>
                  <a:cubicBezTo>
                    <a:pt x="2731" y="28655"/>
                    <a:pt x="4874" y="29969"/>
                    <a:pt x="6914" y="31109"/>
                  </a:cubicBezTo>
                  <a:lnTo>
                    <a:pt x="7605" y="31559"/>
                  </a:lnTo>
                  <a:cubicBezTo>
                    <a:pt x="8642" y="32250"/>
                    <a:pt x="9782" y="32837"/>
                    <a:pt x="11061" y="33563"/>
                  </a:cubicBezTo>
                  <a:cubicBezTo>
                    <a:pt x="12237" y="34151"/>
                    <a:pt x="13377" y="34704"/>
                    <a:pt x="14829" y="35292"/>
                  </a:cubicBezTo>
                  <a:cubicBezTo>
                    <a:pt x="19426" y="37607"/>
                    <a:pt x="24473" y="39612"/>
                    <a:pt x="30383" y="41755"/>
                  </a:cubicBezTo>
                  <a:cubicBezTo>
                    <a:pt x="31662" y="42343"/>
                    <a:pt x="32976" y="42792"/>
                    <a:pt x="34116" y="43069"/>
                  </a:cubicBezTo>
                  <a:lnTo>
                    <a:pt x="34980" y="43345"/>
                  </a:lnTo>
                  <a:cubicBezTo>
                    <a:pt x="35983" y="43656"/>
                    <a:pt x="36985" y="43933"/>
                    <a:pt x="38022" y="44209"/>
                  </a:cubicBezTo>
                  <a:cubicBezTo>
                    <a:pt x="38022" y="44348"/>
                    <a:pt x="38160" y="44348"/>
                    <a:pt x="38160" y="44348"/>
                  </a:cubicBezTo>
                  <a:cubicBezTo>
                    <a:pt x="38299" y="44348"/>
                    <a:pt x="38299" y="44348"/>
                    <a:pt x="38437" y="44209"/>
                  </a:cubicBezTo>
                  <a:cubicBezTo>
                    <a:pt x="38160" y="44209"/>
                    <a:pt x="37849" y="44071"/>
                    <a:pt x="37573" y="43933"/>
                  </a:cubicBezTo>
                  <a:lnTo>
                    <a:pt x="37711" y="43795"/>
                  </a:lnTo>
                  <a:cubicBezTo>
                    <a:pt x="37711" y="43656"/>
                    <a:pt x="37849" y="43483"/>
                    <a:pt x="37849" y="43345"/>
                  </a:cubicBezTo>
                  <a:cubicBezTo>
                    <a:pt x="38022" y="43069"/>
                    <a:pt x="37849" y="42792"/>
                    <a:pt x="37711" y="42792"/>
                  </a:cubicBezTo>
                  <a:lnTo>
                    <a:pt x="37435" y="42792"/>
                  </a:lnTo>
                  <a:cubicBezTo>
                    <a:pt x="37296" y="42792"/>
                    <a:pt x="37158" y="42792"/>
                    <a:pt x="37158" y="42930"/>
                  </a:cubicBezTo>
                  <a:cubicBezTo>
                    <a:pt x="36985" y="43069"/>
                    <a:pt x="36985" y="43345"/>
                    <a:pt x="36847" y="43483"/>
                  </a:cubicBezTo>
                  <a:lnTo>
                    <a:pt x="36847" y="43795"/>
                  </a:lnTo>
                  <a:cubicBezTo>
                    <a:pt x="36709" y="43656"/>
                    <a:pt x="36432" y="43656"/>
                    <a:pt x="36294" y="43483"/>
                  </a:cubicBezTo>
                  <a:cubicBezTo>
                    <a:pt x="36294" y="43207"/>
                    <a:pt x="36432" y="42930"/>
                    <a:pt x="36570" y="42619"/>
                  </a:cubicBezTo>
                  <a:lnTo>
                    <a:pt x="36570" y="42343"/>
                  </a:lnTo>
                  <a:cubicBezTo>
                    <a:pt x="36432" y="42343"/>
                    <a:pt x="36121" y="42205"/>
                    <a:pt x="35845" y="42205"/>
                  </a:cubicBezTo>
                  <a:lnTo>
                    <a:pt x="35845" y="42343"/>
                  </a:lnTo>
                  <a:cubicBezTo>
                    <a:pt x="35706" y="42619"/>
                    <a:pt x="35568" y="42792"/>
                    <a:pt x="35430" y="43069"/>
                  </a:cubicBezTo>
                  <a:lnTo>
                    <a:pt x="35430" y="43207"/>
                  </a:lnTo>
                  <a:cubicBezTo>
                    <a:pt x="35430" y="43207"/>
                    <a:pt x="35257" y="43069"/>
                    <a:pt x="35119" y="43069"/>
                  </a:cubicBezTo>
                  <a:lnTo>
                    <a:pt x="34980" y="43069"/>
                  </a:lnTo>
                  <a:cubicBezTo>
                    <a:pt x="35119" y="42619"/>
                    <a:pt x="35119" y="42343"/>
                    <a:pt x="35257" y="42066"/>
                  </a:cubicBezTo>
                  <a:cubicBezTo>
                    <a:pt x="34980" y="41928"/>
                    <a:pt x="34704" y="41755"/>
                    <a:pt x="34393" y="41755"/>
                  </a:cubicBezTo>
                  <a:lnTo>
                    <a:pt x="34393" y="42066"/>
                  </a:lnTo>
                  <a:cubicBezTo>
                    <a:pt x="34255" y="42205"/>
                    <a:pt x="34255" y="42481"/>
                    <a:pt x="34116" y="42619"/>
                  </a:cubicBezTo>
                  <a:cubicBezTo>
                    <a:pt x="33840" y="42619"/>
                    <a:pt x="33529" y="42481"/>
                    <a:pt x="33390" y="42343"/>
                  </a:cubicBezTo>
                  <a:cubicBezTo>
                    <a:pt x="33390" y="42066"/>
                    <a:pt x="33529" y="41755"/>
                    <a:pt x="33702" y="41479"/>
                  </a:cubicBezTo>
                  <a:cubicBezTo>
                    <a:pt x="33390" y="41479"/>
                    <a:pt x="33114" y="41340"/>
                    <a:pt x="32837" y="41202"/>
                  </a:cubicBezTo>
                  <a:cubicBezTo>
                    <a:pt x="32665" y="41479"/>
                    <a:pt x="32526" y="41755"/>
                    <a:pt x="32526" y="42066"/>
                  </a:cubicBezTo>
                  <a:cubicBezTo>
                    <a:pt x="32112" y="41928"/>
                    <a:pt x="31800" y="41928"/>
                    <a:pt x="31386" y="41755"/>
                  </a:cubicBezTo>
                  <a:cubicBezTo>
                    <a:pt x="31524" y="41617"/>
                    <a:pt x="31524" y="41617"/>
                    <a:pt x="31524" y="41479"/>
                  </a:cubicBezTo>
                  <a:cubicBezTo>
                    <a:pt x="31524" y="41340"/>
                    <a:pt x="31662" y="41064"/>
                    <a:pt x="31662" y="40891"/>
                  </a:cubicBezTo>
                  <a:cubicBezTo>
                    <a:pt x="31386" y="40753"/>
                    <a:pt x="31247" y="40615"/>
                    <a:pt x="30936" y="40615"/>
                  </a:cubicBezTo>
                  <a:cubicBezTo>
                    <a:pt x="30798" y="40891"/>
                    <a:pt x="30660" y="41202"/>
                    <a:pt x="30660" y="41479"/>
                  </a:cubicBezTo>
                  <a:cubicBezTo>
                    <a:pt x="30245" y="41340"/>
                    <a:pt x="29796" y="41202"/>
                    <a:pt x="29381" y="41064"/>
                  </a:cubicBezTo>
                  <a:cubicBezTo>
                    <a:pt x="29519" y="40753"/>
                    <a:pt x="29519" y="40476"/>
                    <a:pt x="29657" y="40200"/>
                  </a:cubicBezTo>
                  <a:cubicBezTo>
                    <a:pt x="29381" y="40027"/>
                    <a:pt x="29070" y="40027"/>
                    <a:pt x="28793" y="39889"/>
                  </a:cubicBezTo>
                  <a:cubicBezTo>
                    <a:pt x="28793" y="40200"/>
                    <a:pt x="28655" y="40476"/>
                    <a:pt x="28517" y="40753"/>
                  </a:cubicBezTo>
                  <a:cubicBezTo>
                    <a:pt x="28344" y="40615"/>
                    <a:pt x="28206" y="40615"/>
                    <a:pt x="28067" y="40476"/>
                  </a:cubicBezTo>
                  <a:cubicBezTo>
                    <a:pt x="28067" y="40200"/>
                    <a:pt x="28206" y="39889"/>
                    <a:pt x="28344" y="39750"/>
                  </a:cubicBezTo>
                  <a:cubicBezTo>
                    <a:pt x="28067" y="39612"/>
                    <a:pt x="27791" y="39474"/>
                    <a:pt x="27480" y="39474"/>
                  </a:cubicBezTo>
                  <a:cubicBezTo>
                    <a:pt x="27480" y="39612"/>
                    <a:pt x="27342" y="39889"/>
                    <a:pt x="27203" y="40200"/>
                  </a:cubicBezTo>
                  <a:cubicBezTo>
                    <a:pt x="27065" y="40200"/>
                    <a:pt x="26788" y="40027"/>
                    <a:pt x="26616" y="40027"/>
                  </a:cubicBezTo>
                  <a:cubicBezTo>
                    <a:pt x="26788" y="39750"/>
                    <a:pt x="26788" y="39474"/>
                    <a:pt x="26927" y="39163"/>
                  </a:cubicBezTo>
                  <a:cubicBezTo>
                    <a:pt x="26788" y="39025"/>
                    <a:pt x="26477" y="39025"/>
                    <a:pt x="26201" y="38886"/>
                  </a:cubicBezTo>
                  <a:cubicBezTo>
                    <a:pt x="26063" y="39025"/>
                    <a:pt x="26063" y="39163"/>
                    <a:pt x="25924" y="39336"/>
                  </a:cubicBezTo>
                  <a:cubicBezTo>
                    <a:pt x="25924" y="39474"/>
                    <a:pt x="25752" y="39474"/>
                    <a:pt x="25752" y="39612"/>
                  </a:cubicBezTo>
                  <a:cubicBezTo>
                    <a:pt x="25613" y="39612"/>
                    <a:pt x="25475" y="39474"/>
                    <a:pt x="25337" y="39474"/>
                  </a:cubicBezTo>
                  <a:lnTo>
                    <a:pt x="25337" y="39336"/>
                  </a:lnTo>
                  <a:cubicBezTo>
                    <a:pt x="25337" y="39025"/>
                    <a:pt x="25475" y="38886"/>
                    <a:pt x="25613" y="38610"/>
                  </a:cubicBezTo>
                  <a:cubicBezTo>
                    <a:pt x="25337" y="38610"/>
                    <a:pt x="25060" y="38472"/>
                    <a:pt x="24749" y="38299"/>
                  </a:cubicBezTo>
                  <a:cubicBezTo>
                    <a:pt x="24611" y="38610"/>
                    <a:pt x="24611" y="38886"/>
                    <a:pt x="24473" y="39163"/>
                  </a:cubicBezTo>
                  <a:cubicBezTo>
                    <a:pt x="24196" y="39025"/>
                    <a:pt x="23885" y="38886"/>
                    <a:pt x="23609" y="38748"/>
                  </a:cubicBezTo>
                  <a:cubicBezTo>
                    <a:pt x="23747" y="38472"/>
                    <a:pt x="23885" y="38299"/>
                    <a:pt x="23885" y="38022"/>
                  </a:cubicBezTo>
                  <a:cubicBezTo>
                    <a:pt x="23609" y="37884"/>
                    <a:pt x="23332" y="37746"/>
                    <a:pt x="23159" y="37746"/>
                  </a:cubicBezTo>
                  <a:cubicBezTo>
                    <a:pt x="23021" y="37884"/>
                    <a:pt x="22883" y="38160"/>
                    <a:pt x="22744" y="38299"/>
                  </a:cubicBezTo>
                  <a:cubicBezTo>
                    <a:pt x="22468" y="38160"/>
                    <a:pt x="22019" y="38022"/>
                    <a:pt x="21604" y="37746"/>
                  </a:cubicBezTo>
                  <a:cubicBezTo>
                    <a:pt x="21742" y="37607"/>
                    <a:pt x="21880" y="37296"/>
                    <a:pt x="21880" y="37158"/>
                  </a:cubicBezTo>
                  <a:cubicBezTo>
                    <a:pt x="21604" y="37020"/>
                    <a:pt x="21293" y="37020"/>
                    <a:pt x="21154" y="36882"/>
                  </a:cubicBezTo>
                  <a:cubicBezTo>
                    <a:pt x="21016" y="37020"/>
                    <a:pt x="20878" y="37158"/>
                    <a:pt x="20878" y="37435"/>
                  </a:cubicBezTo>
                  <a:cubicBezTo>
                    <a:pt x="20740" y="37296"/>
                    <a:pt x="20429" y="37296"/>
                    <a:pt x="20290" y="37158"/>
                  </a:cubicBezTo>
                  <a:cubicBezTo>
                    <a:pt x="20429" y="37020"/>
                    <a:pt x="20429" y="36882"/>
                    <a:pt x="20567" y="36570"/>
                  </a:cubicBezTo>
                  <a:cubicBezTo>
                    <a:pt x="20290" y="36432"/>
                    <a:pt x="20014" y="36432"/>
                    <a:pt x="19703" y="36294"/>
                  </a:cubicBezTo>
                  <a:cubicBezTo>
                    <a:pt x="19703" y="36432"/>
                    <a:pt x="19564" y="36570"/>
                    <a:pt x="19564" y="36882"/>
                  </a:cubicBezTo>
                  <a:cubicBezTo>
                    <a:pt x="19426" y="36743"/>
                    <a:pt x="19150" y="36570"/>
                    <a:pt x="19011" y="36570"/>
                  </a:cubicBezTo>
                  <a:cubicBezTo>
                    <a:pt x="19150" y="36432"/>
                    <a:pt x="19150" y="36156"/>
                    <a:pt x="19288" y="36017"/>
                  </a:cubicBezTo>
                  <a:cubicBezTo>
                    <a:pt x="19011" y="36017"/>
                    <a:pt x="18700" y="35879"/>
                    <a:pt x="18424" y="35706"/>
                  </a:cubicBezTo>
                  <a:cubicBezTo>
                    <a:pt x="18424" y="35879"/>
                    <a:pt x="18285" y="36017"/>
                    <a:pt x="18285" y="36156"/>
                  </a:cubicBezTo>
                  <a:cubicBezTo>
                    <a:pt x="18147" y="36156"/>
                    <a:pt x="17974" y="36156"/>
                    <a:pt x="17836" y="36017"/>
                  </a:cubicBezTo>
                  <a:cubicBezTo>
                    <a:pt x="17974" y="35879"/>
                    <a:pt x="17974" y="35706"/>
                    <a:pt x="18147" y="35568"/>
                  </a:cubicBezTo>
                  <a:cubicBezTo>
                    <a:pt x="17836" y="35430"/>
                    <a:pt x="17560" y="35292"/>
                    <a:pt x="17283" y="35153"/>
                  </a:cubicBezTo>
                  <a:cubicBezTo>
                    <a:pt x="17283" y="35292"/>
                    <a:pt x="17110" y="35430"/>
                    <a:pt x="17110" y="35706"/>
                  </a:cubicBezTo>
                  <a:cubicBezTo>
                    <a:pt x="16972" y="35568"/>
                    <a:pt x="16834" y="35568"/>
                    <a:pt x="16695" y="35430"/>
                  </a:cubicBezTo>
                  <a:cubicBezTo>
                    <a:pt x="16695" y="35292"/>
                    <a:pt x="16834" y="35153"/>
                    <a:pt x="16834" y="35015"/>
                  </a:cubicBezTo>
                  <a:cubicBezTo>
                    <a:pt x="16557" y="34842"/>
                    <a:pt x="16246" y="34704"/>
                    <a:pt x="15970" y="34566"/>
                  </a:cubicBezTo>
                  <a:cubicBezTo>
                    <a:pt x="15970" y="34704"/>
                    <a:pt x="15970" y="35015"/>
                    <a:pt x="15831" y="35153"/>
                  </a:cubicBezTo>
                  <a:lnTo>
                    <a:pt x="15831" y="35015"/>
                  </a:lnTo>
                  <a:cubicBezTo>
                    <a:pt x="15244" y="34842"/>
                    <a:pt x="14829" y="34704"/>
                    <a:pt x="14380" y="34427"/>
                  </a:cubicBezTo>
                  <a:cubicBezTo>
                    <a:pt x="14518" y="34289"/>
                    <a:pt x="14518" y="34151"/>
                    <a:pt x="14691" y="33978"/>
                  </a:cubicBezTo>
                  <a:cubicBezTo>
                    <a:pt x="14380" y="33840"/>
                    <a:pt x="14103" y="33702"/>
                    <a:pt x="13827" y="33563"/>
                  </a:cubicBezTo>
                  <a:cubicBezTo>
                    <a:pt x="13827" y="33702"/>
                    <a:pt x="13654" y="33840"/>
                    <a:pt x="13654" y="34151"/>
                  </a:cubicBezTo>
                  <a:cubicBezTo>
                    <a:pt x="13515" y="33978"/>
                    <a:pt x="13377" y="33978"/>
                    <a:pt x="13377" y="33978"/>
                  </a:cubicBezTo>
                  <a:cubicBezTo>
                    <a:pt x="13377" y="33702"/>
                    <a:pt x="13515" y="33563"/>
                    <a:pt x="13515" y="33425"/>
                  </a:cubicBezTo>
                  <a:cubicBezTo>
                    <a:pt x="13515" y="33425"/>
                    <a:pt x="13377" y="33287"/>
                    <a:pt x="13239" y="33287"/>
                  </a:cubicBezTo>
                  <a:cubicBezTo>
                    <a:pt x="13101" y="33287"/>
                    <a:pt x="12962" y="33114"/>
                    <a:pt x="12790" y="32976"/>
                  </a:cubicBezTo>
                  <a:cubicBezTo>
                    <a:pt x="12651" y="33287"/>
                    <a:pt x="12651" y="33425"/>
                    <a:pt x="12513" y="33563"/>
                  </a:cubicBezTo>
                  <a:cubicBezTo>
                    <a:pt x="12375" y="33425"/>
                    <a:pt x="12098" y="33425"/>
                    <a:pt x="11925" y="33287"/>
                  </a:cubicBezTo>
                  <a:cubicBezTo>
                    <a:pt x="12098" y="33114"/>
                    <a:pt x="12098" y="32976"/>
                    <a:pt x="12237" y="32699"/>
                  </a:cubicBezTo>
                  <a:cubicBezTo>
                    <a:pt x="11925" y="32561"/>
                    <a:pt x="11649" y="32423"/>
                    <a:pt x="11372" y="32250"/>
                  </a:cubicBezTo>
                  <a:cubicBezTo>
                    <a:pt x="11372" y="32561"/>
                    <a:pt x="11234" y="32699"/>
                    <a:pt x="11234" y="32976"/>
                  </a:cubicBezTo>
                  <a:cubicBezTo>
                    <a:pt x="11061" y="32837"/>
                    <a:pt x="10785" y="32837"/>
                    <a:pt x="10647" y="32699"/>
                  </a:cubicBezTo>
                  <a:cubicBezTo>
                    <a:pt x="10647" y="32561"/>
                    <a:pt x="10785" y="32423"/>
                    <a:pt x="10785" y="32423"/>
                  </a:cubicBezTo>
                  <a:lnTo>
                    <a:pt x="10785" y="32112"/>
                  </a:lnTo>
                  <a:cubicBezTo>
                    <a:pt x="10647" y="31973"/>
                    <a:pt x="10370" y="31835"/>
                    <a:pt x="10059" y="31697"/>
                  </a:cubicBezTo>
                  <a:cubicBezTo>
                    <a:pt x="10059" y="31835"/>
                    <a:pt x="9921" y="32112"/>
                    <a:pt x="9921" y="32250"/>
                  </a:cubicBezTo>
                  <a:cubicBezTo>
                    <a:pt x="9644" y="32250"/>
                    <a:pt x="9506" y="32112"/>
                    <a:pt x="9195" y="31973"/>
                  </a:cubicBezTo>
                  <a:cubicBezTo>
                    <a:pt x="9333" y="31835"/>
                    <a:pt x="9333" y="31559"/>
                    <a:pt x="9506" y="31247"/>
                  </a:cubicBezTo>
                  <a:cubicBezTo>
                    <a:pt x="9333" y="31247"/>
                    <a:pt x="9057" y="31109"/>
                    <a:pt x="8918" y="30971"/>
                  </a:cubicBezTo>
                  <a:lnTo>
                    <a:pt x="8642" y="30971"/>
                  </a:lnTo>
                  <a:cubicBezTo>
                    <a:pt x="8642" y="31109"/>
                    <a:pt x="8469" y="31386"/>
                    <a:pt x="8469" y="31697"/>
                  </a:cubicBezTo>
                  <a:cubicBezTo>
                    <a:pt x="7916" y="31386"/>
                    <a:pt x="7328" y="31109"/>
                    <a:pt x="6914" y="30833"/>
                  </a:cubicBezTo>
                  <a:lnTo>
                    <a:pt x="7052" y="30694"/>
                  </a:lnTo>
                  <a:lnTo>
                    <a:pt x="7052" y="30245"/>
                  </a:lnTo>
                  <a:lnTo>
                    <a:pt x="7190" y="30107"/>
                  </a:lnTo>
                  <a:cubicBezTo>
                    <a:pt x="6914" y="29969"/>
                    <a:pt x="6602" y="29830"/>
                    <a:pt x="6326" y="29519"/>
                  </a:cubicBezTo>
                  <a:cubicBezTo>
                    <a:pt x="6049" y="29381"/>
                    <a:pt x="5738" y="29104"/>
                    <a:pt x="5462" y="28966"/>
                  </a:cubicBezTo>
                  <a:cubicBezTo>
                    <a:pt x="5462" y="29243"/>
                    <a:pt x="5324" y="29657"/>
                    <a:pt x="5185" y="29969"/>
                  </a:cubicBezTo>
                  <a:cubicBezTo>
                    <a:pt x="5012" y="29830"/>
                    <a:pt x="4736" y="29657"/>
                    <a:pt x="4598" y="29657"/>
                  </a:cubicBezTo>
                  <a:cubicBezTo>
                    <a:pt x="4598" y="29381"/>
                    <a:pt x="4736" y="29243"/>
                    <a:pt x="4736" y="29104"/>
                  </a:cubicBezTo>
                  <a:cubicBezTo>
                    <a:pt x="4874" y="28793"/>
                    <a:pt x="4874" y="28655"/>
                    <a:pt x="5012" y="28379"/>
                  </a:cubicBezTo>
                  <a:cubicBezTo>
                    <a:pt x="4736" y="28240"/>
                    <a:pt x="4598" y="27929"/>
                    <a:pt x="4321" y="27653"/>
                  </a:cubicBezTo>
                  <a:cubicBezTo>
                    <a:pt x="4148" y="28240"/>
                    <a:pt x="4010" y="28655"/>
                    <a:pt x="3872" y="29104"/>
                  </a:cubicBezTo>
                  <a:cubicBezTo>
                    <a:pt x="3595" y="29104"/>
                    <a:pt x="3457" y="28966"/>
                    <a:pt x="3284" y="28793"/>
                  </a:cubicBezTo>
                  <a:cubicBezTo>
                    <a:pt x="3457" y="28240"/>
                    <a:pt x="3595" y="27791"/>
                    <a:pt x="3872" y="27238"/>
                  </a:cubicBezTo>
                  <a:lnTo>
                    <a:pt x="3872" y="26927"/>
                  </a:lnTo>
                  <a:cubicBezTo>
                    <a:pt x="3734" y="26789"/>
                    <a:pt x="3734" y="26789"/>
                    <a:pt x="3595" y="26650"/>
                  </a:cubicBezTo>
                  <a:lnTo>
                    <a:pt x="3457" y="26650"/>
                  </a:lnTo>
                  <a:cubicBezTo>
                    <a:pt x="3284" y="26650"/>
                    <a:pt x="3146" y="26789"/>
                    <a:pt x="3008" y="26927"/>
                  </a:cubicBezTo>
                  <a:cubicBezTo>
                    <a:pt x="2869" y="27376"/>
                    <a:pt x="2731" y="27791"/>
                    <a:pt x="2420" y="28379"/>
                  </a:cubicBezTo>
                  <a:cubicBezTo>
                    <a:pt x="2282" y="28102"/>
                    <a:pt x="2005" y="27929"/>
                    <a:pt x="1729" y="27791"/>
                  </a:cubicBezTo>
                  <a:cubicBezTo>
                    <a:pt x="2005" y="26789"/>
                    <a:pt x="2282" y="25786"/>
                    <a:pt x="2869" y="24922"/>
                  </a:cubicBezTo>
                  <a:lnTo>
                    <a:pt x="3008" y="24784"/>
                  </a:lnTo>
                  <a:cubicBezTo>
                    <a:pt x="3008" y="24473"/>
                    <a:pt x="2869" y="24196"/>
                    <a:pt x="2869" y="24058"/>
                  </a:cubicBezTo>
                  <a:lnTo>
                    <a:pt x="2731" y="23920"/>
                  </a:lnTo>
                  <a:cubicBezTo>
                    <a:pt x="2593" y="23920"/>
                    <a:pt x="2420" y="24058"/>
                    <a:pt x="2282" y="24196"/>
                  </a:cubicBezTo>
                  <a:cubicBezTo>
                    <a:pt x="2005" y="24646"/>
                    <a:pt x="1729" y="25199"/>
                    <a:pt x="1418" y="25924"/>
                  </a:cubicBezTo>
                  <a:cubicBezTo>
                    <a:pt x="1279" y="26374"/>
                    <a:pt x="1141" y="26789"/>
                    <a:pt x="1003" y="27238"/>
                  </a:cubicBezTo>
                  <a:cubicBezTo>
                    <a:pt x="865" y="27238"/>
                    <a:pt x="692" y="27065"/>
                    <a:pt x="692" y="26927"/>
                  </a:cubicBezTo>
                  <a:cubicBezTo>
                    <a:pt x="692" y="26512"/>
                    <a:pt x="692" y="26201"/>
                    <a:pt x="865" y="25786"/>
                  </a:cubicBezTo>
                  <a:cubicBezTo>
                    <a:pt x="1279" y="22053"/>
                    <a:pt x="1867" y="18286"/>
                    <a:pt x="2593" y="14553"/>
                  </a:cubicBezTo>
                  <a:cubicBezTo>
                    <a:pt x="3008" y="12824"/>
                    <a:pt x="3284" y="10958"/>
                    <a:pt x="3734" y="9091"/>
                  </a:cubicBezTo>
                  <a:cubicBezTo>
                    <a:pt x="4010" y="8054"/>
                    <a:pt x="4148" y="7190"/>
                    <a:pt x="4321" y="6326"/>
                  </a:cubicBezTo>
                  <a:cubicBezTo>
                    <a:pt x="4598" y="5635"/>
                    <a:pt x="4598" y="4909"/>
                    <a:pt x="4736" y="4321"/>
                  </a:cubicBezTo>
                  <a:cubicBezTo>
                    <a:pt x="5012" y="3319"/>
                    <a:pt x="5185" y="2455"/>
                    <a:pt x="5600" y="1452"/>
                  </a:cubicBezTo>
                  <a:cubicBezTo>
                    <a:pt x="5738" y="1141"/>
                    <a:pt x="5877" y="865"/>
                    <a:pt x="6049" y="450"/>
                  </a:cubicBezTo>
                  <a:cubicBezTo>
                    <a:pt x="6464" y="727"/>
                    <a:pt x="6741" y="865"/>
                    <a:pt x="7052" y="1141"/>
                  </a:cubicBezTo>
                  <a:cubicBezTo>
                    <a:pt x="7328" y="1314"/>
                    <a:pt x="7467" y="1452"/>
                    <a:pt x="7605" y="1591"/>
                  </a:cubicBezTo>
                  <a:cubicBezTo>
                    <a:pt x="7605" y="1141"/>
                    <a:pt x="7328" y="727"/>
                    <a:pt x="6914" y="139"/>
                  </a:cubicBezTo>
                  <a:lnTo>
                    <a:pt x="6741" y="139"/>
                  </a:lnTo>
                  <a:cubicBezTo>
                    <a:pt x="6602" y="139"/>
                    <a:pt x="6464" y="139"/>
                    <a:pt x="64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8"/>
            <p:cNvSpPr/>
            <p:nvPr/>
          </p:nvSpPr>
          <p:spPr>
            <a:xfrm>
              <a:off x="6784358" y="4513161"/>
              <a:ext cx="35168" cy="37975"/>
            </a:xfrm>
            <a:custGeom>
              <a:avLst/>
              <a:gdLst/>
              <a:ahLst/>
              <a:cxnLst/>
              <a:rect l="l" t="t" r="r" b="b"/>
              <a:pathLst>
                <a:path w="1729" h="1867" extrusionOk="0">
                  <a:moveTo>
                    <a:pt x="1" y="0"/>
                  </a:moveTo>
                  <a:cubicBezTo>
                    <a:pt x="415" y="553"/>
                    <a:pt x="727" y="1141"/>
                    <a:pt x="1141" y="1729"/>
                  </a:cubicBezTo>
                  <a:cubicBezTo>
                    <a:pt x="865" y="1590"/>
                    <a:pt x="588" y="1590"/>
                    <a:pt x="277" y="1418"/>
                  </a:cubicBezTo>
                  <a:lnTo>
                    <a:pt x="277" y="1418"/>
                  </a:lnTo>
                  <a:cubicBezTo>
                    <a:pt x="415" y="1590"/>
                    <a:pt x="588" y="1590"/>
                    <a:pt x="727" y="1729"/>
                  </a:cubicBezTo>
                  <a:lnTo>
                    <a:pt x="1003" y="1729"/>
                  </a:lnTo>
                  <a:cubicBezTo>
                    <a:pt x="1141" y="1729"/>
                    <a:pt x="1141" y="1867"/>
                    <a:pt x="1280" y="1867"/>
                  </a:cubicBezTo>
                  <a:cubicBezTo>
                    <a:pt x="1452" y="1867"/>
                    <a:pt x="1452" y="1729"/>
                    <a:pt x="1591" y="1729"/>
                  </a:cubicBezTo>
                  <a:cubicBezTo>
                    <a:pt x="1729" y="1590"/>
                    <a:pt x="1729" y="1141"/>
                    <a:pt x="1591" y="1003"/>
                  </a:cubicBezTo>
                  <a:cubicBezTo>
                    <a:pt x="1280" y="865"/>
                    <a:pt x="1003" y="726"/>
                    <a:pt x="865" y="415"/>
                  </a:cubicBezTo>
                  <a:cubicBezTo>
                    <a:pt x="865" y="277"/>
                    <a:pt x="727" y="139"/>
                    <a:pt x="727" y="139"/>
                  </a:cubicBezTo>
                  <a:cubicBezTo>
                    <a:pt x="588" y="0"/>
                    <a:pt x="415" y="0"/>
                    <a:pt x="4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8"/>
            <p:cNvSpPr/>
            <p:nvPr/>
          </p:nvSpPr>
          <p:spPr>
            <a:xfrm>
              <a:off x="6183972" y="3695528"/>
              <a:ext cx="52742" cy="59067"/>
            </a:xfrm>
            <a:custGeom>
              <a:avLst/>
              <a:gdLst/>
              <a:ahLst/>
              <a:cxnLst/>
              <a:rect l="l" t="t" r="r" b="b"/>
              <a:pathLst>
                <a:path w="2593" h="2904" extrusionOk="0">
                  <a:moveTo>
                    <a:pt x="0" y="0"/>
                  </a:moveTo>
                  <a:cubicBezTo>
                    <a:pt x="553" y="450"/>
                    <a:pt x="1002" y="1003"/>
                    <a:pt x="1417" y="1590"/>
                  </a:cubicBezTo>
                  <a:cubicBezTo>
                    <a:pt x="1728" y="2040"/>
                    <a:pt x="2143" y="2454"/>
                    <a:pt x="2454" y="2904"/>
                  </a:cubicBezTo>
                  <a:cubicBezTo>
                    <a:pt x="2592" y="2731"/>
                    <a:pt x="2592" y="2454"/>
                    <a:pt x="2592" y="2316"/>
                  </a:cubicBezTo>
                  <a:cubicBezTo>
                    <a:pt x="2281" y="1729"/>
                    <a:pt x="1867" y="1003"/>
                    <a:pt x="1279" y="450"/>
                  </a:cubicBezTo>
                  <a:cubicBezTo>
                    <a:pt x="1279" y="311"/>
                    <a:pt x="1141" y="139"/>
                    <a:pt x="10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8"/>
            <p:cNvSpPr/>
            <p:nvPr/>
          </p:nvSpPr>
          <p:spPr>
            <a:xfrm>
              <a:off x="6139672" y="3792548"/>
              <a:ext cx="49935" cy="17594"/>
            </a:xfrm>
            <a:custGeom>
              <a:avLst/>
              <a:gdLst/>
              <a:ahLst/>
              <a:cxnLst/>
              <a:rect l="l" t="t" r="r" b="b"/>
              <a:pathLst>
                <a:path w="2455" h="865" extrusionOk="0">
                  <a:moveTo>
                    <a:pt x="2455" y="0"/>
                  </a:moveTo>
                  <a:cubicBezTo>
                    <a:pt x="2178" y="277"/>
                    <a:pt x="1867" y="553"/>
                    <a:pt x="1452" y="553"/>
                  </a:cubicBezTo>
                  <a:cubicBezTo>
                    <a:pt x="1276" y="605"/>
                    <a:pt x="1116" y="626"/>
                    <a:pt x="966" y="626"/>
                  </a:cubicBezTo>
                  <a:cubicBezTo>
                    <a:pt x="613" y="626"/>
                    <a:pt x="315" y="512"/>
                    <a:pt x="0" y="415"/>
                  </a:cubicBezTo>
                  <a:lnTo>
                    <a:pt x="0" y="415"/>
                  </a:lnTo>
                  <a:cubicBezTo>
                    <a:pt x="312" y="553"/>
                    <a:pt x="450" y="726"/>
                    <a:pt x="726" y="726"/>
                  </a:cubicBezTo>
                  <a:cubicBezTo>
                    <a:pt x="865" y="864"/>
                    <a:pt x="1003" y="864"/>
                    <a:pt x="1176" y="864"/>
                  </a:cubicBezTo>
                  <a:lnTo>
                    <a:pt x="1314" y="864"/>
                  </a:lnTo>
                  <a:cubicBezTo>
                    <a:pt x="1452" y="864"/>
                    <a:pt x="1590" y="864"/>
                    <a:pt x="1729" y="726"/>
                  </a:cubicBezTo>
                  <a:cubicBezTo>
                    <a:pt x="1867" y="726"/>
                    <a:pt x="2040" y="553"/>
                    <a:pt x="2040" y="553"/>
                  </a:cubicBezTo>
                  <a:cubicBezTo>
                    <a:pt x="2178" y="415"/>
                    <a:pt x="2178" y="415"/>
                    <a:pt x="2316" y="277"/>
                  </a:cubicBezTo>
                  <a:lnTo>
                    <a:pt x="2455" y="139"/>
                  </a:lnTo>
                  <a:lnTo>
                    <a:pt x="245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8"/>
            <p:cNvSpPr/>
            <p:nvPr/>
          </p:nvSpPr>
          <p:spPr>
            <a:xfrm>
              <a:off x="6131231" y="3748248"/>
              <a:ext cx="64010" cy="57033"/>
            </a:xfrm>
            <a:custGeom>
              <a:avLst/>
              <a:gdLst/>
              <a:ahLst/>
              <a:cxnLst/>
              <a:rect l="l" t="t" r="r" b="b"/>
              <a:pathLst>
                <a:path w="3147" h="2804" extrusionOk="0">
                  <a:moveTo>
                    <a:pt x="475" y="950"/>
                  </a:moveTo>
                  <a:lnTo>
                    <a:pt x="415" y="1003"/>
                  </a:lnTo>
                  <a:cubicBezTo>
                    <a:pt x="415" y="1007"/>
                    <a:pt x="415" y="1011"/>
                    <a:pt x="415" y="1015"/>
                  </a:cubicBezTo>
                  <a:lnTo>
                    <a:pt x="415" y="1015"/>
                  </a:lnTo>
                  <a:lnTo>
                    <a:pt x="475" y="950"/>
                  </a:lnTo>
                  <a:close/>
                  <a:moveTo>
                    <a:pt x="2005" y="1"/>
                  </a:moveTo>
                  <a:cubicBezTo>
                    <a:pt x="1591" y="1"/>
                    <a:pt x="1280" y="139"/>
                    <a:pt x="865" y="450"/>
                  </a:cubicBezTo>
                  <a:cubicBezTo>
                    <a:pt x="727" y="588"/>
                    <a:pt x="727" y="727"/>
                    <a:pt x="554" y="865"/>
                  </a:cubicBezTo>
                  <a:lnTo>
                    <a:pt x="475" y="950"/>
                  </a:lnTo>
                  <a:lnTo>
                    <a:pt x="475" y="950"/>
                  </a:lnTo>
                  <a:lnTo>
                    <a:pt x="727" y="727"/>
                  </a:lnTo>
                  <a:cubicBezTo>
                    <a:pt x="865" y="588"/>
                    <a:pt x="1003" y="450"/>
                    <a:pt x="1141" y="450"/>
                  </a:cubicBezTo>
                  <a:cubicBezTo>
                    <a:pt x="1280" y="312"/>
                    <a:pt x="1418" y="312"/>
                    <a:pt x="1591" y="312"/>
                  </a:cubicBezTo>
                  <a:cubicBezTo>
                    <a:pt x="1729" y="312"/>
                    <a:pt x="1729" y="139"/>
                    <a:pt x="1867" y="139"/>
                  </a:cubicBezTo>
                  <a:cubicBezTo>
                    <a:pt x="2005" y="139"/>
                    <a:pt x="2005" y="312"/>
                    <a:pt x="2144" y="312"/>
                  </a:cubicBezTo>
                  <a:lnTo>
                    <a:pt x="2455" y="312"/>
                  </a:lnTo>
                  <a:cubicBezTo>
                    <a:pt x="2455" y="450"/>
                    <a:pt x="2593" y="450"/>
                    <a:pt x="2593" y="588"/>
                  </a:cubicBezTo>
                  <a:lnTo>
                    <a:pt x="2731" y="727"/>
                  </a:lnTo>
                  <a:lnTo>
                    <a:pt x="2731" y="865"/>
                  </a:lnTo>
                  <a:cubicBezTo>
                    <a:pt x="2731" y="865"/>
                    <a:pt x="2870" y="865"/>
                    <a:pt x="2870" y="1003"/>
                  </a:cubicBezTo>
                  <a:lnTo>
                    <a:pt x="2870" y="1176"/>
                  </a:lnTo>
                  <a:cubicBezTo>
                    <a:pt x="2870" y="1314"/>
                    <a:pt x="2870" y="1452"/>
                    <a:pt x="2731" y="1591"/>
                  </a:cubicBezTo>
                  <a:cubicBezTo>
                    <a:pt x="2731" y="1729"/>
                    <a:pt x="2731" y="1867"/>
                    <a:pt x="2593" y="2040"/>
                  </a:cubicBezTo>
                  <a:cubicBezTo>
                    <a:pt x="2455" y="2178"/>
                    <a:pt x="2455" y="2178"/>
                    <a:pt x="2282" y="2317"/>
                  </a:cubicBezTo>
                  <a:cubicBezTo>
                    <a:pt x="2144" y="2455"/>
                    <a:pt x="2144" y="2455"/>
                    <a:pt x="2005" y="2593"/>
                  </a:cubicBezTo>
                  <a:lnTo>
                    <a:pt x="1729" y="2593"/>
                  </a:lnTo>
                  <a:cubicBezTo>
                    <a:pt x="1591" y="2731"/>
                    <a:pt x="1418" y="2731"/>
                    <a:pt x="1418" y="2731"/>
                  </a:cubicBezTo>
                  <a:cubicBezTo>
                    <a:pt x="1280" y="2731"/>
                    <a:pt x="1141" y="2731"/>
                    <a:pt x="1141" y="2593"/>
                  </a:cubicBezTo>
                  <a:lnTo>
                    <a:pt x="865" y="2593"/>
                  </a:lnTo>
                  <a:lnTo>
                    <a:pt x="554" y="2317"/>
                  </a:lnTo>
                  <a:cubicBezTo>
                    <a:pt x="554" y="2178"/>
                    <a:pt x="415" y="2178"/>
                    <a:pt x="415" y="2040"/>
                  </a:cubicBezTo>
                  <a:lnTo>
                    <a:pt x="277" y="1867"/>
                  </a:lnTo>
                  <a:lnTo>
                    <a:pt x="277" y="1591"/>
                  </a:lnTo>
                  <a:lnTo>
                    <a:pt x="277" y="1314"/>
                  </a:lnTo>
                  <a:cubicBezTo>
                    <a:pt x="412" y="1179"/>
                    <a:pt x="415" y="1176"/>
                    <a:pt x="415" y="1015"/>
                  </a:cubicBezTo>
                  <a:lnTo>
                    <a:pt x="415" y="1015"/>
                  </a:lnTo>
                  <a:lnTo>
                    <a:pt x="139" y="1314"/>
                  </a:lnTo>
                  <a:cubicBezTo>
                    <a:pt x="139" y="1314"/>
                    <a:pt x="139" y="1452"/>
                    <a:pt x="1" y="1591"/>
                  </a:cubicBezTo>
                  <a:lnTo>
                    <a:pt x="1" y="1729"/>
                  </a:lnTo>
                  <a:lnTo>
                    <a:pt x="1" y="1867"/>
                  </a:lnTo>
                  <a:cubicBezTo>
                    <a:pt x="139" y="2178"/>
                    <a:pt x="139" y="2317"/>
                    <a:pt x="277" y="2455"/>
                  </a:cubicBezTo>
                  <a:lnTo>
                    <a:pt x="415" y="2593"/>
                  </a:lnTo>
                  <a:cubicBezTo>
                    <a:pt x="730" y="2690"/>
                    <a:pt x="1028" y="2804"/>
                    <a:pt x="1381" y="2804"/>
                  </a:cubicBezTo>
                  <a:cubicBezTo>
                    <a:pt x="1531" y="2804"/>
                    <a:pt x="1691" y="2783"/>
                    <a:pt x="1867" y="2731"/>
                  </a:cubicBezTo>
                  <a:cubicBezTo>
                    <a:pt x="2282" y="2731"/>
                    <a:pt x="2593" y="2455"/>
                    <a:pt x="2870" y="2178"/>
                  </a:cubicBezTo>
                  <a:cubicBezTo>
                    <a:pt x="2870" y="2040"/>
                    <a:pt x="3008" y="2040"/>
                    <a:pt x="3008" y="1867"/>
                  </a:cubicBezTo>
                  <a:lnTo>
                    <a:pt x="3008" y="1591"/>
                  </a:lnTo>
                  <a:lnTo>
                    <a:pt x="3008" y="1452"/>
                  </a:lnTo>
                  <a:lnTo>
                    <a:pt x="3008" y="1314"/>
                  </a:lnTo>
                  <a:cubicBezTo>
                    <a:pt x="3146" y="1314"/>
                    <a:pt x="3146" y="1176"/>
                    <a:pt x="3146" y="1176"/>
                  </a:cubicBezTo>
                  <a:cubicBezTo>
                    <a:pt x="3146" y="1003"/>
                    <a:pt x="3146" y="865"/>
                    <a:pt x="3008" y="727"/>
                  </a:cubicBezTo>
                  <a:cubicBezTo>
                    <a:pt x="3008" y="588"/>
                    <a:pt x="3008" y="588"/>
                    <a:pt x="2870" y="450"/>
                  </a:cubicBezTo>
                  <a:cubicBezTo>
                    <a:pt x="2870" y="450"/>
                    <a:pt x="2870" y="312"/>
                    <a:pt x="2731" y="312"/>
                  </a:cubicBezTo>
                  <a:cubicBezTo>
                    <a:pt x="2593" y="139"/>
                    <a:pt x="2282" y="139"/>
                    <a:pt x="21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8"/>
            <p:cNvSpPr/>
            <p:nvPr/>
          </p:nvSpPr>
          <p:spPr>
            <a:xfrm>
              <a:off x="6122099" y="3777781"/>
              <a:ext cx="85082" cy="43609"/>
            </a:xfrm>
            <a:custGeom>
              <a:avLst/>
              <a:gdLst/>
              <a:ahLst/>
              <a:cxnLst/>
              <a:rect l="l" t="t" r="r" b="b"/>
              <a:pathLst>
                <a:path w="4183" h="2144" extrusionOk="0">
                  <a:moveTo>
                    <a:pt x="4183" y="0"/>
                  </a:moveTo>
                  <a:cubicBezTo>
                    <a:pt x="3906" y="139"/>
                    <a:pt x="3595" y="415"/>
                    <a:pt x="3457" y="588"/>
                  </a:cubicBezTo>
                  <a:lnTo>
                    <a:pt x="3319" y="726"/>
                  </a:lnTo>
                  <a:lnTo>
                    <a:pt x="3319" y="865"/>
                  </a:lnTo>
                  <a:lnTo>
                    <a:pt x="3180" y="1003"/>
                  </a:lnTo>
                  <a:cubicBezTo>
                    <a:pt x="3042" y="1141"/>
                    <a:pt x="3042" y="1141"/>
                    <a:pt x="2904" y="1279"/>
                  </a:cubicBezTo>
                  <a:cubicBezTo>
                    <a:pt x="2904" y="1279"/>
                    <a:pt x="2731" y="1452"/>
                    <a:pt x="2593" y="1452"/>
                  </a:cubicBezTo>
                  <a:cubicBezTo>
                    <a:pt x="2454" y="1590"/>
                    <a:pt x="2316" y="1590"/>
                    <a:pt x="2178" y="1590"/>
                  </a:cubicBezTo>
                  <a:lnTo>
                    <a:pt x="2040" y="1590"/>
                  </a:lnTo>
                  <a:cubicBezTo>
                    <a:pt x="1867" y="1590"/>
                    <a:pt x="1729" y="1590"/>
                    <a:pt x="1590" y="1452"/>
                  </a:cubicBezTo>
                  <a:cubicBezTo>
                    <a:pt x="1314" y="1452"/>
                    <a:pt x="1176" y="1279"/>
                    <a:pt x="864" y="1141"/>
                  </a:cubicBezTo>
                  <a:lnTo>
                    <a:pt x="726" y="1003"/>
                  </a:lnTo>
                  <a:cubicBezTo>
                    <a:pt x="450" y="865"/>
                    <a:pt x="311" y="588"/>
                    <a:pt x="139" y="277"/>
                  </a:cubicBezTo>
                  <a:cubicBezTo>
                    <a:pt x="139" y="588"/>
                    <a:pt x="0" y="726"/>
                    <a:pt x="0" y="865"/>
                  </a:cubicBezTo>
                  <a:cubicBezTo>
                    <a:pt x="0" y="1003"/>
                    <a:pt x="139" y="1141"/>
                    <a:pt x="311" y="1279"/>
                  </a:cubicBezTo>
                  <a:cubicBezTo>
                    <a:pt x="450" y="1590"/>
                    <a:pt x="726" y="1729"/>
                    <a:pt x="1003" y="1867"/>
                  </a:cubicBezTo>
                  <a:cubicBezTo>
                    <a:pt x="1314" y="2005"/>
                    <a:pt x="1452" y="2143"/>
                    <a:pt x="1729" y="2143"/>
                  </a:cubicBezTo>
                  <a:cubicBezTo>
                    <a:pt x="2040" y="2143"/>
                    <a:pt x="2316" y="2005"/>
                    <a:pt x="2593" y="2005"/>
                  </a:cubicBezTo>
                  <a:cubicBezTo>
                    <a:pt x="2904" y="1867"/>
                    <a:pt x="3180" y="1729"/>
                    <a:pt x="3319" y="1590"/>
                  </a:cubicBezTo>
                  <a:cubicBezTo>
                    <a:pt x="3595" y="1279"/>
                    <a:pt x="3768" y="1141"/>
                    <a:pt x="3906" y="865"/>
                  </a:cubicBezTo>
                  <a:cubicBezTo>
                    <a:pt x="3906" y="726"/>
                    <a:pt x="4044" y="588"/>
                    <a:pt x="4044" y="415"/>
                  </a:cubicBezTo>
                  <a:cubicBezTo>
                    <a:pt x="4044" y="277"/>
                    <a:pt x="4183" y="139"/>
                    <a:pt x="41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8"/>
            <p:cNvSpPr/>
            <p:nvPr/>
          </p:nvSpPr>
          <p:spPr>
            <a:xfrm>
              <a:off x="6116465" y="3733482"/>
              <a:ext cx="90716" cy="64702"/>
            </a:xfrm>
            <a:custGeom>
              <a:avLst/>
              <a:gdLst/>
              <a:ahLst/>
              <a:cxnLst/>
              <a:rect l="l" t="t" r="r" b="b"/>
              <a:pathLst>
                <a:path w="4460" h="3181" extrusionOk="0">
                  <a:moveTo>
                    <a:pt x="2593" y="1"/>
                  </a:moveTo>
                  <a:cubicBezTo>
                    <a:pt x="2144" y="1"/>
                    <a:pt x="1729" y="174"/>
                    <a:pt x="1453" y="450"/>
                  </a:cubicBezTo>
                  <a:cubicBezTo>
                    <a:pt x="588" y="865"/>
                    <a:pt x="1" y="1729"/>
                    <a:pt x="139" y="2766"/>
                  </a:cubicBezTo>
                  <a:cubicBezTo>
                    <a:pt x="277" y="2904"/>
                    <a:pt x="277" y="2904"/>
                    <a:pt x="277" y="3043"/>
                  </a:cubicBezTo>
                  <a:cubicBezTo>
                    <a:pt x="277" y="2904"/>
                    <a:pt x="416" y="2766"/>
                    <a:pt x="416" y="2455"/>
                  </a:cubicBezTo>
                  <a:cubicBezTo>
                    <a:pt x="588" y="2766"/>
                    <a:pt x="727" y="3043"/>
                    <a:pt x="1003" y="3181"/>
                  </a:cubicBezTo>
                  <a:cubicBezTo>
                    <a:pt x="865" y="3043"/>
                    <a:pt x="865" y="2904"/>
                    <a:pt x="727" y="2593"/>
                  </a:cubicBezTo>
                  <a:lnTo>
                    <a:pt x="727" y="2455"/>
                  </a:lnTo>
                  <a:lnTo>
                    <a:pt x="727" y="2317"/>
                  </a:lnTo>
                  <a:cubicBezTo>
                    <a:pt x="865" y="2178"/>
                    <a:pt x="865" y="2040"/>
                    <a:pt x="865" y="2040"/>
                  </a:cubicBezTo>
                  <a:lnTo>
                    <a:pt x="1280" y="1591"/>
                  </a:lnTo>
                  <a:cubicBezTo>
                    <a:pt x="1453" y="1453"/>
                    <a:pt x="1453" y="1314"/>
                    <a:pt x="1591" y="1176"/>
                  </a:cubicBezTo>
                  <a:cubicBezTo>
                    <a:pt x="2006" y="865"/>
                    <a:pt x="2317" y="727"/>
                    <a:pt x="2731" y="727"/>
                  </a:cubicBezTo>
                  <a:lnTo>
                    <a:pt x="2870" y="727"/>
                  </a:lnTo>
                  <a:cubicBezTo>
                    <a:pt x="3008" y="865"/>
                    <a:pt x="3319" y="865"/>
                    <a:pt x="3457" y="1038"/>
                  </a:cubicBezTo>
                  <a:cubicBezTo>
                    <a:pt x="3596" y="1038"/>
                    <a:pt x="3596" y="1176"/>
                    <a:pt x="3596" y="1176"/>
                  </a:cubicBezTo>
                  <a:cubicBezTo>
                    <a:pt x="3734" y="1314"/>
                    <a:pt x="3734" y="1314"/>
                    <a:pt x="3734" y="1453"/>
                  </a:cubicBezTo>
                  <a:cubicBezTo>
                    <a:pt x="3872" y="1591"/>
                    <a:pt x="3872" y="1729"/>
                    <a:pt x="3872" y="1902"/>
                  </a:cubicBezTo>
                  <a:cubicBezTo>
                    <a:pt x="3872" y="1902"/>
                    <a:pt x="3872" y="2040"/>
                    <a:pt x="3734" y="2040"/>
                  </a:cubicBezTo>
                  <a:lnTo>
                    <a:pt x="3734" y="2178"/>
                  </a:lnTo>
                  <a:lnTo>
                    <a:pt x="3734" y="2317"/>
                  </a:lnTo>
                  <a:lnTo>
                    <a:pt x="3734" y="2593"/>
                  </a:lnTo>
                  <a:cubicBezTo>
                    <a:pt x="3734" y="2766"/>
                    <a:pt x="3596" y="2766"/>
                    <a:pt x="3596" y="2904"/>
                  </a:cubicBezTo>
                  <a:lnTo>
                    <a:pt x="3734" y="2766"/>
                  </a:lnTo>
                  <a:cubicBezTo>
                    <a:pt x="3872" y="2593"/>
                    <a:pt x="4183" y="2317"/>
                    <a:pt x="4460" y="2178"/>
                  </a:cubicBezTo>
                  <a:lnTo>
                    <a:pt x="4460" y="2040"/>
                  </a:lnTo>
                  <a:cubicBezTo>
                    <a:pt x="4460" y="1729"/>
                    <a:pt x="4460" y="1314"/>
                    <a:pt x="4183" y="1038"/>
                  </a:cubicBezTo>
                  <a:lnTo>
                    <a:pt x="4183" y="865"/>
                  </a:lnTo>
                  <a:cubicBezTo>
                    <a:pt x="4045" y="727"/>
                    <a:pt x="3872" y="450"/>
                    <a:pt x="3596" y="312"/>
                  </a:cubicBezTo>
                  <a:cubicBezTo>
                    <a:pt x="3319" y="174"/>
                    <a:pt x="3181" y="174"/>
                    <a:pt x="28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8"/>
            <p:cNvSpPr/>
            <p:nvPr/>
          </p:nvSpPr>
          <p:spPr>
            <a:xfrm>
              <a:off x="6845519" y="3235730"/>
              <a:ext cx="56281" cy="55569"/>
            </a:xfrm>
            <a:custGeom>
              <a:avLst/>
              <a:gdLst/>
              <a:ahLst/>
              <a:cxnLst/>
              <a:rect l="l" t="t" r="r" b="b"/>
              <a:pathLst>
                <a:path w="2767" h="2732" extrusionOk="0">
                  <a:moveTo>
                    <a:pt x="1" y="1"/>
                  </a:moveTo>
                  <a:cubicBezTo>
                    <a:pt x="312" y="277"/>
                    <a:pt x="727" y="588"/>
                    <a:pt x="1038" y="1003"/>
                  </a:cubicBezTo>
                  <a:cubicBezTo>
                    <a:pt x="1591" y="1591"/>
                    <a:pt x="2178" y="2178"/>
                    <a:pt x="2766" y="2731"/>
                  </a:cubicBezTo>
                  <a:cubicBezTo>
                    <a:pt x="2040" y="1729"/>
                    <a:pt x="1176" y="865"/>
                    <a:pt x="3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8"/>
            <p:cNvSpPr/>
            <p:nvPr/>
          </p:nvSpPr>
          <p:spPr>
            <a:xfrm>
              <a:off x="6385741" y="3203390"/>
              <a:ext cx="2827" cy="20"/>
            </a:xfrm>
            <a:custGeom>
              <a:avLst/>
              <a:gdLst/>
              <a:ahLst/>
              <a:cxnLst/>
              <a:rect l="l" t="t" r="r" b="b"/>
              <a:pathLst>
                <a:path w="139" h="1" extrusionOk="0">
                  <a:moveTo>
                    <a:pt x="0" y="1"/>
                  </a:moveTo>
                  <a:lnTo>
                    <a:pt x="139" y="1"/>
                  </a:lnTo>
                  <a:lnTo>
                    <a:pt x="13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8"/>
            <p:cNvSpPr/>
            <p:nvPr/>
          </p:nvSpPr>
          <p:spPr>
            <a:xfrm>
              <a:off x="6919352" y="3833329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8"/>
            <p:cNvSpPr/>
            <p:nvPr/>
          </p:nvSpPr>
          <p:spPr>
            <a:xfrm>
              <a:off x="6151632" y="3145036"/>
              <a:ext cx="808515" cy="711514"/>
            </a:xfrm>
            <a:custGeom>
              <a:avLst/>
              <a:gdLst/>
              <a:ahLst/>
              <a:cxnLst/>
              <a:rect l="l" t="t" r="r" b="b"/>
              <a:pathLst>
                <a:path w="39750" h="34981" extrusionOk="0">
                  <a:moveTo>
                    <a:pt x="38436" y="11373"/>
                  </a:moveTo>
                  <a:cubicBezTo>
                    <a:pt x="38347" y="11462"/>
                    <a:pt x="38258" y="11551"/>
                    <a:pt x="38169" y="11649"/>
                  </a:cubicBezTo>
                  <a:lnTo>
                    <a:pt x="38169" y="11649"/>
                  </a:lnTo>
                  <a:cubicBezTo>
                    <a:pt x="38298" y="11643"/>
                    <a:pt x="38301" y="11511"/>
                    <a:pt x="38436" y="11511"/>
                  </a:cubicBezTo>
                  <a:lnTo>
                    <a:pt x="38436" y="11373"/>
                  </a:lnTo>
                  <a:close/>
                  <a:moveTo>
                    <a:pt x="38169" y="11649"/>
                  </a:moveTo>
                  <a:cubicBezTo>
                    <a:pt x="38166" y="11649"/>
                    <a:pt x="38163" y="11649"/>
                    <a:pt x="38160" y="11649"/>
                  </a:cubicBezTo>
                  <a:cubicBezTo>
                    <a:pt x="38086" y="11741"/>
                    <a:pt x="38052" y="11784"/>
                    <a:pt x="38015" y="11826"/>
                  </a:cubicBezTo>
                  <a:lnTo>
                    <a:pt x="38015" y="11826"/>
                  </a:lnTo>
                  <a:cubicBezTo>
                    <a:pt x="38017" y="11824"/>
                    <a:pt x="38019" y="11823"/>
                    <a:pt x="38022" y="11822"/>
                  </a:cubicBezTo>
                  <a:cubicBezTo>
                    <a:pt x="38071" y="11761"/>
                    <a:pt x="38120" y="11703"/>
                    <a:pt x="38169" y="11649"/>
                  </a:cubicBezTo>
                  <a:close/>
                  <a:moveTo>
                    <a:pt x="20601" y="6776"/>
                  </a:moveTo>
                  <a:cubicBezTo>
                    <a:pt x="21603" y="6776"/>
                    <a:pt x="22744" y="6914"/>
                    <a:pt x="23746" y="7190"/>
                  </a:cubicBezTo>
                  <a:cubicBezTo>
                    <a:pt x="26062" y="7778"/>
                    <a:pt x="28240" y="8780"/>
                    <a:pt x="29968" y="10509"/>
                  </a:cubicBezTo>
                  <a:cubicBezTo>
                    <a:pt x="31696" y="12099"/>
                    <a:pt x="32975" y="14103"/>
                    <a:pt x="33701" y="16419"/>
                  </a:cubicBezTo>
                  <a:cubicBezTo>
                    <a:pt x="33978" y="17560"/>
                    <a:pt x="34289" y="18735"/>
                    <a:pt x="34289" y="20014"/>
                  </a:cubicBezTo>
                  <a:cubicBezTo>
                    <a:pt x="34289" y="21328"/>
                    <a:pt x="34116" y="22606"/>
                    <a:pt x="33839" y="23920"/>
                  </a:cubicBezTo>
                  <a:cubicBezTo>
                    <a:pt x="33701" y="24335"/>
                    <a:pt x="33252" y="24784"/>
                    <a:pt x="32837" y="25061"/>
                  </a:cubicBezTo>
                  <a:cubicBezTo>
                    <a:pt x="32612" y="25130"/>
                    <a:pt x="32362" y="25164"/>
                    <a:pt x="32111" y="25164"/>
                  </a:cubicBezTo>
                  <a:cubicBezTo>
                    <a:pt x="31860" y="25164"/>
                    <a:pt x="31610" y="25130"/>
                    <a:pt x="31385" y="25061"/>
                  </a:cubicBezTo>
                  <a:cubicBezTo>
                    <a:pt x="30832" y="24922"/>
                    <a:pt x="30521" y="24611"/>
                    <a:pt x="30245" y="24196"/>
                  </a:cubicBezTo>
                  <a:lnTo>
                    <a:pt x="30245" y="23920"/>
                  </a:lnTo>
                  <a:cubicBezTo>
                    <a:pt x="28931" y="22745"/>
                    <a:pt x="27652" y="21742"/>
                    <a:pt x="26339" y="20602"/>
                  </a:cubicBezTo>
                  <a:cubicBezTo>
                    <a:pt x="25060" y="19426"/>
                    <a:pt x="23746" y="18286"/>
                    <a:pt x="22467" y="17145"/>
                  </a:cubicBezTo>
                  <a:cubicBezTo>
                    <a:pt x="20463" y="15106"/>
                    <a:pt x="18423" y="13101"/>
                    <a:pt x="16280" y="11235"/>
                  </a:cubicBezTo>
                  <a:cubicBezTo>
                    <a:pt x="15969" y="11235"/>
                    <a:pt x="15693" y="11096"/>
                    <a:pt x="15554" y="10958"/>
                  </a:cubicBezTo>
                  <a:cubicBezTo>
                    <a:pt x="15105" y="10785"/>
                    <a:pt x="14829" y="10370"/>
                    <a:pt x="14690" y="10094"/>
                  </a:cubicBezTo>
                  <a:cubicBezTo>
                    <a:pt x="14552" y="9921"/>
                    <a:pt x="14552" y="9645"/>
                    <a:pt x="14690" y="9506"/>
                  </a:cubicBezTo>
                  <a:cubicBezTo>
                    <a:pt x="14690" y="9057"/>
                    <a:pt x="14690" y="8642"/>
                    <a:pt x="14967" y="8366"/>
                  </a:cubicBezTo>
                  <a:cubicBezTo>
                    <a:pt x="15278" y="7916"/>
                    <a:pt x="15693" y="7640"/>
                    <a:pt x="16142" y="7501"/>
                  </a:cubicBezTo>
                  <a:cubicBezTo>
                    <a:pt x="17559" y="7052"/>
                    <a:pt x="19011" y="6776"/>
                    <a:pt x="20601" y="6776"/>
                  </a:cubicBezTo>
                  <a:close/>
                  <a:moveTo>
                    <a:pt x="21016" y="1"/>
                  </a:moveTo>
                  <a:lnTo>
                    <a:pt x="21016" y="588"/>
                  </a:lnTo>
                  <a:cubicBezTo>
                    <a:pt x="21016" y="727"/>
                    <a:pt x="20877" y="1003"/>
                    <a:pt x="20601" y="1003"/>
                  </a:cubicBezTo>
                  <a:cubicBezTo>
                    <a:pt x="20290" y="1003"/>
                    <a:pt x="20152" y="727"/>
                    <a:pt x="20152" y="588"/>
                  </a:cubicBezTo>
                  <a:lnTo>
                    <a:pt x="20152" y="139"/>
                  </a:lnTo>
                  <a:lnTo>
                    <a:pt x="19598" y="139"/>
                  </a:lnTo>
                  <a:lnTo>
                    <a:pt x="19598" y="865"/>
                  </a:lnTo>
                  <a:cubicBezTo>
                    <a:pt x="19598" y="1142"/>
                    <a:pt x="19426" y="1280"/>
                    <a:pt x="19149" y="1280"/>
                  </a:cubicBezTo>
                  <a:cubicBezTo>
                    <a:pt x="18873" y="1280"/>
                    <a:pt x="18734" y="1142"/>
                    <a:pt x="18734" y="865"/>
                  </a:cubicBezTo>
                  <a:lnTo>
                    <a:pt x="18734" y="277"/>
                  </a:lnTo>
                  <a:lnTo>
                    <a:pt x="18423" y="277"/>
                  </a:lnTo>
                  <a:lnTo>
                    <a:pt x="18423" y="588"/>
                  </a:lnTo>
                  <a:lnTo>
                    <a:pt x="18423" y="1003"/>
                  </a:lnTo>
                  <a:cubicBezTo>
                    <a:pt x="18562" y="1003"/>
                    <a:pt x="18562" y="1142"/>
                    <a:pt x="18562" y="1280"/>
                  </a:cubicBezTo>
                  <a:lnTo>
                    <a:pt x="18562" y="1591"/>
                  </a:lnTo>
                  <a:cubicBezTo>
                    <a:pt x="18423" y="1729"/>
                    <a:pt x="18285" y="1729"/>
                    <a:pt x="18285" y="1867"/>
                  </a:cubicBezTo>
                  <a:cubicBezTo>
                    <a:pt x="18147" y="1867"/>
                    <a:pt x="18009" y="1867"/>
                    <a:pt x="17870" y="1729"/>
                  </a:cubicBezTo>
                  <a:cubicBezTo>
                    <a:pt x="17870" y="1729"/>
                    <a:pt x="17697" y="1591"/>
                    <a:pt x="17697" y="1453"/>
                  </a:cubicBezTo>
                  <a:cubicBezTo>
                    <a:pt x="17697" y="1142"/>
                    <a:pt x="17559" y="865"/>
                    <a:pt x="17559" y="588"/>
                  </a:cubicBezTo>
                  <a:lnTo>
                    <a:pt x="17559" y="416"/>
                  </a:lnTo>
                  <a:cubicBezTo>
                    <a:pt x="17421" y="416"/>
                    <a:pt x="17283" y="588"/>
                    <a:pt x="17283" y="588"/>
                  </a:cubicBezTo>
                  <a:cubicBezTo>
                    <a:pt x="17006" y="588"/>
                    <a:pt x="16833" y="588"/>
                    <a:pt x="16695" y="727"/>
                  </a:cubicBezTo>
                  <a:cubicBezTo>
                    <a:pt x="16695" y="1003"/>
                    <a:pt x="16695" y="1280"/>
                    <a:pt x="16833" y="1729"/>
                  </a:cubicBezTo>
                  <a:cubicBezTo>
                    <a:pt x="16833" y="2144"/>
                    <a:pt x="17006" y="2593"/>
                    <a:pt x="17006" y="3181"/>
                  </a:cubicBezTo>
                  <a:cubicBezTo>
                    <a:pt x="17144" y="3319"/>
                    <a:pt x="17006" y="3596"/>
                    <a:pt x="16695" y="3734"/>
                  </a:cubicBezTo>
                  <a:cubicBezTo>
                    <a:pt x="16557" y="3734"/>
                    <a:pt x="16280" y="3596"/>
                    <a:pt x="16280" y="3319"/>
                  </a:cubicBezTo>
                  <a:cubicBezTo>
                    <a:pt x="15969" y="2593"/>
                    <a:pt x="15969" y="1729"/>
                    <a:pt x="15831" y="865"/>
                  </a:cubicBezTo>
                  <a:cubicBezTo>
                    <a:pt x="15554" y="1003"/>
                    <a:pt x="15416" y="1003"/>
                    <a:pt x="15105" y="1142"/>
                  </a:cubicBezTo>
                  <a:cubicBezTo>
                    <a:pt x="15278" y="1280"/>
                    <a:pt x="15278" y="1591"/>
                    <a:pt x="15416" y="1729"/>
                  </a:cubicBezTo>
                  <a:lnTo>
                    <a:pt x="15416" y="2006"/>
                  </a:lnTo>
                  <a:cubicBezTo>
                    <a:pt x="15416" y="2144"/>
                    <a:pt x="15278" y="2317"/>
                    <a:pt x="15278" y="2317"/>
                  </a:cubicBezTo>
                  <a:cubicBezTo>
                    <a:pt x="15191" y="2386"/>
                    <a:pt x="15114" y="2420"/>
                    <a:pt x="15040" y="2420"/>
                  </a:cubicBezTo>
                  <a:cubicBezTo>
                    <a:pt x="14967" y="2420"/>
                    <a:pt x="14898" y="2386"/>
                    <a:pt x="14829" y="2317"/>
                  </a:cubicBezTo>
                  <a:cubicBezTo>
                    <a:pt x="14829" y="2317"/>
                    <a:pt x="14690" y="2317"/>
                    <a:pt x="14690" y="2144"/>
                  </a:cubicBezTo>
                  <a:cubicBezTo>
                    <a:pt x="14552" y="2006"/>
                    <a:pt x="14414" y="1729"/>
                    <a:pt x="14414" y="1591"/>
                  </a:cubicBezTo>
                  <a:cubicBezTo>
                    <a:pt x="14241" y="1591"/>
                    <a:pt x="14241" y="1453"/>
                    <a:pt x="14241" y="1453"/>
                  </a:cubicBezTo>
                  <a:cubicBezTo>
                    <a:pt x="14103" y="1591"/>
                    <a:pt x="13964" y="1591"/>
                    <a:pt x="13826" y="1729"/>
                  </a:cubicBezTo>
                  <a:cubicBezTo>
                    <a:pt x="13964" y="2006"/>
                    <a:pt x="14241" y="2317"/>
                    <a:pt x="14414" y="2732"/>
                  </a:cubicBezTo>
                  <a:cubicBezTo>
                    <a:pt x="14552" y="2870"/>
                    <a:pt x="14552" y="3181"/>
                    <a:pt x="14241" y="3319"/>
                  </a:cubicBezTo>
                  <a:lnTo>
                    <a:pt x="13964" y="3319"/>
                  </a:lnTo>
                  <a:cubicBezTo>
                    <a:pt x="13826" y="3319"/>
                    <a:pt x="13826" y="3181"/>
                    <a:pt x="13688" y="3181"/>
                  </a:cubicBezTo>
                  <a:cubicBezTo>
                    <a:pt x="13550" y="2732"/>
                    <a:pt x="13239" y="2455"/>
                    <a:pt x="12962" y="2144"/>
                  </a:cubicBezTo>
                  <a:lnTo>
                    <a:pt x="12962" y="2006"/>
                  </a:lnTo>
                  <a:cubicBezTo>
                    <a:pt x="12824" y="2144"/>
                    <a:pt x="12685" y="2144"/>
                    <a:pt x="12513" y="2317"/>
                  </a:cubicBezTo>
                  <a:cubicBezTo>
                    <a:pt x="12685" y="2593"/>
                    <a:pt x="12962" y="2732"/>
                    <a:pt x="12962" y="3008"/>
                  </a:cubicBezTo>
                  <a:cubicBezTo>
                    <a:pt x="13100" y="3181"/>
                    <a:pt x="13100" y="3319"/>
                    <a:pt x="13100" y="3319"/>
                  </a:cubicBezTo>
                  <a:cubicBezTo>
                    <a:pt x="12962" y="3457"/>
                    <a:pt x="12962" y="3596"/>
                    <a:pt x="12824" y="3596"/>
                  </a:cubicBezTo>
                  <a:cubicBezTo>
                    <a:pt x="12824" y="3734"/>
                    <a:pt x="12685" y="3734"/>
                    <a:pt x="12513" y="3734"/>
                  </a:cubicBezTo>
                  <a:cubicBezTo>
                    <a:pt x="12374" y="3596"/>
                    <a:pt x="12236" y="3596"/>
                    <a:pt x="12236" y="3457"/>
                  </a:cubicBezTo>
                  <a:cubicBezTo>
                    <a:pt x="12098" y="3319"/>
                    <a:pt x="11960" y="3008"/>
                    <a:pt x="11821" y="2870"/>
                  </a:cubicBezTo>
                  <a:lnTo>
                    <a:pt x="11821" y="2732"/>
                  </a:lnTo>
                  <a:lnTo>
                    <a:pt x="11649" y="2870"/>
                  </a:lnTo>
                  <a:cubicBezTo>
                    <a:pt x="11510" y="2870"/>
                    <a:pt x="11510" y="3008"/>
                    <a:pt x="11372" y="3008"/>
                  </a:cubicBezTo>
                  <a:cubicBezTo>
                    <a:pt x="11649" y="3596"/>
                    <a:pt x="11960" y="4183"/>
                    <a:pt x="12236" y="4736"/>
                  </a:cubicBezTo>
                  <a:cubicBezTo>
                    <a:pt x="12374" y="4909"/>
                    <a:pt x="12236" y="5186"/>
                    <a:pt x="12098" y="5324"/>
                  </a:cubicBezTo>
                  <a:cubicBezTo>
                    <a:pt x="12017" y="5364"/>
                    <a:pt x="11933" y="5381"/>
                    <a:pt x="11855" y="5381"/>
                  </a:cubicBezTo>
                  <a:cubicBezTo>
                    <a:pt x="11666" y="5381"/>
                    <a:pt x="11510" y="5283"/>
                    <a:pt x="11510" y="5186"/>
                  </a:cubicBezTo>
                  <a:cubicBezTo>
                    <a:pt x="11234" y="4598"/>
                    <a:pt x="10957" y="4183"/>
                    <a:pt x="10646" y="3596"/>
                  </a:cubicBezTo>
                  <a:cubicBezTo>
                    <a:pt x="10508" y="3872"/>
                    <a:pt x="10231" y="4045"/>
                    <a:pt x="10093" y="4322"/>
                  </a:cubicBezTo>
                  <a:cubicBezTo>
                    <a:pt x="10093" y="4322"/>
                    <a:pt x="9920" y="4322"/>
                    <a:pt x="9920" y="4460"/>
                  </a:cubicBezTo>
                  <a:lnTo>
                    <a:pt x="9782" y="4460"/>
                  </a:lnTo>
                  <a:cubicBezTo>
                    <a:pt x="9725" y="4517"/>
                    <a:pt x="9644" y="4551"/>
                    <a:pt x="9559" y="4551"/>
                  </a:cubicBezTo>
                  <a:cubicBezTo>
                    <a:pt x="9438" y="4551"/>
                    <a:pt x="9310" y="4484"/>
                    <a:pt x="9229" y="4322"/>
                  </a:cubicBezTo>
                  <a:cubicBezTo>
                    <a:pt x="9056" y="4183"/>
                    <a:pt x="8780" y="3872"/>
                    <a:pt x="8641" y="3734"/>
                  </a:cubicBezTo>
                  <a:cubicBezTo>
                    <a:pt x="7639" y="2732"/>
                    <a:pt x="6464" y="2006"/>
                    <a:pt x="5461" y="1142"/>
                  </a:cubicBezTo>
                  <a:lnTo>
                    <a:pt x="4908" y="1142"/>
                  </a:lnTo>
                  <a:cubicBezTo>
                    <a:pt x="3871" y="1453"/>
                    <a:pt x="3007" y="1867"/>
                    <a:pt x="2143" y="2455"/>
                  </a:cubicBezTo>
                  <a:cubicBezTo>
                    <a:pt x="1452" y="2870"/>
                    <a:pt x="726" y="3319"/>
                    <a:pt x="0" y="3734"/>
                  </a:cubicBezTo>
                  <a:cubicBezTo>
                    <a:pt x="588" y="3734"/>
                    <a:pt x="1141" y="4045"/>
                    <a:pt x="1590" y="4460"/>
                  </a:cubicBezTo>
                  <a:cubicBezTo>
                    <a:pt x="1728" y="4322"/>
                    <a:pt x="1867" y="4183"/>
                    <a:pt x="2005" y="4183"/>
                  </a:cubicBezTo>
                  <a:cubicBezTo>
                    <a:pt x="2005" y="4045"/>
                    <a:pt x="2143" y="4045"/>
                    <a:pt x="2316" y="4045"/>
                  </a:cubicBezTo>
                  <a:cubicBezTo>
                    <a:pt x="2454" y="4045"/>
                    <a:pt x="2592" y="4183"/>
                    <a:pt x="2592" y="4322"/>
                  </a:cubicBezTo>
                  <a:cubicBezTo>
                    <a:pt x="2731" y="4460"/>
                    <a:pt x="2731" y="4736"/>
                    <a:pt x="2454" y="4909"/>
                  </a:cubicBezTo>
                  <a:cubicBezTo>
                    <a:pt x="2316" y="5047"/>
                    <a:pt x="2143" y="5047"/>
                    <a:pt x="2005" y="5186"/>
                  </a:cubicBezTo>
                  <a:cubicBezTo>
                    <a:pt x="2454" y="6050"/>
                    <a:pt x="2869" y="6776"/>
                    <a:pt x="3318" y="7501"/>
                  </a:cubicBezTo>
                  <a:cubicBezTo>
                    <a:pt x="3457" y="7778"/>
                    <a:pt x="3733" y="7916"/>
                    <a:pt x="3871" y="8193"/>
                  </a:cubicBezTo>
                  <a:lnTo>
                    <a:pt x="4044" y="8193"/>
                  </a:lnTo>
                  <a:cubicBezTo>
                    <a:pt x="4044" y="8366"/>
                    <a:pt x="4182" y="8504"/>
                    <a:pt x="4182" y="8504"/>
                  </a:cubicBezTo>
                  <a:lnTo>
                    <a:pt x="4182" y="8642"/>
                  </a:lnTo>
                  <a:cubicBezTo>
                    <a:pt x="4321" y="8780"/>
                    <a:pt x="4459" y="8919"/>
                    <a:pt x="4459" y="9057"/>
                  </a:cubicBezTo>
                  <a:lnTo>
                    <a:pt x="4908" y="9057"/>
                  </a:lnTo>
                  <a:cubicBezTo>
                    <a:pt x="5047" y="9230"/>
                    <a:pt x="5047" y="9506"/>
                    <a:pt x="5047" y="9645"/>
                  </a:cubicBezTo>
                  <a:cubicBezTo>
                    <a:pt x="5185" y="9921"/>
                    <a:pt x="5323" y="10094"/>
                    <a:pt x="5600" y="10370"/>
                  </a:cubicBezTo>
                  <a:cubicBezTo>
                    <a:pt x="6049" y="9921"/>
                    <a:pt x="6637" y="9506"/>
                    <a:pt x="7051" y="9057"/>
                  </a:cubicBezTo>
                  <a:cubicBezTo>
                    <a:pt x="7190" y="8919"/>
                    <a:pt x="7328" y="8919"/>
                    <a:pt x="7328" y="8919"/>
                  </a:cubicBezTo>
                  <a:lnTo>
                    <a:pt x="7639" y="8919"/>
                  </a:lnTo>
                  <a:cubicBezTo>
                    <a:pt x="7915" y="9057"/>
                    <a:pt x="7915" y="9506"/>
                    <a:pt x="7777" y="9645"/>
                  </a:cubicBezTo>
                  <a:cubicBezTo>
                    <a:pt x="7190" y="10094"/>
                    <a:pt x="6775" y="10509"/>
                    <a:pt x="6187" y="10958"/>
                  </a:cubicBezTo>
                  <a:cubicBezTo>
                    <a:pt x="6325" y="11235"/>
                    <a:pt x="6464" y="11373"/>
                    <a:pt x="6775" y="11511"/>
                  </a:cubicBezTo>
                  <a:lnTo>
                    <a:pt x="7051" y="11511"/>
                  </a:lnTo>
                  <a:cubicBezTo>
                    <a:pt x="7190" y="11511"/>
                    <a:pt x="7190" y="11511"/>
                    <a:pt x="7328" y="11649"/>
                  </a:cubicBezTo>
                  <a:lnTo>
                    <a:pt x="7328" y="11960"/>
                  </a:lnTo>
                  <a:lnTo>
                    <a:pt x="7328" y="12099"/>
                  </a:lnTo>
                  <a:cubicBezTo>
                    <a:pt x="7328" y="12237"/>
                    <a:pt x="7328" y="12237"/>
                    <a:pt x="7501" y="12375"/>
                  </a:cubicBezTo>
                  <a:cubicBezTo>
                    <a:pt x="7501" y="12237"/>
                    <a:pt x="7639" y="12237"/>
                    <a:pt x="7777" y="12099"/>
                  </a:cubicBezTo>
                  <a:lnTo>
                    <a:pt x="8054" y="12099"/>
                  </a:lnTo>
                  <a:cubicBezTo>
                    <a:pt x="8192" y="12099"/>
                    <a:pt x="8192" y="12099"/>
                    <a:pt x="8365" y="12237"/>
                  </a:cubicBezTo>
                  <a:lnTo>
                    <a:pt x="8365" y="12513"/>
                  </a:lnTo>
                  <a:cubicBezTo>
                    <a:pt x="8365" y="12686"/>
                    <a:pt x="8365" y="12825"/>
                    <a:pt x="8192" y="12825"/>
                  </a:cubicBezTo>
                  <a:lnTo>
                    <a:pt x="8054" y="12963"/>
                  </a:lnTo>
                  <a:cubicBezTo>
                    <a:pt x="8192" y="13101"/>
                    <a:pt x="8503" y="13239"/>
                    <a:pt x="8641" y="13550"/>
                  </a:cubicBezTo>
                  <a:cubicBezTo>
                    <a:pt x="8780" y="13378"/>
                    <a:pt x="8780" y="13378"/>
                    <a:pt x="8918" y="13239"/>
                  </a:cubicBezTo>
                  <a:lnTo>
                    <a:pt x="9056" y="13239"/>
                  </a:lnTo>
                  <a:cubicBezTo>
                    <a:pt x="9229" y="13239"/>
                    <a:pt x="9367" y="13239"/>
                    <a:pt x="9505" y="13378"/>
                  </a:cubicBezTo>
                  <a:lnTo>
                    <a:pt x="9505" y="13827"/>
                  </a:lnTo>
                  <a:cubicBezTo>
                    <a:pt x="9505" y="13827"/>
                    <a:pt x="9505" y="13965"/>
                    <a:pt x="9367" y="14103"/>
                  </a:cubicBezTo>
                  <a:cubicBezTo>
                    <a:pt x="9367" y="14242"/>
                    <a:pt x="9505" y="14415"/>
                    <a:pt x="9644" y="14415"/>
                  </a:cubicBezTo>
                  <a:lnTo>
                    <a:pt x="9920" y="14415"/>
                  </a:lnTo>
                  <a:cubicBezTo>
                    <a:pt x="10093" y="14415"/>
                    <a:pt x="10231" y="14415"/>
                    <a:pt x="10231" y="14553"/>
                  </a:cubicBezTo>
                  <a:cubicBezTo>
                    <a:pt x="10370" y="14553"/>
                    <a:pt x="10370" y="14691"/>
                    <a:pt x="10370" y="14829"/>
                  </a:cubicBezTo>
                  <a:lnTo>
                    <a:pt x="10370" y="14968"/>
                  </a:lnTo>
                  <a:cubicBezTo>
                    <a:pt x="10508" y="15106"/>
                    <a:pt x="10508" y="15279"/>
                    <a:pt x="10646" y="15279"/>
                  </a:cubicBezTo>
                  <a:cubicBezTo>
                    <a:pt x="10784" y="15417"/>
                    <a:pt x="10784" y="15417"/>
                    <a:pt x="10784" y="15555"/>
                  </a:cubicBezTo>
                  <a:cubicBezTo>
                    <a:pt x="11372" y="15106"/>
                    <a:pt x="11821" y="14691"/>
                    <a:pt x="12236" y="14415"/>
                  </a:cubicBezTo>
                  <a:cubicBezTo>
                    <a:pt x="12374" y="14242"/>
                    <a:pt x="12374" y="14242"/>
                    <a:pt x="12513" y="14242"/>
                  </a:cubicBezTo>
                  <a:lnTo>
                    <a:pt x="12685" y="14242"/>
                  </a:lnTo>
                  <a:cubicBezTo>
                    <a:pt x="12685" y="14242"/>
                    <a:pt x="12824" y="14415"/>
                    <a:pt x="12824" y="14553"/>
                  </a:cubicBezTo>
                  <a:cubicBezTo>
                    <a:pt x="12962" y="14553"/>
                    <a:pt x="12962" y="14691"/>
                    <a:pt x="12962" y="14829"/>
                  </a:cubicBezTo>
                  <a:cubicBezTo>
                    <a:pt x="12962" y="14968"/>
                    <a:pt x="12824" y="14968"/>
                    <a:pt x="12685" y="15106"/>
                  </a:cubicBezTo>
                  <a:cubicBezTo>
                    <a:pt x="12374" y="15417"/>
                    <a:pt x="11960" y="15693"/>
                    <a:pt x="11510" y="15970"/>
                  </a:cubicBezTo>
                  <a:cubicBezTo>
                    <a:pt x="13100" y="17422"/>
                    <a:pt x="14829" y="18735"/>
                    <a:pt x="16419" y="20014"/>
                  </a:cubicBezTo>
                  <a:cubicBezTo>
                    <a:pt x="16833" y="19738"/>
                    <a:pt x="17283" y="19426"/>
                    <a:pt x="17559" y="19150"/>
                  </a:cubicBezTo>
                  <a:lnTo>
                    <a:pt x="18009" y="19150"/>
                  </a:lnTo>
                  <a:cubicBezTo>
                    <a:pt x="18147" y="19150"/>
                    <a:pt x="18147" y="19288"/>
                    <a:pt x="18285" y="19288"/>
                  </a:cubicBezTo>
                  <a:lnTo>
                    <a:pt x="18285" y="19738"/>
                  </a:lnTo>
                  <a:cubicBezTo>
                    <a:pt x="18285" y="19738"/>
                    <a:pt x="18147" y="19876"/>
                    <a:pt x="18147" y="20014"/>
                  </a:cubicBezTo>
                  <a:cubicBezTo>
                    <a:pt x="17870" y="20152"/>
                    <a:pt x="17421" y="20463"/>
                    <a:pt x="17144" y="20602"/>
                  </a:cubicBezTo>
                  <a:cubicBezTo>
                    <a:pt x="18562" y="21742"/>
                    <a:pt x="19875" y="22745"/>
                    <a:pt x="21154" y="23920"/>
                  </a:cubicBezTo>
                  <a:cubicBezTo>
                    <a:pt x="21603" y="24335"/>
                    <a:pt x="21880" y="24611"/>
                    <a:pt x="22329" y="24922"/>
                  </a:cubicBezTo>
                  <a:cubicBezTo>
                    <a:pt x="22329" y="24922"/>
                    <a:pt x="22329" y="24784"/>
                    <a:pt x="22467" y="24784"/>
                  </a:cubicBezTo>
                  <a:cubicBezTo>
                    <a:pt x="22606" y="24611"/>
                    <a:pt x="22744" y="24473"/>
                    <a:pt x="22882" y="24335"/>
                  </a:cubicBezTo>
                  <a:cubicBezTo>
                    <a:pt x="23055" y="24196"/>
                    <a:pt x="23193" y="24196"/>
                    <a:pt x="23193" y="24196"/>
                  </a:cubicBezTo>
                  <a:lnTo>
                    <a:pt x="23332" y="24196"/>
                  </a:lnTo>
                  <a:cubicBezTo>
                    <a:pt x="23332" y="24196"/>
                    <a:pt x="23470" y="24196"/>
                    <a:pt x="23608" y="24335"/>
                  </a:cubicBezTo>
                  <a:cubicBezTo>
                    <a:pt x="23608" y="24335"/>
                    <a:pt x="23746" y="24473"/>
                    <a:pt x="23746" y="24611"/>
                  </a:cubicBezTo>
                  <a:cubicBezTo>
                    <a:pt x="23746" y="24784"/>
                    <a:pt x="23608" y="24922"/>
                    <a:pt x="23608" y="24922"/>
                  </a:cubicBezTo>
                  <a:cubicBezTo>
                    <a:pt x="23332" y="25061"/>
                    <a:pt x="23193" y="25337"/>
                    <a:pt x="22882" y="25475"/>
                  </a:cubicBezTo>
                  <a:cubicBezTo>
                    <a:pt x="23193" y="25786"/>
                    <a:pt x="23470" y="25925"/>
                    <a:pt x="23608" y="26201"/>
                  </a:cubicBezTo>
                  <a:cubicBezTo>
                    <a:pt x="24472" y="27065"/>
                    <a:pt x="25198" y="27791"/>
                    <a:pt x="25924" y="28655"/>
                  </a:cubicBezTo>
                  <a:cubicBezTo>
                    <a:pt x="26339" y="29105"/>
                    <a:pt x="26788" y="29658"/>
                    <a:pt x="27376" y="30245"/>
                  </a:cubicBezTo>
                  <a:cubicBezTo>
                    <a:pt x="27652" y="29969"/>
                    <a:pt x="27929" y="29658"/>
                    <a:pt x="28240" y="29519"/>
                  </a:cubicBezTo>
                  <a:cubicBezTo>
                    <a:pt x="28516" y="29243"/>
                    <a:pt x="28793" y="29105"/>
                    <a:pt x="28931" y="28794"/>
                  </a:cubicBezTo>
                  <a:cubicBezTo>
                    <a:pt x="29104" y="28794"/>
                    <a:pt x="29242" y="28655"/>
                    <a:pt x="29242" y="28655"/>
                  </a:cubicBezTo>
                  <a:cubicBezTo>
                    <a:pt x="29380" y="28655"/>
                    <a:pt x="29519" y="28794"/>
                    <a:pt x="29519" y="28794"/>
                  </a:cubicBezTo>
                  <a:cubicBezTo>
                    <a:pt x="29795" y="28932"/>
                    <a:pt x="29795" y="29243"/>
                    <a:pt x="29657" y="29381"/>
                  </a:cubicBezTo>
                  <a:cubicBezTo>
                    <a:pt x="29104" y="29969"/>
                    <a:pt x="28516" y="30384"/>
                    <a:pt x="27929" y="30833"/>
                  </a:cubicBezTo>
                  <a:cubicBezTo>
                    <a:pt x="28378" y="31386"/>
                    <a:pt x="28931" y="31974"/>
                    <a:pt x="29519" y="32388"/>
                  </a:cubicBezTo>
                  <a:lnTo>
                    <a:pt x="29657" y="32388"/>
                  </a:lnTo>
                  <a:cubicBezTo>
                    <a:pt x="29795" y="32388"/>
                    <a:pt x="29968" y="32561"/>
                    <a:pt x="30106" y="32699"/>
                  </a:cubicBezTo>
                  <a:lnTo>
                    <a:pt x="30106" y="32976"/>
                  </a:lnTo>
                  <a:lnTo>
                    <a:pt x="30245" y="33114"/>
                  </a:lnTo>
                  <a:cubicBezTo>
                    <a:pt x="30383" y="33252"/>
                    <a:pt x="30659" y="33425"/>
                    <a:pt x="30832" y="33564"/>
                  </a:cubicBezTo>
                  <a:cubicBezTo>
                    <a:pt x="30832" y="33564"/>
                    <a:pt x="30970" y="33564"/>
                    <a:pt x="30970" y="33702"/>
                  </a:cubicBezTo>
                  <a:lnTo>
                    <a:pt x="31109" y="33702"/>
                  </a:lnTo>
                  <a:cubicBezTo>
                    <a:pt x="31385" y="34117"/>
                    <a:pt x="31835" y="34428"/>
                    <a:pt x="32388" y="34566"/>
                  </a:cubicBezTo>
                  <a:cubicBezTo>
                    <a:pt x="32560" y="34704"/>
                    <a:pt x="32837" y="34842"/>
                    <a:pt x="33113" y="34842"/>
                  </a:cubicBezTo>
                  <a:cubicBezTo>
                    <a:pt x="33425" y="34566"/>
                    <a:pt x="33839" y="34428"/>
                    <a:pt x="34289" y="34117"/>
                  </a:cubicBezTo>
                  <a:lnTo>
                    <a:pt x="34703" y="34117"/>
                  </a:lnTo>
                  <a:cubicBezTo>
                    <a:pt x="34703" y="34289"/>
                    <a:pt x="34842" y="34289"/>
                    <a:pt x="34842" y="34428"/>
                  </a:cubicBezTo>
                  <a:cubicBezTo>
                    <a:pt x="34980" y="34566"/>
                    <a:pt x="34842" y="34704"/>
                    <a:pt x="34842" y="34842"/>
                  </a:cubicBezTo>
                  <a:cubicBezTo>
                    <a:pt x="34842" y="34842"/>
                    <a:pt x="34703" y="34981"/>
                    <a:pt x="34565" y="34981"/>
                  </a:cubicBezTo>
                  <a:lnTo>
                    <a:pt x="35568" y="34981"/>
                  </a:lnTo>
                  <a:cubicBezTo>
                    <a:pt x="36017" y="34981"/>
                    <a:pt x="36293" y="34981"/>
                    <a:pt x="36570" y="34842"/>
                  </a:cubicBezTo>
                  <a:cubicBezTo>
                    <a:pt x="37019" y="34704"/>
                    <a:pt x="37296" y="34428"/>
                    <a:pt x="37572" y="34289"/>
                  </a:cubicBezTo>
                  <a:cubicBezTo>
                    <a:pt x="37572" y="34289"/>
                    <a:pt x="37572" y="34117"/>
                    <a:pt x="37434" y="34117"/>
                  </a:cubicBezTo>
                  <a:cubicBezTo>
                    <a:pt x="37158" y="34117"/>
                    <a:pt x="36881" y="33840"/>
                    <a:pt x="36708" y="33702"/>
                  </a:cubicBezTo>
                  <a:cubicBezTo>
                    <a:pt x="36570" y="33564"/>
                    <a:pt x="36570" y="33425"/>
                    <a:pt x="36432" y="33252"/>
                  </a:cubicBezTo>
                  <a:cubicBezTo>
                    <a:pt x="36155" y="32838"/>
                    <a:pt x="36155" y="32250"/>
                    <a:pt x="36293" y="31835"/>
                  </a:cubicBezTo>
                  <a:cubicBezTo>
                    <a:pt x="36432" y="31248"/>
                    <a:pt x="36881" y="30971"/>
                    <a:pt x="37158" y="30660"/>
                  </a:cubicBezTo>
                  <a:cubicBezTo>
                    <a:pt x="36708" y="30245"/>
                    <a:pt x="36293" y="29969"/>
                    <a:pt x="35844" y="29519"/>
                  </a:cubicBezTo>
                  <a:cubicBezTo>
                    <a:pt x="35706" y="29381"/>
                    <a:pt x="35706" y="29243"/>
                    <a:pt x="35706" y="29105"/>
                  </a:cubicBezTo>
                  <a:cubicBezTo>
                    <a:pt x="35706" y="29105"/>
                    <a:pt x="35844" y="28932"/>
                    <a:pt x="35844" y="28794"/>
                  </a:cubicBezTo>
                  <a:lnTo>
                    <a:pt x="36017" y="28794"/>
                  </a:lnTo>
                  <a:cubicBezTo>
                    <a:pt x="36017" y="28517"/>
                    <a:pt x="36155" y="28241"/>
                    <a:pt x="36293" y="28068"/>
                  </a:cubicBezTo>
                  <a:cubicBezTo>
                    <a:pt x="36432" y="27929"/>
                    <a:pt x="36570" y="27791"/>
                    <a:pt x="36708" y="27515"/>
                  </a:cubicBezTo>
                  <a:cubicBezTo>
                    <a:pt x="36017" y="26927"/>
                    <a:pt x="35153" y="26063"/>
                    <a:pt x="34703" y="25061"/>
                  </a:cubicBezTo>
                  <a:cubicBezTo>
                    <a:pt x="34565" y="24922"/>
                    <a:pt x="34565" y="24611"/>
                    <a:pt x="34842" y="24473"/>
                  </a:cubicBezTo>
                  <a:lnTo>
                    <a:pt x="34980" y="24473"/>
                  </a:lnTo>
                  <a:cubicBezTo>
                    <a:pt x="35153" y="24473"/>
                    <a:pt x="35291" y="24473"/>
                    <a:pt x="35429" y="24611"/>
                  </a:cubicBezTo>
                  <a:cubicBezTo>
                    <a:pt x="35568" y="24922"/>
                    <a:pt x="35706" y="25199"/>
                    <a:pt x="36017" y="25475"/>
                  </a:cubicBezTo>
                  <a:cubicBezTo>
                    <a:pt x="36293" y="25925"/>
                    <a:pt x="36881" y="26512"/>
                    <a:pt x="37296" y="26927"/>
                  </a:cubicBezTo>
                  <a:cubicBezTo>
                    <a:pt x="37434" y="26789"/>
                    <a:pt x="37572" y="26651"/>
                    <a:pt x="37572" y="26512"/>
                  </a:cubicBezTo>
                  <a:cubicBezTo>
                    <a:pt x="37434" y="26512"/>
                    <a:pt x="37296" y="26339"/>
                    <a:pt x="37296" y="26339"/>
                  </a:cubicBezTo>
                  <a:cubicBezTo>
                    <a:pt x="37019" y="26201"/>
                    <a:pt x="37019" y="25925"/>
                    <a:pt x="37158" y="25786"/>
                  </a:cubicBezTo>
                  <a:cubicBezTo>
                    <a:pt x="37158" y="25648"/>
                    <a:pt x="37296" y="25475"/>
                    <a:pt x="37434" y="25475"/>
                  </a:cubicBezTo>
                  <a:lnTo>
                    <a:pt x="37745" y="25475"/>
                  </a:lnTo>
                  <a:cubicBezTo>
                    <a:pt x="37883" y="25648"/>
                    <a:pt x="37883" y="25786"/>
                    <a:pt x="38022" y="25786"/>
                  </a:cubicBezTo>
                  <a:cubicBezTo>
                    <a:pt x="38160" y="25648"/>
                    <a:pt x="38160" y="25475"/>
                    <a:pt x="38298" y="25475"/>
                  </a:cubicBezTo>
                  <a:cubicBezTo>
                    <a:pt x="38160" y="25337"/>
                    <a:pt x="38022" y="25337"/>
                    <a:pt x="37883" y="25337"/>
                  </a:cubicBezTo>
                  <a:cubicBezTo>
                    <a:pt x="37745" y="25199"/>
                    <a:pt x="37572" y="25061"/>
                    <a:pt x="37572" y="24784"/>
                  </a:cubicBezTo>
                  <a:cubicBezTo>
                    <a:pt x="37572" y="24611"/>
                    <a:pt x="37883" y="24473"/>
                    <a:pt x="38022" y="24473"/>
                  </a:cubicBezTo>
                  <a:lnTo>
                    <a:pt x="38160" y="24473"/>
                  </a:lnTo>
                  <a:cubicBezTo>
                    <a:pt x="38298" y="24473"/>
                    <a:pt x="38436" y="24611"/>
                    <a:pt x="38748" y="24611"/>
                  </a:cubicBezTo>
                  <a:cubicBezTo>
                    <a:pt x="38748" y="24473"/>
                    <a:pt x="38886" y="24335"/>
                    <a:pt x="38886" y="24196"/>
                  </a:cubicBezTo>
                  <a:cubicBezTo>
                    <a:pt x="38748" y="24196"/>
                    <a:pt x="38436" y="24196"/>
                    <a:pt x="38298" y="24058"/>
                  </a:cubicBezTo>
                  <a:cubicBezTo>
                    <a:pt x="38022" y="24058"/>
                    <a:pt x="37883" y="23747"/>
                    <a:pt x="38022" y="23471"/>
                  </a:cubicBezTo>
                  <a:cubicBezTo>
                    <a:pt x="38022" y="23332"/>
                    <a:pt x="38160" y="23194"/>
                    <a:pt x="38436" y="23194"/>
                  </a:cubicBezTo>
                  <a:lnTo>
                    <a:pt x="38609" y="23194"/>
                  </a:lnTo>
                  <a:cubicBezTo>
                    <a:pt x="38748" y="23332"/>
                    <a:pt x="39024" y="23332"/>
                    <a:pt x="39162" y="23471"/>
                  </a:cubicBezTo>
                  <a:lnTo>
                    <a:pt x="39162" y="23332"/>
                  </a:lnTo>
                  <a:cubicBezTo>
                    <a:pt x="39301" y="23056"/>
                    <a:pt x="39301" y="22883"/>
                    <a:pt x="39473" y="22606"/>
                  </a:cubicBezTo>
                  <a:cubicBezTo>
                    <a:pt x="38886" y="22330"/>
                    <a:pt x="38436" y="22192"/>
                    <a:pt x="38022" y="21881"/>
                  </a:cubicBezTo>
                  <a:cubicBezTo>
                    <a:pt x="37434" y="21604"/>
                    <a:pt x="37019" y="21328"/>
                    <a:pt x="36570" y="21155"/>
                  </a:cubicBezTo>
                  <a:cubicBezTo>
                    <a:pt x="36293" y="21016"/>
                    <a:pt x="36293" y="20740"/>
                    <a:pt x="36432" y="20463"/>
                  </a:cubicBezTo>
                  <a:cubicBezTo>
                    <a:pt x="36432" y="20291"/>
                    <a:pt x="36570" y="20291"/>
                    <a:pt x="36708" y="20291"/>
                  </a:cubicBezTo>
                  <a:lnTo>
                    <a:pt x="37019" y="20291"/>
                  </a:lnTo>
                  <a:cubicBezTo>
                    <a:pt x="37883" y="20878"/>
                    <a:pt x="38748" y="21328"/>
                    <a:pt x="39612" y="21742"/>
                  </a:cubicBezTo>
                  <a:cubicBezTo>
                    <a:pt x="39612" y="21328"/>
                    <a:pt x="39612" y="20878"/>
                    <a:pt x="39750" y="20463"/>
                  </a:cubicBezTo>
                  <a:lnTo>
                    <a:pt x="39612" y="20463"/>
                  </a:lnTo>
                  <a:cubicBezTo>
                    <a:pt x="39473" y="20291"/>
                    <a:pt x="39473" y="20291"/>
                    <a:pt x="39301" y="20291"/>
                  </a:cubicBezTo>
                  <a:lnTo>
                    <a:pt x="39162" y="20291"/>
                  </a:lnTo>
                  <a:cubicBezTo>
                    <a:pt x="38886" y="20291"/>
                    <a:pt x="38609" y="20291"/>
                    <a:pt x="38609" y="20014"/>
                  </a:cubicBezTo>
                  <a:cubicBezTo>
                    <a:pt x="38436" y="19738"/>
                    <a:pt x="38609" y="19599"/>
                    <a:pt x="38886" y="19426"/>
                  </a:cubicBezTo>
                  <a:lnTo>
                    <a:pt x="39473" y="19426"/>
                  </a:lnTo>
                  <a:cubicBezTo>
                    <a:pt x="39612" y="19426"/>
                    <a:pt x="39612" y="19426"/>
                    <a:pt x="39750" y="19599"/>
                  </a:cubicBezTo>
                  <a:lnTo>
                    <a:pt x="39750" y="18735"/>
                  </a:lnTo>
                  <a:cubicBezTo>
                    <a:pt x="39612" y="18735"/>
                    <a:pt x="39473" y="18562"/>
                    <a:pt x="39473" y="18562"/>
                  </a:cubicBezTo>
                  <a:lnTo>
                    <a:pt x="39301" y="18562"/>
                  </a:lnTo>
                  <a:cubicBezTo>
                    <a:pt x="39162" y="18562"/>
                    <a:pt x="39024" y="18562"/>
                    <a:pt x="39024" y="18424"/>
                  </a:cubicBezTo>
                  <a:cubicBezTo>
                    <a:pt x="38886" y="18424"/>
                    <a:pt x="38886" y="18286"/>
                    <a:pt x="38886" y="18148"/>
                  </a:cubicBezTo>
                  <a:cubicBezTo>
                    <a:pt x="38886" y="18009"/>
                    <a:pt x="38886" y="17871"/>
                    <a:pt x="39024" y="17871"/>
                  </a:cubicBezTo>
                  <a:cubicBezTo>
                    <a:pt x="39024" y="17698"/>
                    <a:pt x="39162" y="17698"/>
                    <a:pt x="39301" y="17698"/>
                  </a:cubicBezTo>
                  <a:cubicBezTo>
                    <a:pt x="39473" y="17698"/>
                    <a:pt x="39612" y="17698"/>
                    <a:pt x="39750" y="17871"/>
                  </a:cubicBezTo>
                  <a:lnTo>
                    <a:pt x="39750" y="16834"/>
                  </a:lnTo>
                  <a:cubicBezTo>
                    <a:pt x="39612" y="17007"/>
                    <a:pt x="39301" y="17007"/>
                    <a:pt x="39162" y="17007"/>
                  </a:cubicBezTo>
                  <a:cubicBezTo>
                    <a:pt x="39024" y="17007"/>
                    <a:pt x="38748" y="16696"/>
                    <a:pt x="38748" y="16558"/>
                  </a:cubicBezTo>
                  <a:cubicBezTo>
                    <a:pt x="38748" y="16281"/>
                    <a:pt x="39024" y="16143"/>
                    <a:pt x="39162" y="16143"/>
                  </a:cubicBezTo>
                  <a:cubicBezTo>
                    <a:pt x="39301" y="16143"/>
                    <a:pt x="39473" y="15970"/>
                    <a:pt x="39612" y="15970"/>
                  </a:cubicBezTo>
                  <a:lnTo>
                    <a:pt x="39612" y="15417"/>
                  </a:lnTo>
                  <a:lnTo>
                    <a:pt x="39301" y="15417"/>
                  </a:lnTo>
                  <a:cubicBezTo>
                    <a:pt x="39162" y="15417"/>
                    <a:pt x="39024" y="15555"/>
                    <a:pt x="38748" y="15555"/>
                  </a:cubicBezTo>
                  <a:cubicBezTo>
                    <a:pt x="38609" y="15555"/>
                    <a:pt x="38298" y="15417"/>
                    <a:pt x="38298" y="15279"/>
                  </a:cubicBezTo>
                  <a:cubicBezTo>
                    <a:pt x="38160" y="14968"/>
                    <a:pt x="38298" y="14829"/>
                    <a:pt x="38609" y="14691"/>
                  </a:cubicBezTo>
                  <a:cubicBezTo>
                    <a:pt x="38886" y="14553"/>
                    <a:pt x="39162" y="14553"/>
                    <a:pt x="39473" y="14553"/>
                  </a:cubicBezTo>
                  <a:cubicBezTo>
                    <a:pt x="39473" y="14242"/>
                    <a:pt x="39301" y="13965"/>
                    <a:pt x="39301" y="13689"/>
                  </a:cubicBezTo>
                  <a:lnTo>
                    <a:pt x="39162" y="13689"/>
                  </a:lnTo>
                  <a:cubicBezTo>
                    <a:pt x="38609" y="13827"/>
                    <a:pt x="38022" y="13965"/>
                    <a:pt x="37434" y="14103"/>
                  </a:cubicBezTo>
                  <a:cubicBezTo>
                    <a:pt x="37158" y="14103"/>
                    <a:pt x="36881" y="13965"/>
                    <a:pt x="36881" y="13827"/>
                  </a:cubicBezTo>
                  <a:cubicBezTo>
                    <a:pt x="36881" y="13550"/>
                    <a:pt x="37019" y="13239"/>
                    <a:pt x="37158" y="13239"/>
                  </a:cubicBezTo>
                  <a:cubicBezTo>
                    <a:pt x="37745" y="13101"/>
                    <a:pt x="38436" y="12963"/>
                    <a:pt x="39024" y="12825"/>
                  </a:cubicBezTo>
                  <a:cubicBezTo>
                    <a:pt x="39024" y="12686"/>
                    <a:pt x="39024" y="12686"/>
                    <a:pt x="38886" y="12513"/>
                  </a:cubicBezTo>
                  <a:lnTo>
                    <a:pt x="38886" y="12237"/>
                  </a:lnTo>
                  <a:cubicBezTo>
                    <a:pt x="38748" y="12375"/>
                    <a:pt x="38609" y="12375"/>
                    <a:pt x="38609" y="12513"/>
                  </a:cubicBezTo>
                  <a:cubicBezTo>
                    <a:pt x="38516" y="12565"/>
                    <a:pt x="38426" y="12586"/>
                    <a:pt x="38346" y="12586"/>
                  </a:cubicBezTo>
                  <a:cubicBezTo>
                    <a:pt x="38158" y="12586"/>
                    <a:pt x="38022" y="12472"/>
                    <a:pt x="38022" y="12375"/>
                  </a:cubicBezTo>
                  <a:cubicBezTo>
                    <a:pt x="37883" y="12237"/>
                    <a:pt x="37883" y="12099"/>
                    <a:pt x="37883" y="11960"/>
                  </a:cubicBezTo>
                  <a:cubicBezTo>
                    <a:pt x="37948" y="11896"/>
                    <a:pt x="37982" y="11861"/>
                    <a:pt x="38015" y="11826"/>
                  </a:cubicBezTo>
                  <a:lnTo>
                    <a:pt x="38015" y="11826"/>
                  </a:lnTo>
                  <a:cubicBezTo>
                    <a:pt x="37938" y="11863"/>
                    <a:pt x="37859" y="11879"/>
                    <a:pt x="37781" y="11879"/>
                  </a:cubicBezTo>
                  <a:cubicBezTo>
                    <a:pt x="37582" y="11879"/>
                    <a:pt x="37395" y="11773"/>
                    <a:pt x="37296" y="11649"/>
                  </a:cubicBezTo>
                  <a:cubicBezTo>
                    <a:pt x="37158" y="11373"/>
                    <a:pt x="37296" y="11096"/>
                    <a:pt x="37434" y="10958"/>
                  </a:cubicBezTo>
                  <a:cubicBezTo>
                    <a:pt x="37745" y="10785"/>
                    <a:pt x="37883" y="10785"/>
                    <a:pt x="38022" y="10647"/>
                  </a:cubicBezTo>
                  <a:cubicBezTo>
                    <a:pt x="38022" y="10509"/>
                    <a:pt x="37883" y="10370"/>
                    <a:pt x="37883" y="10232"/>
                  </a:cubicBezTo>
                  <a:cubicBezTo>
                    <a:pt x="37745" y="10370"/>
                    <a:pt x="37434" y="10509"/>
                    <a:pt x="37296" y="10647"/>
                  </a:cubicBezTo>
                  <a:cubicBezTo>
                    <a:pt x="37255" y="10687"/>
                    <a:pt x="37203" y="10704"/>
                    <a:pt x="37145" y="10704"/>
                  </a:cubicBezTo>
                  <a:cubicBezTo>
                    <a:pt x="37005" y="10704"/>
                    <a:pt x="36830" y="10606"/>
                    <a:pt x="36708" y="10509"/>
                  </a:cubicBezTo>
                  <a:cubicBezTo>
                    <a:pt x="36570" y="10232"/>
                    <a:pt x="36708" y="9921"/>
                    <a:pt x="36881" y="9783"/>
                  </a:cubicBezTo>
                  <a:cubicBezTo>
                    <a:pt x="37019" y="9783"/>
                    <a:pt x="37296" y="9645"/>
                    <a:pt x="37434" y="9506"/>
                  </a:cubicBezTo>
                  <a:cubicBezTo>
                    <a:pt x="37296" y="9368"/>
                    <a:pt x="37296" y="9368"/>
                    <a:pt x="37158" y="9230"/>
                  </a:cubicBezTo>
                  <a:cubicBezTo>
                    <a:pt x="37019" y="9230"/>
                    <a:pt x="36881" y="9368"/>
                    <a:pt x="36708" y="9368"/>
                  </a:cubicBezTo>
                  <a:cubicBezTo>
                    <a:pt x="36570" y="9368"/>
                    <a:pt x="36570" y="9506"/>
                    <a:pt x="36570" y="9506"/>
                  </a:cubicBezTo>
                  <a:cubicBezTo>
                    <a:pt x="36293" y="9506"/>
                    <a:pt x="36017" y="9506"/>
                    <a:pt x="36017" y="9368"/>
                  </a:cubicBezTo>
                  <a:cubicBezTo>
                    <a:pt x="35844" y="9057"/>
                    <a:pt x="35844" y="8780"/>
                    <a:pt x="36155" y="8642"/>
                  </a:cubicBezTo>
                  <a:cubicBezTo>
                    <a:pt x="36293" y="8642"/>
                    <a:pt x="36432" y="8504"/>
                    <a:pt x="36708" y="8504"/>
                  </a:cubicBezTo>
                  <a:cubicBezTo>
                    <a:pt x="36570" y="8366"/>
                    <a:pt x="36432" y="8055"/>
                    <a:pt x="36293" y="7916"/>
                  </a:cubicBezTo>
                  <a:cubicBezTo>
                    <a:pt x="35568" y="8504"/>
                    <a:pt x="34980" y="9057"/>
                    <a:pt x="34427" y="9506"/>
                  </a:cubicBezTo>
                  <a:cubicBezTo>
                    <a:pt x="34289" y="9645"/>
                    <a:pt x="34116" y="9645"/>
                    <a:pt x="34116" y="9645"/>
                  </a:cubicBezTo>
                  <a:cubicBezTo>
                    <a:pt x="33978" y="9645"/>
                    <a:pt x="33839" y="9645"/>
                    <a:pt x="33701" y="9506"/>
                  </a:cubicBezTo>
                  <a:cubicBezTo>
                    <a:pt x="33563" y="9368"/>
                    <a:pt x="33563" y="9057"/>
                    <a:pt x="33701" y="8919"/>
                  </a:cubicBezTo>
                  <a:cubicBezTo>
                    <a:pt x="34427" y="8366"/>
                    <a:pt x="34980" y="7778"/>
                    <a:pt x="35706" y="7329"/>
                  </a:cubicBezTo>
                  <a:cubicBezTo>
                    <a:pt x="35568" y="7190"/>
                    <a:pt x="35429" y="6914"/>
                    <a:pt x="35291" y="6776"/>
                  </a:cubicBezTo>
                  <a:cubicBezTo>
                    <a:pt x="35153" y="6914"/>
                    <a:pt x="35153" y="7052"/>
                    <a:pt x="34980" y="7190"/>
                  </a:cubicBezTo>
                  <a:cubicBezTo>
                    <a:pt x="34901" y="7369"/>
                    <a:pt x="34776" y="7445"/>
                    <a:pt x="34658" y="7445"/>
                  </a:cubicBezTo>
                  <a:cubicBezTo>
                    <a:pt x="34570" y="7445"/>
                    <a:pt x="34486" y="7402"/>
                    <a:pt x="34427" y="7329"/>
                  </a:cubicBezTo>
                  <a:cubicBezTo>
                    <a:pt x="34116" y="7190"/>
                    <a:pt x="34116" y="6914"/>
                    <a:pt x="34289" y="6776"/>
                  </a:cubicBezTo>
                  <a:cubicBezTo>
                    <a:pt x="34289" y="6637"/>
                    <a:pt x="34427" y="6326"/>
                    <a:pt x="34565" y="6188"/>
                  </a:cubicBezTo>
                  <a:lnTo>
                    <a:pt x="34703" y="6188"/>
                  </a:lnTo>
                  <a:cubicBezTo>
                    <a:pt x="34565" y="6188"/>
                    <a:pt x="34565" y="6050"/>
                    <a:pt x="34565" y="6050"/>
                  </a:cubicBezTo>
                  <a:cubicBezTo>
                    <a:pt x="34427" y="6188"/>
                    <a:pt x="34289" y="6465"/>
                    <a:pt x="34116" y="6637"/>
                  </a:cubicBezTo>
                  <a:cubicBezTo>
                    <a:pt x="34116" y="6637"/>
                    <a:pt x="33978" y="6776"/>
                    <a:pt x="33839" y="6776"/>
                  </a:cubicBezTo>
                  <a:cubicBezTo>
                    <a:pt x="33701" y="6776"/>
                    <a:pt x="33701" y="6637"/>
                    <a:pt x="33563" y="6637"/>
                  </a:cubicBezTo>
                  <a:cubicBezTo>
                    <a:pt x="33425" y="6465"/>
                    <a:pt x="33425" y="6326"/>
                    <a:pt x="33425" y="6188"/>
                  </a:cubicBezTo>
                  <a:cubicBezTo>
                    <a:pt x="33425" y="6188"/>
                    <a:pt x="33563" y="6050"/>
                    <a:pt x="33563" y="5912"/>
                  </a:cubicBezTo>
                  <a:lnTo>
                    <a:pt x="33701" y="5912"/>
                  </a:lnTo>
                  <a:cubicBezTo>
                    <a:pt x="33701" y="5773"/>
                    <a:pt x="33839" y="5600"/>
                    <a:pt x="33839" y="5462"/>
                  </a:cubicBezTo>
                  <a:cubicBezTo>
                    <a:pt x="33839" y="5324"/>
                    <a:pt x="33701" y="5324"/>
                    <a:pt x="33563" y="5186"/>
                  </a:cubicBezTo>
                  <a:cubicBezTo>
                    <a:pt x="33425" y="5462"/>
                    <a:pt x="33113" y="5773"/>
                    <a:pt x="32837" y="6050"/>
                  </a:cubicBezTo>
                  <a:cubicBezTo>
                    <a:pt x="32768" y="6119"/>
                    <a:pt x="32655" y="6153"/>
                    <a:pt x="32543" y="6153"/>
                  </a:cubicBezTo>
                  <a:cubicBezTo>
                    <a:pt x="32431" y="6153"/>
                    <a:pt x="32318" y="6119"/>
                    <a:pt x="32249" y="6050"/>
                  </a:cubicBezTo>
                  <a:cubicBezTo>
                    <a:pt x="31973" y="5912"/>
                    <a:pt x="32111" y="5600"/>
                    <a:pt x="32249" y="5462"/>
                  </a:cubicBezTo>
                  <a:cubicBezTo>
                    <a:pt x="32388" y="5186"/>
                    <a:pt x="32699" y="4909"/>
                    <a:pt x="32975" y="4598"/>
                  </a:cubicBezTo>
                  <a:cubicBezTo>
                    <a:pt x="32837" y="4460"/>
                    <a:pt x="32699" y="4322"/>
                    <a:pt x="32388" y="4183"/>
                  </a:cubicBezTo>
                  <a:lnTo>
                    <a:pt x="32388" y="4322"/>
                  </a:lnTo>
                  <a:cubicBezTo>
                    <a:pt x="32249" y="4460"/>
                    <a:pt x="32111" y="4736"/>
                    <a:pt x="32111" y="4909"/>
                  </a:cubicBezTo>
                  <a:cubicBezTo>
                    <a:pt x="32013" y="5007"/>
                    <a:pt x="31846" y="5105"/>
                    <a:pt x="31696" y="5105"/>
                  </a:cubicBezTo>
                  <a:cubicBezTo>
                    <a:pt x="31634" y="5105"/>
                    <a:pt x="31574" y="5088"/>
                    <a:pt x="31523" y="5047"/>
                  </a:cubicBezTo>
                  <a:cubicBezTo>
                    <a:pt x="31247" y="4909"/>
                    <a:pt x="31247" y="4598"/>
                    <a:pt x="31247" y="4460"/>
                  </a:cubicBezTo>
                  <a:cubicBezTo>
                    <a:pt x="31385" y="4183"/>
                    <a:pt x="31523" y="4045"/>
                    <a:pt x="31696" y="3872"/>
                  </a:cubicBezTo>
                  <a:cubicBezTo>
                    <a:pt x="31696" y="3872"/>
                    <a:pt x="31696" y="3734"/>
                    <a:pt x="31835" y="3734"/>
                  </a:cubicBezTo>
                  <a:cubicBezTo>
                    <a:pt x="31385" y="3457"/>
                    <a:pt x="31109" y="3319"/>
                    <a:pt x="30659" y="3008"/>
                  </a:cubicBezTo>
                  <a:lnTo>
                    <a:pt x="30659" y="3008"/>
                  </a:lnTo>
                  <a:cubicBezTo>
                    <a:pt x="30832" y="3181"/>
                    <a:pt x="30659" y="3181"/>
                    <a:pt x="30659" y="3319"/>
                  </a:cubicBezTo>
                  <a:cubicBezTo>
                    <a:pt x="30245" y="4045"/>
                    <a:pt x="29657" y="4736"/>
                    <a:pt x="29242" y="5462"/>
                  </a:cubicBezTo>
                  <a:cubicBezTo>
                    <a:pt x="29163" y="5640"/>
                    <a:pt x="29027" y="5717"/>
                    <a:pt x="28899" y="5717"/>
                  </a:cubicBezTo>
                  <a:cubicBezTo>
                    <a:pt x="28804" y="5717"/>
                    <a:pt x="28714" y="5674"/>
                    <a:pt x="28655" y="5600"/>
                  </a:cubicBezTo>
                  <a:cubicBezTo>
                    <a:pt x="28378" y="5600"/>
                    <a:pt x="28378" y="5324"/>
                    <a:pt x="28378" y="5047"/>
                  </a:cubicBezTo>
                  <a:cubicBezTo>
                    <a:pt x="28931" y="4322"/>
                    <a:pt x="29380" y="3596"/>
                    <a:pt x="29968" y="2870"/>
                  </a:cubicBezTo>
                  <a:cubicBezTo>
                    <a:pt x="29968" y="2732"/>
                    <a:pt x="30106" y="2732"/>
                    <a:pt x="30106" y="2593"/>
                  </a:cubicBezTo>
                  <a:cubicBezTo>
                    <a:pt x="29795" y="2455"/>
                    <a:pt x="29519" y="2317"/>
                    <a:pt x="29242" y="2144"/>
                  </a:cubicBezTo>
                  <a:cubicBezTo>
                    <a:pt x="29104" y="2455"/>
                    <a:pt x="29104" y="2593"/>
                    <a:pt x="28931" y="2870"/>
                  </a:cubicBezTo>
                  <a:cubicBezTo>
                    <a:pt x="28931" y="3008"/>
                    <a:pt x="28655" y="3181"/>
                    <a:pt x="28378" y="3181"/>
                  </a:cubicBezTo>
                  <a:cubicBezTo>
                    <a:pt x="28240" y="3181"/>
                    <a:pt x="28067" y="2870"/>
                    <a:pt x="28067" y="2593"/>
                  </a:cubicBezTo>
                  <a:cubicBezTo>
                    <a:pt x="28067" y="2593"/>
                    <a:pt x="28067" y="2457"/>
                    <a:pt x="28237" y="2455"/>
                  </a:cubicBezTo>
                  <a:lnTo>
                    <a:pt x="28237" y="2455"/>
                  </a:lnTo>
                  <a:cubicBezTo>
                    <a:pt x="28067" y="2457"/>
                    <a:pt x="28066" y="2593"/>
                    <a:pt x="27929" y="2593"/>
                  </a:cubicBezTo>
                  <a:cubicBezTo>
                    <a:pt x="27929" y="2593"/>
                    <a:pt x="27790" y="2593"/>
                    <a:pt x="27652" y="2455"/>
                  </a:cubicBezTo>
                  <a:cubicBezTo>
                    <a:pt x="27514" y="2455"/>
                    <a:pt x="27514" y="2317"/>
                    <a:pt x="27514" y="2317"/>
                  </a:cubicBezTo>
                  <a:cubicBezTo>
                    <a:pt x="27376" y="2144"/>
                    <a:pt x="27514" y="2006"/>
                    <a:pt x="27514" y="1867"/>
                  </a:cubicBezTo>
                  <a:cubicBezTo>
                    <a:pt x="27514" y="1729"/>
                    <a:pt x="27652" y="1591"/>
                    <a:pt x="27652" y="1453"/>
                  </a:cubicBezTo>
                  <a:lnTo>
                    <a:pt x="27790" y="1453"/>
                  </a:lnTo>
                  <a:cubicBezTo>
                    <a:pt x="27652" y="1453"/>
                    <a:pt x="27514" y="1280"/>
                    <a:pt x="27514" y="1280"/>
                  </a:cubicBezTo>
                  <a:cubicBezTo>
                    <a:pt x="27376" y="1591"/>
                    <a:pt x="27203" y="1867"/>
                    <a:pt x="27065" y="2144"/>
                  </a:cubicBezTo>
                  <a:cubicBezTo>
                    <a:pt x="26982" y="2331"/>
                    <a:pt x="26849" y="2405"/>
                    <a:pt x="26726" y="2405"/>
                  </a:cubicBezTo>
                  <a:cubicBezTo>
                    <a:pt x="26644" y="2405"/>
                    <a:pt x="26567" y="2372"/>
                    <a:pt x="26512" y="2317"/>
                  </a:cubicBezTo>
                  <a:cubicBezTo>
                    <a:pt x="26200" y="2144"/>
                    <a:pt x="26200" y="2006"/>
                    <a:pt x="26339" y="1729"/>
                  </a:cubicBezTo>
                  <a:cubicBezTo>
                    <a:pt x="26339" y="1453"/>
                    <a:pt x="26512" y="1280"/>
                    <a:pt x="26650" y="1003"/>
                  </a:cubicBezTo>
                  <a:cubicBezTo>
                    <a:pt x="26512" y="1003"/>
                    <a:pt x="26339" y="865"/>
                    <a:pt x="26200" y="865"/>
                  </a:cubicBezTo>
                  <a:cubicBezTo>
                    <a:pt x="26062" y="1142"/>
                    <a:pt x="26062" y="1280"/>
                    <a:pt x="25924" y="1591"/>
                  </a:cubicBezTo>
                  <a:cubicBezTo>
                    <a:pt x="25924" y="1729"/>
                    <a:pt x="25647" y="1867"/>
                    <a:pt x="25475" y="1867"/>
                  </a:cubicBezTo>
                  <a:cubicBezTo>
                    <a:pt x="25198" y="1867"/>
                    <a:pt x="25060" y="1591"/>
                    <a:pt x="25198" y="1280"/>
                  </a:cubicBezTo>
                  <a:cubicBezTo>
                    <a:pt x="25198" y="1142"/>
                    <a:pt x="25336" y="865"/>
                    <a:pt x="25336" y="588"/>
                  </a:cubicBezTo>
                  <a:cubicBezTo>
                    <a:pt x="25060" y="588"/>
                    <a:pt x="24783" y="416"/>
                    <a:pt x="24472" y="416"/>
                  </a:cubicBezTo>
                  <a:cubicBezTo>
                    <a:pt x="24196" y="1280"/>
                    <a:pt x="24057" y="2006"/>
                    <a:pt x="23746" y="2870"/>
                  </a:cubicBezTo>
                  <a:cubicBezTo>
                    <a:pt x="23746" y="3099"/>
                    <a:pt x="23596" y="3234"/>
                    <a:pt x="23462" y="3234"/>
                  </a:cubicBezTo>
                  <a:cubicBezTo>
                    <a:pt x="23414" y="3234"/>
                    <a:pt x="23368" y="3217"/>
                    <a:pt x="23332" y="3181"/>
                  </a:cubicBezTo>
                  <a:cubicBezTo>
                    <a:pt x="23055" y="3181"/>
                    <a:pt x="22882" y="2870"/>
                    <a:pt x="23055" y="2732"/>
                  </a:cubicBezTo>
                  <a:cubicBezTo>
                    <a:pt x="23193" y="1867"/>
                    <a:pt x="23332" y="1003"/>
                    <a:pt x="23608" y="277"/>
                  </a:cubicBezTo>
                  <a:cubicBezTo>
                    <a:pt x="23193" y="139"/>
                    <a:pt x="22744" y="139"/>
                    <a:pt x="22191" y="139"/>
                  </a:cubicBezTo>
                  <a:lnTo>
                    <a:pt x="22191" y="727"/>
                  </a:lnTo>
                  <a:cubicBezTo>
                    <a:pt x="22191" y="1003"/>
                    <a:pt x="22018" y="1142"/>
                    <a:pt x="21742" y="1142"/>
                  </a:cubicBezTo>
                  <a:cubicBezTo>
                    <a:pt x="21465" y="1142"/>
                    <a:pt x="21327" y="1003"/>
                    <a:pt x="21327" y="727"/>
                  </a:cubicBezTo>
                  <a:lnTo>
                    <a:pt x="21327" y="139"/>
                  </a:lnTo>
                  <a:lnTo>
                    <a:pt x="2132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8"/>
            <p:cNvSpPr/>
            <p:nvPr/>
          </p:nvSpPr>
          <p:spPr>
            <a:xfrm>
              <a:off x="6388548" y="3203390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8"/>
            <p:cNvSpPr/>
            <p:nvPr/>
          </p:nvSpPr>
          <p:spPr>
            <a:xfrm>
              <a:off x="6948173" y="3423445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8"/>
            <p:cNvSpPr/>
            <p:nvPr/>
          </p:nvSpPr>
          <p:spPr>
            <a:xfrm>
              <a:off x="6450421" y="3282837"/>
              <a:ext cx="398644" cy="374053"/>
            </a:xfrm>
            <a:custGeom>
              <a:avLst/>
              <a:gdLst/>
              <a:ahLst/>
              <a:cxnLst/>
              <a:rect l="l" t="t" r="r" b="b"/>
              <a:pathLst>
                <a:path w="19599" h="18390" extrusionOk="0">
                  <a:moveTo>
                    <a:pt x="1" y="2593"/>
                  </a:moveTo>
                  <a:lnTo>
                    <a:pt x="0" y="2593"/>
                  </a:lnTo>
                  <a:lnTo>
                    <a:pt x="0" y="2731"/>
                  </a:lnTo>
                  <a:cubicBezTo>
                    <a:pt x="0" y="2685"/>
                    <a:pt x="0" y="2638"/>
                    <a:pt x="1" y="2593"/>
                  </a:cubicBezTo>
                  <a:close/>
                  <a:moveTo>
                    <a:pt x="5911" y="1"/>
                  </a:moveTo>
                  <a:cubicBezTo>
                    <a:pt x="4321" y="1"/>
                    <a:pt x="2869" y="277"/>
                    <a:pt x="1452" y="726"/>
                  </a:cubicBezTo>
                  <a:cubicBezTo>
                    <a:pt x="1003" y="865"/>
                    <a:pt x="588" y="1141"/>
                    <a:pt x="277" y="1591"/>
                  </a:cubicBezTo>
                  <a:cubicBezTo>
                    <a:pt x="29" y="1838"/>
                    <a:pt x="3" y="2197"/>
                    <a:pt x="1" y="2593"/>
                  </a:cubicBezTo>
                  <a:lnTo>
                    <a:pt x="1" y="2593"/>
                  </a:lnTo>
                  <a:lnTo>
                    <a:pt x="139" y="2455"/>
                  </a:lnTo>
                  <a:lnTo>
                    <a:pt x="277" y="2282"/>
                  </a:lnTo>
                  <a:cubicBezTo>
                    <a:pt x="1590" y="1003"/>
                    <a:pt x="3457" y="554"/>
                    <a:pt x="5185" y="554"/>
                  </a:cubicBezTo>
                  <a:lnTo>
                    <a:pt x="5600" y="554"/>
                  </a:lnTo>
                  <a:cubicBezTo>
                    <a:pt x="6637" y="554"/>
                    <a:pt x="7501" y="865"/>
                    <a:pt x="8503" y="1003"/>
                  </a:cubicBezTo>
                  <a:cubicBezTo>
                    <a:pt x="9367" y="1280"/>
                    <a:pt x="10232" y="1591"/>
                    <a:pt x="11096" y="2005"/>
                  </a:cubicBezTo>
                  <a:cubicBezTo>
                    <a:pt x="11649" y="2282"/>
                    <a:pt x="12236" y="2731"/>
                    <a:pt x="12824" y="3146"/>
                  </a:cubicBezTo>
                  <a:cubicBezTo>
                    <a:pt x="13550" y="3457"/>
                    <a:pt x="14103" y="3872"/>
                    <a:pt x="14690" y="4460"/>
                  </a:cubicBezTo>
                  <a:cubicBezTo>
                    <a:pt x="15693" y="5462"/>
                    <a:pt x="16695" y="6603"/>
                    <a:pt x="17283" y="7916"/>
                  </a:cubicBezTo>
                  <a:cubicBezTo>
                    <a:pt x="17559" y="8780"/>
                    <a:pt x="17870" y="9506"/>
                    <a:pt x="18009" y="10232"/>
                  </a:cubicBezTo>
                  <a:cubicBezTo>
                    <a:pt x="18147" y="11096"/>
                    <a:pt x="18147" y="11787"/>
                    <a:pt x="18147" y="12651"/>
                  </a:cubicBezTo>
                  <a:cubicBezTo>
                    <a:pt x="18147" y="13377"/>
                    <a:pt x="18009" y="14241"/>
                    <a:pt x="17698" y="14967"/>
                  </a:cubicBezTo>
                  <a:cubicBezTo>
                    <a:pt x="17559" y="15417"/>
                    <a:pt x="17421" y="15693"/>
                    <a:pt x="17145" y="16108"/>
                  </a:cubicBezTo>
                  <a:cubicBezTo>
                    <a:pt x="17006" y="16419"/>
                    <a:pt x="16695" y="16834"/>
                    <a:pt x="16557" y="17145"/>
                  </a:cubicBezTo>
                  <a:cubicBezTo>
                    <a:pt x="16419" y="17283"/>
                    <a:pt x="16419" y="17283"/>
                    <a:pt x="16280" y="17283"/>
                  </a:cubicBezTo>
                  <a:cubicBezTo>
                    <a:pt x="16280" y="17421"/>
                    <a:pt x="16142" y="17421"/>
                    <a:pt x="15969" y="17421"/>
                  </a:cubicBezTo>
                  <a:lnTo>
                    <a:pt x="15693" y="17421"/>
                  </a:lnTo>
                  <a:cubicBezTo>
                    <a:pt x="15693" y="17283"/>
                    <a:pt x="15555" y="17283"/>
                    <a:pt x="15555" y="17145"/>
                  </a:cubicBezTo>
                  <a:lnTo>
                    <a:pt x="15555" y="17421"/>
                  </a:lnTo>
                  <a:cubicBezTo>
                    <a:pt x="15831" y="17836"/>
                    <a:pt x="16142" y="18147"/>
                    <a:pt x="16695" y="18286"/>
                  </a:cubicBezTo>
                  <a:cubicBezTo>
                    <a:pt x="16920" y="18355"/>
                    <a:pt x="17170" y="18389"/>
                    <a:pt x="17421" y="18389"/>
                  </a:cubicBezTo>
                  <a:cubicBezTo>
                    <a:pt x="17672" y="18389"/>
                    <a:pt x="17922" y="18355"/>
                    <a:pt x="18147" y="18286"/>
                  </a:cubicBezTo>
                  <a:cubicBezTo>
                    <a:pt x="18562" y="18009"/>
                    <a:pt x="19011" y="17560"/>
                    <a:pt x="19149" y="17145"/>
                  </a:cubicBezTo>
                  <a:cubicBezTo>
                    <a:pt x="19426" y="15831"/>
                    <a:pt x="19599" y="14553"/>
                    <a:pt x="19599" y="13239"/>
                  </a:cubicBezTo>
                  <a:cubicBezTo>
                    <a:pt x="19599" y="11960"/>
                    <a:pt x="19288" y="10785"/>
                    <a:pt x="19011" y="9644"/>
                  </a:cubicBezTo>
                  <a:cubicBezTo>
                    <a:pt x="18285" y="7328"/>
                    <a:pt x="17006" y="5324"/>
                    <a:pt x="15278" y="3734"/>
                  </a:cubicBezTo>
                  <a:cubicBezTo>
                    <a:pt x="13550" y="2005"/>
                    <a:pt x="11372" y="1003"/>
                    <a:pt x="9056" y="415"/>
                  </a:cubicBezTo>
                  <a:cubicBezTo>
                    <a:pt x="8054" y="139"/>
                    <a:pt x="6913" y="1"/>
                    <a:pt x="59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8"/>
            <p:cNvSpPr/>
            <p:nvPr/>
          </p:nvSpPr>
          <p:spPr>
            <a:xfrm>
              <a:off x="6450421" y="3350324"/>
              <a:ext cx="32361" cy="23228"/>
            </a:xfrm>
            <a:custGeom>
              <a:avLst/>
              <a:gdLst/>
              <a:ahLst/>
              <a:cxnLst/>
              <a:rect l="l" t="t" r="r" b="b"/>
              <a:pathLst>
                <a:path w="1591" h="1142" extrusionOk="0">
                  <a:moveTo>
                    <a:pt x="0" y="1"/>
                  </a:moveTo>
                  <a:cubicBezTo>
                    <a:pt x="139" y="277"/>
                    <a:pt x="415" y="692"/>
                    <a:pt x="864" y="865"/>
                  </a:cubicBezTo>
                  <a:cubicBezTo>
                    <a:pt x="1003" y="1003"/>
                    <a:pt x="1279" y="1142"/>
                    <a:pt x="1590" y="1142"/>
                  </a:cubicBezTo>
                  <a:cubicBezTo>
                    <a:pt x="1003" y="692"/>
                    <a:pt x="588" y="277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8"/>
            <p:cNvSpPr/>
            <p:nvPr/>
          </p:nvSpPr>
          <p:spPr>
            <a:xfrm>
              <a:off x="6122099" y="3220964"/>
              <a:ext cx="61895" cy="41514"/>
            </a:xfrm>
            <a:custGeom>
              <a:avLst/>
              <a:gdLst/>
              <a:ahLst/>
              <a:cxnLst/>
              <a:rect l="l" t="t" r="r" b="b"/>
              <a:pathLst>
                <a:path w="3043" h="2041" extrusionOk="0">
                  <a:moveTo>
                    <a:pt x="1452" y="1"/>
                  </a:moveTo>
                  <a:cubicBezTo>
                    <a:pt x="1003" y="312"/>
                    <a:pt x="450" y="589"/>
                    <a:pt x="0" y="865"/>
                  </a:cubicBezTo>
                  <a:cubicBezTo>
                    <a:pt x="450" y="1314"/>
                    <a:pt x="726" y="1729"/>
                    <a:pt x="1176" y="2040"/>
                  </a:cubicBezTo>
                  <a:cubicBezTo>
                    <a:pt x="1867" y="1591"/>
                    <a:pt x="2454" y="1176"/>
                    <a:pt x="3042" y="727"/>
                  </a:cubicBezTo>
                  <a:cubicBezTo>
                    <a:pt x="2593" y="312"/>
                    <a:pt x="2040" y="1"/>
                    <a:pt x="14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8"/>
            <p:cNvSpPr/>
            <p:nvPr/>
          </p:nvSpPr>
          <p:spPr>
            <a:xfrm>
              <a:off x="6766784" y="3830502"/>
              <a:ext cx="58376" cy="47128"/>
            </a:xfrm>
            <a:custGeom>
              <a:avLst/>
              <a:gdLst/>
              <a:ahLst/>
              <a:cxnLst/>
              <a:rect l="l" t="t" r="r" b="b"/>
              <a:pathLst>
                <a:path w="2870" h="2317" extrusionOk="0">
                  <a:moveTo>
                    <a:pt x="865" y="1"/>
                  </a:moveTo>
                  <a:lnTo>
                    <a:pt x="865" y="277"/>
                  </a:lnTo>
                  <a:cubicBezTo>
                    <a:pt x="865" y="416"/>
                    <a:pt x="726" y="588"/>
                    <a:pt x="588" y="588"/>
                  </a:cubicBezTo>
                  <a:cubicBezTo>
                    <a:pt x="415" y="727"/>
                    <a:pt x="139" y="865"/>
                    <a:pt x="1" y="1003"/>
                  </a:cubicBezTo>
                  <a:cubicBezTo>
                    <a:pt x="139" y="1141"/>
                    <a:pt x="139" y="1280"/>
                    <a:pt x="277" y="1280"/>
                  </a:cubicBezTo>
                  <a:cubicBezTo>
                    <a:pt x="588" y="1141"/>
                    <a:pt x="865" y="1003"/>
                    <a:pt x="1141" y="727"/>
                  </a:cubicBezTo>
                  <a:lnTo>
                    <a:pt x="1279" y="727"/>
                  </a:lnTo>
                  <a:cubicBezTo>
                    <a:pt x="1452" y="727"/>
                    <a:pt x="1591" y="727"/>
                    <a:pt x="1729" y="865"/>
                  </a:cubicBezTo>
                  <a:cubicBezTo>
                    <a:pt x="1729" y="1003"/>
                    <a:pt x="1867" y="1141"/>
                    <a:pt x="1729" y="1141"/>
                  </a:cubicBezTo>
                  <a:cubicBezTo>
                    <a:pt x="1729" y="1280"/>
                    <a:pt x="1729" y="1453"/>
                    <a:pt x="1591" y="1453"/>
                  </a:cubicBezTo>
                  <a:cubicBezTo>
                    <a:pt x="1452" y="1591"/>
                    <a:pt x="1141" y="1867"/>
                    <a:pt x="865" y="2006"/>
                  </a:cubicBezTo>
                  <a:cubicBezTo>
                    <a:pt x="1003" y="2006"/>
                    <a:pt x="1141" y="2144"/>
                    <a:pt x="1279" y="2317"/>
                  </a:cubicBezTo>
                  <a:cubicBezTo>
                    <a:pt x="1729" y="1867"/>
                    <a:pt x="2144" y="1591"/>
                    <a:pt x="2593" y="1280"/>
                  </a:cubicBezTo>
                  <a:cubicBezTo>
                    <a:pt x="2593" y="1280"/>
                    <a:pt x="2731" y="1141"/>
                    <a:pt x="2869" y="1141"/>
                  </a:cubicBezTo>
                  <a:cubicBezTo>
                    <a:pt x="2593" y="1141"/>
                    <a:pt x="2316" y="1003"/>
                    <a:pt x="2144" y="865"/>
                  </a:cubicBezTo>
                  <a:cubicBezTo>
                    <a:pt x="1591" y="727"/>
                    <a:pt x="1141" y="416"/>
                    <a:pt x="8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8"/>
            <p:cNvSpPr/>
            <p:nvPr/>
          </p:nvSpPr>
          <p:spPr>
            <a:xfrm>
              <a:off x="6347767" y="3449459"/>
              <a:ext cx="23228" cy="20401"/>
            </a:xfrm>
            <a:custGeom>
              <a:avLst/>
              <a:gdLst/>
              <a:ahLst/>
              <a:cxnLst/>
              <a:rect l="l" t="t" r="r" b="b"/>
              <a:pathLst>
                <a:path w="1142" h="1003" extrusionOk="0">
                  <a:moveTo>
                    <a:pt x="727" y="1"/>
                  </a:moveTo>
                  <a:cubicBezTo>
                    <a:pt x="727" y="139"/>
                    <a:pt x="727" y="139"/>
                    <a:pt x="588" y="139"/>
                  </a:cubicBezTo>
                  <a:cubicBezTo>
                    <a:pt x="450" y="312"/>
                    <a:pt x="277" y="450"/>
                    <a:pt x="1" y="588"/>
                  </a:cubicBezTo>
                  <a:cubicBezTo>
                    <a:pt x="139" y="726"/>
                    <a:pt x="277" y="865"/>
                    <a:pt x="588" y="1003"/>
                  </a:cubicBezTo>
                  <a:cubicBezTo>
                    <a:pt x="727" y="865"/>
                    <a:pt x="1003" y="726"/>
                    <a:pt x="1141" y="588"/>
                  </a:cubicBezTo>
                  <a:cubicBezTo>
                    <a:pt x="1141" y="450"/>
                    <a:pt x="1141" y="450"/>
                    <a:pt x="1003" y="312"/>
                  </a:cubicBezTo>
                  <a:cubicBezTo>
                    <a:pt x="865" y="312"/>
                    <a:pt x="865" y="139"/>
                    <a:pt x="7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8"/>
            <p:cNvSpPr/>
            <p:nvPr/>
          </p:nvSpPr>
          <p:spPr>
            <a:xfrm>
              <a:off x="6136865" y="3280030"/>
              <a:ext cx="137804" cy="134305"/>
            </a:xfrm>
            <a:custGeom>
              <a:avLst/>
              <a:gdLst/>
              <a:ahLst/>
              <a:cxnLst/>
              <a:rect l="l" t="t" r="r" b="b"/>
              <a:pathLst>
                <a:path w="6775" h="6603" extrusionOk="0">
                  <a:moveTo>
                    <a:pt x="0" y="0"/>
                  </a:moveTo>
                  <a:cubicBezTo>
                    <a:pt x="1314" y="1418"/>
                    <a:pt x="2731" y="2869"/>
                    <a:pt x="4044" y="4010"/>
                  </a:cubicBezTo>
                  <a:cubicBezTo>
                    <a:pt x="4770" y="4736"/>
                    <a:pt x="5461" y="5323"/>
                    <a:pt x="6187" y="6049"/>
                  </a:cubicBezTo>
                  <a:cubicBezTo>
                    <a:pt x="6216" y="6062"/>
                    <a:pt x="6244" y="6076"/>
                    <a:pt x="6270" y="6091"/>
                  </a:cubicBezTo>
                  <a:lnTo>
                    <a:pt x="6270" y="6091"/>
                  </a:lnTo>
                  <a:cubicBezTo>
                    <a:pt x="5322" y="5123"/>
                    <a:pt x="4427" y="4166"/>
                    <a:pt x="3457" y="3284"/>
                  </a:cubicBezTo>
                  <a:cubicBezTo>
                    <a:pt x="3318" y="3284"/>
                    <a:pt x="3318" y="3146"/>
                    <a:pt x="3180" y="3146"/>
                  </a:cubicBezTo>
                  <a:cubicBezTo>
                    <a:pt x="3180" y="3146"/>
                    <a:pt x="3042" y="3008"/>
                    <a:pt x="3042" y="2869"/>
                  </a:cubicBezTo>
                  <a:cubicBezTo>
                    <a:pt x="2005" y="2005"/>
                    <a:pt x="1003" y="1003"/>
                    <a:pt x="0" y="0"/>
                  </a:cubicBezTo>
                  <a:close/>
                  <a:moveTo>
                    <a:pt x="6270" y="6091"/>
                  </a:moveTo>
                  <a:cubicBezTo>
                    <a:pt x="6436" y="6261"/>
                    <a:pt x="6604" y="6432"/>
                    <a:pt x="6775" y="6602"/>
                  </a:cubicBezTo>
                  <a:cubicBezTo>
                    <a:pt x="6650" y="6477"/>
                    <a:pt x="6524" y="6238"/>
                    <a:pt x="6270" y="60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8"/>
            <p:cNvSpPr/>
            <p:nvPr/>
          </p:nvSpPr>
          <p:spPr>
            <a:xfrm>
              <a:off x="6837098" y="3906430"/>
              <a:ext cx="2827" cy="20"/>
            </a:xfrm>
            <a:custGeom>
              <a:avLst/>
              <a:gdLst/>
              <a:ahLst/>
              <a:cxnLst/>
              <a:rect l="l" t="t" r="r" b="b"/>
              <a:pathLst>
                <a:path w="139" h="1" extrusionOk="0">
                  <a:moveTo>
                    <a:pt x="0" y="1"/>
                  </a:moveTo>
                  <a:lnTo>
                    <a:pt x="138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8"/>
            <p:cNvSpPr/>
            <p:nvPr/>
          </p:nvSpPr>
          <p:spPr>
            <a:xfrm>
              <a:off x="6327387" y="3431886"/>
              <a:ext cx="20401" cy="17594"/>
            </a:xfrm>
            <a:custGeom>
              <a:avLst/>
              <a:gdLst/>
              <a:ahLst/>
              <a:cxnLst/>
              <a:rect l="l" t="t" r="r" b="b"/>
              <a:pathLst>
                <a:path w="1003" h="865" extrusionOk="0">
                  <a:moveTo>
                    <a:pt x="726" y="0"/>
                  </a:moveTo>
                  <a:cubicBezTo>
                    <a:pt x="415" y="139"/>
                    <a:pt x="277" y="312"/>
                    <a:pt x="0" y="450"/>
                  </a:cubicBezTo>
                  <a:cubicBezTo>
                    <a:pt x="139" y="588"/>
                    <a:pt x="277" y="726"/>
                    <a:pt x="415" y="865"/>
                  </a:cubicBezTo>
                  <a:lnTo>
                    <a:pt x="415" y="726"/>
                  </a:lnTo>
                  <a:cubicBezTo>
                    <a:pt x="588" y="726"/>
                    <a:pt x="864" y="588"/>
                    <a:pt x="1003" y="450"/>
                  </a:cubicBezTo>
                  <a:lnTo>
                    <a:pt x="1003" y="312"/>
                  </a:lnTo>
                  <a:cubicBezTo>
                    <a:pt x="864" y="312"/>
                    <a:pt x="726" y="139"/>
                    <a:pt x="7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8"/>
            <p:cNvSpPr/>
            <p:nvPr/>
          </p:nvSpPr>
          <p:spPr>
            <a:xfrm>
              <a:off x="6585395" y="3663188"/>
              <a:ext cx="123057" cy="111809"/>
            </a:xfrm>
            <a:custGeom>
              <a:avLst/>
              <a:gdLst/>
              <a:ahLst/>
              <a:cxnLst/>
              <a:rect l="l" t="t" r="r" b="b"/>
              <a:pathLst>
                <a:path w="6050" h="5497" extrusionOk="0">
                  <a:moveTo>
                    <a:pt x="1556" y="0"/>
                  </a:moveTo>
                  <a:cubicBezTo>
                    <a:pt x="1141" y="311"/>
                    <a:pt x="865" y="726"/>
                    <a:pt x="416" y="1037"/>
                  </a:cubicBezTo>
                  <a:cubicBezTo>
                    <a:pt x="277" y="1037"/>
                    <a:pt x="139" y="1176"/>
                    <a:pt x="1" y="1314"/>
                  </a:cubicBezTo>
                  <a:cubicBezTo>
                    <a:pt x="277" y="1590"/>
                    <a:pt x="554" y="1729"/>
                    <a:pt x="865" y="2040"/>
                  </a:cubicBezTo>
                  <a:cubicBezTo>
                    <a:pt x="1003" y="1729"/>
                    <a:pt x="1280" y="1590"/>
                    <a:pt x="1556" y="1452"/>
                  </a:cubicBezTo>
                  <a:cubicBezTo>
                    <a:pt x="1729" y="1314"/>
                    <a:pt x="1729" y="1314"/>
                    <a:pt x="1867" y="1314"/>
                  </a:cubicBezTo>
                  <a:cubicBezTo>
                    <a:pt x="2006" y="1314"/>
                    <a:pt x="2144" y="1452"/>
                    <a:pt x="2144" y="1590"/>
                  </a:cubicBezTo>
                  <a:cubicBezTo>
                    <a:pt x="2282" y="1729"/>
                    <a:pt x="2282" y="2040"/>
                    <a:pt x="2006" y="2178"/>
                  </a:cubicBezTo>
                  <a:cubicBezTo>
                    <a:pt x="1867" y="2316"/>
                    <a:pt x="1729" y="2454"/>
                    <a:pt x="1418" y="2593"/>
                  </a:cubicBezTo>
                  <a:cubicBezTo>
                    <a:pt x="1556" y="2593"/>
                    <a:pt x="1556" y="2766"/>
                    <a:pt x="1729" y="2766"/>
                  </a:cubicBezTo>
                  <a:cubicBezTo>
                    <a:pt x="2006" y="2593"/>
                    <a:pt x="2282" y="2316"/>
                    <a:pt x="2593" y="2178"/>
                  </a:cubicBezTo>
                  <a:lnTo>
                    <a:pt x="2731" y="2178"/>
                  </a:lnTo>
                  <a:cubicBezTo>
                    <a:pt x="2870" y="2178"/>
                    <a:pt x="3008" y="2178"/>
                    <a:pt x="3146" y="2316"/>
                  </a:cubicBezTo>
                  <a:cubicBezTo>
                    <a:pt x="3284" y="2593"/>
                    <a:pt x="3146" y="2766"/>
                    <a:pt x="3008" y="2904"/>
                  </a:cubicBezTo>
                  <a:cubicBezTo>
                    <a:pt x="2731" y="3042"/>
                    <a:pt x="2593" y="3180"/>
                    <a:pt x="2282" y="3457"/>
                  </a:cubicBezTo>
                  <a:lnTo>
                    <a:pt x="2420" y="3457"/>
                  </a:lnTo>
                  <a:cubicBezTo>
                    <a:pt x="2731" y="3319"/>
                    <a:pt x="3008" y="3042"/>
                    <a:pt x="3284" y="2904"/>
                  </a:cubicBezTo>
                  <a:lnTo>
                    <a:pt x="3457" y="2904"/>
                  </a:lnTo>
                  <a:cubicBezTo>
                    <a:pt x="3596" y="2904"/>
                    <a:pt x="3734" y="2904"/>
                    <a:pt x="3872" y="3042"/>
                  </a:cubicBezTo>
                  <a:cubicBezTo>
                    <a:pt x="4010" y="3319"/>
                    <a:pt x="3872" y="3457"/>
                    <a:pt x="3734" y="3630"/>
                  </a:cubicBezTo>
                  <a:cubicBezTo>
                    <a:pt x="3596" y="3768"/>
                    <a:pt x="3457" y="3906"/>
                    <a:pt x="3284" y="4044"/>
                  </a:cubicBezTo>
                  <a:lnTo>
                    <a:pt x="3146" y="4044"/>
                  </a:lnTo>
                  <a:cubicBezTo>
                    <a:pt x="3284" y="4183"/>
                    <a:pt x="3284" y="4321"/>
                    <a:pt x="3457" y="4321"/>
                  </a:cubicBezTo>
                  <a:cubicBezTo>
                    <a:pt x="3457" y="4494"/>
                    <a:pt x="3596" y="4494"/>
                    <a:pt x="3596" y="4494"/>
                  </a:cubicBezTo>
                  <a:lnTo>
                    <a:pt x="3734" y="4494"/>
                  </a:lnTo>
                  <a:cubicBezTo>
                    <a:pt x="3872" y="4321"/>
                    <a:pt x="4010" y="4183"/>
                    <a:pt x="4149" y="4044"/>
                  </a:cubicBezTo>
                  <a:cubicBezTo>
                    <a:pt x="4321" y="4044"/>
                    <a:pt x="4321" y="4044"/>
                    <a:pt x="4460" y="3906"/>
                  </a:cubicBezTo>
                  <a:cubicBezTo>
                    <a:pt x="4460" y="3906"/>
                    <a:pt x="4598" y="3768"/>
                    <a:pt x="4736" y="3768"/>
                  </a:cubicBezTo>
                  <a:cubicBezTo>
                    <a:pt x="4874" y="3768"/>
                    <a:pt x="4874" y="3768"/>
                    <a:pt x="5013" y="3906"/>
                  </a:cubicBezTo>
                  <a:cubicBezTo>
                    <a:pt x="5186" y="4044"/>
                    <a:pt x="5186" y="4321"/>
                    <a:pt x="5013" y="4494"/>
                  </a:cubicBezTo>
                  <a:lnTo>
                    <a:pt x="4321" y="5185"/>
                  </a:lnTo>
                  <a:cubicBezTo>
                    <a:pt x="4460" y="5185"/>
                    <a:pt x="4598" y="5358"/>
                    <a:pt x="4736" y="5496"/>
                  </a:cubicBezTo>
                  <a:cubicBezTo>
                    <a:pt x="5186" y="5358"/>
                    <a:pt x="5600" y="5047"/>
                    <a:pt x="6050" y="4770"/>
                  </a:cubicBezTo>
                  <a:cubicBezTo>
                    <a:pt x="5462" y="4183"/>
                    <a:pt x="5013" y="3630"/>
                    <a:pt x="4598" y="3180"/>
                  </a:cubicBezTo>
                  <a:cubicBezTo>
                    <a:pt x="3872" y="2316"/>
                    <a:pt x="3146" y="1590"/>
                    <a:pt x="2282" y="726"/>
                  </a:cubicBezTo>
                  <a:cubicBezTo>
                    <a:pt x="2144" y="450"/>
                    <a:pt x="1867" y="311"/>
                    <a:pt x="15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8"/>
            <p:cNvSpPr/>
            <p:nvPr/>
          </p:nvSpPr>
          <p:spPr>
            <a:xfrm>
              <a:off x="6693663" y="3772147"/>
              <a:ext cx="58376" cy="46436"/>
            </a:xfrm>
            <a:custGeom>
              <a:avLst/>
              <a:gdLst/>
              <a:ahLst/>
              <a:cxnLst/>
              <a:rect l="l" t="t" r="r" b="b"/>
              <a:pathLst>
                <a:path w="2870" h="2283" extrusionOk="0">
                  <a:moveTo>
                    <a:pt x="1280" y="1"/>
                  </a:moveTo>
                  <a:cubicBezTo>
                    <a:pt x="865" y="277"/>
                    <a:pt x="416" y="554"/>
                    <a:pt x="1" y="865"/>
                  </a:cubicBezTo>
                  <a:cubicBezTo>
                    <a:pt x="416" y="1142"/>
                    <a:pt x="727" y="1418"/>
                    <a:pt x="1003" y="1729"/>
                  </a:cubicBezTo>
                  <a:cubicBezTo>
                    <a:pt x="1141" y="1729"/>
                    <a:pt x="1141" y="1556"/>
                    <a:pt x="1141" y="1556"/>
                  </a:cubicBezTo>
                  <a:cubicBezTo>
                    <a:pt x="1418" y="1418"/>
                    <a:pt x="1591" y="1280"/>
                    <a:pt x="1729" y="1142"/>
                  </a:cubicBezTo>
                  <a:lnTo>
                    <a:pt x="2144" y="1142"/>
                  </a:lnTo>
                  <a:cubicBezTo>
                    <a:pt x="2144" y="1142"/>
                    <a:pt x="2282" y="1142"/>
                    <a:pt x="2455" y="1280"/>
                  </a:cubicBezTo>
                  <a:lnTo>
                    <a:pt x="2455" y="1556"/>
                  </a:lnTo>
                  <a:cubicBezTo>
                    <a:pt x="2455" y="1729"/>
                    <a:pt x="2282" y="1867"/>
                    <a:pt x="2282" y="1867"/>
                  </a:cubicBezTo>
                  <a:cubicBezTo>
                    <a:pt x="2006" y="2006"/>
                    <a:pt x="1867" y="2144"/>
                    <a:pt x="1729" y="2282"/>
                  </a:cubicBezTo>
                  <a:lnTo>
                    <a:pt x="1867" y="2282"/>
                  </a:lnTo>
                  <a:cubicBezTo>
                    <a:pt x="2144" y="2144"/>
                    <a:pt x="2455" y="1867"/>
                    <a:pt x="2731" y="1729"/>
                  </a:cubicBezTo>
                  <a:cubicBezTo>
                    <a:pt x="2870" y="1729"/>
                    <a:pt x="2870" y="1729"/>
                    <a:pt x="2870" y="1556"/>
                  </a:cubicBezTo>
                  <a:cubicBezTo>
                    <a:pt x="2282" y="1142"/>
                    <a:pt x="1729" y="554"/>
                    <a:pt x="12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8"/>
            <p:cNvSpPr/>
            <p:nvPr/>
          </p:nvSpPr>
          <p:spPr>
            <a:xfrm>
              <a:off x="6467995" y="3564053"/>
              <a:ext cx="137824" cy="113924"/>
            </a:xfrm>
            <a:custGeom>
              <a:avLst/>
              <a:gdLst/>
              <a:ahLst/>
              <a:cxnLst/>
              <a:rect l="l" t="t" r="r" b="b"/>
              <a:pathLst>
                <a:path w="6776" h="5601" extrusionOk="0">
                  <a:moveTo>
                    <a:pt x="1590" y="1"/>
                  </a:moveTo>
                  <a:cubicBezTo>
                    <a:pt x="1279" y="277"/>
                    <a:pt x="1003" y="415"/>
                    <a:pt x="865" y="727"/>
                  </a:cubicBezTo>
                  <a:cubicBezTo>
                    <a:pt x="588" y="865"/>
                    <a:pt x="277" y="1141"/>
                    <a:pt x="0" y="1418"/>
                  </a:cubicBezTo>
                  <a:cubicBezTo>
                    <a:pt x="415" y="1591"/>
                    <a:pt x="726" y="1867"/>
                    <a:pt x="1003" y="2144"/>
                  </a:cubicBezTo>
                  <a:cubicBezTo>
                    <a:pt x="1141" y="2005"/>
                    <a:pt x="1279" y="1867"/>
                    <a:pt x="1452" y="1729"/>
                  </a:cubicBezTo>
                  <a:cubicBezTo>
                    <a:pt x="1590" y="1591"/>
                    <a:pt x="1590" y="1591"/>
                    <a:pt x="1729" y="1591"/>
                  </a:cubicBezTo>
                  <a:cubicBezTo>
                    <a:pt x="1867" y="1591"/>
                    <a:pt x="2005" y="1591"/>
                    <a:pt x="2005" y="1729"/>
                  </a:cubicBezTo>
                  <a:cubicBezTo>
                    <a:pt x="2316" y="1867"/>
                    <a:pt x="2316" y="2144"/>
                    <a:pt x="2143" y="2282"/>
                  </a:cubicBezTo>
                  <a:cubicBezTo>
                    <a:pt x="2005" y="2455"/>
                    <a:pt x="1867" y="2593"/>
                    <a:pt x="1590" y="2731"/>
                  </a:cubicBezTo>
                  <a:cubicBezTo>
                    <a:pt x="1729" y="2870"/>
                    <a:pt x="1867" y="3008"/>
                    <a:pt x="2005" y="3008"/>
                  </a:cubicBezTo>
                  <a:cubicBezTo>
                    <a:pt x="2143" y="2870"/>
                    <a:pt x="2316" y="2731"/>
                    <a:pt x="2455" y="2593"/>
                  </a:cubicBezTo>
                  <a:cubicBezTo>
                    <a:pt x="2593" y="2593"/>
                    <a:pt x="2731" y="2455"/>
                    <a:pt x="2869" y="2455"/>
                  </a:cubicBezTo>
                  <a:cubicBezTo>
                    <a:pt x="2869" y="2455"/>
                    <a:pt x="3008" y="2593"/>
                    <a:pt x="3180" y="2593"/>
                  </a:cubicBezTo>
                  <a:cubicBezTo>
                    <a:pt x="3319" y="2731"/>
                    <a:pt x="3319" y="3008"/>
                    <a:pt x="3180" y="3146"/>
                  </a:cubicBezTo>
                  <a:cubicBezTo>
                    <a:pt x="3008" y="3319"/>
                    <a:pt x="2869" y="3457"/>
                    <a:pt x="2731" y="3595"/>
                  </a:cubicBezTo>
                  <a:cubicBezTo>
                    <a:pt x="2731" y="3734"/>
                    <a:pt x="2869" y="3734"/>
                    <a:pt x="2869" y="3734"/>
                  </a:cubicBezTo>
                  <a:cubicBezTo>
                    <a:pt x="3180" y="3595"/>
                    <a:pt x="3319" y="3457"/>
                    <a:pt x="3595" y="3319"/>
                  </a:cubicBezTo>
                  <a:lnTo>
                    <a:pt x="3733" y="3146"/>
                  </a:lnTo>
                  <a:cubicBezTo>
                    <a:pt x="3872" y="3146"/>
                    <a:pt x="4044" y="3319"/>
                    <a:pt x="4183" y="3457"/>
                  </a:cubicBezTo>
                  <a:cubicBezTo>
                    <a:pt x="4321" y="3595"/>
                    <a:pt x="4183" y="3872"/>
                    <a:pt x="4044" y="4010"/>
                  </a:cubicBezTo>
                  <a:cubicBezTo>
                    <a:pt x="3872" y="4183"/>
                    <a:pt x="3733" y="4183"/>
                    <a:pt x="3595" y="4321"/>
                  </a:cubicBezTo>
                  <a:cubicBezTo>
                    <a:pt x="3733" y="4460"/>
                    <a:pt x="3733" y="4460"/>
                    <a:pt x="3872" y="4598"/>
                  </a:cubicBezTo>
                  <a:cubicBezTo>
                    <a:pt x="4183" y="4321"/>
                    <a:pt x="4321" y="4183"/>
                    <a:pt x="4598" y="3872"/>
                  </a:cubicBezTo>
                  <a:cubicBezTo>
                    <a:pt x="4736" y="3872"/>
                    <a:pt x="4736" y="3734"/>
                    <a:pt x="4909" y="3734"/>
                  </a:cubicBezTo>
                  <a:cubicBezTo>
                    <a:pt x="5047" y="3734"/>
                    <a:pt x="5185" y="3872"/>
                    <a:pt x="5185" y="3872"/>
                  </a:cubicBezTo>
                  <a:cubicBezTo>
                    <a:pt x="5323" y="4010"/>
                    <a:pt x="5462" y="4321"/>
                    <a:pt x="5185" y="4460"/>
                  </a:cubicBezTo>
                  <a:cubicBezTo>
                    <a:pt x="5047" y="4736"/>
                    <a:pt x="4736" y="4874"/>
                    <a:pt x="4598" y="5185"/>
                  </a:cubicBezTo>
                  <a:cubicBezTo>
                    <a:pt x="4736" y="5324"/>
                    <a:pt x="4909" y="5462"/>
                    <a:pt x="5185" y="5600"/>
                  </a:cubicBezTo>
                  <a:cubicBezTo>
                    <a:pt x="5600" y="5185"/>
                    <a:pt x="6188" y="4736"/>
                    <a:pt x="6775" y="4321"/>
                  </a:cubicBezTo>
                  <a:cubicBezTo>
                    <a:pt x="6326" y="4010"/>
                    <a:pt x="6049" y="3734"/>
                    <a:pt x="5600" y="3319"/>
                  </a:cubicBezTo>
                  <a:cubicBezTo>
                    <a:pt x="4321" y="2144"/>
                    <a:pt x="3008" y="1141"/>
                    <a:pt x="15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8"/>
            <p:cNvSpPr/>
            <p:nvPr/>
          </p:nvSpPr>
          <p:spPr>
            <a:xfrm>
              <a:off x="6804758" y="3853709"/>
              <a:ext cx="90696" cy="44321"/>
            </a:xfrm>
            <a:custGeom>
              <a:avLst/>
              <a:gdLst/>
              <a:ahLst/>
              <a:cxnLst/>
              <a:rect l="l" t="t" r="r" b="b"/>
              <a:pathLst>
                <a:path w="4459" h="2179" extrusionOk="0">
                  <a:moveTo>
                    <a:pt x="4459" y="0"/>
                  </a:moveTo>
                  <a:cubicBezTo>
                    <a:pt x="4182" y="139"/>
                    <a:pt x="3906" y="139"/>
                    <a:pt x="3457" y="139"/>
                  </a:cubicBezTo>
                  <a:lnTo>
                    <a:pt x="2454" y="139"/>
                  </a:lnTo>
                  <a:cubicBezTo>
                    <a:pt x="1590" y="588"/>
                    <a:pt x="864" y="1176"/>
                    <a:pt x="0" y="1729"/>
                  </a:cubicBezTo>
                  <a:cubicBezTo>
                    <a:pt x="138" y="1867"/>
                    <a:pt x="449" y="2040"/>
                    <a:pt x="588" y="2178"/>
                  </a:cubicBezTo>
                  <a:cubicBezTo>
                    <a:pt x="1452" y="1729"/>
                    <a:pt x="2316" y="1314"/>
                    <a:pt x="3042" y="865"/>
                  </a:cubicBezTo>
                  <a:cubicBezTo>
                    <a:pt x="3595" y="588"/>
                    <a:pt x="4044" y="312"/>
                    <a:pt x="44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8"/>
            <p:cNvSpPr/>
            <p:nvPr/>
          </p:nvSpPr>
          <p:spPr>
            <a:xfrm>
              <a:off x="6289413" y="3391105"/>
              <a:ext cx="14787" cy="14787"/>
            </a:xfrm>
            <a:custGeom>
              <a:avLst/>
              <a:gdLst/>
              <a:ahLst/>
              <a:cxnLst/>
              <a:rect l="l" t="t" r="r" b="b"/>
              <a:pathLst>
                <a:path w="727" h="727" extrusionOk="0">
                  <a:moveTo>
                    <a:pt x="554" y="1"/>
                  </a:moveTo>
                  <a:lnTo>
                    <a:pt x="416" y="139"/>
                  </a:lnTo>
                  <a:lnTo>
                    <a:pt x="277" y="277"/>
                  </a:lnTo>
                  <a:cubicBezTo>
                    <a:pt x="139" y="415"/>
                    <a:pt x="1" y="415"/>
                    <a:pt x="1" y="588"/>
                  </a:cubicBezTo>
                  <a:cubicBezTo>
                    <a:pt x="1" y="588"/>
                    <a:pt x="139" y="588"/>
                    <a:pt x="139" y="727"/>
                  </a:cubicBezTo>
                  <a:cubicBezTo>
                    <a:pt x="277" y="588"/>
                    <a:pt x="416" y="415"/>
                    <a:pt x="727" y="277"/>
                  </a:cubicBezTo>
                  <a:cubicBezTo>
                    <a:pt x="554" y="139"/>
                    <a:pt x="554" y="139"/>
                    <a:pt x="5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8"/>
            <p:cNvSpPr/>
            <p:nvPr/>
          </p:nvSpPr>
          <p:spPr>
            <a:xfrm>
              <a:off x="6242306" y="3341191"/>
              <a:ext cx="23228" cy="26727"/>
            </a:xfrm>
            <a:custGeom>
              <a:avLst/>
              <a:gdLst/>
              <a:ahLst/>
              <a:cxnLst/>
              <a:rect l="l" t="t" r="r" b="b"/>
              <a:pathLst>
                <a:path w="1142" h="1314" extrusionOk="0">
                  <a:moveTo>
                    <a:pt x="589" y="1"/>
                  </a:moveTo>
                  <a:cubicBezTo>
                    <a:pt x="589" y="1"/>
                    <a:pt x="589" y="139"/>
                    <a:pt x="450" y="139"/>
                  </a:cubicBezTo>
                  <a:cubicBezTo>
                    <a:pt x="277" y="277"/>
                    <a:pt x="139" y="450"/>
                    <a:pt x="1" y="726"/>
                  </a:cubicBezTo>
                  <a:cubicBezTo>
                    <a:pt x="139" y="865"/>
                    <a:pt x="277" y="1003"/>
                    <a:pt x="450" y="1314"/>
                  </a:cubicBezTo>
                  <a:cubicBezTo>
                    <a:pt x="727" y="1003"/>
                    <a:pt x="865" y="865"/>
                    <a:pt x="1142" y="726"/>
                  </a:cubicBezTo>
                  <a:cubicBezTo>
                    <a:pt x="865" y="450"/>
                    <a:pt x="727" y="277"/>
                    <a:pt x="5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8"/>
            <p:cNvSpPr/>
            <p:nvPr/>
          </p:nvSpPr>
          <p:spPr>
            <a:xfrm>
              <a:off x="6370975" y="3469839"/>
              <a:ext cx="114616" cy="109002"/>
            </a:xfrm>
            <a:custGeom>
              <a:avLst/>
              <a:gdLst/>
              <a:ahLst/>
              <a:cxnLst/>
              <a:rect l="l" t="t" r="r" b="b"/>
              <a:pathLst>
                <a:path w="5635" h="5359" extrusionOk="0">
                  <a:moveTo>
                    <a:pt x="726" y="1"/>
                  </a:moveTo>
                  <a:lnTo>
                    <a:pt x="0" y="727"/>
                  </a:lnTo>
                  <a:cubicBezTo>
                    <a:pt x="173" y="1038"/>
                    <a:pt x="450" y="1176"/>
                    <a:pt x="726" y="1453"/>
                  </a:cubicBezTo>
                  <a:cubicBezTo>
                    <a:pt x="726" y="1314"/>
                    <a:pt x="865" y="1176"/>
                    <a:pt x="1037" y="1176"/>
                  </a:cubicBezTo>
                  <a:cubicBezTo>
                    <a:pt x="1176" y="1038"/>
                    <a:pt x="1314" y="1038"/>
                    <a:pt x="1452" y="1038"/>
                  </a:cubicBezTo>
                  <a:lnTo>
                    <a:pt x="1729" y="1038"/>
                  </a:lnTo>
                  <a:cubicBezTo>
                    <a:pt x="1729" y="1176"/>
                    <a:pt x="1901" y="1314"/>
                    <a:pt x="1901" y="1314"/>
                  </a:cubicBezTo>
                  <a:cubicBezTo>
                    <a:pt x="1901" y="1453"/>
                    <a:pt x="1729" y="1591"/>
                    <a:pt x="1729" y="1729"/>
                  </a:cubicBezTo>
                  <a:cubicBezTo>
                    <a:pt x="1590" y="1902"/>
                    <a:pt x="1452" y="2040"/>
                    <a:pt x="1314" y="2179"/>
                  </a:cubicBezTo>
                  <a:cubicBezTo>
                    <a:pt x="1314" y="2317"/>
                    <a:pt x="1452" y="2317"/>
                    <a:pt x="1452" y="2455"/>
                  </a:cubicBezTo>
                  <a:lnTo>
                    <a:pt x="1590" y="2317"/>
                  </a:lnTo>
                  <a:cubicBezTo>
                    <a:pt x="1729" y="2179"/>
                    <a:pt x="1901" y="2040"/>
                    <a:pt x="2040" y="1902"/>
                  </a:cubicBezTo>
                  <a:cubicBezTo>
                    <a:pt x="2178" y="1902"/>
                    <a:pt x="2178" y="1729"/>
                    <a:pt x="2316" y="1729"/>
                  </a:cubicBezTo>
                  <a:cubicBezTo>
                    <a:pt x="2455" y="1729"/>
                    <a:pt x="2593" y="1902"/>
                    <a:pt x="2593" y="1902"/>
                  </a:cubicBezTo>
                  <a:cubicBezTo>
                    <a:pt x="2904" y="2040"/>
                    <a:pt x="2904" y="2317"/>
                    <a:pt x="2766" y="2593"/>
                  </a:cubicBezTo>
                  <a:cubicBezTo>
                    <a:pt x="2455" y="2766"/>
                    <a:pt x="2316" y="2904"/>
                    <a:pt x="2040" y="3043"/>
                  </a:cubicBezTo>
                  <a:cubicBezTo>
                    <a:pt x="2178" y="3181"/>
                    <a:pt x="2316" y="3319"/>
                    <a:pt x="2316" y="3457"/>
                  </a:cubicBezTo>
                  <a:cubicBezTo>
                    <a:pt x="2593" y="3181"/>
                    <a:pt x="3042" y="2904"/>
                    <a:pt x="3319" y="2593"/>
                  </a:cubicBezTo>
                  <a:lnTo>
                    <a:pt x="3457" y="2593"/>
                  </a:lnTo>
                  <a:cubicBezTo>
                    <a:pt x="3630" y="2593"/>
                    <a:pt x="3768" y="2593"/>
                    <a:pt x="3906" y="2766"/>
                  </a:cubicBezTo>
                  <a:cubicBezTo>
                    <a:pt x="3906" y="2904"/>
                    <a:pt x="4045" y="3043"/>
                    <a:pt x="3906" y="3181"/>
                  </a:cubicBezTo>
                  <a:cubicBezTo>
                    <a:pt x="3906" y="3181"/>
                    <a:pt x="3906" y="3319"/>
                    <a:pt x="3768" y="3319"/>
                  </a:cubicBezTo>
                  <a:cubicBezTo>
                    <a:pt x="3630" y="3457"/>
                    <a:pt x="3630" y="3457"/>
                    <a:pt x="3457" y="3630"/>
                  </a:cubicBezTo>
                  <a:cubicBezTo>
                    <a:pt x="3319" y="3769"/>
                    <a:pt x="3180" y="3907"/>
                    <a:pt x="3042" y="4045"/>
                  </a:cubicBezTo>
                  <a:cubicBezTo>
                    <a:pt x="3042" y="4045"/>
                    <a:pt x="3042" y="4183"/>
                    <a:pt x="3180" y="4183"/>
                  </a:cubicBezTo>
                  <a:cubicBezTo>
                    <a:pt x="3457" y="3907"/>
                    <a:pt x="3768" y="3769"/>
                    <a:pt x="4045" y="3457"/>
                  </a:cubicBezTo>
                  <a:cubicBezTo>
                    <a:pt x="4045" y="3319"/>
                    <a:pt x="4183" y="3319"/>
                    <a:pt x="4321" y="3319"/>
                  </a:cubicBezTo>
                  <a:cubicBezTo>
                    <a:pt x="4494" y="3319"/>
                    <a:pt x="4632" y="3319"/>
                    <a:pt x="4632" y="3457"/>
                  </a:cubicBezTo>
                  <a:cubicBezTo>
                    <a:pt x="4770" y="3457"/>
                    <a:pt x="4770" y="3630"/>
                    <a:pt x="4770" y="3769"/>
                  </a:cubicBezTo>
                  <a:cubicBezTo>
                    <a:pt x="4770" y="3907"/>
                    <a:pt x="4770" y="4045"/>
                    <a:pt x="4632" y="4045"/>
                  </a:cubicBezTo>
                  <a:cubicBezTo>
                    <a:pt x="4321" y="4322"/>
                    <a:pt x="4045" y="4633"/>
                    <a:pt x="3768" y="4909"/>
                  </a:cubicBezTo>
                  <a:cubicBezTo>
                    <a:pt x="3906" y="5047"/>
                    <a:pt x="4045" y="5186"/>
                    <a:pt x="4183" y="5359"/>
                  </a:cubicBezTo>
                  <a:cubicBezTo>
                    <a:pt x="4632" y="4909"/>
                    <a:pt x="5185" y="4494"/>
                    <a:pt x="5635" y="4045"/>
                  </a:cubicBezTo>
                  <a:cubicBezTo>
                    <a:pt x="4045" y="2766"/>
                    <a:pt x="2316" y="1453"/>
                    <a:pt x="7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8"/>
            <p:cNvSpPr/>
            <p:nvPr/>
          </p:nvSpPr>
          <p:spPr>
            <a:xfrm>
              <a:off x="6265514" y="3367918"/>
              <a:ext cx="23920" cy="20401"/>
            </a:xfrm>
            <a:custGeom>
              <a:avLst/>
              <a:gdLst/>
              <a:ahLst/>
              <a:cxnLst/>
              <a:rect l="l" t="t" r="r" b="b"/>
              <a:pathLst>
                <a:path w="1176" h="1003" extrusionOk="0">
                  <a:moveTo>
                    <a:pt x="588" y="0"/>
                  </a:moveTo>
                  <a:lnTo>
                    <a:pt x="1" y="553"/>
                  </a:lnTo>
                  <a:cubicBezTo>
                    <a:pt x="173" y="691"/>
                    <a:pt x="312" y="864"/>
                    <a:pt x="450" y="1002"/>
                  </a:cubicBezTo>
                  <a:cubicBezTo>
                    <a:pt x="726" y="864"/>
                    <a:pt x="865" y="691"/>
                    <a:pt x="1038" y="553"/>
                  </a:cubicBezTo>
                  <a:lnTo>
                    <a:pt x="1176" y="553"/>
                  </a:lnTo>
                  <a:cubicBezTo>
                    <a:pt x="865" y="415"/>
                    <a:pt x="726" y="277"/>
                    <a:pt x="5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8"/>
            <p:cNvSpPr/>
            <p:nvPr/>
          </p:nvSpPr>
          <p:spPr>
            <a:xfrm>
              <a:off x="6221926" y="3320811"/>
              <a:ext cx="20401" cy="23208"/>
            </a:xfrm>
            <a:custGeom>
              <a:avLst/>
              <a:gdLst/>
              <a:ahLst/>
              <a:cxnLst/>
              <a:rect l="l" t="t" r="r" b="b"/>
              <a:pathLst>
                <a:path w="1003" h="1141" extrusionOk="0">
                  <a:moveTo>
                    <a:pt x="726" y="0"/>
                  </a:moveTo>
                  <a:cubicBezTo>
                    <a:pt x="726" y="0"/>
                    <a:pt x="726" y="138"/>
                    <a:pt x="588" y="277"/>
                  </a:cubicBezTo>
                  <a:cubicBezTo>
                    <a:pt x="415" y="415"/>
                    <a:pt x="139" y="588"/>
                    <a:pt x="1" y="726"/>
                  </a:cubicBezTo>
                  <a:cubicBezTo>
                    <a:pt x="139" y="864"/>
                    <a:pt x="139" y="1003"/>
                    <a:pt x="277" y="1141"/>
                  </a:cubicBezTo>
                  <a:cubicBezTo>
                    <a:pt x="415" y="864"/>
                    <a:pt x="726" y="726"/>
                    <a:pt x="865" y="588"/>
                  </a:cubicBezTo>
                  <a:cubicBezTo>
                    <a:pt x="865" y="415"/>
                    <a:pt x="1003" y="415"/>
                    <a:pt x="1003" y="415"/>
                  </a:cubicBezTo>
                  <a:cubicBezTo>
                    <a:pt x="1003" y="277"/>
                    <a:pt x="865" y="138"/>
                    <a:pt x="7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8"/>
            <p:cNvSpPr/>
            <p:nvPr/>
          </p:nvSpPr>
          <p:spPr>
            <a:xfrm>
              <a:off x="6304179" y="3408678"/>
              <a:ext cx="23228" cy="20421"/>
            </a:xfrm>
            <a:custGeom>
              <a:avLst/>
              <a:gdLst/>
              <a:ahLst/>
              <a:cxnLst/>
              <a:rect l="l" t="t" r="r" b="b"/>
              <a:pathLst>
                <a:path w="1142" h="1004" extrusionOk="0">
                  <a:moveTo>
                    <a:pt x="554" y="1"/>
                  </a:moveTo>
                  <a:cubicBezTo>
                    <a:pt x="415" y="139"/>
                    <a:pt x="277" y="277"/>
                    <a:pt x="1" y="416"/>
                  </a:cubicBezTo>
                  <a:cubicBezTo>
                    <a:pt x="139" y="588"/>
                    <a:pt x="415" y="727"/>
                    <a:pt x="554" y="1003"/>
                  </a:cubicBezTo>
                  <a:cubicBezTo>
                    <a:pt x="692" y="865"/>
                    <a:pt x="1003" y="727"/>
                    <a:pt x="1141" y="588"/>
                  </a:cubicBezTo>
                  <a:cubicBezTo>
                    <a:pt x="1003" y="277"/>
                    <a:pt x="692" y="139"/>
                    <a:pt x="5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8"/>
            <p:cNvSpPr/>
            <p:nvPr/>
          </p:nvSpPr>
          <p:spPr>
            <a:xfrm>
              <a:off x="6743577" y="3815735"/>
              <a:ext cx="35188" cy="23228"/>
            </a:xfrm>
            <a:custGeom>
              <a:avLst/>
              <a:gdLst/>
              <a:ahLst/>
              <a:cxnLst/>
              <a:rect l="l" t="t" r="r" b="b"/>
              <a:pathLst>
                <a:path w="1730" h="1142" extrusionOk="0">
                  <a:moveTo>
                    <a:pt x="1003" y="1"/>
                  </a:moveTo>
                  <a:cubicBezTo>
                    <a:pt x="1003" y="139"/>
                    <a:pt x="865" y="277"/>
                    <a:pt x="865" y="277"/>
                  </a:cubicBezTo>
                  <a:cubicBezTo>
                    <a:pt x="554" y="450"/>
                    <a:pt x="277" y="589"/>
                    <a:pt x="1" y="865"/>
                  </a:cubicBezTo>
                  <a:cubicBezTo>
                    <a:pt x="139" y="865"/>
                    <a:pt x="277" y="1003"/>
                    <a:pt x="416" y="1142"/>
                  </a:cubicBezTo>
                  <a:cubicBezTo>
                    <a:pt x="692" y="1003"/>
                    <a:pt x="1003" y="865"/>
                    <a:pt x="1280" y="589"/>
                  </a:cubicBezTo>
                  <a:lnTo>
                    <a:pt x="1729" y="589"/>
                  </a:lnTo>
                  <a:cubicBezTo>
                    <a:pt x="1556" y="450"/>
                    <a:pt x="1280" y="277"/>
                    <a:pt x="1142" y="139"/>
                  </a:cubicBezTo>
                  <a:lnTo>
                    <a:pt x="10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8"/>
            <p:cNvSpPr/>
            <p:nvPr/>
          </p:nvSpPr>
          <p:spPr>
            <a:xfrm>
              <a:off x="6887012" y="3768649"/>
              <a:ext cx="63990" cy="73834"/>
            </a:xfrm>
            <a:custGeom>
              <a:avLst/>
              <a:gdLst/>
              <a:ahLst/>
              <a:cxnLst/>
              <a:rect l="l" t="t" r="r" b="b"/>
              <a:pathLst>
                <a:path w="3146" h="3630" extrusionOk="0">
                  <a:moveTo>
                    <a:pt x="1003" y="0"/>
                  </a:moveTo>
                  <a:cubicBezTo>
                    <a:pt x="726" y="311"/>
                    <a:pt x="277" y="588"/>
                    <a:pt x="138" y="1175"/>
                  </a:cubicBezTo>
                  <a:cubicBezTo>
                    <a:pt x="0" y="1590"/>
                    <a:pt x="0" y="2178"/>
                    <a:pt x="277" y="2592"/>
                  </a:cubicBezTo>
                  <a:cubicBezTo>
                    <a:pt x="415" y="2765"/>
                    <a:pt x="415" y="2904"/>
                    <a:pt x="553" y="3042"/>
                  </a:cubicBezTo>
                  <a:cubicBezTo>
                    <a:pt x="726" y="3180"/>
                    <a:pt x="1003" y="3457"/>
                    <a:pt x="1279" y="3457"/>
                  </a:cubicBezTo>
                  <a:cubicBezTo>
                    <a:pt x="1417" y="3457"/>
                    <a:pt x="1417" y="3629"/>
                    <a:pt x="1417" y="3629"/>
                  </a:cubicBezTo>
                  <a:cubicBezTo>
                    <a:pt x="1417" y="3457"/>
                    <a:pt x="1417" y="3457"/>
                    <a:pt x="1590" y="3457"/>
                  </a:cubicBezTo>
                  <a:cubicBezTo>
                    <a:pt x="2143" y="3042"/>
                    <a:pt x="2731" y="2592"/>
                    <a:pt x="3146" y="2178"/>
                  </a:cubicBezTo>
                  <a:lnTo>
                    <a:pt x="3146" y="2039"/>
                  </a:lnTo>
                  <a:lnTo>
                    <a:pt x="3146" y="1901"/>
                  </a:lnTo>
                  <a:cubicBezTo>
                    <a:pt x="3146" y="1728"/>
                    <a:pt x="3007" y="1728"/>
                    <a:pt x="3007" y="1590"/>
                  </a:cubicBezTo>
                  <a:cubicBezTo>
                    <a:pt x="2454" y="1175"/>
                    <a:pt x="1867" y="726"/>
                    <a:pt x="1279" y="311"/>
                  </a:cubicBezTo>
                  <a:cubicBezTo>
                    <a:pt x="1279" y="173"/>
                    <a:pt x="1141" y="173"/>
                    <a:pt x="10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8"/>
            <p:cNvSpPr/>
            <p:nvPr/>
          </p:nvSpPr>
          <p:spPr>
            <a:xfrm>
              <a:off x="6160053" y="3250497"/>
              <a:ext cx="70336" cy="73143"/>
            </a:xfrm>
            <a:custGeom>
              <a:avLst/>
              <a:gdLst/>
              <a:ahLst/>
              <a:cxnLst/>
              <a:rect l="l" t="t" r="r" b="b"/>
              <a:pathLst>
                <a:path w="3458" h="3596" extrusionOk="0">
                  <a:moveTo>
                    <a:pt x="1591" y="1"/>
                  </a:moveTo>
                  <a:cubicBezTo>
                    <a:pt x="1038" y="415"/>
                    <a:pt x="450" y="865"/>
                    <a:pt x="1" y="1280"/>
                  </a:cubicBezTo>
                  <a:cubicBezTo>
                    <a:pt x="174" y="1591"/>
                    <a:pt x="450" y="1729"/>
                    <a:pt x="727" y="2005"/>
                  </a:cubicBezTo>
                  <a:cubicBezTo>
                    <a:pt x="1038" y="1867"/>
                    <a:pt x="1176" y="1591"/>
                    <a:pt x="1314" y="1452"/>
                  </a:cubicBezTo>
                  <a:cubicBezTo>
                    <a:pt x="1453" y="1452"/>
                    <a:pt x="1591" y="1280"/>
                    <a:pt x="1591" y="1280"/>
                  </a:cubicBezTo>
                  <a:lnTo>
                    <a:pt x="1729" y="1280"/>
                  </a:lnTo>
                  <a:cubicBezTo>
                    <a:pt x="1729" y="1280"/>
                    <a:pt x="1902" y="1280"/>
                    <a:pt x="2040" y="1452"/>
                  </a:cubicBezTo>
                  <a:cubicBezTo>
                    <a:pt x="2178" y="1591"/>
                    <a:pt x="2178" y="1867"/>
                    <a:pt x="2040" y="2005"/>
                  </a:cubicBezTo>
                  <a:cubicBezTo>
                    <a:pt x="1729" y="2316"/>
                    <a:pt x="1591" y="2455"/>
                    <a:pt x="1453" y="2731"/>
                  </a:cubicBezTo>
                  <a:cubicBezTo>
                    <a:pt x="1453" y="2731"/>
                    <a:pt x="1591" y="2870"/>
                    <a:pt x="1729" y="2870"/>
                  </a:cubicBezTo>
                  <a:lnTo>
                    <a:pt x="2178" y="2455"/>
                  </a:lnTo>
                  <a:cubicBezTo>
                    <a:pt x="2317" y="2316"/>
                    <a:pt x="2455" y="2316"/>
                    <a:pt x="2455" y="2316"/>
                  </a:cubicBezTo>
                  <a:lnTo>
                    <a:pt x="2766" y="2316"/>
                  </a:lnTo>
                  <a:cubicBezTo>
                    <a:pt x="3043" y="2593"/>
                    <a:pt x="3043" y="2870"/>
                    <a:pt x="2904" y="3008"/>
                  </a:cubicBezTo>
                  <a:cubicBezTo>
                    <a:pt x="2593" y="3181"/>
                    <a:pt x="2455" y="3319"/>
                    <a:pt x="2317" y="3595"/>
                  </a:cubicBezTo>
                  <a:lnTo>
                    <a:pt x="2455" y="3595"/>
                  </a:lnTo>
                  <a:cubicBezTo>
                    <a:pt x="2593" y="3457"/>
                    <a:pt x="2766" y="3319"/>
                    <a:pt x="2904" y="3181"/>
                  </a:cubicBezTo>
                  <a:cubicBezTo>
                    <a:pt x="3043" y="3008"/>
                    <a:pt x="3181" y="3008"/>
                    <a:pt x="3319" y="3008"/>
                  </a:cubicBezTo>
                  <a:lnTo>
                    <a:pt x="3457" y="3008"/>
                  </a:lnTo>
                  <a:cubicBezTo>
                    <a:pt x="3319" y="2731"/>
                    <a:pt x="3043" y="2593"/>
                    <a:pt x="2904" y="2316"/>
                  </a:cubicBezTo>
                  <a:cubicBezTo>
                    <a:pt x="2455" y="1591"/>
                    <a:pt x="2040" y="865"/>
                    <a:pt x="15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8"/>
            <p:cNvSpPr/>
            <p:nvPr/>
          </p:nvSpPr>
          <p:spPr>
            <a:xfrm>
              <a:off x="6488375" y="3370724"/>
              <a:ext cx="275627" cy="257342"/>
            </a:xfrm>
            <a:custGeom>
              <a:avLst/>
              <a:gdLst/>
              <a:ahLst/>
              <a:cxnLst/>
              <a:rect l="l" t="t" r="r" b="b"/>
              <a:pathLst>
                <a:path w="13551" h="12652" extrusionOk="0">
                  <a:moveTo>
                    <a:pt x="865" y="0"/>
                  </a:moveTo>
                  <a:cubicBezTo>
                    <a:pt x="727" y="0"/>
                    <a:pt x="588" y="139"/>
                    <a:pt x="450" y="139"/>
                  </a:cubicBezTo>
                  <a:lnTo>
                    <a:pt x="1" y="139"/>
                  </a:lnTo>
                  <a:cubicBezTo>
                    <a:pt x="1" y="277"/>
                    <a:pt x="139" y="277"/>
                    <a:pt x="139" y="277"/>
                  </a:cubicBezTo>
                  <a:cubicBezTo>
                    <a:pt x="1453" y="1417"/>
                    <a:pt x="2731" y="2731"/>
                    <a:pt x="3907" y="3733"/>
                  </a:cubicBezTo>
                  <a:lnTo>
                    <a:pt x="4321" y="4183"/>
                  </a:lnTo>
                  <a:lnTo>
                    <a:pt x="6188" y="5911"/>
                  </a:lnTo>
                  <a:lnTo>
                    <a:pt x="7052" y="6602"/>
                  </a:lnTo>
                  <a:lnTo>
                    <a:pt x="8642" y="8054"/>
                  </a:lnTo>
                  <a:cubicBezTo>
                    <a:pt x="10232" y="9506"/>
                    <a:pt x="11822" y="10923"/>
                    <a:pt x="13550" y="12651"/>
                  </a:cubicBezTo>
                  <a:lnTo>
                    <a:pt x="13550" y="11649"/>
                  </a:lnTo>
                  <a:cubicBezTo>
                    <a:pt x="12548" y="10646"/>
                    <a:pt x="11373" y="9782"/>
                    <a:pt x="10370" y="8918"/>
                  </a:cubicBezTo>
                  <a:cubicBezTo>
                    <a:pt x="9091" y="7777"/>
                    <a:pt x="7778" y="6602"/>
                    <a:pt x="6499" y="5323"/>
                  </a:cubicBezTo>
                  <a:cubicBezTo>
                    <a:pt x="4598" y="3595"/>
                    <a:pt x="2731" y="1729"/>
                    <a:pt x="8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8"/>
            <p:cNvSpPr/>
            <p:nvPr/>
          </p:nvSpPr>
          <p:spPr>
            <a:xfrm>
              <a:off x="6453228" y="3306044"/>
              <a:ext cx="357170" cy="328349"/>
            </a:xfrm>
            <a:custGeom>
              <a:avLst/>
              <a:gdLst/>
              <a:ahLst/>
              <a:cxnLst/>
              <a:rect l="l" t="t" r="r" b="b"/>
              <a:pathLst>
                <a:path w="17560" h="16143" extrusionOk="0">
                  <a:moveTo>
                    <a:pt x="5185" y="0"/>
                  </a:moveTo>
                  <a:cubicBezTo>
                    <a:pt x="4183" y="0"/>
                    <a:pt x="3181" y="139"/>
                    <a:pt x="2316" y="450"/>
                  </a:cubicBezTo>
                  <a:cubicBezTo>
                    <a:pt x="1729" y="588"/>
                    <a:pt x="1314" y="726"/>
                    <a:pt x="726" y="1003"/>
                  </a:cubicBezTo>
                  <a:cubicBezTo>
                    <a:pt x="450" y="1141"/>
                    <a:pt x="139" y="1452"/>
                    <a:pt x="1" y="1590"/>
                  </a:cubicBezTo>
                  <a:cubicBezTo>
                    <a:pt x="588" y="2178"/>
                    <a:pt x="1141" y="2731"/>
                    <a:pt x="1729" y="3319"/>
                  </a:cubicBezTo>
                  <a:lnTo>
                    <a:pt x="2178" y="3319"/>
                  </a:lnTo>
                  <a:cubicBezTo>
                    <a:pt x="2316" y="3319"/>
                    <a:pt x="2455" y="3180"/>
                    <a:pt x="2593" y="3180"/>
                  </a:cubicBezTo>
                  <a:cubicBezTo>
                    <a:pt x="2005" y="2731"/>
                    <a:pt x="1452" y="2178"/>
                    <a:pt x="865" y="1729"/>
                  </a:cubicBezTo>
                  <a:cubicBezTo>
                    <a:pt x="1141" y="1452"/>
                    <a:pt x="1452" y="1314"/>
                    <a:pt x="1729" y="1141"/>
                  </a:cubicBezTo>
                  <a:cubicBezTo>
                    <a:pt x="2178" y="864"/>
                    <a:pt x="2593" y="726"/>
                    <a:pt x="3042" y="588"/>
                  </a:cubicBezTo>
                  <a:cubicBezTo>
                    <a:pt x="3734" y="450"/>
                    <a:pt x="4321" y="277"/>
                    <a:pt x="5047" y="277"/>
                  </a:cubicBezTo>
                  <a:cubicBezTo>
                    <a:pt x="6049" y="277"/>
                    <a:pt x="7052" y="450"/>
                    <a:pt x="8054" y="726"/>
                  </a:cubicBezTo>
                  <a:cubicBezTo>
                    <a:pt x="9091" y="1003"/>
                    <a:pt x="10094" y="1452"/>
                    <a:pt x="11096" y="1867"/>
                  </a:cubicBezTo>
                  <a:cubicBezTo>
                    <a:pt x="12237" y="2593"/>
                    <a:pt x="13412" y="3457"/>
                    <a:pt x="14414" y="4459"/>
                  </a:cubicBezTo>
                  <a:cubicBezTo>
                    <a:pt x="14967" y="5047"/>
                    <a:pt x="15555" y="5634"/>
                    <a:pt x="16004" y="6326"/>
                  </a:cubicBezTo>
                  <a:cubicBezTo>
                    <a:pt x="16281" y="7052"/>
                    <a:pt x="16557" y="7777"/>
                    <a:pt x="16695" y="8503"/>
                  </a:cubicBezTo>
                  <a:cubicBezTo>
                    <a:pt x="17007" y="9367"/>
                    <a:pt x="17145" y="10232"/>
                    <a:pt x="17145" y="11096"/>
                  </a:cubicBezTo>
                  <a:cubicBezTo>
                    <a:pt x="17145" y="11822"/>
                    <a:pt x="17007" y="12375"/>
                    <a:pt x="16868" y="13100"/>
                  </a:cubicBezTo>
                  <a:cubicBezTo>
                    <a:pt x="16695" y="13550"/>
                    <a:pt x="16557" y="13965"/>
                    <a:pt x="16281" y="14552"/>
                  </a:cubicBezTo>
                  <a:cubicBezTo>
                    <a:pt x="16142" y="14690"/>
                    <a:pt x="16004" y="14967"/>
                    <a:pt x="15831" y="15278"/>
                  </a:cubicBezTo>
                  <a:cubicBezTo>
                    <a:pt x="15693" y="15140"/>
                    <a:pt x="15555" y="14967"/>
                    <a:pt x="15278" y="14829"/>
                  </a:cubicBezTo>
                  <a:lnTo>
                    <a:pt x="15278" y="15831"/>
                  </a:lnTo>
                  <a:cubicBezTo>
                    <a:pt x="15417" y="15831"/>
                    <a:pt x="15417" y="16004"/>
                    <a:pt x="15555" y="16142"/>
                  </a:cubicBezTo>
                  <a:cubicBezTo>
                    <a:pt x="15693" y="16004"/>
                    <a:pt x="15831" y="15831"/>
                    <a:pt x="16004" y="15693"/>
                  </a:cubicBezTo>
                  <a:cubicBezTo>
                    <a:pt x="16281" y="15416"/>
                    <a:pt x="16557" y="14967"/>
                    <a:pt x="16695" y="14690"/>
                  </a:cubicBezTo>
                  <a:cubicBezTo>
                    <a:pt x="17007" y="14276"/>
                    <a:pt x="17145" y="13688"/>
                    <a:pt x="17283" y="13239"/>
                  </a:cubicBezTo>
                  <a:cubicBezTo>
                    <a:pt x="17421" y="12686"/>
                    <a:pt x="17560" y="11960"/>
                    <a:pt x="17560" y="11234"/>
                  </a:cubicBezTo>
                  <a:cubicBezTo>
                    <a:pt x="17560" y="10370"/>
                    <a:pt x="17421" y="9506"/>
                    <a:pt x="17283" y="8780"/>
                  </a:cubicBezTo>
                  <a:cubicBezTo>
                    <a:pt x="17007" y="7916"/>
                    <a:pt x="16695" y="7190"/>
                    <a:pt x="16281" y="6499"/>
                  </a:cubicBezTo>
                  <a:cubicBezTo>
                    <a:pt x="15693" y="5634"/>
                    <a:pt x="14967" y="4770"/>
                    <a:pt x="14103" y="3906"/>
                  </a:cubicBezTo>
                  <a:cubicBezTo>
                    <a:pt x="13239" y="3042"/>
                    <a:pt x="12237" y="2178"/>
                    <a:pt x="11096" y="1590"/>
                  </a:cubicBezTo>
                  <a:cubicBezTo>
                    <a:pt x="10094" y="1003"/>
                    <a:pt x="9229" y="726"/>
                    <a:pt x="8365" y="450"/>
                  </a:cubicBezTo>
                  <a:cubicBezTo>
                    <a:pt x="7363" y="139"/>
                    <a:pt x="6188" y="0"/>
                    <a:pt x="51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8"/>
            <p:cNvSpPr/>
            <p:nvPr/>
          </p:nvSpPr>
          <p:spPr>
            <a:xfrm>
              <a:off x="6447594" y="3338384"/>
              <a:ext cx="2848" cy="11960"/>
            </a:xfrm>
            <a:custGeom>
              <a:avLst/>
              <a:gdLst/>
              <a:ahLst/>
              <a:cxnLst/>
              <a:rect l="l" t="t" r="r" b="b"/>
              <a:pathLst>
                <a:path w="140" h="588" extrusionOk="0">
                  <a:moveTo>
                    <a:pt x="139" y="0"/>
                  </a:moveTo>
                  <a:cubicBezTo>
                    <a:pt x="1" y="139"/>
                    <a:pt x="1" y="415"/>
                    <a:pt x="139" y="588"/>
                  </a:cubicBezTo>
                  <a:lnTo>
                    <a:pt x="139" y="277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8"/>
            <p:cNvSpPr/>
            <p:nvPr/>
          </p:nvSpPr>
          <p:spPr>
            <a:xfrm>
              <a:off x="6482761" y="3373531"/>
              <a:ext cx="284048" cy="258033"/>
            </a:xfrm>
            <a:custGeom>
              <a:avLst/>
              <a:gdLst/>
              <a:ahLst/>
              <a:cxnLst/>
              <a:rect l="l" t="t" r="r" b="b"/>
              <a:pathLst>
                <a:path w="13965" h="12686" extrusionOk="0">
                  <a:moveTo>
                    <a:pt x="0" y="1"/>
                  </a:moveTo>
                  <a:cubicBezTo>
                    <a:pt x="2143" y="1867"/>
                    <a:pt x="4183" y="3872"/>
                    <a:pt x="6187" y="5911"/>
                  </a:cubicBezTo>
                  <a:cubicBezTo>
                    <a:pt x="7466" y="7052"/>
                    <a:pt x="8780" y="8192"/>
                    <a:pt x="10059" y="9368"/>
                  </a:cubicBezTo>
                  <a:cubicBezTo>
                    <a:pt x="11329" y="10470"/>
                    <a:pt x="12566" y="11444"/>
                    <a:pt x="13834" y="12570"/>
                  </a:cubicBezTo>
                  <a:lnTo>
                    <a:pt x="13834" y="12570"/>
                  </a:lnTo>
                  <a:cubicBezTo>
                    <a:pt x="13826" y="12538"/>
                    <a:pt x="13826" y="12513"/>
                    <a:pt x="13826" y="12513"/>
                  </a:cubicBezTo>
                  <a:cubicBezTo>
                    <a:pt x="12098" y="10785"/>
                    <a:pt x="10508" y="9368"/>
                    <a:pt x="8918" y="7916"/>
                  </a:cubicBezTo>
                  <a:lnTo>
                    <a:pt x="7328" y="6464"/>
                  </a:lnTo>
                  <a:lnTo>
                    <a:pt x="6464" y="5773"/>
                  </a:lnTo>
                  <a:lnTo>
                    <a:pt x="4597" y="4045"/>
                  </a:lnTo>
                  <a:lnTo>
                    <a:pt x="4183" y="3595"/>
                  </a:lnTo>
                  <a:cubicBezTo>
                    <a:pt x="3007" y="2593"/>
                    <a:pt x="1729" y="1279"/>
                    <a:pt x="415" y="139"/>
                  </a:cubicBezTo>
                  <a:cubicBezTo>
                    <a:pt x="415" y="139"/>
                    <a:pt x="277" y="139"/>
                    <a:pt x="277" y="1"/>
                  </a:cubicBezTo>
                  <a:close/>
                  <a:moveTo>
                    <a:pt x="13834" y="12570"/>
                  </a:moveTo>
                  <a:cubicBezTo>
                    <a:pt x="13847" y="12620"/>
                    <a:pt x="13879" y="12686"/>
                    <a:pt x="13965" y="12686"/>
                  </a:cubicBezTo>
                  <a:cubicBezTo>
                    <a:pt x="13921" y="12647"/>
                    <a:pt x="13878" y="12608"/>
                    <a:pt x="13834" y="1257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8"/>
            <p:cNvSpPr/>
            <p:nvPr/>
          </p:nvSpPr>
          <p:spPr>
            <a:xfrm>
              <a:off x="6450421" y="3294085"/>
              <a:ext cx="369110" cy="343115"/>
            </a:xfrm>
            <a:custGeom>
              <a:avLst/>
              <a:gdLst/>
              <a:ahLst/>
              <a:cxnLst/>
              <a:rect l="l" t="t" r="r" b="b"/>
              <a:pathLst>
                <a:path w="18147" h="16869" extrusionOk="0">
                  <a:moveTo>
                    <a:pt x="5185" y="1"/>
                  </a:moveTo>
                  <a:cubicBezTo>
                    <a:pt x="3457" y="1"/>
                    <a:pt x="1590" y="450"/>
                    <a:pt x="277" y="1729"/>
                  </a:cubicBezTo>
                  <a:lnTo>
                    <a:pt x="139" y="1902"/>
                  </a:lnTo>
                  <a:lnTo>
                    <a:pt x="0" y="2040"/>
                  </a:lnTo>
                  <a:lnTo>
                    <a:pt x="0" y="2178"/>
                  </a:lnTo>
                  <a:lnTo>
                    <a:pt x="0" y="2455"/>
                  </a:lnTo>
                  <a:lnTo>
                    <a:pt x="0" y="2766"/>
                  </a:lnTo>
                  <a:cubicBezTo>
                    <a:pt x="588" y="3042"/>
                    <a:pt x="1003" y="3457"/>
                    <a:pt x="1590" y="3907"/>
                  </a:cubicBezTo>
                  <a:lnTo>
                    <a:pt x="1867" y="3907"/>
                  </a:lnTo>
                  <a:cubicBezTo>
                    <a:pt x="1279" y="3319"/>
                    <a:pt x="726" y="2766"/>
                    <a:pt x="139" y="2178"/>
                  </a:cubicBezTo>
                  <a:cubicBezTo>
                    <a:pt x="277" y="2040"/>
                    <a:pt x="588" y="1729"/>
                    <a:pt x="864" y="1591"/>
                  </a:cubicBezTo>
                  <a:cubicBezTo>
                    <a:pt x="1452" y="1314"/>
                    <a:pt x="1867" y="1176"/>
                    <a:pt x="2454" y="1038"/>
                  </a:cubicBezTo>
                  <a:cubicBezTo>
                    <a:pt x="3319" y="727"/>
                    <a:pt x="4321" y="588"/>
                    <a:pt x="5323" y="588"/>
                  </a:cubicBezTo>
                  <a:cubicBezTo>
                    <a:pt x="6326" y="588"/>
                    <a:pt x="7501" y="727"/>
                    <a:pt x="8503" y="1038"/>
                  </a:cubicBezTo>
                  <a:cubicBezTo>
                    <a:pt x="9367" y="1314"/>
                    <a:pt x="10232" y="1591"/>
                    <a:pt x="11234" y="2178"/>
                  </a:cubicBezTo>
                  <a:cubicBezTo>
                    <a:pt x="12375" y="2766"/>
                    <a:pt x="13377" y="3630"/>
                    <a:pt x="14241" y="4494"/>
                  </a:cubicBezTo>
                  <a:cubicBezTo>
                    <a:pt x="15105" y="5358"/>
                    <a:pt x="15831" y="6222"/>
                    <a:pt x="16419" y="7087"/>
                  </a:cubicBezTo>
                  <a:cubicBezTo>
                    <a:pt x="16833" y="7778"/>
                    <a:pt x="17145" y="8504"/>
                    <a:pt x="17421" y="9368"/>
                  </a:cubicBezTo>
                  <a:cubicBezTo>
                    <a:pt x="17559" y="10094"/>
                    <a:pt x="17698" y="10958"/>
                    <a:pt x="17698" y="11822"/>
                  </a:cubicBezTo>
                  <a:cubicBezTo>
                    <a:pt x="17698" y="12548"/>
                    <a:pt x="17559" y="13274"/>
                    <a:pt x="17421" y="13827"/>
                  </a:cubicBezTo>
                  <a:cubicBezTo>
                    <a:pt x="17283" y="14276"/>
                    <a:pt x="17145" y="14864"/>
                    <a:pt x="16833" y="15278"/>
                  </a:cubicBezTo>
                  <a:cubicBezTo>
                    <a:pt x="16695" y="15555"/>
                    <a:pt x="16419" y="16004"/>
                    <a:pt x="16142" y="16281"/>
                  </a:cubicBezTo>
                  <a:cubicBezTo>
                    <a:pt x="15969" y="16419"/>
                    <a:pt x="15831" y="16592"/>
                    <a:pt x="15693" y="16730"/>
                  </a:cubicBezTo>
                  <a:cubicBezTo>
                    <a:pt x="15555" y="16592"/>
                    <a:pt x="15555" y="16419"/>
                    <a:pt x="15416" y="16419"/>
                  </a:cubicBezTo>
                  <a:cubicBezTo>
                    <a:pt x="15416" y="16419"/>
                    <a:pt x="15416" y="16592"/>
                    <a:pt x="15555" y="16592"/>
                  </a:cubicBezTo>
                  <a:cubicBezTo>
                    <a:pt x="15555" y="16730"/>
                    <a:pt x="15693" y="16730"/>
                    <a:pt x="15693" y="16868"/>
                  </a:cubicBezTo>
                  <a:lnTo>
                    <a:pt x="15969" y="16868"/>
                  </a:lnTo>
                  <a:cubicBezTo>
                    <a:pt x="16142" y="16868"/>
                    <a:pt x="16280" y="16868"/>
                    <a:pt x="16280" y="16730"/>
                  </a:cubicBezTo>
                  <a:cubicBezTo>
                    <a:pt x="16419" y="16730"/>
                    <a:pt x="16419" y="16730"/>
                    <a:pt x="16557" y="16592"/>
                  </a:cubicBezTo>
                  <a:cubicBezTo>
                    <a:pt x="16695" y="16281"/>
                    <a:pt x="17006" y="15866"/>
                    <a:pt x="17145" y="15555"/>
                  </a:cubicBezTo>
                  <a:cubicBezTo>
                    <a:pt x="17421" y="15140"/>
                    <a:pt x="17559" y="14864"/>
                    <a:pt x="17698" y="14414"/>
                  </a:cubicBezTo>
                  <a:cubicBezTo>
                    <a:pt x="18009" y="13688"/>
                    <a:pt x="18147" y="12824"/>
                    <a:pt x="18147" y="12098"/>
                  </a:cubicBezTo>
                  <a:cubicBezTo>
                    <a:pt x="18147" y="11234"/>
                    <a:pt x="18147" y="10543"/>
                    <a:pt x="18009" y="9679"/>
                  </a:cubicBezTo>
                  <a:cubicBezTo>
                    <a:pt x="17870" y="8953"/>
                    <a:pt x="17559" y="8227"/>
                    <a:pt x="17283" y="7363"/>
                  </a:cubicBezTo>
                  <a:cubicBezTo>
                    <a:pt x="16695" y="6050"/>
                    <a:pt x="15693" y="4909"/>
                    <a:pt x="14690" y="3907"/>
                  </a:cubicBezTo>
                  <a:cubicBezTo>
                    <a:pt x="14103" y="3319"/>
                    <a:pt x="13550" y="2904"/>
                    <a:pt x="12824" y="2593"/>
                  </a:cubicBezTo>
                  <a:cubicBezTo>
                    <a:pt x="12236" y="2178"/>
                    <a:pt x="11649" y="1729"/>
                    <a:pt x="11096" y="1452"/>
                  </a:cubicBezTo>
                  <a:cubicBezTo>
                    <a:pt x="10232" y="1038"/>
                    <a:pt x="9367" y="727"/>
                    <a:pt x="8503" y="450"/>
                  </a:cubicBezTo>
                  <a:cubicBezTo>
                    <a:pt x="7501" y="312"/>
                    <a:pt x="6637" y="1"/>
                    <a:pt x="56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8"/>
            <p:cNvSpPr/>
            <p:nvPr/>
          </p:nvSpPr>
          <p:spPr>
            <a:xfrm>
              <a:off x="6388548" y="3203390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8"/>
            <p:cNvSpPr/>
            <p:nvPr/>
          </p:nvSpPr>
          <p:spPr>
            <a:xfrm>
              <a:off x="6295047" y="3396739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8"/>
            <p:cNvSpPr/>
            <p:nvPr/>
          </p:nvSpPr>
          <p:spPr>
            <a:xfrm>
              <a:off x="6098891" y="3127462"/>
              <a:ext cx="746661" cy="128691"/>
            </a:xfrm>
            <a:custGeom>
              <a:avLst/>
              <a:gdLst/>
              <a:ahLst/>
              <a:cxnLst/>
              <a:rect l="l" t="t" r="r" b="b"/>
              <a:pathLst>
                <a:path w="36709" h="6327" extrusionOk="0">
                  <a:moveTo>
                    <a:pt x="23920" y="1"/>
                  </a:moveTo>
                  <a:cubicBezTo>
                    <a:pt x="22745" y="1"/>
                    <a:pt x="21604" y="139"/>
                    <a:pt x="20602" y="277"/>
                  </a:cubicBezTo>
                  <a:cubicBezTo>
                    <a:pt x="19426" y="588"/>
                    <a:pt x="18424" y="865"/>
                    <a:pt x="17422" y="1141"/>
                  </a:cubicBezTo>
                  <a:cubicBezTo>
                    <a:pt x="16419" y="1591"/>
                    <a:pt x="15417" y="2006"/>
                    <a:pt x="14414" y="2593"/>
                  </a:cubicBezTo>
                  <a:cubicBezTo>
                    <a:pt x="13965" y="2870"/>
                    <a:pt x="13550" y="3181"/>
                    <a:pt x="13101" y="3457"/>
                  </a:cubicBezTo>
                  <a:cubicBezTo>
                    <a:pt x="12686" y="3734"/>
                    <a:pt x="12513" y="4045"/>
                    <a:pt x="12237" y="4321"/>
                  </a:cubicBezTo>
                  <a:cubicBezTo>
                    <a:pt x="11649" y="3734"/>
                    <a:pt x="11096" y="3319"/>
                    <a:pt x="10508" y="2870"/>
                  </a:cubicBezTo>
                  <a:cubicBezTo>
                    <a:pt x="9783" y="2144"/>
                    <a:pt x="9057" y="1729"/>
                    <a:pt x="8365" y="1003"/>
                  </a:cubicBezTo>
                  <a:lnTo>
                    <a:pt x="8054" y="1003"/>
                  </a:lnTo>
                  <a:cubicBezTo>
                    <a:pt x="7916" y="1003"/>
                    <a:pt x="7778" y="1003"/>
                    <a:pt x="7778" y="1141"/>
                  </a:cubicBezTo>
                  <a:cubicBezTo>
                    <a:pt x="6326" y="1280"/>
                    <a:pt x="5185" y="2006"/>
                    <a:pt x="4045" y="2731"/>
                  </a:cubicBezTo>
                  <a:cubicBezTo>
                    <a:pt x="2731" y="3457"/>
                    <a:pt x="1452" y="4321"/>
                    <a:pt x="139" y="5047"/>
                  </a:cubicBezTo>
                  <a:cubicBezTo>
                    <a:pt x="139" y="5047"/>
                    <a:pt x="1" y="5186"/>
                    <a:pt x="1" y="5324"/>
                  </a:cubicBezTo>
                  <a:cubicBezTo>
                    <a:pt x="1" y="5462"/>
                    <a:pt x="1" y="5600"/>
                    <a:pt x="139" y="5600"/>
                  </a:cubicBezTo>
                  <a:cubicBezTo>
                    <a:pt x="139" y="5773"/>
                    <a:pt x="139" y="5773"/>
                    <a:pt x="277" y="5773"/>
                  </a:cubicBezTo>
                  <a:lnTo>
                    <a:pt x="277" y="5911"/>
                  </a:lnTo>
                  <a:lnTo>
                    <a:pt x="727" y="6326"/>
                  </a:lnTo>
                  <a:lnTo>
                    <a:pt x="727" y="6050"/>
                  </a:lnTo>
                  <a:cubicBezTo>
                    <a:pt x="588" y="5773"/>
                    <a:pt x="588" y="5462"/>
                    <a:pt x="727" y="5186"/>
                  </a:cubicBezTo>
                  <a:cubicBezTo>
                    <a:pt x="727" y="5047"/>
                    <a:pt x="865" y="4909"/>
                    <a:pt x="1003" y="4736"/>
                  </a:cubicBezTo>
                  <a:cubicBezTo>
                    <a:pt x="2317" y="3872"/>
                    <a:pt x="3734" y="3181"/>
                    <a:pt x="5047" y="2593"/>
                  </a:cubicBezTo>
                  <a:lnTo>
                    <a:pt x="5185" y="2455"/>
                  </a:lnTo>
                  <a:cubicBezTo>
                    <a:pt x="5773" y="2144"/>
                    <a:pt x="6464" y="1867"/>
                    <a:pt x="7052" y="1591"/>
                  </a:cubicBezTo>
                  <a:cubicBezTo>
                    <a:pt x="7190" y="1452"/>
                    <a:pt x="7328" y="1452"/>
                    <a:pt x="7328" y="1452"/>
                  </a:cubicBezTo>
                  <a:lnTo>
                    <a:pt x="7916" y="1452"/>
                  </a:lnTo>
                  <a:cubicBezTo>
                    <a:pt x="8193" y="1452"/>
                    <a:pt x="8365" y="1452"/>
                    <a:pt x="8504" y="1591"/>
                  </a:cubicBezTo>
                  <a:cubicBezTo>
                    <a:pt x="9644" y="2593"/>
                    <a:pt x="10785" y="3596"/>
                    <a:pt x="12098" y="5047"/>
                  </a:cubicBezTo>
                  <a:cubicBezTo>
                    <a:pt x="13550" y="3734"/>
                    <a:pt x="15106" y="2731"/>
                    <a:pt x="16696" y="2006"/>
                  </a:cubicBezTo>
                  <a:cubicBezTo>
                    <a:pt x="18735" y="1141"/>
                    <a:pt x="20878" y="588"/>
                    <a:pt x="23056" y="416"/>
                  </a:cubicBezTo>
                  <a:lnTo>
                    <a:pt x="24196" y="416"/>
                  </a:lnTo>
                  <a:cubicBezTo>
                    <a:pt x="26063" y="416"/>
                    <a:pt x="27791" y="727"/>
                    <a:pt x="29519" y="1141"/>
                  </a:cubicBezTo>
                  <a:cubicBezTo>
                    <a:pt x="29658" y="1141"/>
                    <a:pt x="29969" y="1280"/>
                    <a:pt x="30245" y="1452"/>
                  </a:cubicBezTo>
                  <a:lnTo>
                    <a:pt x="30383" y="1452"/>
                  </a:lnTo>
                  <a:cubicBezTo>
                    <a:pt x="30383" y="1591"/>
                    <a:pt x="30383" y="1591"/>
                    <a:pt x="30522" y="1729"/>
                  </a:cubicBezTo>
                  <a:cubicBezTo>
                    <a:pt x="31248" y="2144"/>
                    <a:pt x="32112" y="2593"/>
                    <a:pt x="32976" y="3008"/>
                  </a:cubicBezTo>
                  <a:cubicBezTo>
                    <a:pt x="34116" y="3734"/>
                    <a:pt x="35430" y="4598"/>
                    <a:pt x="36709" y="5324"/>
                  </a:cubicBezTo>
                  <a:cubicBezTo>
                    <a:pt x="35845" y="4598"/>
                    <a:pt x="34981" y="3872"/>
                    <a:pt x="33978" y="3319"/>
                  </a:cubicBezTo>
                  <a:cubicBezTo>
                    <a:pt x="32699" y="2455"/>
                    <a:pt x="31248" y="1729"/>
                    <a:pt x="29658" y="1141"/>
                  </a:cubicBezTo>
                  <a:cubicBezTo>
                    <a:pt x="28068" y="416"/>
                    <a:pt x="26339" y="139"/>
                    <a:pt x="246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8"/>
            <p:cNvSpPr/>
            <p:nvPr/>
          </p:nvSpPr>
          <p:spPr>
            <a:xfrm>
              <a:off x="6884185" y="3291278"/>
              <a:ext cx="96351" cy="474573"/>
            </a:xfrm>
            <a:custGeom>
              <a:avLst/>
              <a:gdLst/>
              <a:ahLst/>
              <a:cxnLst/>
              <a:rect l="l" t="t" r="r" b="b"/>
              <a:pathLst>
                <a:path w="4737" h="23332" extrusionOk="0">
                  <a:moveTo>
                    <a:pt x="865" y="0"/>
                  </a:moveTo>
                  <a:lnTo>
                    <a:pt x="865" y="0"/>
                  </a:lnTo>
                  <a:cubicBezTo>
                    <a:pt x="1003" y="311"/>
                    <a:pt x="1142" y="450"/>
                    <a:pt x="1280" y="726"/>
                  </a:cubicBezTo>
                  <a:cubicBezTo>
                    <a:pt x="2420" y="2455"/>
                    <a:pt x="3285" y="4459"/>
                    <a:pt x="3872" y="6637"/>
                  </a:cubicBezTo>
                  <a:cubicBezTo>
                    <a:pt x="4460" y="8642"/>
                    <a:pt x="4598" y="10819"/>
                    <a:pt x="4322" y="12824"/>
                  </a:cubicBezTo>
                  <a:cubicBezTo>
                    <a:pt x="4149" y="15002"/>
                    <a:pt x="3457" y="17145"/>
                    <a:pt x="2282" y="19011"/>
                  </a:cubicBezTo>
                  <a:cubicBezTo>
                    <a:pt x="1867" y="19737"/>
                    <a:pt x="1280" y="20601"/>
                    <a:pt x="554" y="21327"/>
                  </a:cubicBezTo>
                  <a:cubicBezTo>
                    <a:pt x="416" y="21465"/>
                    <a:pt x="277" y="21742"/>
                    <a:pt x="1" y="21915"/>
                  </a:cubicBezTo>
                  <a:cubicBezTo>
                    <a:pt x="554" y="22329"/>
                    <a:pt x="1142" y="22917"/>
                    <a:pt x="1556" y="23332"/>
                  </a:cubicBezTo>
                  <a:cubicBezTo>
                    <a:pt x="1764" y="23332"/>
                    <a:pt x="1956" y="23270"/>
                    <a:pt x="2102" y="23270"/>
                  </a:cubicBezTo>
                  <a:cubicBezTo>
                    <a:pt x="2175" y="23270"/>
                    <a:pt x="2236" y="23286"/>
                    <a:pt x="2282" y="23332"/>
                  </a:cubicBezTo>
                  <a:cubicBezTo>
                    <a:pt x="1867" y="22917"/>
                    <a:pt x="1280" y="22468"/>
                    <a:pt x="692" y="21915"/>
                  </a:cubicBezTo>
                  <a:cubicBezTo>
                    <a:pt x="692" y="21915"/>
                    <a:pt x="865" y="21915"/>
                    <a:pt x="865" y="21742"/>
                  </a:cubicBezTo>
                  <a:cubicBezTo>
                    <a:pt x="1003" y="21465"/>
                    <a:pt x="1142" y="21327"/>
                    <a:pt x="1280" y="21189"/>
                  </a:cubicBezTo>
                  <a:cubicBezTo>
                    <a:pt x="1418" y="20878"/>
                    <a:pt x="1729" y="20601"/>
                    <a:pt x="1867" y="20325"/>
                  </a:cubicBezTo>
                  <a:cubicBezTo>
                    <a:pt x="2144" y="20014"/>
                    <a:pt x="2420" y="19737"/>
                    <a:pt x="2593" y="19322"/>
                  </a:cubicBezTo>
                  <a:cubicBezTo>
                    <a:pt x="3146" y="18596"/>
                    <a:pt x="3457" y="17871"/>
                    <a:pt x="3872" y="17006"/>
                  </a:cubicBezTo>
                  <a:cubicBezTo>
                    <a:pt x="4010" y="16730"/>
                    <a:pt x="4010" y="16281"/>
                    <a:pt x="4149" y="15866"/>
                  </a:cubicBezTo>
                  <a:cubicBezTo>
                    <a:pt x="4322" y="15416"/>
                    <a:pt x="4322" y="15002"/>
                    <a:pt x="4460" y="14552"/>
                  </a:cubicBezTo>
                  <a:cubicBezTo>
                    <a:pt x="4598" y="13688"/>
                    <a:pt x="4598" y="12824"/>
                    <a:pt x="4598" y="11960"/>
                  </a:cubicBezTo>
                  <a:cubicBezTo>
                    <a:pt x="4736" y="10232"/>
                    <a:pt x="4598" y="8503"/>
                    <a:pt x="4322" y="6775"/>
                  </a:cubicBezTo>
                  <a:cubicBezTo>
                    <a:pt x="4149" y="6637"/>
                    <a:pt x="4149" y="6360"/>
                    <a:pt x="4010" y="6049"/>
                  </a:cubicBezTo>
                  <a:lnTo>
                    <a:pt x="4149" y="6049"/>
                  </a:lnTo>
                  <a:cubicBezTo>
                    <a:pt x="4149" y="5911"/>
                    <a:pt x="4010" y="5773"/>
                    <a:pt x="4010" y="5635"/>
                  </a:cubicBezTo>
                  <a:cubicBezTo>
                    <a:pt x="3596" y="4459"/>
                    <a:pt x="3008" y="3319"/>
                    <a:pt x="2282" y="2178"/>
                  </a:cubicBezTo>
                  <a:cubicBezTo>
                    <a:pt x="1867" y="1452"/>
                    <a:pt x="1418" y="726"/>
                    <a:pt x="8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8"/>
            <p:cNvSpPr/>
            <p:nvPr/>
          </p:nvSpPr>
          <p:spPr>
            <a:xfrm>
              <a:off x="6274646" y="3414312"/>
              <a:ext cx="562482" cy="503395"/>
            </a:xfrm>
            <a:custGeom>
              <a:avLst/>
              <a:gdLst/>
              <a:ahLst/>
              <a:cxnLst/>
              <a:rect l="l" t="t" r="r" b="b"/>
              <a:pathLst>
                <a:path w="27654" h="24749" extrusionOk="0">
                  <a:moveTo>
                    <a:pt x="1" y="0"/>
                  </a:moveTo>
                  <a:cubicBezTo>
                    <a:pt x="47" y="34"/>
                    <a:pt x="93" y="68"/>
                    <a:pt x="139" y="102"/>
                  </a:cubicBezTo>
                  <a:lnTo>
                    <a:pt x="139" y="102"/>
                  </a:lnTo>
                  <a:cubicBezTo>
                    <a:pt x="138" y="0"/>
                    <a:pt x="126" y="0"/>
                    <a:pt x="1" y="0"/>
                  </a:cubicBezTo>
                  <a:close/>
                  <a:moveTo>
                    <a:pt x="27653" y="24196"/>
                  </a:moveTo>
                  <a:lnTo>
                    <a:pt x="27653" y="24196"/>
                  </a:lnTo>
                  <a:cubicBezTo>
                    <a:pt x="27567" y="24239"/>
                    <a:pt x="27477" y="24285"/>
                    <a:pt x="27391" y="24333"/>
                  </a:cubicBezTo>
                  <a:lnTo>
                    <a:pt x="27391" y="24333"/>
                  </a:lnTo>
                  <a:cubicBezTo>
                    <a:pt x="27429" y="24329"/>
                    <a:pt x="27541" y="24308"/>
                    <a:pt x="27653" y="24196"/>
                  </a:cubicBezTo>
                  <a:close/>
                  <a:moveTo>
                    <a:pt x="139" y="102"/>
                  </a:moveTo>
                  <a:cubicBezTo>
                    <a:pt x="139" y="113"/>
                    <a:pt x="139" y="125"/>
                    <a:pt x="139" y="139"/>
                  </a:cubicBezTo>
                  <a:cubicBezTo>
                    <a:pt x="1453" y="1452"/>
                    <a:pt x="2870" y="2731"/>
                    <a:pt x="4045" y="4044"/>
                  </a:cubicBezTo>
                  <a:cubicBezTo>
                    <a:pt x="5186" y="5323"/>
                    <a:pt x="6326" y="6637"/>
                    <a:pt x="7502" y="7777"/>
                  </a:cubicBezTo>
                  <a:cubicBezTo>
                    <a:pt x="8055" y="8503"/>
                    <a:pt x="8642" y="9091"/>
                    <a:pt x="9230" y="9644"/>
                  </a:cubicBezTo>
                  <a:cubicBezTo>
                    <a:pt x="9921" y="10232"/>
                    <a:pt x="10509" y="10819"/>
                    <a:pt x="11235" y="11234"/>
                  </a:cubicBezTo>
                  <a:cubicBezTo>
                    <a:pt x="12686" y="12409"/>
                    <a:pt x="14104" y="13550"/>
                    <a:pt x="15417" y="14829"/>
                  </a:cubicBezTo>
                  <a:cubicBezTo>
                    <a:pt x="17284" y="16419"/>
                    <a:pt x="19012" y="18147"/>
                    <a:pt x="20878" y="19737"/>
                  </a:cubicBezTo>
                  <a:cubicBezTo>
                    <a:pt x="21742" y="20601"/>
                    <a:pt x="22745" y="21327"/>
                    <a:pt x="23609" y="22191"/>
                  </a:cubicBezTo>
                  <a:cubicBezTo>
                    <a:pt x="24473" y="23055"/>
                    <a:pt x="25337" y="23919"/>
                    <a:pt x="26340" y="24645"/>
                  </a:cubicBezTo>
                  <a:cubicBezTo>
                    <a:pt x="26426" y="24714"/>
                    <a:pt x="26538" y="24749"/>
                    <a:pt x="26646" y="24749"/>
                  </a:cubicBezTo>
                  <a:cubicBezTo>
                    <a:pt x="26754" y="24749"/>
                    <a:pt x="26858" y="24714"/>
                    <a:pt x="26927" y="24645"/>
                  </a:cubicBezTo>
                  <a:cubicBezTo>
                    <a:pt x="27022" y="24550"/>
                    <a:pt x="27199" y="24438"/>
                    <a:pt x="27391" y="24333"/>
                  </a:cubicBezTo>
                  <a:lnTo>
                    <a:pt x="27391" y="24333"/>
                  </a:lnTo>
                  <a:cubicBezTo>
                    <a:pt x="27382" y="24334"/>
                    <a:pt x="27377" y="24334"/>
                    <a:pt x="27377" y="24334"/>
                  </a:cubicBezTo>
                  <a:cubicBezTo>
                    <a:pt x="27204" y="24334"/>
                    <a:pt x="27204" y="24334"/>
                    <a:pt x="27065" y="24507"/>
                  </a:cubicBezTo>
                  <a:lnTo>
                    <a:pt x="26927" y="24507"/>
                  </a:lnTo>
                  <a:cubicBezTo>
                    <a:pt x="26789" y="24507"/>
                    <a:pt x="26512" y="24334"/>
                    <a:pt x="26340" y="24196"/>
                  </a:cubicBezTo>
                  <a:cubicBezTo>
                    <a:pt x="24611" y="22606"/>
                    <a:pt x="22883" y="21050"/>
                    <a:pt x="21017" y="19460"/>
                  </a:cubicBezTo>
                  <a:lnTo>
                    <a:pt x="21017" y="19322"/>
                  </a:lnTo>
                  <a:lnTo>
                    <a:pt x="20464" y="18873"/>
                  </a:lnTo>
                  <a:cubicBezTo>
                    <a:pt x="19427" y="18009"/>
                    <a:pt x="18424" y="17145"/>
                    <a:pt x="17422" y="16280"/>
                  </a:cubicBezTo>
                  <a:cubicBezTo>
                    <a:pt x="16558" y="15416"/>
                    <a:pt x="15555" y="14552"/>
                    <a:pt x="14691" y="13688"/>
                  </a:cubicBezTo>
                  <a:lnTo>
                    <a:pt x="14553" y="13688"/>
                  </a:lnTo>
                  <a:cubicBezTo>
                    <a:pt x="12963" y="11960"/>
                    <a:pt x="11235" y="10370"/>
                    <a:pt x="9506" y="8780"/>
                  </a:cubicBezTo>
                  <a:cubicBezTo>
                    <a:pt x="7502" y="6913"/>
                    <a:pt x="5324" y="5047"/>
                    <a:pt x="3319" y="3042"/>
                  </a:cubicBezTo>
                  <a:lnTo>
                    <a:pt x="3319" y="2904"/>
                  </a:lnTo>
                  <a:lnTo>
                    <a:pt x="2732" y="2454"/>
                  </a:lnTo>
                  <a:lnTo>
                    <a:pt x="2593" y="2316"/>
                  </a:lnTo>
                  <a:cubicBezTo>
                    <a:pt x="1901" y="1624"/>
                    <a:pt x="1083" y="806"/>
                    <a:pt x="139" y="10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8"/>
            <p:cNvSpPr/>
            <p:nvPr/>
          </p:nvSpPr>
          <p:spPr>
            <a:xfrm>
              <a:off x="6113658" y="3250497"/>
              <a:ext cx="23228" cy="29554"/>
            </a:xfrm>
            <a:custGeom>
              <a:avLst/>
              <a:gdLst/>
              <a:ahLst/>
              <a:cxnLst/>
              <a:rect l="l" t="t" r="r" b="b"/>
              <a:pathLst>
                <a:path w="1142" h="1453" extrusionOk="0">
                  <a:moveTo>
                    <a:pt x="1" y="1"/>
                  </a:moveTo>
                  <a:lnTo>
                    <a:pt x="1" y="277"/>
                  </a:lnTo>
                  <a:cubicBezTo>
                    <a:pt x="415" y="727"/>
                    <a:pt x="865" y="1003"/>
                    <a:pt x="1141" y="1452"/>
                  </a:cubicBezTo>
                  <a:cubicBezTo>
                    <a:pt x="865" y="1003"/>
                    <a:pt x="415" y="588"/>
                    <a:pt x="139" y="139"/>
                  </a:cubicBezTo>
                  <a:cubicBezTo>
                    <a:pt x="139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8"/>
            <p:cNvSpPr/>
            <p:nvPr/>
          </p:nvSpPr>
          <p:spPr>
            <a:xfrm>
              <a:off x="6839905" y="3764581"/>
              <a:ext cx="134997" cy="141871"/>
            </a:xfrm>
            <a:custGeom>
              <a:avLst/>
              <a:gdLst/>
              <a:ahLst/>
              <a:cxnLst/>
              <a:rect l="l" t="t" r="r" b="b"/>
              <a:pathLst>
                <a:path w="6637" h="6975" extrusionOk="0">
                  <a:moveTo>
                    <a:pt x="4279" y="0"/>
                  </a:moveTo>
                  <a:cubicBezTo>
                    <a:pt x="4133" y="0"/>
                    <a:pt x="3941" y="62"/>
                    <a:pt x="3733" y="62"/>
                  </a:cubicBezTo>
                  <a:cubicBezTo>
                    <a:pt x="4321" y="511"/>
                    <a:pt x="4909" y="1064"/>
                    <a:pt x="5323" y="1514"/>
                  </a:cubicBezTo>
                  <a:cubicBezTo>
                    <a:pt x="5462" y="1652"/>
                    <a:pt x="5462" y="1928"/>
                    <a:pt x="5462" y="2101"/>
                  </a:cubicBezTo>
                  <a:cubicBezTo>
                    <a:pt x="5634" y="2101"/>
                    <a:pt x="5634" y="2239"/>
                    <a:pt x="5634" y="2239"/>
                  </a:cubicBezTo>
                  <a:lnTo>
                    <a:pt x="5462" y="2378"/>
                  </a:lnTo>
                  <a:cubicBezTo>
                    <a:pt x="5634" y="2654"/>
                    <a:pt x="5634" y="3104"/>
                    <a:pt x="5323" y="3380"/>
                  </a:cubicBezTo>
                  <a:cubicBezTo>
                    <a:pt x="3457" y="4832"/>
                    <a:pt x="1729" y="5972"/>
                    <a:pt x="0" y="6975"/>
                  </a:cubicBezTo>
                  <a:cubicBezTo>
                    <a:pt x="1003" y="6422"/>
                    <a:pt x="2005" y="5972"/>
                    <a:pt x="2869" y="5385"/>
                  </a:cubicBezTo>
                  <a:cubicBezTo>
                    <a:pt x="4183" y="4521"/>
                    <a:pt x="5323" y="3829"/>
                    <a:pt x="6326" y="2792"/>
                  </a:cubicBezTo>
                  <a:cubicBezTo>
                    <a:pt x="6499" y="2654"/>
                    <a:pt x="6499" y="2516"/>
                    <a:pt x="6637" y="2516"/>
                  </a:cubicBezTo>
                  <a:lnTo>
                    <a:pt x="6637" y="2378"/>
                  </a:lnTo>
                  <a:cubicBezTo>
                    <a:pt x="6637" y="2239"/>
                    <a:pt x="6637" y="2101"/>
                    <a:pt x="6499" y="1928"/>
                  </a:cubicBezTo>
                  <a:cubicBezTo>
                    <a:pt x="6049" y="1237"/>
                    <a:pt x="5323" y="649"/>
                    <a:pt x="4597" y="200"/>
                  </a:cubicBezTo>
                  <a:cubicBezTo>
                    <a:pt x="4597" y="62"/>
                    <a:pt x="4597" y="62"/>
                    <a:pt x="4459" y="62"/>
                  </a:cubicBezTo>
                  <a:cubicBezTo>
                    <a:pt x="4413" y="16"/>
                    <a:pt x="4352" y="0"/>
                    <a:pt x="42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8"/>
            <p:cNvSpPr/>
            <p:nvPr/>
          </p:nvSpPr>
          <p:spPr>
            <a:xfrm>
              <a:off x="6242306" y="3329232"/>
              <a:ext cx="11980" cy="11980"/>
            </a:xfrm>
            <a:custGeom>
              <a:avLst/>
              <a:gdLst/>
              <a:ahLst/>
              <a:cxnLst/>
              <a:rect l="l" t="t" r="r" b="b"/>
              <a:pathLst>
                <a:path w="589" h="589" extrusionOk="0">
                  <a:moveTo>
                    <a:pt x="1" y="1"/>
                  </a:moveTo>
                  <a:cubicBezTo>
                    <a:pt x="277" y="174"/>
                    <a:pt x="450" y="450"/>
                    <a:pt x="589" y="589"/>
                  </a:cubicBezTo>
                  <a:cubicBezTo>
                    <a:pt x="589" y="450"/>
                    <a:pt x="589" y="174"/>
                    <a:pt x="4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8"/>
            <p:cNvSpPr/>
            <p:nvPr/>
          </p:nvSpPr>
          <p:spPr>
            <a:xfrm>
              <a:off x="6778744" y="3827695"/>
              <a:ext cx="5634" cy="2827"/>
            </a:xfrm>
            <a:custGeom>
              <a:avLst/>
              <a:gdLst/>
              <a:ahLst/>
              <a:cxnLst/>
              <a:rect l="l" t="t" r="r" b="b"/>
              <a:pathLst>
                <a:path w="277" h="139" extrusionOk="0">
                  <a:moveTo>
                    <a:pt x="0" y="1"/>
                  </a:moveTo>
                  <a:cubicBezTo>
                    <a:pt x="0" y="1"/>
                    <a:pt x="57" y="57"/>
                    <a:pt x="134" y="98"/>
                  </a:cubicBezTo>
                  <a:lnTo>
                    <a:pt x="134" y="98"/>
                  </a:lnTo>
                  <a:cubicBezTo>
                    <a:pt x="110" y="1"/>
                    <a:pt x="0" y="1"/>
                    <a:pt x="0" y="1"/>
                  </a:cubicBezTo>
                  <a:close/>
                  <a:moveTo>
                    <a:pt x="134" y="98"/>
                  </a:moveTo>
                  <a:cubicBezTo>
                    <a:pt x="137" y="110"/>
                    <a:pt x="138" y="124"/>
                    <a:pt x="138" y="139"/>
                  </a:cubicBezTo>
                  <a:lnTo>
                    <a:pt x="277" y="139"/>
                  </a:lnTo>
                  <a:cubicBezTo>
                    <a:pt x="227" y="139"/>
                    <a:pt x="177" y="121"/>
                    <a:pt x="134" y="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8"/>
            <p:cNvSpPr/>
            <p:nvPr/>
          </p:nvSpPr>
          <p:spPr>
            <a:xfrm>
              <a:off x="6752018" y="3803796"/>
              <a:ext cx="11980" cy="11960"/>
            </a:xfrm>
            <a:custGeom>
              <a:avLst/>
              <a:gdLst/>
              <a:ahLst/>
              <a:cxnLst/>
              <a:rect l="l" t="t" r="r" b="b"/>
              <a:pathLst>
                <a:path w="589" h="588" extrusionOk="0">
                  <a:moveTo>
                    <a:pt x="1" y="0"/>
                  </a:moveTo>
                  <a:cubicBezTo>
                    <a:pt x="139" y="311"/>
                    <a:pt x="450" y="450"/>
                    <a:pt x="588" y="588"/>
                  </a:cubicBezTo>
                  <a:lnTo>
                    <a:pt x="588" y="311"/>
                  </a:lnTo>
                  <a:cubicBezTo>
                    <a:pt x="450" y="173"/>
                    <a:pt x="277" y="0"/>
                    <a:pt x="1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8"/>
            <p:cNvSpPr/>
            <p:nvPr/>
          </p:nvSpPr>
          <p:spPr>
            <a:xfrm>
              <a:off x="6265514" y="3326425"/>
              <a:ext cx="47128" cy="41494"/>
            </a:xfrm>
            <a:custGeom>
              <a:avLst/>
              <a:gdLst/>
              <a:ahLst/>
              <a:cxnLst/>
              <a:rect l="l" t="t" r="r" b="b"/>
              <a:pathLst>
                <a:path w="2317" h="2040" extrusionOk="0">
                  <a:moveTo>
                    <a:pt x="1729" y="1"/>
                  </a:moveTo>
                  <a:cubicBezTo>
                    <a:pt x="1729" y="1"/>
                    <a:pt x="1591" y="1"/>
                    <a:pt x="1452" y="139"/>
                  </a:cubicBezTo>
                  <a:cubicBezTo>
                    <a:pt x="1038" y="588"/>
                    <a:pt x="450" y="1003"/>
                    <a:pt x="1" y="1452"/>
                  </a:cubicBezTo>
                  <a:lnTo>
                    <a:pt x="588" y="2040"/>
                  </a:lnTo>
                  <a:cubicBezTo>
                    <a:pt x="1176" y="1591"/>
                    <a:pt x="1591" y="1176"/>
                    <a:pt x="2178" y="727"/>
                  </a:cubicBezTo>
                  <a:cubicBezTo>
                    <a:pt x="2316" y="588"/>
                    <a:pt x="2316" y="139"/>
                    <a:pt x="20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8"/>
            <p:cNvSpPr/>
            <p:nvPr/>
          </p:nvSpPr>
          <p:spPr>
            <a:xfrm>
              <a:off x="6230367" y="3311658"/>
              <a:ext cx="6346" cy="9173"/>
            </a:xfrm>
            <a:custGeom>
              <a:avLst/>
              <a:gdLst/>
              <a:ahLst/>
              <a:cxnLst/>
              <a:rect l="l" t="t" r="r" b="b"/>
              <a:pathLst>
                <a:path w="312" h="451" extrusionOk="0">
                  <a:moveTo>
                    <a:pt x="0" y="1"/>
                  </a:moveTo>
                  <a:cubicBezTo>
                    <a:pt x="0" y="174"/>
                    <a:pt x="173" y="312"/>
                    <a:pt x="311" y="450"/>
                  </a:cubicBezTo>
                  <a:lnTo>
                    <a:pt x="311" y="312"/>
                  </a:lnTo>
                  <a:cubicBezTo>
                    <a:pt x="311" y="312"/>
                    <a:pt x="173" y="174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8"/>
            <p:cNvSpPr/>
            <p:nvPr/>
          </p:nvSpPr>
          <p:spPr>
            <a:xfrm>
              <a:off x="6895433" y="3842462"/>
              <a:ext cx="20421" cy="11268"/>
            </a:xfrm>
            <a:custGeom>
              <a:avLst/>
              <a:gdLst/>
              <a:ahLst/>
              <a:cxnLst/>
              <a:rect l="l" t="t" r="r" b="b"/>
              <a:pathLst>
                <a:path w="1004" h="554" extrusionOk="0">
                  <a:moveTo>
                    <a:pt x="1003" y="0"/>
                  </a:moveTo>
                  <a:cubicBezTo>
                    <a:pt x="802" y="101"/>
                    <a:pt x="601" y="274"/>
                    <a:pt x="334" y="415"/>
                  </a:cubicBezTo>
                  <a:lnTo>
                    <a:pt x="334" y="415"/>
                  </a:lnTo>
                  <a:cubicBezTo>
                    <a:pt x="596" y="408"/>
                    <a:pt x="731" y="277"/>
                    <a:pt x="865" y="277"/>
                  </a:cubicBezTo>
                  <a:cubicBezTo>
                    <a:pt x="865" y="277"/>
                    <a:pt x="865" y="139"/>
                    <a:pt x="1003" y="139"/>
                  </a:cubicBezTo>
                  <a:lnTo>
                    <a:pt x="1003" y="0"/>
                  </a:lnTo>
                  <a:close/>
                  <a:moveTo>
                    <a:pt x="334" y="415"/>
                  </a:moveTo>
                  <a:lnTo>
                    <a:pt x="334" y="415"/>
                  </a:lnTo>
                  <a:cubicBezTo>
                    <a:pt x="327" y="415"/>
                    <a:pt x="319" y="415"/>
                    <a:pt x="312" y="415"/>
                  </a:cubicBezTo>
                  <a:cubicBezTo>
                    <a:pt x="312" y="419"/>
                    <a:pt x="312" y="423"/>
                    <a:pt x="312" y="426"/>
                  </a:cubicBezTo>
                  <a:lnTo>
                    <a:pt x="312" y="426"/>
                  </a:lnTo>
                  <a:cubicBezTo>
                    <a:pt x="319" y="423"/>
                    <a:pt x="327" y="419"/>
                    <a:pt x="334" y="415"/>
                  </a:cubicBezTo>
                  <a:close/>
                  <a:moveTo>
                    <a:pt x="312" y="426"/>
                  </a:moveTo>
                  <a:cubicBezTo>
                    <a:pt x="217" y="475"/>
                    <a:pt x="115" y="518"/>
                    <a:pt x="1" y="553"/>
                  </a:cubicBezTo>
                  <a:cubicBezTo>
                    <a:pt x="135" y="553"/>
                    <a:pt x="302" y="553"/>
                    <a:pt x="312" y="4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8"/>
            <p:cNvSpPr/>
            <p:nvPr/>
          </p:nvSpPr>
          <p:spPr>
            <a:xfrm>
              <a:off x="6183972" y="3227289"/>
              <a:ext cx="23208" cy="23228"/>
            </a:xfrm>
            <a:custGeom>
              <a:avLst/>
              <a:gdLst/>
              <a:ahLst/>
              <a:cxnLst/>
              <a:rect l="l" t="t" r="r" b="b"/>
              <a:pathLst>
                <a:path w="1141" h="1142" extrusionOk="0">
                  <a:moveTo>
                    <a:pt x="726" y="1"/>
                  </a:moveTo>
                  <a:cubicBezTo>
                    <a:pt x="553" y="1"/>
                    <a:pt x="415" y="1"/>
                    <a:pt x="415" y="139"/>
                  </a:cubicBezTo>
                  <a:cubicBezTo>
                    <a:pt x="277" y="139"/>
                    <a:pt x="138" y="278"/>
                    <a:pt x="0" y="416"/>
                  </a:cubicBezTo>
                  <a:cubicBezTo>
                    <a:pt x="0" y="554"/>
                    <a:pt x="138" y="554"/>
                    <a:pt x="138" y="692"/>
                  </a:cubicBezTo>
                  <a:cubicBezTo>
                    <a:pt x="277" y="865"/>
                    <a:pt x="277" y="1003"/>
                    <a:pt x="415" y="1142"/>
                  </a:cubicBezTo>
                  <a:cubicBezTo>
                    <a:pt x="553" y="1003"/>
                    <a:pt x="726" y="1003"/>
                    <a:pt x="864" y="865"/>
                  </a:cubicBezTo>
                  <a:cubicBezTo>
                    <a:pt x="1141" y="692"/>
                    <a:pt x="1141" y="416"/>
                    <a:pt x="1002" y="278"/>
                  </a:cubicBezTo>
                  <a:cubicBezTo>
                    <a:pt x="1002" y="139"/>
                    <a:pt x="864" y="1"/>
                    <a:pt x="7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8"/>
            <p:cNvSpPr/>
            <p:nvPr/>
          </p:nvSpPr>
          <p:spPr>
            <a:xfrm>
              <a:off x="6289413" y="3379165"/>
              <a:ext cx="11268" cy="11960"/>
            </a:xfrm>
            <a:custGeom>
              <a:avLst/>
              <a:gdLst/>
              <a:ahLst/>
              <a:cxnLst/>
              <a:rect l="l" t="t" r="r" b="b"/>
              <a:pathLst>
                <a:path w="554" h="588" extrusionOk="0">
                  <a:moveTo>
                    <a:pt x="1" y="0"/>
                  </a:moveTo>
                  <a:cubicBezTo>
                    <a:pt x="139" y="311"/>
                    <a:pt x="277" y="449"/>
                    <a:pt x="554" y="588"/>
                  </a:cubicBezTo>
                  <a:lnTo>
                    <a:pt x="554" y="449"/>
                  </a:lnTo>
                  <a:lnTo>
                    <a:pt x="554" y="138"/>
                  </a:lnTo>
                  <a:cubicBezTo>
                    <a:pt x="416" y="0"/>
                    <a:pt x="416" y="0"/>
                    <a:pt x="2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8"/>
            <p:cNvSpPr/>
            <p:nvPr/>
          </p:nvSpPr>
          <p:spPr>
            <a:xfrm>
              <a:off x="6605796" y="3637174"/>
              <a:ext cx="28842" cy="26035"/>
            </a:xfrm>
            <a:custGeom>
              <a:avLst/>
              <a:gdLst/>
              <a:ahLst/>
              <a:cxnLst/>
              <a:rect l="l" t="t" r="r" b="b"/>
              <a:pathLst>
                <a:path w="1418" h="1280" extrusionOk="0">
                  <a:moveTo>
                    <a:pt x="864" y="0"/>
                  </a:moveTo>
                  <a:cubicBezTo>
                    <a:pt x="864" y="0"/>
                    <a:pt x="726" y="0"/>
                    <a:pt x="553" y="139"/>
                  </a:cubicBezTo>
                  <a:cubicBezTo>
                    <a:pt x="415" y="277"/>
                    <a:pt x="277" y="415"/>
                    <a:pt x="138" y="588"/>
                  </a:cubicBezTo>
                  <a:cubicBezTo>
                    <a:pt x="0" y="588"/>
                    <a:pt x="0" y="726"/>
                    <a:pt x="0" y="726"/>
                  </a:cubicBezTo>
                  <a:lnTo>
                    <a:pt x="553" y="1279"/>
                  </a:lnTo>
                  <a:cubicBezTo>
                    <a:pt x="864" y="1141"/>
                    <a:pt x="1003" y="865"/>
                    <a:pt x="1279" y="726"/>
                  </a:cubicBezTo>
                  <a:cubicBezTo>
                    <a:pt x="1279" y="726"/>
                    <a:pt x="1417" y="588"/>
                    <a:pt x="1417" y="415"/>
                  </a:cubicBezTo>
                  <a:cubicBezTo>
                    <a:pt x="1417" y="277"/>
                    <a:pt x="1279" y="139"/>
                    <a:pt x="1279" y="139"/>
                  </a:cubicBezTo>
                  <a:cubicBezTo>
                    <a:pt x="1141" y="0"/>
                    <a:pt x="1003" y="0"/>
                    <a:pt x="10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8"/>
            <p:cNvSpPr/>
            <p:nvPr/>
          </p:nvSpPr>
          <p:spPr>
            <a:xfrm>
              <a:off x="6304179" y="3391105"/>
              <a:ext cx="17594" cy="17594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277" y="1"/>
                  </a:moveTo>
                  <a:cubicBezTo>
                    <a:pt x="139" y="139"/>
                    <a:pt x="1" y="139"/>
                    <a:pt x="1" y="277"/>
                  </a:cubicBezTo>
                  <a:cubicBezTo>
                    <a:pt x="139" y="415"/>
                    <a:pt x="415" y="588"/>
                    <a:pt x="554" y="865"/>
                  </a:cubicBezTo>
                  <a:lnTo>
                    <a:pt x="692" y="727"/>
                  </a:lnTo>
                  <a:cubicBezTo>
                    <a:pt x="865" y="727"/>
                    <a:pt x="865" y="588"/>
                    <a:pt x="865" y="415"/>
                  </a:cubicBezTo>
                  <a:lnTo>
                    <a:pt x="865" y="139"/>
                  </a:lnTo>
                  <a:cubicBezTo>
                    <a:pt x="692" y="1"/>
                    <a:pt x="692" y="1"/>
                    <a:pt x="5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8"/>
            <p:cNvSpPr/>
            <p:nvPr/>
          </p:nvSpPr>
          <p:spPr>
            <a:xfrm>
              <a:off x="6708430" y="3727868"/>
              <a:ext cx="49243" cy="44301"/>
            </a:xfrm>
            <a:custGeom>
              <a:avLst/>
              <a:gdLst/>
              <a:ahLst/>
              <a:cxnLst/>
              <a:rect l="l" t="t" r="r" b="b"/>
              <a:pathLst>
                <a:path w="2421" h="2178" extrusionOk="0">
                  <a:moveTo>
                    <a:pt x="1867" y="0"/>
                  </a:moveTo>
                  <a:cubicBezTo>
                    <a:pt x="1867" y="0"/>
                    <a:pt x="1729" y="139"/>
                    <a:pt x="1556" y="139"/>
                  </a:cubicBezTo>
                  <a:cubicBezTo>
                    <a:pt x="1418" y="450"/>
                    <a:pt x="1141" y="588"/>
                    <a:pt x="865" y="864"/>
                  </a:cubicBezTo>
                  <a:cubicBezTo>
                    <a:pt x="554" y="1003"/>
                    <a:pt x="277" y="1314"/>
                    <a:pt x="1" y="1590"/>
                  </a:cubicBezTo>
                  <a:cubicBezTo>
                    <a:pt x="139" y="1729"/>
                    <a:pt x="277" y="2005"/>
                    <a:pt x="554" y="2178"/>
                  </a:cubicBezTo>
                  <a:cubicBezTo>
                    <a:pt x="1141" y="1729"/>
                    <a:pt x="1729" y="1314"/>
                    <a:pt x="2282" y="726"/>
                  </a:cubicBezTo>
                  <a:cubicBezTo>
                    <a:pt x="2420" y="588"/>
                    <a:pt x="2420" y="277"/>
                    <a:pt x="2144" y="139"/>
                  </a:cubicBezTo>
                  <a:cubicBezTo>
                    <a:pt x="2144" y="139"/>
                    <a:pt x="2005" y="0"/>
                    <a:pt x="18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8"/>
            <p:cNvSpPr/>
            <p:nvPr/>
          </p:nvSpPr>
          <p:spPr>
            <a:xfrm>
              <a:off x="6485568" y="3534519"/>
              <a:ext cx="37995" cy="29554"/>
            </a:xfrm>
            <a:custGeom>
              <a:avLst/>
              <a:gdLst/>
              <a:ahLst/>
              <a:cxnLst/>
              <a:rect l="l" t="t" r="r" b="b"/>
              <a:pathLst>
                <a:path w="1868" h="1453" extrusionOk="0">
                  <a:moveTo>
                    <a:pt x="1141" y="1"/>
                  </a:moveTo>
                  <a:cubicBezTo>
                    <a:pt x="865" y="277"/>
                    <a:pt x="415" y="589"/>
                    <a:pt x="1" y="865"/>
                  </a:cubicBezTo>
                  <a:cubicBezTo>
                    <a:pt x="277" y="1142"/>
                    <a:pt x="588" y="1314"/>
                    <a:pt x="726" y="1453"/>
                  </a:cubicBezTo>
                  <a:cubicBezTo>
                    <a:pt x="1003" y="1314"/>
                    <a:pt x="1452" y="1003"/>
                    <a:pt x="1729" y="865"/>
                  </a:cubicBezTo>
                  <a:cubicBezTo>
                    <a:pt x="1729" y="727"/>
                    <a:pt x="1867" y="589"/>
                    <a:pt x="1867" y="589"/>
                  </a:cubicBezTo>
                  <a:lnTo>
                    <a:pt x="1867" y="139"/>
                  </a:lnTo>
                  <a:cubicBezTo>
                    <a:pt x="1729" y="139"/>
                    <a:pt x="1729" y="1"/>
                    <a:pt x="15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8"/>
            <p:cNvSpPr/>
            <p:nvPr/>
          </p:nvSpPr>
          <p:spPr>
            <a:xfrm>
              <a:off x="6327387" y="3414312"/>
              <a:ext cx="17594" cy="17594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277" y="0"/>
                  </a:moveTo>
                  <a:cubicBezTo>
                    <a:pt x="139" y="139"/>
                    <a:pt x="139" y="139"/>
                    <a:pt x="0" y="311"/>
                  </a:cubicBezTo>
                  <a:cubicBezTo>
                    <a:pt x="139" y="450"/>
                    <a:pt x="415" y="588"/>
                    <a:pt x="726" y="864"/>
                  </a:cubicBezTo>
                  <a:cubicBezTo>
                    <a:pt x="864" y="726"/>
                    <a:pt x="864" y="588"/>
                    <a:pt x="864" y="588"/>
                  </a:cubicBezTo>
                  <a:lnTo>
                    <a:pt x="864" y="139"/>
                  </a:lnTo>
                  <a:cubicBezTo>
                    <a:pt x="726" y="0"/>
                    <a:pt x="588" y="0"/>
                    <a:pt x="4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8"/>
            <p:cNvSpPr/>
            <p:nvPr/>
          </p:nvSpPr>
          <p:spPr>
            <a:xfrm>
              <a:off x="6347767" y="3438211"/>
              <a:ext cx="14787" cy="11268"/>
            </a:xfrm>
            <a:custGeom>
              <a:avLst/>
              <a:gdLst/>
              <a:ahLst/>
              <a:cxnLst/>
              <a:rect l="l" t="t" r="r" b="b"/>
              <a:pathLst>
                <a:path w="727" h="554" extrusionOk="0">
                  <a:moveTo>
                    <a:pt x="1" y="1"/>
                  </a:moveTo>
                  <a:cubicBezTo>
                    <a:pt x="277" y="277"/>
                    <a:pt x="450" y="415"/>
                    <a:pt x="727" y="554"/>
                  </a:cubicBezTo>
                  <a:lnTo>
                    <a:pt x="727" y="415"/>
                  </a:lnTo>
                  <a:cubicBezTo>
                    <a:pt x="727" y="277"/>
                    <a:pt x="727" y="139"/>
                    <a:pt x="588" y="139"/>
                  </a:cubicBezTo>
                  <a:cubicBezTo>
                    <a:pt x="588" y="1"/>
                    <a:pt x="450" y="1"/>
                    <a:pt x="2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8"/>
            <p:cNvSpPr/>
            <p:nvPr/>
          </p:nvSpPr>
          <p:spPr>
            <a:xfrm>
              <a:off x="6370975" y="3434693"/>
              <a:ext cx="44301" cy="35168"/>
            </a:xfrm>
            <a:custGeom>
              <a:avLst/>
              <a:gdLst/>
              <a:ahLst/>
              <a:cxnLst/>
              <a:rect l="l" t="t" r="r" b="b"/>
              <a:pathLst>
                <a:path w="2178" h="1729" extrusionOk="0">
                  <a:moveTo>
                    <a:pt x="1729" y="1"/>
                  </a:moveTo>
                  <a:cubicBezTo>
                    <a:pt x="1590" y="1"/>
                    <a:pt x="1590" y="1"/>
                    <a:pt x="1452" y="174"/>
                  </a:cubicBezTo>
                  <a:cubicBezTo>
                    <a:pt x="1037" y="450"/>
                    <a:pt x="588" y="865"/>
                    <a:pt x="0" y="1314"/>
                  </a:cubicBezTo>
                  <a:cubicBezTo>
                    <a:pt x="311" y="1452"/>
                    <a:pt x="588" y="1591"/>
                    <a:pt x="726" y="1729"/>
                  </a:cubicBezTo>
                  <a:cubicBezTo>
                    <a:pt x="1176" y="1452"/>
                    <a:pt x="1590" y="1176"/>
                    <a:pt x="1901" y="865"/>
                  </a:cubicBezTo>
                  <a:cubicBezTo>
                    <a:pt x="2040" y="727"/>
                    <a:pt x="2178" y="727"/>
                    <a:pt x="2178" y="588"/>
                  </a:cubicBezTo>
                  <a:cubicBezTo>
                    <a:pt x="2178" y="450"/>
                    <a:pt x="2178" y="312"/>
                    <a:pt x="2040" y="312"/>
                  </a:cubicBezTo>
                  <a:cubicBezTo>
                    <a:pt x="2040" y="174"/>
                    <a:pt x="1901" y="1"/>
                    <a:pt x="19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8"/>
            <p:cNvSpPr/>
            <p:nvPr/>
          </p:nvSpPr>
          <p:spPr>
            <a:xfrm>
              <a:off x="6825139" y="3838943"/>
              <a:ext cx="37975" cy="17594"/>
            </a:xfrm>
            <a:custGeom>
              <a:avLst/>
              <a:gdLst/>
              <a:ahLst/>
              <a:cxnLst/>
              <a:rect l="l" t="t" r="r" b="b"/>
              <a:pathLst>
                <a:path w="1867" h="865" extrusionOk="0">
                  <a:moveTo>
                    <a:pt x="1176" y="1"/>
                  </a:moveTo>
                  <a:cubicBezTo>
                    <a:pt x="726" y="312"/>
                    <a:pt x="312" y="450"/>
                    <a:pt x="0" y="726"/>
                  </a:cubicBezTo>
                  <a:lnTo>
                    <a:pt x="139" y="726"/>
                  </a:lnTo>
                  <a:cubicBezTo>
                    <a:pt x="588" y="865"/>
                    <a:pt x="1003" y="865"/>
                    <a:pt x="1452" y="865"/>
                  </a:cubicBezTo>
                  <a:cubicBezTo>
                    <a:pt x="1590" y="865"/>
                    <a:pt x="1729" y="726"/>
                    <a:pt x="1729" y="726"/>
                  </a:cubicBezTo>
                  <a:cubicBezTo>
                    <a:pt x="1729" y="588"/>
                    <a:pt x="1867" y="450"/>
                    <a:pt x="1729" y="312"/>
                  </a:cubicBezTo>
                  <a:cubicBezTo>
                    <a:pt x="1729" y="173"/>
                    <a:pt x="1590" y="173"/>
                    <a:pt x="15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8"/>
            <p:cNvSpPr/>
            <p:nvPr/>
          </p:nvSpPr>
          <p:spPr>
            <a:xfrm>
              <a:off x="6110851" y="3135903"/>
              <a:ext cx="866891" cy="632777"/>
            </a:xfrm>
            <a:custGeom>
              <a:avLst/>
              <a:gdLst/>
              <a:ahLst/>
              <a:cxnLst/>
              <a:rect l="l" t="t" r="r" b="b"/>
              <a:pathLst>
                <a:path w="42620" h="31110" extrusionOk="0">
                  <a:moveTo>
                    <a:pt x="40441" y="11822"/>
                  </a:moveTo>
                  <a:lnTo>
                    <a:pt x="40441" y="11960"/>
                  </a:lnTo>
                  <a:cubicBezTo>
                    <a:pt x="40306" y="11960"/>
                    <a:pt x="40303" y="12092"/>
                    <a:pt x="40174" y="12098"/>
                  </a:cubicBezTo>
                  <a:lnTo>
                    <a:pt x="40174" y="12098"/>
                  </a:lnTo>
                  <a:cubicBezTo>
                    <a:pt x="40263" y="12000"/>
                    <a:pt x="40352" y="11911"/>
                    <a:pt x="40441" y="11822"/>
                  </a:cubicBezTo>
                  <a:close/>
                  <a:moveTo>
                    <a:pt x="22468" y="1"/>
                  </a:moveTo>
                  <a:cubicBezTo>
                    <a:pt x="20290" y="173"/>
                    <a:pt x="18147" y="726"/>
                    <a:pt x="16108" y="1591"/>
                  </a:cubicBezTo>
                  <a:cubicBezTo>
                    <a:pt x="14518" y="2316"/>
                    <a:pt x="12962" y="3319"/>
                    <a:pt x="11510" y="4632"/>
                  </a:cubicBezTo>
                  <a:cubicBezTo>
                    <a:pt x="10197" y="3181"/>
                    <a:pt x="9056" y="2178"/>
                    <a:pt x="7916" y="1176"/>
                  </a:cubicBezTo>
                  <a:cubicBezTo>
                    <a:pt x="7777" y="1037"/>
                    <a:pt x="7605" y="1037"/>
                    <a:pt x="7328" y="1037"/>
                  </a:cubicBezTo>
                  <a:lnTo>
                    <a:pt x="6740" y="1037"/>
                  </a:lnTo>
                  <a:cubicBezTo>
                    <a:pt x="6740" y="1037"/>
                    <a:pt x="6602" y="1037"/>
                    <a:pt x="6464" y="1176"/>
                  </a:cubicBezTo>
                  <a:cubicBezTo>
                    <a:pt x="5876" y="1452"/>
                    <a:pt x="5185" y="1729"/>
                    <a:pt x="4597" y="2040"/>
                  </a:cubicBezTo>
                  <a:lnTo>
                    <a:pt x="4459" y="2178"/>
                  </a:lnTo>
                  <a:cubicBezTo>
                    <a:pt x="3146" y="2766"/>
                    <a:pt x="1729" y="3457"/>
                    <a:pt x="415" y="4321"/>
                  </a:cubicBezTo>
                  <a:cubicBezTo>
                    <a:pt x="277" y="4494"/>
                    <a:pt x="139" y="4632"/>
                    <a:pt x="139" y="4771"/>
                  </a:cubicBezTo>
                  <a:cubicBezTo>
                    <a:pt x="0" y="5047"/>
                    <a:pt x="0" y="5358"/>
                    <a:pt x="139" y="5635"/>
                  </a:cubicBezTo>
                  <a:cubicBezTo>
                    <a:pt x="277" y="5047"/>
                    <a:pt x="692" y="4632"/>
                    <a:pt x="1141" y="4321"/>
                  </a:cubicBezTo>
                  <a:cubicBezTo>
                    <a:pt x="1417" y="4183"/>
                    <a:pt x="1729" y="4183"/>
                    <a:pt x="2005" y="4183"/>
                  </a:cubicBezTo>
                  <a:cubicBezTo>
                    <a:pt x="2731" y="3768"/>
                    <a:pt x="3457" y="3319"/>
                    <a:pt x="4148" y="2904"/>
                  </a:cubicBezTo>
                  <a:cubicBezTo>
                    <a:pt x="5012" y="2316"/>
                    <a:pt x="5876" y="1902"/>
                    <a:pt x="6913" y="1591"/>
                  </a:cubicBezTo>
                  <a:lnTo>
                    <a:pt x="7466" y="1591"/>
                  </a:lnTo>
                  <a:cubicBezTo>
                    <a:pt x="8469" y="2455"/>
                    <a:pt x="9644" y="3181"/>
                    <a:pt x="10646" y="4183"/>
                  </a:cubicBezTo>
                  <a:cubicBezTo>
                    <a:pt x="10785" y="4321"/>
                    <a:pt x="11061" y="4632"/>
                    <a:pt x="11234" y="4771"/>
                  </a:cubicBezTo>
                  <a:cubicBezTo>
                    <a:pt x="11315" y="4933"/>
                    <a:pt x="11443" y="5000"/>
                    <a:pt x="11564" y="5000"/>
                  </a:cubicBezTo>
                  <a:cubicBezTo>
                    <a:pt x="11649" y="5000"/>
                    <a:pt x="11730" y="4966"/>
                    <a:pt x="11787" y="4909"/>
                  </a:cubicBezTo>
                  <a:lnTo>
                    <a:pt x="11925" y="4909"/>
                  </a:lnTo>
                  <a:cubicBezTo>
                    <a:pt x="11925" y="4771"/>
                    <a:pt x="12098" y="4771"/>
                    <a:pt x="12098" y="4771"/>
                  </a:cubicBezTo>
                  <a:cubicBezTo>
                    <a:pt x="12236" y="4494"/>
                    <a:pt x="12513" y="4321"/>
                    <a:pt x="12651" y="4045"/>
                  </a:cubicBezTo>
                  <a:cubicBezTo>
                    <a:pt x="12962" y="4632"/>
                    <a:pt x="13239" y="5047"/>
                    <a:pt x="13515" y="5635"/>
                  </a:cubicBezTo>
                  <a:cubicBezTo>
                    <a:pt x="13515" y="5732"/>
                    <a:pt x="13671" y="5830"/>
                    <a:pt x="13860" y="5830"/>
                  </a:cubicBezTo>
                  <a:cubicBezTo>
                    <a:pt x="13938" y="5830"/>
                    <a:pt x="14022" y="5813"/>
                    <a:pt x="14103" y="5773"/>
                  </a:cubicBezTo>
                  <a:cubicBezTo>
                    <a:pt x="14241" y="5635"/>
                    <a:pt x="14379" y="5358"/>
                    <a:pt x="14241" y="5185"/>
                  </a:cubicBezTo>
                  <a:cubicBezTo>
                    <a:pt x="13965" y="4632"/>
                    <a:pt x="13654" y="4045"/>
                    <a:pt x="13377" y="3457"/>
                  </a:cubicBezTo>
                  <a:cubicBezTo>
                    <a:pt x="13515" y="3457"/>
                    <a:pt x="13515" y="3319"/>
                    <a:pt x="13654" y="3319"/>
                  </a:cubicBezTo>
                  <a:lnTo>
                    <a:pt x="13826" y="3181"/>
                  </a:lnTo>
                  <a:lnTo>
                    <a:pt x="13826" y="3319"/>
                  </a:lnTo>
                  <a:cubicBezTo>
                    <a:pt x="13965" y="3457"/>
                    <a:pt x="14103" y="3768"/>
                    <a:pt x="14241" y="3906"/>
                  </a:cubicBezTo>
                  <a:cubicBezTo>
                    <a:pt x="14241" y="4045"/>
                    <a:pt x="14379" y="4045"/>
                    <a:pt x="14518" y="4183"/>
                  </a:cubicBezTo>
                  <a:cubicBezTo>
                    <a:pt x="14690" y="4183"/>
                    <a:pt x="14829" y="4183"/>
                    <a:pt x="14829" y="4045"/>
                  </a:cubicBezTo>
                  <a:cubicBezTo>
                    <a:pt x="14967" y="4045"/>
                    <a:pt x="14967" y="3906"/>
                    <a:pt x="15105" y="3768"/>
                  </a:cubicBezTo>
                  <a:cubicBezTo>
                    <a:pt x="15105" y="3768"/>
                    <a:pt x="15105" y="3630"/>
                    <a:pt x="14967" y="3457"/>
                  </a:cubicBezTo>
                  <a:cubicBezTo>
                    <a:pt x="14967" y="3181"/>
                    <a:pt x="14690" y="3042"/>
                    <a:pt x="14518" y="2766"/>
                  </a:cubicBezTo>
                  <a:cubicBezTo>
                    <a:pt x="14690" y="2593"/>
                    <a:pt x="14829" y="2593"/>
                    <a:pt x="14967" y="2455"/>
                  </a:cubicBezTo>
                  <a:lnTo>
                    <a:pt x="14967" y="2593"/>
                  </a:lnTo>
                  <a:cubicBezTo>
                    <a:pt x="15244" y="2904"/>
                    <a:pt x="15555" y="3181"/>
                    <a:pt x="15693" y="3630"/>
                  </a:cubicBezTo>
                  <a:cubicBezTo>
                    <a:pt x="15831" y="3630"/>
                    <a:pt x="15831" y="3768"/>
                    <a:pt x="15969" y="3768"/>
                  </a:cubicBezTo>
                  <a:lnTo>
                    <a:pt x="16246" y="3768"/>
                  </a:lnTo>
                  <a:cubicBezTo>
                    <a:pt x="16557" y="3630"/>
                    <a:pt x="16557" y="3319"/>
                    <a:pt x="16419" y="3181"/>
                  </a:cubicBezTo>
                  <a:cubicBezTo>
                    <a:pt x="16246" y="2766"/>
                    <a:pt x="15969" y="2455"/>
                    <a:pt x="15831" y="2178"/>
                  </a:cubicBezTo>
                  <a:cubicBezTo>
                    <a:pt x="15969" y="2040"/>
                    <a:pt x="16108" y="2040"/>
                    <a:pt x="16246" y="1902"/>
                  </a:cubicBezTo>
                  <a:cubicBezTo>
                    <a:pt x="16246" y="1902"/>
                    <a:pt x="16246" y="2040"/>
                    <a:pt x="16419" y="2040"/>
                  </a:cubicBezTo>
                  <a:cubicBezTo>
                    <a:pt x="16419" y="2178"/>
                    <a:pt x="16557" y="2455"/>
                    <a:pt x="16695" y="2593"/>
                  </a:cubicBezTo>
                  <a:cubicBezTo>
                    <a:pt x="16695" y="2766"/>
                    <a:pt x="16834" y="2766"/>
                    <a:pt x="16834" y="2766"/>
                  </a:cubicBezTo>
                  <a:cubicBezTo>
                    <a:pt x="16903" y="2835"/>
                    <a:pt x="16972" y="2869"/>
                    <a:pt x="17045" y="2869"/>
                  </a:cubicBezTo>
                  <a:cubicBezTo>
                    <a:pt x="17119" y="2869"/>
                    <a:pt x="17196" y="2835"/>
                    <a:pt x="17283" y="2766"/>
                  </a:cubicBezTo>
                  <a:cubicBezTo>
                    <a:pt x="17283" y="2766"/>
                    <a:pt x="17421" y="2593"/>
                    <a:pt x="17421" y="2455"/>
                  </a:cubicBezTo>
                  <a:lnTo>
                    <a:pt x="17421" y="2178"/>
                  </a:lnTo>
                  <a:cubicBezTo>
                    <a:pt x="17283" y="2040"/>
                    <a:pt x="17283" y="1729"/>
                    <a:pt x="17110" y="1591"/>
                  </a:cubicBezTo>
                  <a:cubicBezTo>
                    <a:pt x="17421" y="1452"/>
                    <a:pt x="17559" y="1452"/>
                    <a:pt x="17836" y="1314"/>
                  </a:cubicBezTo>
                  <a:cubicBezTo>
                    <a:pt x="17974" y="2178"/>
                    <a:pt x="17974" y="3042"/>
                    <a:pt x="18285" y="3768"/>
                  </a:cubicBezTo>
                  <a:cubicBezTo>
                    <a:pt x="18285" y="4045"/>
                    <a:pt x="18562" y="4183"/>
                    <a:pt x="18700" y="4183"/>
                  </a:cubicBezTo>
                  <a:cubicBezTo>
                    <a:pt x="19011" y="4045"/>
                    <a:pt x="19149" y="3768"/>
                    <a:pt x="19011" y="3630"/>
                  </a:cubicBezTo>
                  <a:cubicBezTo>
                    <a:pt x="19011" y="3042"/>
                    <a:pt x="18838" y="2593"/>
                    <a:pt x="18838" y="2178"/>
                  </a:cubicBezTo>
                  <a:cubicBezTo>
                    <a:pt x="18700" y="1729"/>
                    <a:pt x="18700" y="1452"/>
                    <a:pt x="18700" y="1176"/>
                  </a:cubicBezTo>
                  <a:cubicBezTo>
                    <a:pt x="18838" y="1037"/>
                    <a:pt x="19011" y="1037"/>
                    <a:pt x="19288" y="1037"/>
                  </a:cubicBezTo>
                  <a:cubicBezTo>
                    <a:pt x="19288" y="1037"/>
                    <a:pt x="19426" y="865"/>
                    <a:pt x="19564" y="865"/>
                  </a:cubicBezTo>
                  <a:lnTo>
                    <a:pt x="19564" y="1037"/>
                  </a:lnTo>
                  <a:cubicBezTo>
                    <a:pt x="19564" y="1314"/>
                    <a:pt x="19702" y="1591"/>
                    <a:pt x="19702" y="1902"/>
                  </a:cubicBezTo>
                  <a:cubicBezTo>
                    <a:pt x="19702" y="2040"/>
                    <a:pt x="19875" y="2178"/>
                    <a:pt x="19875" y="2178"/>
                  </a:cubicBezTo>
                  <a:cubicBezTo>
                    <a:pt x="20014" y="2316"/>
                    <a:pt x="20152" y="2316"/>
                    <a:pt x="20290" y="2316"/>
                  </a:cubicBezTo>
                  <a:cubicBezTo>
                    <a:pt x="20290" y="2178"/>
                    <a:pt x="20428" y="2178"/>
                    <a:pt x="20567" y="2040"/>
                  </a:cubicBezTo>
                  <a:lnTo>
                    <a:pt x="20567" y="1729"/>
                  </a:lnTo>
                  <a:cubicBezTo>
                    <a:pt x="20567" y="1591"/>
                    <a:pt x="20567" y="1452"/>
                    <a:pt x="20428" y="1452"/>
                  </a:cubicBezTo>
                  <a:lnTo>
                    <a:pt x="20428" y="1037"/>
                  </a:lnTo>
                  <a:lnTo>
                    <a:pt x="20428" y="726"/>
                  </a:lnTo>
                  <a:lnTo>
                    <a:pt x="20739" y="726"/>
                  </a:lnTo>
                  <a:lnTo>
                    <a:pt x="20739" y="1314"/>
                  </a:lnTo>
                  <a:cubicBezTo>
                    <a:pt x="20739" y="1591"/>
                    <a:pt x="20878" y="1729"/>
                    <a:pt x="21154" y="1729"/>
                  </a:cubicBezTo>
                  <a:cubicBezTo>
                    <a:pt x="21431" y="1729"/>
                    <a:pt x="21603" y="1591"/>
                    <a:pt x="21603" y="1314"/>
                  </a:cubicBezTo>
                  <a:lnTo>
                    <a:pt x="21603" y="588"/>
                  </a:lnTo>
                  <a:lnTo>
                    <a:pt x="22157" y="588"/>
                  </a:lnTo>
                  <a:lnTo>
                    <a:pt x="22157" y="1037"/>
                  </a:lnTo>
                  <a:cubicBezTo>
                    <a:pt x="22157" y="1176"/>
                    <a:pt x="22295" y="1452"/>
                    <a:pt x="22606" y="1452"/>
                  </a:cubicBezTo>
                  <a:cubicBezTo>
                    <a:pt x="22882" y="1452"/>
                    <a:pt x="23021" y="1176"/>
                    <a:pt x="23021" y="1037"/>
                  </a:cubicBezTo>
                  <a:lnTo>
                    <a:pt x="23021" y="450"/>
                  </a:lnTo>
                  <a:lnTo>
                    <a:pt x="23332" y="450"/>
                  </a:lnTo>
                  <a:lnTo>
                    <a:pt x="23332" y="588"/>
                  </a:lnTo>
                  <a:lnTo>
                    <a:pt x="23332" y="1176"/>
                  </a:lnTo>
                  <a:cubicBezTo>
                    <a:pt x="23332" y="1452"/>
                    <a:pt x="23470" y="1591"/>
                    <a:pt x="23747" y="1591"/>
                  </a:cubicBezTo>
                  <a:cubicBezTo>
                    <a:pt x="24023" y="1591"/>
                    <a:pt x="24196" y="1452"/>
                    <a:pt x="24196" y="1176"/>
                  </a:cubicBezTo>
                  <a:lnTo>
                    <a:pt x="24196" y="588"/>
                  </a:lnTo>
                  <a:cubicBezTo>
                    <a:pt x="24749" y="588"/>
                    <a:pt x="25198" y="588"/>
                    <a:pt x="25613" y="726"/>
                  </a:cubicBezTo>
                  <a:cubicBezTo>
                    <a:pt x="25337" y="1452"/>
                    <a:pt x="25198" y="2316"/>
                    <a:pt x="25060" y="3181"/>
                  </a:cubicBezTo>
                  <a:cubicBezTo>
                    <a:pt x="24887" y="3319"/>
                    <a:pt x="25060" y="3630"/>
                    <a:pt x="25337" y="3630"/>
                  </a:cubicBezTo>
                  <a:cubicBezTo>
                    <a:pt x="25373" y="3666"/>
                    <a:pt x="25419" y="3683"/>
                    <a:pt x="25467" y="3683"/>
                  </a:cubicBezTo>
                  <a:cubicBezTo>
                    <a:pt x="25601" y="3683"/>
                    <a:pt x="25751" y="3548"/>
                    <a:pt x="25751" y="3319"/>
                  </a:cubicBezTo>
                  <a:cubicBezTo>
                    <a:pt x="26062" y="2455"/>
                    <a:pt x="26201" y="1729"/>
                    <a:pt x="26477" y="865"/>
                  </a:cubicBezTo>
                  <a:cubicBezTo>
                    <a:pt x="26788" y="865"/>
                    <a:pt x="27065" y="1037"/>
                    <a:pt x="27341" y="1037"/>
                  </a:cubicBezTo>
                  <a:cubicBezTo>
                    <a:pt x="27341" y="1314"/>
                    <a:pt x="27203" y="1591"/>
                    <a:pt x="27203" y="1729"/>
                  </a:cubicBezTo>
                  <a:cubicBezTo>
                    <a:pt x="27065" y="2040"/>
                    <a:pt x="27203" y="2316"/>
                    <a:pt x="27480" y="2316"/>
                  </a:cubicBezTo>
                  <a:cubicBezTo>
                    <a:pt x="27652" y="2316"/>
                    <a:pt x="27929" y="2178"/>
                    <a:pt x="27929" y="2040"/>
                  </a:cubicBezTo>
                  <a:cubicBezTo>
                    <a:pt x="28067" y="1729"/>
                    <a:pt x="28067" y="1591"/>
                    <a:pt x="28205" y="1314"/>
                  </a:cubicBezTo>
                  <a:cubicBezTo>
                    <a:pt x="28344" y="1314"/>
                    <a:pt x="28517" y="1452"/>
                    <a:pt x="28655" y="1452"/>
                  </a:cubicBezTo>
                  <a:cubicBezTo>
                    <a:pt x="28517" y="1729"/>
                    <a:pt x="28344" y="1902"/>
                    <a:pt x="28344" y="2178"/>
                  </a:cubicBezTo>
                  <a:cubicBezTo>
                    <a:pt x="28205" y="2455"/>
                    <a:pt x="28205" y="2593"/>
                    <a:pt x="28517" y="2766"/>
                  </a:cubicBezTo>
                  <a:cubicBezTo>
                    <a:pt x="28572" y="2821"/>
                    <a:pt x="28649" y="2854"/>
                    <a:pt x="28731" y="2854"/>
                  </a:cubicBezTo>
                  <a:cubicBezTo>
                    <a:pt x="28854" y="2854"/>
                    <a:pt x="28987" y="2780"/>
                    <a:pt x="29070" y="2593"/>
                  </a:cubicBezTo>
                  <a:cubicBezTo>
                    <a:pt x="29208" y="2316"/>
                    <a:pt x="29381" y="2040"/>
                    <a:pt x="29519" y="1729"/>
                  </a:cubicBezTo>
                  <a:cubicBezTo>
                    <a:pt x="29519" y="1729"/>
                    <a:pt x="29657" y="1902"/>
                    <a:pt x="29795" y="1902"/>
                  </a:cubicBezTo>
                  <a:lnTo>
                    <a:pt x="29657" y="1902"/>
                  </a:lnTo>
                  <a:cubicBezTo>
                    <a:pt x="29657" y="2040"/>
                    <a:pt x="29519" y="2178"/>
                    <a:pt x="29519" y="2316"/>
                  </a:cubicBezTo>
                  <a:cubicBezTo>
                    <a:pt x="29519" y="2455"/>
                    <a:pt x="29381" y="2593"/>
                    <a:pt x="29519" y="2766"/>
                  </a:cubicBezTo>
                  <a:cubicBezTo>
                    <a:pt x="29519" y="2766"/>
                    <a:pt x="29519" y="2904"/>
                    <a:pt x="29657" y="2904"/>
                  </a:cubicBezTo>
                  <a:cubicBezTo>
                    <a:pt x="29795" y="3042"/>
                    <a:pt x="29934" y="3042"/>
                    <a:pt x="29934" y="3042"/>
                  </a:cubicBezTo>
                  <a:cubicBezTo>
                    <a:pt x="30071" y="3042"/>
                    <a:pt x="30072" y="2906"/>
                    <a:pt x="30242" y="2904"/>
                  </a:cubicBezTo>
                  <a:lnTo>
                    <a:pt x="30242" y="2904"/>
                  </a:lnTo>
                  <a:cubicBezTo>
                    <a:pt x="30072" y="2906"/>
                    <a:pt x="30072" y="3042"/>
                    <a:pt x="30072" y="3042"/>
                  </a:cubicBezTo>
                  <a:cubicBezTo>
                    <a:pt x="30072" y="3319"/>
                    <a:pt x="30245" y="3630"/>
                    <a:pt x="30383" y="3630"/>
                  </a:cubicBezTo>
                  <a:cubicBezTo>
                    <a:pt x="30660" y="3630"/>
                    <a:pt x="30936" y="3457"/>
                    <a:pt x="30936" y="3319"/>
                  </a:cubicBezTo>
                  <a:cubicBezTo>
                    <a:pt x="31109" y="3042"/>
                    <a:pt x="31109" y="2904"/>
                    <a:pt x="31247" y="2593"/>
                  </a:cubicBezTo>
                  <a:cubicBezTo>
                    <a:pt x="31524" y="2766"/>
                    <a:pt x="31800" y="2904"/>
                    <a:pt x="32111" y="3042"/>
                  </a:cubicBezTo>
                  <a:cubicBezTo>
                    <a:pt x="32111" y="3181"/>
                    <a:pt x="31973" y="3181"/>
                    <a:pt x="31973" y="3319"/>
                  </a:cubicBezTo>
                  <a:cubicBezTo>
                    <a:pt x="31385" y="4045"/>
                    <a:pt x="30936" y="4771"/>
                    <a:pt x="30383" y="5496"/>
                  </a:cubicBezTo>
                  <a:cubicBezTo>
                    <a:pt x="30383" y="5773"/>
                    <a:pt x="30383" y="6049"/>
                    <a:pt x="30660" y="6049"/>
                  </a:cubicBezTo>
                  <a:cubicBezTo>
                    <a:pt x="30719" y="6123"/>
                    <a:pt x="30809" y="6166"/>
                    <a:pt x="30904" y="6166"/>
                  </a:cubicBezTo>
                  <a:cubicBezTo>
                    <a:pt x="31032" y="6166"/>
                    <a:pt x="31168" y="6089"/>
                    <a:pt x="31247" y="5911"/>
                  </a:cubicBezTo>
                  <a:cubicBezTo>
                    <a:pt x="31662" y="5185"/>
                    <a:pt x="32250" y="4494"/>
                    <a:pt x="32664" y="3768"/>
                  </a:cubicBezTo>
                  <a:cubicBezTo>
                    <a:pt x="32664" y="3630"/>
                    <a:pt x="32837" y="3630"/>
                    <a:pt x="32664" y="3457"/>
                  </a:cubicBezTo>
                  <a:lnTo>
                    <a:pt x="32664" y="3457"/>
                  </a:lnTo>
                  <a:cubicBezTo>
                    <a:pt x="33114" y="3768"/>
                    <a:pt x="33390" y="3906"/>
                    <a:pt x="33840" y="4183"/>
                  </a:cubicBezTo>
                  <a:cubicBezTo>
                    <a:pt x="33701" y="4183"/>
                    <a:pt x="33701" y="4321"/>
                    <a:pt x="33701" y="4321"/>
                  </a:cubicBezTo>
                  <a:cubicBezTo>
                    <a:pt x="33528" y="4494"/>
                    <a:pt x="33390" y="4632"/>
                    <a:pt x="33252" y="4909"/>
                  </a:cubicBezTo>
                  <a:cubicBezTo>
                    <a:pt x="33252" y="5047"/>
                    <a:pt x="33252" y="5358"/>
                    <a:pt x="33528" y="5496"/>
                  </a:cubicBezTo>
                  <a:cubicBezTo>
                    <a:pt x="33579" y="5537"/>
                    <a:pt x="33639" y="5554"/>
                    <a:pt x="33701" y="5554"/>
                  </a:cubicBezTo>
                  <a:cubicBezTo>
                    <a:pt x="33851" y="5554"/>
                    <a:pt x="34018" y="5456"/>
                    <a:pt x="34116" y="5358"/>
                  </a:cubicBezTo>
                  <a:cubicBezTo>
                    <a:pt x="34116" y="5185"/>
                    <a:pt x="34254" y="4909"/>
                    <a:pt x="34393" y="4771"/>
                  </a:cubicBezTo>
                  <a:lnTo>
                    <a:pt x="34393" y="4632"/>
                  </a:lnTo>
                  <a:cubicBezTo>
                    <a:pt x="34704" y="4771"/>
                    <a:pt x="34842" y="4909"/>
                    <a:pt x="34980" y="5047"/>
                  </a:cubicBezTo>
                  <a:cubicBezTo>
                    <a:pt x="34704" y="5358"/>
                    <a:pt x="34393" y="5635"/>
                    <a:pt x="34254" y="5911"/>
                  </a:cubicBezTo>
                  <a:cubicBezTo>
                    <a:pt x="34116" y="6049"/>
                    <a:pt x="33978" y="6361"/>
                    <a:pt x="34254" y="6499"/>
                  </a:cubicBezTo>
                  <a:cubicBezTo>
                    <a:pt x="34323" y="6568"/>
                    <a:pt x="34436" y="6602"/>
                    <a:pt x="34548" y="6602"/>
                  </a:cubicBezTo>
                  <a:cubicBezTo>
                    <a:pt x="34660" y="6602"/>
                    <a:pt x="34773" y="6568"/>
                    <a:pt x="34842" y="6499"/>
                  </a:cubicBezTo>
                  <a:cubicBezTo>
                    <a:pt x="35118" y="6222"/>
                    <a:pt x="35430" y="5911"/>
                    <a:pt x="35568" y="5635"/>
                  </a:cubicBezTo>
                  <a:cubicBezTo>
                    <a:pt x="35706" y="5773"/>
                    <a:pt x="35844" y="5773"/>
                    <a:pt x="35844" y="5911"/>
                  </a:cubicBezTo>
                  <a:cubicBezTo>
                    <a:pt x="35844" y="6049"/>
                    <a:pt x="35706" y="6222"/>
                    <a:pt x="35706" y="6361"/>
                  </a:cubicBezTo>
                  <a:lnTo>
                    <a:pt x="35568" y="6361"/>
                  </a:lnTo>
                  <a:cubicBezTo>
                    <a:pt x="35568" y="6499"/>
                    <a:pt x="35430" y="6637"/>
                    <a:pt x="35430" y="6637"/>
                  </a:cubicBezTo>
                  <a:cubicBezTo>
                    <a:pt x="35430" y="6775"/>
                    <a:pt x="35430" y="6914"/>
                    <a:pt x="35568" y="7086"/>
                  </a:cubicBezTo>
                  <a:cubicBezTo>
                    <a:pt x="35706" y="7086"/>
                    <a:pt x="35706" y="7225"/>
                    <a:pt x="35844" y="7225"/>
                  </a:cubicBezTo>
                  <a:cubicBezTo>
                    <a:pt x="35983" y="7225"/>
                    <a:pt x="36121" y="7086"/>
                    <a:pt x="36121" y="7086"/>
                  </a:cubicBezTo>
                  <a:cubicBezTo>
                    <a:pt x="36294" y="6914"/>
                    <a:pt x="36432" y="6637"/>
                    <a:pt x="36570" y="6499"/>
                  </a:cubicBezTo>
                  <a:cubicBezTo>
                    <a:pt x="36570" y="6499"/>
                    <a:pt x="36570" y="6637"/>
                    <a:pt x="36708" y="6637"/>
                  </a:cubicBezTo>
                  <a:lnTo>
                    <a:pt x="36570" y="6637"/>
                  </a:lnTo>
                  <a:cubicBezTo>
                    <a:pt x="36432" y="6775"/>
                    <a:pt x="36294" y="7086"/>
                    <a:pt x="36294" y="7225"/>
                  </a:cubicBezTo>
                  <a:cubicBezTo>
                    <a:pt x="36121" y="7363"/>
                    <a:pt x="36121" y="7639"/>
                    <a:pt x="36432" y="7778"/>
                  </a:cubicBezTo>
                  <a:cubicBezTo>
                    <a:pt x="36491" y="7851"/>
                    <a:pt x="36575" y="7894"/>
                    <a:pt x="36663" y="7894"/>
                  </a:cubicBezTo>
                  <a:cubicBezTo>
                    <a:pt x="36781" y="7894"/>
                    <a:pt x="36906" y="7818"/>
                    <a:pt x="36985" y="7639"/>
                  </a:cubicBezTo>
                  <a:cubicBezTo>
                    <a:pt x="37158" y="7501"/>
                    <a:pt x="37158" y="7363"/>
                    <a:pt x="37296" y="7225"/>
                  </a:cubicBezTo>
                  <a:cubicBezTo>
                    <a:pt x="37434" y="7363"/>
                    <a:pt x="37573" y="7639"/>
                    <a:pt x="37711" y="7778"/>
                  </a:cubicBezTo>
                  <a:cubicBezTo>
                    <a:pt x="36985" y="8227"/>
                    <a:pt x="36432" y="8815"/>
                    <a:pt x="35706" y="9368"/>
                  </a:cubicBezTo>
                  <a:cubicBezTo>
                    <a:pt x="35568" y="9506"/>
                    <a:pt x="35568" y="9817"/>
                    <a:pt x="35706" y="9955"/>
                  </a:cubicBezTo>
                  <a:cubicBezTo>
                    <a:pt x="35844" y="10094"/>
                    <a:pt x="35983" y="10094"/>
                    <a:pt x="36121" y="10094"/>
                  </a:cubicBezTo>
                  <a:cubicBezTo>
                    <a:pt x="36121" y="10094"/>
                    <a:pt x="36294" y="10094"/>
                    <a:pt x="36432" y="9955"/>
                  </a:cubicBezTo>
                  <a:cubicBezTo>
                    <a:pt x="36985" y="9506"/>
                    <a:pt x="37573" y="8953"/>
                    <a:pt x="38298" y="8365"/>
                  </a:cubicBezTo>
                  <a:cubicBezTo>
                    <a:pt x="38437" y="8504"/>
                    <a:pt x="38575" y="8815"/>
                    <a:pt x="38713" y="8953"/>
                  </a:cubicBezTo>
                  <a:cubicBezTo>
                    <a:pt x="38437" y="8953"/>
                    <a:pt x="38298" y="9091"/>
                    <a:pt x="38160" y="9091"/>
                  </a:cubicBezTo>
                  <a:cubicBezTo>
                    <a:pt x="37849" y="9229"/>
                    <a:pt x="37849" y="9506"/>
                    <a:pt x="38022" y="9817"/>
                  </a:cubicBezTo>
                  <a:cubicBezTo>
                    <a:pt x="38022" y="9955"/>
                    <a:pt x="38298" y="9955"/>
                    <a:pt x="38575" y="9955"/>
                  </a:cubicBezTo>
                  <a:cubicBezTo>
                    <a:pt x="38575" y="9955"/>
                    <a:pt x="38575" y="9817"/>
                    <a:pt x="38713" y="9817"/>
                  </a:cubicBezTo>
                  <a:cubicBezTo>
                    <a:pt x="38886" y="9817"/>
                    <a:pt x="39024" y="9679"/>
                    <a:pt x="39163" y="9679"/>
                  </a:cubicBezTo>
                  <a:cubicBezTo>
                    <a:pt x="39301" y="9817"/>
                    <a:pt x="39301" y="9817"/>
                    <a:pt x="39439" y="9955"/>
                  </a:cubicBezTo>
                  <a:cubicBezTo>
                    <a:pt x="39301" y="10094"/>
                    <a:pt x="39024" y="10232"/>
                    <a:pt x="38886" y="10232"/>
                  </a:cubicBezTo>
                  <a:cubicBezTo>
                    <a:pt x="38713" y="10370"/>
                    <a:pt x="38575" y="10681"/>
                    <a:pt x="38713" y="10958"/>
                  </a:cubicBezTo>
                  <a:cubicBezTo>
                    <a:pt x="38835" y="11055"/>
                    <a:pt x="39010" y="11153"/>
                    <a:pt x="39150" y="11153"/>
                  </a:cubicBezTo>
                  <a:cubicBezTo>
                    <a:pt x="39208" y="11153"/>
                    <a:pt x="39260" y="11136"/>
                    <a:pt x="39301" y="11096"/>
                  </a:cubicBezTo>
                  <a:cubicBezTo>
                    <a:pt x="39439" y="10958"/>
                    <a:pt x="39750" y="10819"/>
                    <a:pt x="39888" y="10681"/>
                  </a:cubicBezTo>
                  <a:cubicBezTo>
                    <a:pt x="39888" y="10819"/>
                    <a:pt x="40027" y="10958"/>
                    <a:pt x="40027" y="11096"/>
                  </a:cubicBezTo>
                  <a:cubicBezTo>
                    <a:pt x="39888" y="11234"/>
                    <a:pt x="39750" y="11234"/>
                    <a:pt x="39439" y="11407"/>
                  </a:cubicBezTo>
                  <a:cubicBezTo>
                    <a:pt x="39301" y="11545"/>
                    <a:pt x="39163" y="11822"/>
                    <a:pt x="39301" y="12098"/>
                  </a:cubicBezTo>
                  <a:cubicBezTo>
                    <a:pt x="39400" y="12222"/>
                    <a:pt x="39587" y="12328"/>
                    <a:pt x="39786" y="12328"/>
                  </a:cubicBezTo>
                  <a:cubicBezTo>
                    <a:pt x="39864" y="12328"/>
                    <a:pt x="39943" y="12312"/>
                    <a:pt x="40020" y="12275"/>
                  </a:cubicBezTo>
                  <a:lnTo>
                    <a:pt x="40020" y="12275"/>
                  </a:lnTo>
                  <a:cubicBezTo>
                    <a:pt x="39987" y="12310"/>
                    <a:pt x="39953" y="12345"/>
                    <a:pt x="39888" y="12409"/>
                  </a:cubicBezTo>
                  <a:cubicBezTo>
                    <a:pt x="39888" y="12548"/>
                    <a:pt x="39888" y="12686"/>
                    <a:pt x="40027" y="12824"/>
                  </a:cubicBezTo>
                  <a:cubicBezTo>
                    <a:pt x="40027" y="12921"/>
                    <a:pt x="40163" y="13035"/>
                    <a:pt x="40351" y="13035"/>
                  </a:cubicBezTo>
                  <a:cubicBezTo>
                    <a:pt x="40431" y="13035"/>
                    <a:pt x="40521" y="13014"/>
                    <a:pt x="40614" y="12962"/>
                  </a:cubicBezTo>
                  <a:cubicBezTo>
                    <a:pt x="40614" y="12824"/>
                    <a:pt x="40753" y="12824"/>
                    <a:pt x="40891" y="12686"/>
                  </a:cubicBezTo>
                  <a:lnTo>
                    <a:pt x="40891" y="12962"/>
                  </a:lnTo>
                  <a:cubicBezTo>
                    <a:pt x="41029" y="13135"/>
                    <a:pt x="41029" y="13135"/>
                    <a:pt x="41029" y="13274"/>
                  </a:cubicBezTo>
                  <a:cubicBezTo>
                    <a:pt x="40441" y="13412"/>
                    <a:pt x="39750" y="13550"/>
                    <a:pt x="39163" y="13688"/>
                  </a:cubicBezTo>
                  <a:cubicBezTo>
                    <a:pt x="39024" y="13688"/>
                    <a:pt x="38886" y="13999"/>
                    <a:pt x="38886" y="14276"/>
                  </a:cubicBezTo>
                  <a:cubicBezTo>
                    <a:pt x="38886" y="14414"/>
                    <a:pt x="39163" y="14552"/>
                    <a:pt x="39439" y="14552"/>
                  </a:cubicBezTo>
                  <a:cubicBezTo>
                    <a:pt x="40027" y="14414"/>
                    <a:pt x="40614" y="14276"/>
                    <a:pt x="41167" y="14138"/>
                  </a:cubicBezTo>
                  <a:lnTo>
                    <a:pt x="41306" y="14138"/>
                  </a:lnTo>
                  <a:cubicBezTo>
                    <a:pt x="41306" y="14414"/>
                    <a:pt x="41478" y="14691"/>
                    <a:pt x="41478" y="15002"/>
                  </a:cubicBezTo>
                  <a:cubicBezTo>
                    <a:pt x="41167" y="15002"/>
                    <a:pt x="40891" y="15002"/>
                    <a:pt x="40614" y="15140"/>
                  </a:cubicBezTo>
                  <a:cubicBezTo>
                    <a:pt x="40303" y="15278"/>
                    <a:pt x="40165" y="15417"/>
                    <a:pt x="40303" y="15728"/>
                  </a:cubicBezTo>
                  <a:cubicBezTo>
                    <a:pt x="40303" y="15866"/>
                    <a:pt x="40614" y="16004"/>
                    <a:pt x="40753" y="16004"/>
                  </a:cubicBezTo>
                  <a:cubicBezTo>
                    <a:pt x="41029" y="16004"/>
                    <a:pt x="41167" y="15866"/>
                    <a:pt x="41306" y="15866"/>
                  </a:cubicBezTo>
                  <a:lnTo>
                    <a:pt x="41617" y="15866"/>
                  </a:lnTo>
                  <a:lnTo>
                    <a:pt x="41617" y="16419"/>
                  </a:lnTo>
                  <a:cubicBezTo>
                    <a:pt x="41478" y="16419"/>
                    <a:pt x="41306" y="16592"/>
                    <a:pt x="41167" y="16592"/>
                  </a:cubicBezTo>
                  <a:cubicBezTo>
                    <a:pt x="41029" y="16592"/>
                    <a:pt x="40753" y="16730"/>
                    <a:pt x="40753" y="17007"/>
                  </a:cubicBezTo>
                  <a:cubicBezTo>
                    <a:pt x="40753" y="17145"/>
                    <a:pt x="41029" y="17456"/>
                    <a:pt x="41167" y="17456"/>
                  </a:cubicBezTo>
                  <a:cubicBezTo>
                    <a:pt x="41306" y="17456"/>
                    <a:pt x="41617" y="17456"/>
                    <a:pt x="41755" y="17283"/>
                  </a:cubicBezTo>
                  <a:lnTo>
                    <a:pt x="41755" y="18320"/>
                  </a:lnTo>
                  <a:cubicBezTo>
                    <a:pt x="41617" y="18147"/>
                    <a:pt x="41478" y="18147"/>
                    <a:pt x="41306" y="18147"/>
                  </a:cubicBezTo>
                  <a:cubicBezTo>
                    <a:pt x="41167" y="18147"/>
                    <a:pt x="41029" y="18147"/>
                    <a:pt x="41029" y="18320"/>
                  </a:cubicBezTo>
                  <a:cubicBezTo>
                    <a:pt x="40891" y="18320"/>
                    <a:pt x="40891" y="18458"/>
                    <a:pt x="40891" y="18597"/>
                  </a:cubicBezTo>
                  <a:cubicBezTo>
                    <a:pt x="40891" y="18735"/>
                    <a:pt x="40891" y="18873"/>
                    <a:pt x="41029" y="18873"/>
                  </a:cubicBezTo>
                  <a:cubicBezTo>
                    <a:pt x="41029" y="19011"/>
                    <a:pt x="41167" y="19011"/>
                    <a:pt x="41306" y="19011"/>
                  </a:cubicBezTo>
                  <a:lnTo>
                    <a:pt x="41478" y="19011"/>
                  </a:lnTo>
                  <a:cubicBezTo>
                    <a:pt x="41478" y="19011"/>
                    <a:pt x="41617" y="19184"/>
                    <a:pt x="41755" y="19184"/>
                  </a:cubicBezTo>
                  <a:lnTo>
                    <a:pt x="41755" y="20048"/>
                  </a:lnTo>
                  <a:cubicBezTo>
                    <a:pt x="41617" y="19875"/>
                    <a:pt x="41617" y="19875"/>
                    <a:pt x="41478" y="19875"/>
                  </a:cubicBezTo>
                  <a:lnTo>
                    <a:pt x="40891" y="19875"/>
                  </a:lnTo>
                  <a:cubicBezTo>
                    <a:pt x="40614" y="20048"/>
                    <a:pt x="40441" y="20187"/>
                    <a:pt x="40614" y="20463"/>
                  </a:cubicBezTo>
                  <a:cubicBezTo>
                    <a:pt x="40614" y="20740"/>
                    <a:pt x="40891" y="20740"/>
                    <a:pt x="41167" y="20740"/>
                  </a:cubicBezTo>
                  <a:lnTo>
                    <a:pt x="41306" y="20740"/>
                  </a:lnTo>
                  <a:cubicBezTo>
                    <a:pt x="41478" y="20740"/>
                    <a:pt x="41478" y="20740"/>
                    <a:pt x="41617" y="20912"/>
                  </a:cubicBezTo>
                  <a:lnTo>
                    <a:pt x="41755" y="20912"/>
                  </a:lnTo>
                  <a:cubicBezTo>
                    <a:pt x="41617" y="21327"/>
                    <a:pt x="41617" y="21777"/>
                    <a:pt x="41617" y="22191"/>
                  </a:cubicBezTo>
                  <a:cubicBezTo>
                    <a:pt x="40753" y="21777"/>
                    <a:pt x="39888" y="21327"/>
                    <a:pt x="39024" y="20740"/>
                  </a:cubicBezTo>
                  <a:lnTo>
                    <a:pt x="38713" y="20740"/>
                  </a:lnTo>
                  <a:cubicBezTo>
                    <a:pt x="38575" y="20740"/>
                    <a:pt x="38437" y="20740"/>
                    <a:pt x="38437" y="20912"/>
                  </a:cubicBezTo>
                  <a:cubicBezTo>
                    <a:pt x="38298" y="21189"/>
                    <a:pt x="38298" y="21465"/>
                    <a:pt x="38575" y="21604"/>
                  </a:cubicBezTo>
                  <a:cubicBezTo>
                    <a:pt x="39024" y="21777"/>
                    <a:pt x="39439" y="22053"/>
                    <a:pt x="40027" y="22330"/>
                  </a:cubicBezTo>
                  <a:cubicBezTo>
                    <a:pt x="40441" y="22641"/>
                    <a:pt x="40891" y="22779"/>
                    <a:pt x="41478" y="23055"/>
                  </a:cubicBezTo>
                  <a:cubicBezTo>
                    <a:pt x="41306" y="23332"/>
                    <a:pt x="41306" y="23505"/>
                    <a:pt x="41167" y="23781"/>
                  </a:cubicBezTo>
                  <a:lnTo>
                    <a:pt x="41167" y="23920"/>
                  </a:lnTo>
                  <a:cubicBezTo>
                    <a:pt x="41029" y="23781"/>
                    <a:pt x="40753" y="23781"/>
                    <a:pt x="40614" y="23643"/>
                  </a:cubicBezTo>
                  <a:lnTo>
                    <a:pt x="40441" y="23643"/>
                  </a:lnTo>
                  <a:cubicBezTo>
                    <a:pt x="40165" y="23643"/>
                    <a:pt x="40027" y="23781"/>
                    <a:pt x="40027" y="23920"/>
                  </a:cubicBezTo>
                  <a:cubicBezTo>
                    <a:pt x="39888" y="24196"/>
                    <a:pt x="40027" y="24507"/>
                    <a:pt x="40303" y="24507"/>
                  </a:cubicBezTo>
                  <a:cubicBezTo>
                    <a:pt x="40441" y="24645"/>
                    <a:pt x="40753" y="24645"/>
                    <a:pt x="40891" y="24645"/>
                  </a:cubicBezTo>
                  <a:cubicBezTo>
                    <a:pt x="40891" y="24784"/>
                    <a:pt x="40753" y="24922"/>
                    <a:pt x="40753" y="25060"/>
                  </a:cubicBezTo>
                  <a:cubicBezTo>
                    <a:pt x="40441" y="25060"/>
                    <a:pt x="40303" y="24922"/>
                    <a:pt x="40165" y="24922"/>
                  </a:cubicBezTo>
                  <a:lnTo>
                    <a:pt x="40027" y="24922"/>
                  </a:lnTo>
                  <a:cubicBezTo>
                    <a:pt x="39888" y="24922"/>
                    <a:pt x="39577" y="25060"/>
                    <a:pt x="39577" y="25233"/>
                  </a:cubicBezTo>
                  <a:cubicBezTo>
                    <a:pt x="39577" y="25510"/>
                    <a:pt x="39750" y="25648"/>
                    <a:pt x="39888" y="25786"/>
                  </a:cubicBezTo>
                  <a:cubicBezTo>
                    <a:pt x="40027" y="25786"/>
                    <a:pt x="40165" y="25786"/>
                    <a:pt x="40303" y="25924"/>
                  </a:cubicBezTo>
                  <a:cubicBezTo>
                    <a:pt x="40165" y="25924"/>
                    <a:pt x="40165" y="26097"/>
                    <a:pt x="40027" y="26235"/>
                  </a:cubicBezTo>
                  <a:cubicBezTo>
                    <a:pt x="39888" y="26235"/>
                    <a:pt x="39888" y="26097"/>
                    <a:pt x="39750" y="25924"/>
                  </a:cubicBezTo>
                  <a:lnTo>
                    <a:pt x="39439" y="25924"/>
                  </a:lnTo>
                  <a:cubicBezTo>
                    <a:pt x="39301" y="25924"/>
                    <a:pt x="39163" y="26097"/>
                    <a:pt x="39163" y="26235"/>
                  </a:cubicBezTo>
                  <a:cubicBezTo>
                    <a:pt x="39024" y="26374"/>
                    <a:pt x="39024" y="26650"/>
                    <a:pt x="39301" y="26788"/>
                  </a:cubicBezTo>
                  <a:cubicBezTo>
                    <a:pt x="39301" y="26788"/>
                    <a:pt x="39439" y="26961"/>
                    <a:pt x="39577" y="26961"/>
                  </a:cubicBezTo>
                  <a:cubicBezTo>
                    <a:pt x="39577" y="27100"/>
                    <a:pt x="39439" y="27238"/>
                    <a:pt x="39301" y="27376"/>
                  </a:cubicBezTo>
                  <a:cubicBezTo>
                    <a:pt x="38886" y="26961"/>
                    <a:pt x="38298" y="26374"/>
                    <a:pt x="38022" y="25924"/>
                  </a:cubicBezTo>
                  <a:cubicBezTo>
                    <a:pt x="37711" y="25648"/>
                    <a:pt x="37573" y="25371"/>
                    <a:pt x="37434" y="25060"/>
                  </a:cubicBezTo>
                  <a:cubicBezTo>
                    <a:pt x="37296" y="24922"/>
                    <a:pt x="37158" y="24922"/>
                    <a:pt x="36985" y="24922"/>
                  </a:cubicBezTo>
                  <a:lnTo>
                    <a:pt x="36847" y="24922"/>
                  </a:lnTo>
                  <a:cubicBezTo>
                    <a:pt x="36570" y="25060"/>
                    <a:pt x="36570" y="25371"/>
                    <a:pt x="36708" y="25510"/>
                  </a:cubicBezTo>
                  <a:cubicBezTo>
                    <a:pt x="37158" y="26512"/>
                    <a:pt x="38022" y="27376"/>
                    <a:pt x="38713" y="27964"/>
                  </a:cubicBezTo>
                  <a:cubicBezTo>
                    <a:pt x="38575" y="28240"/>
                    <a:pt x="38437" y="28378"/>
                    <a:pt x="38298" y="28517"/>
                  </a:cubicBezTo>
                  <a:cubicBezTo>
                    <a:pt x="38160" y="28690"/>
                    <a:pt x="38022" y="28966"/>
                    <a:pt x="38022" y="29243"/>
                  </a:cubicBezTo>
                  <a:lnTo>
                    <a:pt x="37849" y="29243"/>
                  </a:lnTo>
                  <a:cubicBezTo>
                    <a:pt x="37849" y="29381"/>
                    <a:pt x="37711" y="29554"/>
                    <a:pt x="37711" y="29554"/>
                  </a:cubicBezTo>
                  <a:cubicBezTo>
                    <a:pt x="37711" y="29692"/>
                    <a:pt x="37711" y="29830"/>
                    <a:pt x="37849" y="29968"/>
                  </a:cubicBezTo>
                  <a:cubicBezTo>
                    <a:pt x="38298" y="30418"/>
                    <a:pt x="38713" y="30694"/>
                    <a:pt x="39163" y="31109"/>
                  </a:cubicBezTo>
                  <a:lnTo>
                    <a:pt x="39301" y="31109"/>
                  </a:lnTo>
                  <a:cubicBezTo>
                    <a:pt x="39301" y="31109"/>
                    <a:pt x="39439" y="30971"/>
                    <a:pt x="39577" y="30971"/>
                  </a:cubicBezTo>
                  <a:cubicBezTo>
                    <a:pt x="39163" y="30556"/>
                    <a:pt x="38575" y="29968"/>
                    <a:pt x="38022" y="29554"/>
                  </a:cubicBezTo>
                  <a:cubicBezTo>
                    <a:pt x="38298" y="29381"/>
                    <a:pt x="38437" y="29104"/>
                    <a:pt x="38575" y="28966"/>
                  </a:cubicBezTo>
                  <a:cubicBezTo>
                    <a:pt x="39301" y="28240"/>
                    <a:pt x="39888" y="27376"/>
                    <a:pt x="40303" y="26650"/>
                  </a:cubicBezTo>
                  <a:cubicBezTo>
                    <a:pt x="41478" y="24784"/>
                    <a:pt x="42170" y="22641"/>
                    <a:pt x="42343" y="20463"/>
                  </a:cubicBezTo>
                  <a:cubicBezTo>
                    <a:pt x="42619" y="18458"/>
                    <a:pt x="42481" y="16281"/>
                    <a:pt x="41893" y="14276"/>
                  </a:cubicBezTo>
                  <a:cubicBezTo>
                    <a:pt x="41306" y="12098"/>
                    <a:pt x="40441" y="10094"/>
                    <a:pt x="39301" y="8365"/>
                  </a:cubicBezTo>
                  <a:cubicBezTo>
                    <a:pt x="39163" y="8089"/>
                    <a:pt x="39024" y="7950"/>
                    <a:pt x="38886" y="7639"/>
                  </a:cubicBezTo>
                  <a:cubicBezTo>
                    <a:pt x="38298" y="7086"/>
                    <a:pt x="37711" y="6499"/>
                    <a:pt x="37158" y="5911"/>
                  </a:cubicBezTo>
                  <a:cubicBezTo>
                    <a:pt x="36847" y="5496"/>
                    <a:pt x="36432" y="5185"/>
                    <a:pt x="36121" y="4909"/>
                  </a:cubicBezTo>
                  <a:cubicBezTo>
                    <a:pt x="34842" y="4183"/>
                    <a:pt x="33528" y="3319"/>
                    <a:pt x="32388" y="2593"/>
                  </a:cubicBezTo>
                  <a:cubicBezTo>
                    <a:pt x="31524" y="2178"/>
                    <a:pt x="30660" y="1729"/>
                    <a:pt x="29934" y="1314"/>
                  </a:cubicBezTo>
                  <a:cubicBezTo>
                    <a:pt x="29795" y="1176"/>
                    <a:pt x="29795" y="1176"/>
                    <a:pt x="29795" y="1037"/>
                  </a:cubicBezTo>
                  <a:lnTo>
                    <a:pt x="29657" y="1037"/>
                  </a:lnTo>
                  <a:cubicBezTo>
                    <a:pt x="29381" y="865"/>
                    <a:pt x="29070" y="726"/>
                    <a:pt x="28931" y="726"/>
                  </a:cubicBezTo>
                  <a:cubicBezTo>
                    <a:pt x="27203" y="312"/>
                    <a:pt x="25475" y="1"/>
                    <a:pt x="236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8"/>
            <p:cNvSpPr/>
            <p:nvPr/>
          </p:nvSpPr>
          <p:spPr>
            <a:xfrm>
              <a:off x="6907392" y="3765822"/>
              <a:ext cx="43609" cy="41514"/>
            </a:xfrm>
            <a:custGeom>
              <a:avLst/>
              <a:gdLst/>
              <a:ahLst/>
              <a:cxnLst/>
              <a:rect l="l" t="t" r="r" b="b"/>
              <a:pathLst>
                <a:path w="2144" h="2041" extrusionOk="0">
                  <a:moveTo>
                    <a:pt x="415" y="1"/>
                  </a:moveTo>
                  <a:cubicBezTo>
                    <a:pt x="277" y="1"/>
                    <a:pt x="139" y="139"/>
                    <a:pt x="139" y="139"/>
                  </a:cubicBezTo>
                  <a:lnTo>
                    <a:pt x="1" y="139"/>
                  </a:lnTo>
                  <a:cubicBezTo>
                    <a:pt x="139" y="312"/>
                    <a:pt x="277" y="312"/>
                    <a:pt x="277" y="450"/>
                  </a:cubicBezTo>
                  <a:cubicBezTo>
                    <a:pt x="865" y="865"/>
                    <a:pt x="1452" y="1314"/>
                    <a:pt x="2005" y="1729"/>
                  </a:cubicBezTo>
                  <a:cubicBezTo>
                    <a:pt x="2005" y="1867"/>
                    <a:pt x="2144" y="1867"/>
                    <a:pt x="2144" y="2040"/>
                  </a:cubicBezTo>
                  <a:cubicBezTo>
                    <a:pt x="2144" y="1867"/>
                    <a:pt x="2144" y="1591"/>
                    <a:pt x="2005" y="1453"/>
                  </a:cubicBezTo>
                  <a:cubicBezTo>
                    <a:pt x="1591" y="1003"/>
                    <a:pt x="1003" y="450"/>
                    <a:pt x="4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8"/>
            <p:cNvSpPr/>
            <p:nvPr/>
          </p:nvSpPr>
          <p:spPr>
            <a:xfrm>
              <a:off x="6113658" y="3220964"/>
              <a:ext cx="840876" cy="691824"/>
            </a:xfrm>
            <a:custGeom>
              <a:avLst/>
              <a:gdLst/>
              <a:ahLst/>
              <a:cxnLst/>
              <a:rect l="l" t="t" r="r" b="b"/>
              <a:pathLst>
                <a:path w="41341" h="34013" extrusionOk="0">
                  <a:moveTo>
                    <a:pt x="1867" y="1"/>
                  </a:moveTo>
                  <a:cubicBezTo>
                    <a:pt x="1591" y="1"/>
                    <a:pt x="1279" y="1"/>
                    <a:pt x="1003" y="139"/>
                  </a:cubicBezTo>
                  <a:cubicBezTo>
                    <a:pt x="554" y="450"/>
                    <a:pt x="139" y="865"/>
                    <a:pt x="1" y="1453"/>
                  </a:cubicBezTo>
                  <a:cubicBezTo>
                    <a:pt x="1" y="1453"/>
                    <a:pt x="139" y="1453"/>
                    <a:pt x="139" y="1591"/>
                  </a:cubicBezTo>
                  <a:cubicBezTo>
                    <a:pt x="415" y="2040"/>
                    <a:pt x="865" y="2455"/>
                    <a:pt x="1141" y="2904"/>
                  </a:cubicBezTo>
                  <a:cubicBezTo>
                    <a:pt x="2144" y="3907"/>
                    <a:pt x="3146" y="4909"/>
                    <a:pt x="4183" y="5773"/>
                  </a:cubicBezTo>
                  <a:cubicBezTo>
                    <a:pt x="4183" y="5912"/>
                    <a:pt x="4321" y="6050"/>
                    <a:pt x="4321" y="6050"/>
                  </a:cubicBezTo>
                  <a:cubicBezTo>
                    <a:pt x="4459" y="6050"/>
                    <a:pt x="4459" y="6188"/>
                    <a:pt x="4598" y="6188"/>
                  </a:cubicBezTo>
                  <a:cubicBezTo>
                    <a:pt x="5738" y="7225"/>
                    <a:pt x="6775" y="8366"/>
                    <a:pt x="7916" y="9506"/>
                  </a:cubicBezTo>
                  <a:cubicBezTo>
                    <a:pt x="8918" y="10232"/>
                    <a:pt x="9782" y="11096"/>
                    <a:pt x="10508" y="11822"/>
                  </a:cubicBezTo>
                  <a:lnTo>
                    <a:pt x="10647" y="11960"/>
                  </a:lnTo>
                  <a:lnTo>
                    <a:pt x="11234" y="12410"/>
                  </a:lnTo>
                  <a:lnTo>
                    <a:pt x="11234" y="12548"/>
                  </a:lnTo>
                  <a:cubicBezTo>
                    <a:pt x="13239" y="14553"/>
                    <a:pt x="15417" y="16419"/>
                    <a:pt x="17421" y="18286"/>
                  </a:cubicBezTo>
                  <a:cubicBezTo>
                    <a:pt x="17698" y="18009"/>
                    <a:pt x="18009" y="17733"/>
                    <a:pt x="18286" y="17595"/>
                  </a:cubicBezTo>
                  <a:cubicBezTo>
                    <a:pt x="18424" y="17283"/>
                    <a:pt x="18700" y="17145"/>
                    <a:pt x="19011" y="16869"/>
                  </a:cubicBezTo>
                  <a:cubicBezTo>
                    <a:pt x="18873" y="16730"/>
                    <a:pt x="18562" y="16558"/>
                    <a:pt x="18286" y="16281"/>
                  </a:cubicBezTo>
                  <a:cubicBezTo>
                    <a:pt x="17836" y="16730"/>
                    <a:pt x="17283" y="17145"/>
                    <a:pt x="16834" y="17595"/>
                  </a:cubicBezTo>
                  <a:cubicBezTo>
                    <a:pt x="16696" y="17422"/>
                    <a:pt x="16557" y="17283"/>
                    <a:pt x="16419" y="17145"/>
                  </a:cubicBezTo>
                  <a:cubicBezTo>
                    <a:pt x="16696" y="16869"/>
                    <a:pt x="16972" y="16558"/>
                    <a:pt x="17283" y="16281"/>
                  </a:cubicBezTo>
                  <a:cubicBezTo>
                    <a:pt x="17421" y="16281"/>
                    <a:pt x="17421" y="16143"/>
                    <a:pt x="17421" y="16005"/>
                  </a:cubicBezTo>
                  <a:cubicBezTo>
                    <a:pt x="17421" y="15866"/>
                    <a:pt x="17421" y="15693"/>
                    <a:pt x="17283" y="15693"/>
                  </a:cubicBezTo>
                  <a:cubicBezTo>
                    <a:pt x="17283" y="15555"/>
                    <a:pt x="17145" y="15555"/>
                    <a:pt x="16972" y="15555"/>
                  </a:cubicBezTo>
                  <a:cubicBezTo>
                    <a:pt x="16834" y="15555"/>
                    <a:pt x="16696" y="15555"/>
                    <a:pt x="16696" y="15693"/>
                  </a:cubicBezTo>
                  <a:cubicBezTo>
                    <a:pt x="16419" y="16005"/>
                    <a:pt x="16108" y="16143"/>
                    <a:pt x="15831" y="16419"/>
                  </a:cubicBezTo>
                  <a:cubicBezTo>
                    <a:pt x="15693" y="16419"/>
                    <a:pt x="15693" y="16281"/>
                    <a:pt x="15693" y="16281"/>
                  </a:cubicBezTo>
                  <a:cubicBezTo>
                    <a:pt x="15831" y="16143"/>
                    <a:pt x="15970" y="16005"/>
                    <a:pt x="16108" y="15866"/>
                  </a:cubicBezTo>
                  <a:cubicBezTo>
                    <a:pt x="16281" y="15693"/>
                    <a:pt x="16281" y="15693"/>
                    <a:pt x="16419" y="15555"/>
                  </a:cubicBezTo>
                  <a:cubicBezTo>
                    <a:pt x="16557" y="15555"/>
                    <a:pt x="16557" y="15417"/>
                    <a:pt x="16557" y="15417"/>
                  </a:cubicBezTo>
                  <a:cubicBezTo>
                    <a:pt x="16696" y="15279"/>
                    <a:pt x="16557" y="15140"/>
                    <a:pt x="16557" y="15002"/>
                  </a:cubicBezTo>
                  <a:cubicBezTo>
                    <a:pt x="16419" y="14829"/>
                    <a:pt x="16281" y="14829"/>
                    <a:pt x="16108" y="14829"/>
                  </a:cubicBezTo>
                  <a:lnTo>
                    <a:pt x="15970" y="14829"/>
                  </a:lnTo>
                  <a:cubicBezTo>
                    <a:pt x="15693" y="15140"/>
                    <a:pt x="15244" y="15417"/>
                    <a:pt x="14967" y="15693"/>
                  </a:cubicBezTo>
                  <a:cubicBezTo>
                    <a:pt x="14967" y="15555"/>
                    <a:pt x="14829" y="15417"/>
                    <a:pt x="14691" y="15279"/>
                  </a:cubicBezTo>
                  <a:cubicBezTo>
                    <a:pt x="14967" y="15140"/>
                    <a:pt x="15106" y="15002"/>
                    <a:pt x="15417" y="14829"/>
                  </a:cubicBezTo>
                  <a:cubicBezTo>
                    <a:pt x="15555" y="14553"/>
                    <a:pt x="15555" y="14276"/>
                    <a:pt x="15244" y="14138"/>
                  </a:cubicBezTo>
                  <a:cubicBezTo>
                    <a:pt x="15244" y="14138"/>
                    <a:pt x="15106" y="13965"/>
                    <a:pt x="14967" y="13965"/>
                  </a:cubicBezTo>
                  <a:cubicBezTo>
                    <a:pt x="14829" y="13965"/>
                    <a:pt x="14829" y="14138"/>
                    <a:pt x="14691" y="14138"/>
                  </a:cubicBezTo>
                  <a:cubicBezTo>
                    <a:pt x="14552" y="14276"/>
                    <a:pt x="14380" y="14415"/>
                    <a:pt x="14241" y="14553"/>
                  </a:cubicBezTo>
                  <a:lnTo>
                    <a:pt x="14103" y="14691"/>
                  </a:lnTo>
                  <a:cubicBezTo>
                    <a:pt x="14103" y="14553"/>
                    <a:pt x="13965" y="14553"/>
                    <a:pt x="13965" y="14415"/>
                  </a:cubicBezTo>
                  <a:cubicBezTo>
                    <a:pt x="14103" y="14276"/>
                    <a:pt x="14241" y="14138"/>
                    <a:pt x="14380" y="13965"/>
                  </a:cubicBezTo>
                  <a:cubicBezTo>
                    <a:pt x="14380" y="13827"/>
                    <a:pt x="14552" y="13689"/>
                    <a:pt x="14552" y="13550"/>
                  </a:cubicBezTo>
                  <a:cubicBezTo>
                    <a:pt x="14552" y="13550"/>
                    <a:pt x="14380" y="13412"/>
                    <a:pt x="14380" y="13274"/>
                  </a:cubicBezTo>
                  <a:lnTo>
                    <a:pt x="14103" y="13274"/>
                  </a:lnTo>
                  <a:cubicBezTo>
                    <a:pt x="13965" y="13274"/>
                    <a:pt x="13827" y="13274"/>
                    <a:pt x="13688" y="13412"/>
                  </a:cubicBezTo>
                  <a:cubicBezTo>
                    <a:pt x="13516" y="13412"/>
                    <a:pt x="13377" y="13550"/>
                    <a:pt x="13377" y="13689"/>
                  </a:cubicBezTo>
                  <a:cubicBezTo>
                    <a:pt x="13101" y="13412"/>
                    <a:pt x="12824" y="13274"/>
                    <a:pt x="12651" y="12963"/>
                  </a:cubicBezTo>
                  <a:lnTo>
                    <a:pt x="13377" y="12237"/>
                  </a:lnTo>
                  <a:cubicBezTo>
                    <a:pt x="13239" y="12099"/>
                    <a:pt x="12962" y="11960"/>
                    <a:pt x="12651" y="11822"/>
                  </a:cubicBezTo>
                  <a:cubicBezTo>
                    <a:pt x="12513" y="11960"/>
                    <a:pt x="12237" y="12099"/>
                    <a:pt x="12098" y="12237"/>
                  </a:cubicBezTo>
                  <a:cubicBezTo>
                    <a:pt x="11787" y="12099"/>
                    <a:pt x="11649" y="11960"/>
                    <a:pt x="11511" y="11822"/>
                  </a:cubicBezTo>
                  <a:cubicBezTo>
                    <a:pt x="11787" y="11684"/>
                    <a:pt x="11960" y="11546"/>
                    <a:pt x="12098" y="11373"/>
                  </a:cubicBezTo>
                  <a:cubicBezTo>
                    <a:pt x="12237" y="11373"/>
                    <a:pt x="12237" y="11373"/>
                    <a:pt x="12237" y="11235"/>
                  </a:cubicBezTo>
                  <a:cubicBezTo>
                    <a:pt x="11960" y="11096"/>
                    <a:pt x="11787" y="10958"/>
                    <a:pt x="11511" y="10682"/>
                  </a:cubicBezTo>
                  <a:lnTo>
                    <a:pt x="11511" y="10820"/>
                  </a:lnTo>
                  <a:cubicBezTo>
                    <a:pt x="11372" y="10958"/>
                    <a:pt x="11096" y="11096"/>
                    <a:pt x="10923" y="11096"/>
                  </a:cubicBezTo>
                  <a:lnTo>
                    <a:pt x="10923" y="11235"/>
                  </a:lnTo>
                  <a:cubicBezTo>
                    <a:pt x="10785" y="11096"/>
                    <a:pt x="10647" y="10958"/>
                    <a:pt x="10508" y="10820"/>
                  </a:cubicBezTo>
                  <a:cubicBezTo>
                    <a:pt x="10785" y="10682"/>
                    <a:pt x="10923" y="10509"/>
                    <a:pt x="11234" y="10370"/>
                  </a:cubicBezTo>
                  <a:cubicBezTo>
                    <a:pt x="10923" y="10094"/>
                    <a:pt x="10647" y="9956"/>
                    <a:pt x="10508" y="9817"/>
                  </a:cubicBezTo>
                  <a:cubicBezTo>
                    <a:pt x="10370" y="9956"/>
                    <a:pt x="10059" y="10094"/>
                    <a:pt x="9921" y="10232"/>
                  </a:cubicBezTo>
                  <a:cubicBezTo>
                    <a:pt x="9782" y="9956"/>
                    <a:pt x="9506" y="9817"/>
                    <a:pt x="9368" y="9645"/>
                  </a:cubicBezTo>
                  <a:cubicBezTo>
                    <a:pt x="9644" y="9506"/>
                    <a:pt x="9782" y="9368"/>
                    <a:pt x="9921" y="9230"/>
                  </a:cubicBezTo>
                  <a:cubicBezTo>
                    <a:pt x="9782" y="8953"/>
                    <a:pt x="9506" y="8780"/>
                    <a:pt x="9368" y="8642"/>
                  </a:cubicBezTo>
                  <a:cubicBezTo>
                    <a:pt x="9057" y="8780"/>
                    <a:pt x="8918" y="8953"/>
                    <a:pt x="8780" y="9092"/>
                  </a:cubicBezTo>
                  <a:cubicBezTo>
                    <a:pt x="8780" y="8953"/>
                    <a:pt x="8642" y="8953"/>
                    <a:pt x="8642" y="8953"/>
                  </a:cubicBezTo>
                  <a:cubicBezTo>
                    <a:pt x="8642" y="8780"/>
                    <a:pt x="8780" y="8780"/>
                    <a:pt x="8918" y="8642"/>
                  </a:cubicBezTo>
                  <a:lnTo>
                    <a:pt x="9057" y="8504"/>
                  </a:lnTo>
                  <a:lnTo>
                    <a:pt x="9195" y="8366"/>
                  </a:lnTo>
                  <a:cubicBezTo>
                    <a:pt x="8918" y="8227"/>
                    <a:pt x="8780" y="8089"/>
                    <a:pt x="8642" y="7778"/>
                  </a:cubicBezTo>
                  <a:lnTo>
                    <a:pt x="8504" y="7778"/>
                  </a:lnTo>
                  <a:cubicBezTo>
                    <a:pt x="8331" y="7916"/>
                    <a:pt x="8192" y="8089"/>
                    <a:pt x="7916" y="8227"/>
                  </a:cubicBezTo>
                  <a:cubicBezTo>
                    <a:pt x="7778" y="8089"/>
                    <a:pt x="7639" y="7916"/>
                    <a:pt x="7467" y="7778"/>
                  </a:cubicBezTo>
                  <a:lnTo>
                    <a:pt x="8054" y="7225"/>
                  </a:lnTo>
                  <a:lnTo>
                    <a:pt x="7467" y="6637"/>
                  </a:lnTo>
                  <a:cubicBezTo>
                    <a:pt x="7190" y="6776"/>
                    <a:pt x="7052" y="6914"/>
                    <a:pt x="6775" y="7225"/>
                  </a:cubicBezTo>
                  <a:cubicBezTo>
                    <a:pt x="6602" y="6914"/>
                    <a:pt x="6464" y="6776"/>
                    <a:pt x="6326" y="6637"/>
                  </a:cubicBezTo>
                  <a:cubicBezTo>
                    <a:pt x="6464" y="6361"/>
                    <a:pt x="6602" y="6188"/>
                    <a:pt x="6775" y="6050"/>
                  </a:cubicBezTo>
                  <a:cubicBezTo>
                    <a:pt x="6914" y="6050"/>
                    <a:pt x="6914" y="5912"/>
                    <a:pt x="6914" y="5912"/>
                  </a:cubicBezTo>
                  <a:cubicBezTo>
                    <a:pt x="6775" y="5773"/>
                    <a:pt x="6602" y="5497"/>
                    <a:pt x="6326" y="5324"/>
                  </a:cubicBezTo>
                  <a:cubicBezTo>
                    <a:pt x="6326" y="5324"/>
                    <a:pt x="6188" y="5324"/>
                    <a:pt x="6188" y="5497"/>
                  </a:cubicBezTo>
                  <a:cubicBezTo>
                    <a:pt x="6049" y="5635"/>
                    <a:pt x="5738" y="5773"/>
                    <a:pt x="5600" y="6050"/>
                  </a:cubicBezTo>
                  <a:cubicBezTo>
                    <a:pt x="5462" y="5912"/>
                    <a:pt x="5462" y="5773"/>
                    <a:pt x="5324" y="5635"/>
                  </a:cubicBezTo>
                  <a:cubicBezTo>
                    <a:pt x="5462" y="5497"/>
                    <a:pt x="5738" y="5324"/>
                    <a:pt x="5911" y="5186"/>
                  </a:cubicBezTo>
                  <a:cubicBezTo>
                    <a:pt x="6049" y="5047"/>
                    <a:pt x="6049" y="4909"/>
                    <a:pt x="6049" y="4909"/>
                  </a:cubicBezTo>
                  <a:cubicBezTo>
                    <a:pt x="5911" y="4771"/>
                    <a:pt x="5738" y="4633"/>
                    <a:pt x="5738" y="4460"/>
                  </a:cubicBezTo>
                  <a:lnTo>
                    <a:pt x="5600" y="4460"/>
                  </a:lnTo>
                  <a:cubicBezTo>
                    <a:pt x="5462" y="4460"/>
                    <a:pt x="5324" y="4460"/>
                    <a:pt x="5185" y="4633"/>
                  </a:cubicBezTo>
                  <a:cubicBezTo>
                    <a:pt x="5047" y="4771"/>
                    <a:pt x="4874" y="4909"/>
                    <a:pt x="4736" y="5047"/>
                  </a:cubicBezTo>
                  <a:lnTo>
                    <a:pt x="4598" y="5047"/>
                  </a:lnTo>
                  <a:cubicBezTo>
                    <a:pt x="4736" y="4771"/>
                    <a:pt x="4874" y="4633"/>
                    <a:pt x="5185" y="4460"/>
                  </a:cubicBezTo>
                  <a:cubicBezTo>
                    <a:pt x="5324" y="4322"/>
                    <a:pt x="5324" y="4045"/>
                    <a:pt x="5047" y="3768"/>
                  </a:cubicBezTo>
                  <a:lnTo>
                    <a:pt x="4736" y="3768"/>
                  </a:lnTo>
                  <a:cubicBezTo>
                    <a:pt x="4736" y="3768"/>
                    <a:pt x="4598" y="3768"/>
                    <a:pt x="4459" y="3907"/>
                  </a:cubicBezTo>
                  <a:lnTo>
                    <a:pt x="4010" y="4322"/>
                  </a:lnTo>
                  <a:cubicBezTo>
                    <a:pt x="3872" y="4322"/>
                    <a:pt x="3734" y="4183"/>
                    <a:pt x="3734" y="4183"/>
                  </a:cubicBezTo>
                  <a:cubicBezTo>
                    <a:pt x="3872" y="3907"/>
                    <a:pt x="4010" y="3768"/>
                    <a:pt x="4321" y="3457"/>
                  </a:cubicBezTo>
                  <a:cubicBezTo>
                    <a:pt x="4459" y="3319"/>
                    <a:pt x="4459" y="3043"/>
                    <a:pt x="4321" y="2904"/>
                  </a:cubicBezTo>
                  <a:cubicBezTo>
                    <a:pt x="4183" y="2732"/>
                    <a:pt x="4010" y="2732"/>
                    <a:pt x="4010" y="2732"/>
                  </a:cubicBezTo>
                  <a:lnTo>
                    <a:pt x="3872" y="2732"/>
                  </a:lnTo>
                  <a:cubicBezTo>
                    <a:pt x="3872" y="2732"/>
                    <a:pt x="3734" y="2904"/>
                    <a:pt x="3595" y="2904"/>
                  </a:cubicBezTo>
                  <a:cubicBezTo>
                    <a:pt x="3457" y="3043"/>
                    <a:pt x="3319" y="3319"/>
                    <a:pt x="3008" y="3457"/>
                  </a:cubicBezTo>
                  <a:cubicBezTo>
                    <a:pt x="2731" y="3181"/>
                    <a:pt x="2455" y="3043"/>
                    <a:pt x="2282" y="2732"/>
                  </a:cubicBezTo>
                  <a:cubicBezTo>
                    <a:pt x="2731" y="2317"/>
                    <a:pt x="3319" y="1867"/>
                    <a:pt x="3872" y="1453"/>
                  </a:cubicBezTo>
                  <a:cubicBezTo>
                    <a:pt x="3734" y="1314"/>
                    <a:pt x="3734" y="1176"/>
                    <a:pt x="3595" y="1003"/>
                  </a:cubicBezTo>
                  <a:cubicBezTo>
                    <a:pt x="3595" y="865"/>
                    <a:pt x="3457" y="865"/>
                    <a:pt x="3457" y="727"/>
                  </a:cubicBezTo>
                  <a:cubicBezTo>
                    <a:pt x="2869" y="1176"/>
                    <a:pt x="2282" y="1591"/>
                    <a:pt x="1591" y="2040"/>
                  </a:cubicBezTo>
                  <a:cubicBezTo>
                    <a:pt x="1141" y="1729"/>
                    <a:pt x="865" y="1314"/>
                    <a:pt x="415" y="865"/>
                  </a:cubicBezTo>
                  <a:cubicBezTo>
                    <a:pt x="865" y="589"/>
                    <a:pt x="1418" y="312"/>
                    <a:pt x="1867" y="1"/>
                  </a:cubicBezTo>
                  <a:close/>
                  <a:moveTo>
                    <a:pt x="17421" y="18286"/>
                  </a:moveTo>
                  <a:cubicBezTo>
                    <a:pt x="19150" y="19876"/>
                    <a:pt x="20878" y="21466"/>
                    <a:pt x="22468" y="23194"/>
                  </a:cubicBezTo>
                  <a:lnTo>
                    <a:pt x="22606" y="23194"/>
                  </a:lnTo>
                  <a:cubicBezTo>
                    <a:pt x="23470" y="24058"/>
                    <a:pt x="24473" y="24922"/>
                    <a:pt x="25337" y="25786"/>
                  </a:cubicBezTo>
                  <a:cubicBezTo>
                    <a:pt x="26339" y="26651"/>
                    <a:pt x="27342" y="27515"/>
                    <a:pt x="28379" y="28379"/>
                  </a:cubicBezTo>
                  <a:lnTo>
                    <a:pt x="28932" y="28828"/>
                  </a:lnTo>
                  <a:lnTo>
                    <a:pt x="28932" y="28966"/>
                  </a:lnTo>
                  <a:cubicBezTo>
                    <a:pt x="30798" y="30556"/>
                    <a:pt x="32526" y="32112"/>
                    <a:pt x="34255" y="33702"/>
                  </a:cubicBezTo>
                  <a:cubicBezTo>
                    <a:pt x="34427" y="33840"/>
                    <a:pt x="34704" y="34013"/>
                    <a:pt x="34842" y="34013"/>
                  </a:cubicBezTo>
                  <a:lnTo>
                    <a:pt x="34980" y="34013"/>
                  </a:lnTo>
                  <a:cubicBezTo>
                    <a:pt x="35119" y="33840"/>
                    <a:pt x="35119" y="33840"/>
                    <a:pt x="35292" y="33840"/>
                  </a:cubicBezTo>
                  <a:cubicBezTo>
                    <a:pt x="35292" y="33840"/>
                    <a:pt x="35430" y="33840"/>
                    <a:pt x="35568" y="33702"/>
                  </a:cubicBezTo>
                  <a:lnTo>
                    <a:pt x="35706" y="33702"/>
                  </a:lnTo>
                  <a:cubicBezTo>
                    <a:pt x="37435" y="32699"/>
                    <a:pt x="39163" y="31559"/>
                    <a:pt x="41029" y="30107"/>
                  </a:cubicBezTo>
                  <a:cubicBezTo>
                    <a:pt x="41340" y="29831"/>
                    <a:pt x="41340" y="29381"/>
                    <a:pt x="41168" y="29105"/>
                  </a:cubicBezTo>
                  <a:lnTo>
                    <a:pt x="41168" y="29105"/>
                  </a:lnTo>
                  <a:cubicBezTo>
                    <a:pt x="40753" y="29519"/>
                    <a:pt x="40165" y="29969"/>
                    <a:pt x="39612" y="30384"/>
                  </a:cubicBezTo>
                  <a:cubicBezTo>
                    <a:pt x="39439" y="30384"/>
                    <a:pt x="39439" y="30384"/>
                    <a:pt x="39439" y="30556"/>
                  </a:cubicBezTo>
                  <a:lnTo>
                    <a:pt x="39439" y="30695"/>
                  </a:lnTo>
                  <a:cubicBezTo>
                    <a:pt x="39301" y="30695"/>
                    <a:pt x="39301" y="30833"/>
                    <a:pt x="39301" y="30833"/>
                  </a:cubicBezTo>
                  <a:cubicBezTo>
                    <a:pt x="39163" y="30833"/>
                    <a:pt x="39025" y="30971"/>
                    <a:pt x="38748" y="30971"/>
                  </a:cubicBezTo>
                  <a:cubicBezTo>
                    <a:pt x="38748" y="31109"/>
                    <a:pt x="38575" y="31109"/>
                    <a:pt x="38437" y="31109"/>
                  </a:cubicBezTo>
                  <a:cubicBezTo>
                    <a:pt x="38022" y="31421"/>
                    <a:pt x="37573" y="31697"/>
                    <a:pt x="37020" y="31974"/>
                  </a:cubicBezTo>
                  <a:cubicBezTo>
                    <a:pt x="36294" y="32423"/>
                    <a:pt x="35430" y="32838"/>
                    <a:pt x="34566" y="33287"/>
                  </a:cubicBezTo>
                  <a:cubicBezTo>
                    <a:pt x="34427" y="33149"/>
                    <a:pt x="34116" y="32976"/>
                    <a:pt x="33978" y="32838"/>
                  </a:cubicBezTo>
                  <a:cubicBezTo>
                    <a:pt x="34842" y="32285"/>
                    <a:pt x="35568" y="31697"/>
                    <a:pt x="36432" y="31248"/>
                  </a:cubicBezTo>
                  <a:cubicBezTo>
                    <a:pt x="35983" y="31248"/>
                    <a:pt x="35568" y="31248"/>
                    <a:pt x="35119" y="31109"/>
                  </a:cubicBezTo>
                  <a:lnTo>
                    <a:pt x="34980" y="31109"/>
                  </a:lnTo>
                  <a:cubicBezTo>
                    <a:pt x="34842" y="31109"/>
                    <a:pt x="34704" y="31248"/>
                    <a:pt x="34704" y="31248"/>
                  </a:cubicBezTo>
                  <a:cubicBezTo>
                    <a:pt x="34255" y="31559"/>
                    <a:pt x="33840" y="31835"/>
                    <a:pt x="33390" y="32285"/>
                  </a:cubicBezTo>
                  <a:cubicBezTo>
                    <a:pt x="33252" y="32112"/>
                    <a:pt x="33114" y="31974"/>
                    <a:pt x="32976" y="31974"/>
                  </a:cubicBezTo>
                  <a:cubicBezTo>
                    <a:pt x="33252" y="31835"/>
                    <a:pt x="33563" y="31559"/>
                    <a:pt x="33702" y="31421"/>
                  </a:cubicBezTo>
                  <a:cubicBezTo>
                    <a:pt x="33840" y="31421"/>
                    <a:pt x="33840" y="31248"/>
                    <a:pt x="33840" y="31109"/>
                  </a:cubicBezTo>
                  <a:cubicBezTo>
                    <a:pt x="33978" y="31109"/>
                    <a:pt x="33840" y="30971"/>
                    <a:pt x="33840" y="30833"/>
                  </a:cubicBezTo>
                  <a:cubicBezTo>
                    <a:pt x="33702" y="30695"/>
                    <a:pt x="33563" y="30695"/>
                    <a:pt x="33390" y="30695"/>
                  </a:cubicBezTo>
                  <a:lnTo>
                    <a:pt x="33252" y="30695"/>
                  </a:lnTo>
                  <a:cubicBezTo>
                    <a:pt x="32976" y="30971"/>
                    <a:pt x="32699" y="31109"/>
                    <a:pt x="32388" y="31248"/>
                  </a:cubicBezTo>
                  <a:cubicBezTo>
                    <a:pt x="32250" y="31248"/>
                    <a:pt x="32250" y="31109"/>
                    <a:pt x="32112" y="30971"/>
                  </a:cubicBezTo>
                  <a:cubicBezTo>
                    <a:pt x="32250" y="30833"/>
                    <a:pt x="32526" y="30695"/>
                    <a:pt x="32699" y="30556"/>
                  </a:cubicBezTo>
                  <a:cubicBezTo>
                    <a:pt x="32837" y="30556"/>
                    <a:pt x="32976" y="30384"/>
                    <a:pt x="32976" y="30245"/>
                  </a:cubicBezTo>
                  <a:lnTo>
                    <a:pt x="32976" y="29969"/>
                  </a:lnTo>
                  <a:cubicBezTo>
                    <a:pt x="32837" y="29969"/>
                    <a:pt x="32699" y="29831"/>
                    <a:pt x="32699" y="29831"/>
                  </a:cubicBezTo>
                  <a:lnTo>
                    <a:pt x="32250" y="29831"/>
                  </a:lnTo>
                  <a:cubicBezTo>
                    <a:pt x="31973" y="30107"/>
                    <a:pt x="31662" y="30245"/>
                    <a:pt x="31386" y="30384"/>
                  </a:cubicBezTo>
                  <a:cubicBezTo>
                    <a:pt x="31247" y="30245"/>
                    <a:pt x="31109" y="30107"/>
                    <a:pt x="30971" y="30107"/>
                  </a:cubicBezTo>
                  <a:cubicBezTo>
                    <a:pt x="31247" y="29831"/>
                    <a:pt x="31524" y="29692"/>
                    <a:pt x="31835" y="29519"/>
                  </a:cubicBezTo>
                  <a:cubicBezTo>
                    <a:pt x="31835" y="29519"/>
                    <a:pt x="31973" y="29381"/>
                    <a:pt x="31973" y="29243"/>
                  </a:cubicBezTo>
                  <a:cubicBezTo>
                    <a:pt x="31835" y="29105"/>
                    <a:pt x="31524" y="28966"/>
                    <a:pt x="31386" y="28655"/>
                  </a:cubicBezTo>
                  <a:cubicBezTo>
                    <a:pt x="31386" y="28828"/>
                    <a:pt x="31386" y="28828"/>
                    <a:pt x="31247" y="28828"/>
                  </a:cubicBezTo>
                  <a:cubicBezTo>
                    <a:pt x="30971" y="28966"/>
                    <a:pt x="30660" y="29243"/>
                    <a:pt x="30383" y="29381"/>
                  </a:cubicBezTo>
                  <a:lnTo>
                    <a:pt x="30245" y="29381"/>
                  </a:lnTo>
                  <a:cubicBezTo>
                    <a:pt x="30383" y="29243"/>
                    <a:pt x="30522" y="29105"/>
                    <a:pt x="30798" y="28966"/>
                  </a:cubicBezTo>
                  <a:cubicBezTo>
                    <a:pt x="30798" y="28966"/>
                    <a:pt x="30971" y="28828"/>
                    <a:pt x="30971" y="28655"/>
                  </a:cubicBezTo>
                  <a:lnTo>
                    <a:pt x="30971" y="28379"/>
                  </a:lnTo>
                  <a:cubicBezTo>
                    <a:pt x="30798" y="28241"/>
                    <a:pt x="30660" y="28241"/>
                    <a:pt x="30660" y="28241"/>
                  </a:cubicBezTo>
                  <a:lnTo>
                    <a:pt x="30245" y="28241"/>
                  </a:lnTo>
                  <a:cubicBezTo>
                    <a:pt x="30107" y="28379"/>
                    <a:pt x="29934" y="28517"/>
                    <a:pt x="29657" y="28655"/>
                  </a:cubicBezTo>
                  <a:cubicBezTo>
                    <a:pt x="29657" y="28655"/>
                    <a:pt x="29657" y="28828"/>
                    <a:pt x="29519" y="28828"/>
                  </a:cubicBezTo>
                  <a:cubicBezTo>
                    <a:pt x="29243" y="28517"/>
                    <a:pt x="28932" y="28241"/>
                    <a:pt x="28517" y="27964"/>
                  </a:cubicBezTo>
                  <a:cubicBezTo>
                    <a:pt x="28932" y="27653"/>
                    <a:pt x="29381" y="27376"/>
                    <a:pt x="29796" y="27100"/>
                  </a:cubicBezTo>
                  <a:cubicBezTo>
                    <a:pt x="29519" y="26927"/>
                    <a:pt x="29381" y="26651"/>
                    <a:pt x="29243" y="26512"/>
                  </a:cubicBezTo>
                  <a:cubicBezTo>
                    <a:pt x="28793" y="26789"/>
                    <a:pt x="28379" y="27100"/>
                    <a:pt x="27929" y="27238"/>
                  </a:cubicBezTo>
                  <a:cubicBezTo>
                    <a:pt x="27791" y="27100"/>
                    <a:pt x="27653" y="26927"/>
                    <a:pt x="27514" y="26927"/>
                  </a:cubicBezTo>
                  <a:lnTo>
                    <a:pt x="28206" y="26236"/>
                  </a:lnTo>
                  <a:cubicBezTo>
                    <a:pt x="28379" y="26063"/>
                    <a:pt x="28379" y="25786"/>
                    <a:pt x="28206" y="25648"/>
                  </a:cubicBezTo>
                  <a:cubicBezTo>
                    <a:pt x="28067" y="25510"/>
                    <a:pt x="28067" y="25510"/>
                    <a:pt x="27929" y="25510"/>
                  </a:cubicBezTo>
                  <a:cubicBezTo>
                    <a:pt x="27791" y="25510"/>
                    <a:pt x="27653" y="25648"/>
                    <a:pt x="27653" y="25648"/>
                  </a:cubicBezTo>
                  <a:cubicBezTo>
                    <a:pt x="27514" y="25786"/>
                    <a:pt x="27514" y="25786"/>
                    <a:pt x="27342" y="25786"/>
                  </a:cubicBezTo>
                  <a:cubicBezTo>
                    <a:pt x="27203" y="25925"/>
                    <a:pt x="27065" y="26063"/>
                    <a:pt x="26927" y="26236"/>
                  </a:cubicBezTo>
                  <a:lnTo>
                    <a:pt x="26789" y="26236"/>
                  </a:lnTo>
                  <a:cubicBezTo>
                    <a:pt x="26789" y="26236"/>
                    <a:pt x="26650" y="26236"/>
                    <a:pt x="26650" y="26063"/>
                  </a:cubicBezTo>
                  <a:cubicBezTo>
                    <a:pt x="26477" y="26063"/>
                    <a:pt x="26477" y="25925"/>
                    <a:pt x="26339" y="25786"/>
                  </a:cubicBezTo>
                  <a:lnTo>
                    <a:pt x="26477" y="25786"/>
                  </a:lnTo>
                  <a:cubicBezTo>
                    <a:pt x="26650" y="25648"/>
                    <a:pt x="26789" y="25510"/>
                    <a:pt x="26927" y="25372"/>
                  </a:cubicBezTo>
                  <a:cubicBezTo>
                    <a:pt x="27065" y="25199"/>
                    <a:pt x="27203" y="25061"/>
                    <a:pt x="27065" y="24784"/>
                  </a:cubicBezTo>
                  <a:cubicBezTo>
                    <a:pt x="26927" y="24646"/>
                    <a:pt x="26789" y="24646"/>
                    <a:pt x="26650" y="24646"/>
                  </a:cubicBezTo>
                  <a:lnTo>
                    <a:pt x="26477" y="24646"/>
                  </a:lnTo>
                  <a:cubicBezTo>
                    <a:pt x="26201" y="24784"/>
                    <a:pt x="25924" y="25061"/>
                    <a:pt x="25613" y="25199"/>
                  </a:cubicBezTo>
                  <a:lnTo>
                    <a:pt x="25475" y="25199"/>
                  </a:lnTo>
                  <a:cubicBezTo>
                    <a:pt x="25786" y="24922"/>
                    <a:pt x="25924" y="24784"/>
                    <a:pt x="26201" y="24646"/>
                  </a:cubicBezTo>
                  <a:cubicBezTo>
                    <a:pt x="26339" y="24508"/>
                    <a:pt x="26477" y="24335"/>
                    <a:pt x="26339" y="24058"/>
                  </a:cubicBezTo>
                  <a:cubicBezTo>
                    <a:pt x="26201" y="23920"/>
                    <a:pt x="26063" y="23920"/>
                    <a:pt x="25924" y="23920"/>
                  </a:cubicBezTo>
                  <a:lnTo>
                    <a:pt x="25786" y="23920"/>
                  </a:lnTo>
                  <a:cubicBezTo>
                    <a:pt x="25475" y="24058"/>
                    <a:pt x="25199" y="24335"/>
                    <a:pt x="24922" y="24508"/>
                  </a:cubicBezTo>
                  <a:cubicBezTo>
                    <a:pt x="24749" y="24508"/>
                    <a:pt x="24749" y="24335"/>
                    <a:pt x="24611" y="24335"/>
                  </a:cubicBezTo>
                  <a:cubicBezTo>
                    <a:pt x="24922" y="24196"/>
                    <a:pt x="25060" y="24058"/>
                    <a:pt x="25199" y="23920"/>
                  </a:cubicBezTo>
                  <a:cubicBezTo>
                    <a:pt x="25475" y="23782"/>
                    <a:pt x="25475" y="23471"/>
                    <a:pt x="25337" y="23332"/>
                  </a:cubicBezTo>
                  <a:cubicBezTo>
                    <a:pt x="25337" y="23194"/>
                    <a:pt x="25199" y="23056"/>
                    <a:pt x="25060" y="23056"/>
                  </a:cubicBezTo>
                  <a:cubicBezTo>
                    <a:pt x="24922" y="23056"/>
                    <a:pt x="24922" y="23056"/>
                    <a:pt x="24749" y="23194"/>
                  </a:cubicBezTo>
                  <a:cubicBezTo>
                    <a:pt x="24473" y="23332"/>
                    <a:pt x="24196" y="23471"/>
                    <a:pt x="24058" y="23782"/>
                  </a:cubicBezTo>
                  <a:cubicBezTo>
                    <a:pt x="23747" y="23471"/>
                    <a:pt x="23470" y="23332"/>
                    <a:pt x="23194" y="23056"/>
                  </a:cubicBezTo>
                  <a:cubicBezTo>
                    <a:pt x="23332" y="22918"/>
                    <a:pt x="23470" y="22779"/>
                    <a:pt x="23609" y="22779"/>
                  </a:cubicBezTo>
                  <a:cubicBezTo>
                    <a:pt x="24058" y="22468"/>
                    <a:pt x="24334" y="22053"/>
                    <a:pt x="24749" y="21742"/>
                  </a:cubicBezTo>
                  <a:lnTo>
                    <a:pt x="24196" y="21189"/>
                  </a:lnTo>
                  <a:cubicBezTo>
                    <a:pt x="23609" y="21604"/>
                    <a:pt x="23021" y="22053"/>
                    <a:pt x="22606" y="22468"/>
                  </a:cubicBezTo>
                  <a:cubicBezTo>
                    <a:pt x="22330" y="22330"/>
                    <a:pt x="22157" y="22192"/>
                    <a:pt x="22019" y="22053"/>
                  </a:cubicBezTo>
                  <a:cubicBezTo>
                    <a:pt x="22157" y="21742"/>
                    <a:pt x="22468" y="21604"/>
                    <a:pt x="22606" y="21328"/>
                  </a:cubicBezTo>
                  <a:cubicBezTo>
                    <a:pt x="22883" y="21189"/>
                    <a:pt x="22744" y="20878"/>
                    <a:pt x="22606" y="20740"/>
                  </a:cubicBezTo>
                  <a:cubicBezTo>
                    <a:pt x="22606" y="20740"/>
                    <a:pt x="22468" y="20602"/>
                    <a:pt x="22330" y="20602"/>
                  </a:cubicBezTo>
                  <a:cubicBezTo>
                    <a:pt x="22157" y="20602"/>
                    <a:pt x="22157" y="20740"/>
                    <a:pt x="22019" y="20740"/>
                  </a:cubicBezTo>
                  <a:cubicBezTo>
                    <a:pt x="21742" y="21051"/>
                    <a:pt x="21604" y="21189"/>
                    <a:pt x="21293" y="21466"/>
                  </a:cubicBezTo>
                  <a:cubicBezTo>
                    <a:pt x="21154" y="21328"/>
                    <a:pt x="21154" y="21328"/>
                    <a:pt x="21016" y="21189"/>
                  </a:cubicBezTo>
                  <a:cubicBezTo>
                    <a:pt x="21154" y="21051"/>
                    <a:pt x="21293" y="21051"/>
                    <a:pt x="21465" y="20878"/>
                  </a:cubicBezTo>
                  <a:cubicBezTo>
                    <a:pt x="21604" y="20740"/>
                    <a:pt x="21742" y="20463"/>
                    <a:pt x="21604" y="20325"/>
                  </a:cubicBezTo>
                  <a:cubicBezTo>
                    <a:pt x="21465" y="20187"/>
                    <a:pt x="21293" y="20014"/>
                    <a:pt x="21154" y="20014"/>
                  </a:cubicBezTo>
                  <a:lnTo>
                    <a:pt x="21016" y="20187"/>
                  </a:lnTo>
                  <a:cubicBezTo>
                    <a:pt x="20740" y="20325"/>
                    <a:pt x="20601" y="20463"/>
                    <a:pt x="20290" y="20602"/>
                  </a:cubicBezTo>
                  <a:cubicBezTo>
                    <a:pt x="20290" y="20602"/>
                    <a:pt x="20152" y="20602"/>
                    <a:pt x="20152" y="20463"/>
                  </a:cubicBezTo>
                  <a:cubicBezTo>
                    <a:pt x="20290" y="20325"/>
                    <a:pt x="20429" y="20187"/>
                    <a:pt x="20601" y="20014"/>
                  </a:cubicBezTo>
                  <a:cubicBezTo>
                    <a:pt x="20740" y="19876"/>
                    <a:pt x="20740" y="19599"/>
                    <a:pt x="20601" y="19461"/>
                  </a:cubicBezTo>
                  <a:cubicBezTo>
                    <a:pt x="20429" y="19461"/>
                    <a:pt x="20290" y="19323"/>
                    <a:pt x="20290" y="19323"/>
                  </a:cubicBezTo>
                  <a:cubicBezTo>
                    <a:pt x="20152" y="19323"/>
                    <a:pt x="20014" y="19461"/>
                    <a:pt x="19876" y="19461"/>
                  </a:cubicBezTo>
                  <a:cubicBezTo>
                    <a:pt x="19737" y="19599"/>
                    <a:pt x="19564" y="19738"/>
                    <a:pt x="19426" y="19876"/>
                  </a:cubicBezTo>
                  <a:cubicBezTo>
                    <a:pt x="19288" y="19876"/>
                    <a:pt x="19150" y="19738"/>
                    <a:pt x="19011" y="19599"/>
                  </a:cubicBezTo>
                  <a:cubicBezTo>
                    <a:pt x="19288" y="19461"/>
                    <a:pt x="19426" y="19323"/>
                    <a:pt x="19564" y="19150"/>
                  </a:cubicBezTo>
                  <a:cubicBezTo>
                    <a:pt x="19737" y="19012"/>
                    <a:pt x="19737" y="18735"/>
                    <a:pt x="19426" y="18597"/>
                  </a:cubicBezTo>
                  <a:cubicBezTo>
                    <a:pt x="19426" y="18459"/>
                    <a:pt x="19288" y="18459"/>
                    <a:pt x="19150" y="18459"/>
                  </a:cubicBezTo>
                  <a:cubicBezTo>
                    <a:pt x="19011" y="18459"/>
                    <a:pt x="19011" y="18459"/>
                    <a:pt x="18873" y="18597"/>
                  </a:cubicBezTo>
                  <a:cubicBezTo>
                    <a:pt x="18700" y="18735"/>
                    <a:pt x="18562" y="18873"/>
                    <a:pt x="18424" y="19012"/>
                  </a:cubicBezTo>
                  <a:cubicBezTo>
                    <a:pt x="18147" y="18735"/>
                    <a:pt x="17836" y="18459"/>
                    <a:pt x="17421" y="1828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8"/>
            <p:cNvSpPr/>
            <p:nvPr/>
          </p:nvSpPr>
          <p:spPr>
            <a:xfrm>
              <a:off x="6948173" y="3423445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8"/>
            <p:cNvSpPr/>
            <p:nvPr/>
          </p:nvSpPr>
          <p:spPr>
            <a:xfrm>
              <a:off x="6948173" y="3423445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4" name="Google Shape;1264;p8"/>
          <p:cNvGrpSpPr/>
          <p:nvPr/>
        </p:nvGrpSpPr>
        <p:grpSpPr>
          <a:xfrm>
            <a:off x="7079241" y="2570666"/>
            <a:ext cx="1002753" cy="1511381"/>
            <a:chOff x="6456089" y="2552414"/>
            <a:chExt cx="672943" cy="1014758"/>
          </a:xfrm>
        </p:grpSpPr>
        <p:sp>
          <p:nvSpPr>
            <p:cNvPr id="1265" name="Google Shape;1265;p8"/>
            <p:cNvSpPr/>
            <p:nvPr/>
          </p:nvSpPr>
          <p:spPr>
            <a:xfrm>
              <a:off x="6492709" y="2899437"/>
              <a:ext cx="25467" cy="36028"/>
            </a:xfrm>
            <a:custGeom>
              <a:avLst/>
              <a:gdLst/>
              <a:ahLst/>
              <a:cxnLst/>
              <a:rect l="l" t="t" r="r" b="b"/>
              <a:pathLst>
                <a:path w="1418" h="2006" extrusionOk="0">
                  <a:moveTo>
                    <a:pt x="554" y="1"/>
                  </a:moveTo>
                  <a:cubicBezTo>
                    <a:pt x="415" y="139"/>
                    <a:pt x="277" y="277"/>
                    <a:pt x="277" y="554"/>
                  </a:cubicBezTo>
                  <a:cubicBezTo>
                    <a:pt x="139" y="727"/>
                    <a:pt x="139" y="865"/>
                    <a:pt x="1" y="1141"/>
                  </a:cubicBezTo>
                  <a:cubicBezTo>
                    <a:pt x="139" y="1141"/>
                    <a:pt x="277" y="1280"/>
                    <a:pt x="277" y="1280"/>
                  </a:cubicBezTo>
                  <a:lnTo>
                    <a:pt x="415" y="1418"/>
                  </a:lnTo>
                  <a:cubicBezTo>
                    <a:pt x="726" y="1591"/>
                    <a:pt x="1003" y="1867"/>
                    <a:pt x="1418" y="2006"/>
                  </a:cubicBezTo>
                  <a:cubicBezTo>
                    <a:pt x="1003" y="1418"/>
                    <a:pt x="865" y="727"/>
                    <a:pt x="5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8"/>
            <p:cNvSpPr/>
            <p:nvPr/>
          </p:nvSpPr>
          <p:spPr>
            <a:xfrm>
              <a:off x="6510723" y="2886398"/>
              <a:ext cx="28556" cy="54042"/>
            </a:xfrm>
            <a:custGeom>
              <a:avLst/>
              <a:gdLst/>
              <a:ahLst/>
              <a:cxnLst/>
              <a:rect l="l" t="t" r="r" b="b"/>
              <a:pathLst>
                <a:path w="1590" h="3009" extrusionOk="0">
                  <a:moveTo>
                    <a:pt x="277" y="1"/>
                  </a:moveTo>
                  <a:cubicBezTo>
                    <a:pt x="138" y="1"/>
                    <a:pt x="138" y="139"/>
                    <a:pt x="0" y="277"/>
                  </a:cubicBezTo>
                  <a:cubicBezTo>
                    <a:pt x="0" y="277"/>
                    <a:pt x="0" y="416"/>
                    <a:pt x="138" y="416"/>
                  </a:cubicBezTo>
                  <a:cubicBezTo>
                    <a:pt x="277" y="1003"/>
                    <a:pt x="415" y="1453"/>
                    <a:pt x="588" y="1867"/>
                  </a:cubicBezTo>
                  <a:cubicBezTo>
                    <a:pt x="726" y="2317"/>
                    <a:pt x="1002" y="2732"/>
                    <a:pt x="1279" y="3008"/>
                  </a:cubicBezTo>
                  <a:cubicBezTo>
                    <a:pt x="1279" y="3008"/>
                    <a:pt x="1452" y="2870"/>
                    <a:pt x="1590" y="2732"/>
                  </a:cubicBezTo>
                  <a:cubicBezTo>
                    <a:pt x="1141" y="1867"/>
                    <a:pt x="726" y="865"/>
                    <a:pt x="2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8"/>
            <p:cNvSpPr/>
            <p:nvPr/>
          </p:nvSpPr>
          <p:spPr>
            <a:xfrm>
              <a:off x="6521266" y="291992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8"/>
            <p:cNvSpPr/>
            <p:nvPr/>
          </p:nvSpPr>
          <p:spPr>
            <a:xfrm>
              <a:off x="6521266" y="291992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8"/>
            <p:cNvSpPr/>
            <p:nvPr/>
          </p:nvSpPr>
          <p:spPr>
            <a:xfrm>
              <a:off x="6479670" y="3343929"/>
              <a:ext cx="7471" cy="21121"/>
            </a:xfrm>
            <a:custGeom>
              <a:avLst/>
              <a:gdLst/>
              <a:ahLst/>
              <a:cxnLst/>
              <a:rect l="l" t="t" r="r" b="b"/>
              <a:pathLst>
                <a:path w="416" h="1176" extrusionOk="0">
                  <a:moveTo>
                    <a:pt x="1" y="0"/>
                  </a:moveTo>
                  <a:lnTo>
                    <a:pt x="1" y="1176"/>
                  </a:lnTo>
                  <a:lnTo>
                    <a:pt x="139" y="1176"/>
                  </a:lnTo>
                  <a:cubicBezTo>
                    <a:pt x="139" y="864"/>
                    <a:pt x="277" y="726"/>
                    <a:pt x="416" y="726"/>
                  </a:cubicBezTo>
                  <a:cubicBezTo>
                    <a:pt x="277" y="450"/>
                    <a:pt x="139" y="311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8"/>
            <p:cNvSpPr/>
            <p:nvPr/>
          </p:nvSpPr>
          <p:spPr>
            <a:xfrm>
              <a:off x="6492709" y="3427120"/>
              <a:ext cx="40985" cy="38506"/>
            </a:xfrm>
            <a:custGeom>
              <a:avLst/>
              <a:gdLst/>
              <a:ahLst/>
              <a:cxnLst/>
              <a:rect l="l" t="t" r="r" b="b"/>
              <a:pathLst>
                <a:path w="2282" h="2144" extrusionOk="0">
                  <a:moveTo>
                    <a:pt x="1" y="0"/>
                  </a:moveTo>
                  <a:lnTo>
                    <a:pt x="1" y="0"/>
                  </a:lnTo>
                  <a:cubicBezTo>
                    <a:pt x="277" y="277"/>
                    <a:pt x="416" y="553"/>
                    <a:pt x="865" y="1002"/>
                  </a:cubicBezTo>
                  <a:cubicBezTo>
                    <a:pt x="1141" y="1279"/>
                    <a:pt x="1729" y="1728"/>
                    <a:pt x="2282" y="2143"/>
                  </a:cubicBezTo>
                  <a:cubicBezTo>
                    <a:pt x="1418" y="1417"/>
                    <a:pt x="727" y="726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8"/>
            <p:cNvSpPr/>
            <p:nvPr/>
          </p:nvSpPr>
          <p:spPr>
            <a:xfrm>
              <a:off x="6487124" y="3348545"/>
              <a:ext cx="57131" cy="50037"/>
            </a:xfrm>
            <a:custGeom>
              <a:avLst/>
              <a:gdLst/>
              <a:ahLst/>
              <a:cxnLst/>
              <a:rect l="l" t="t" r="r" b="b"/>
              <a:pathLst>
                <a:path w="3181" h="2786" extrusionOk="0">
                  <a:moveTo>
                    <a:pt x="1250" y="0"/>
                  </a:moveTo>
                  <a:cubicBezTo>
                    <a:pt x="1115" y="0"/>
                    <a:pt x="985" y="17"/>
                    <a:pt x="865" y="54"/>
                  </a:cubicBezTo>
                  <a:cubicBezTo>
                    <a:pt x="588" y="54"/>
                    <a:pt x="312" y="193"/>
                    <a:pt x="1" y="469"/>
                  </a:cubicBezTo>
                  <a:cubicBezTo>
                    <a:pt x="450" y="919"/>
                    <a:pt x="1037" y="1333"/>
                    <a:pt x="1452" y="1783"/>
                  </a:cubicBezTo>
                  <a:cubicBezTo>
                    <a:pt x="1902" y="2197"/>
                    <a:pt x="2455" y="2509"/>
                    <a:pt x="2904" y="2785"/>
                  </a:cubicBezTo>
                  <a:cubicBezTo>
                    <a:pt x="3181" y="2509"/>
                    <a:pt x="3181" y="1921"/>
                    <a:pt x="3181" y="1472"/>
                  </a:cubicBezTo>
                  <a:cubicBezTo>
                    <a:pt x="3042" y="1057"/>
                    <a:pt x="2766" y="607"/>
                    <a:pt x="2316" y="331"/>
                  </a:cubicBezTo>
                  <a:cubicBezTo>
                    <a:pt x="2013" y="128"/>
                    <a:pt x="1616" y="0"/>
                    <a:pt x="12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8"/>
            <p:cNvSpPr/>
            <p:nvPr/>
          </p:nvSpPr>
          <p:spPr>
            <a:xfrm>
              <a:off x="6521266" y="291992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73" name="Google Shape;1273;p8"/>
            <p:cNvGrpSpPr/>
            <p:nvPr/>
          </p:nvGrpSpPr>
          <p:grpSpPr>
            <a:xfrm>
              <a:off x="6456089" y="2552414"/>
              <a:ext cx="672943" cy="1014758"/>
              <a:chOff x="6456089" y="2552414"/>
              <a:chExt cx="672943" cy="1014758"/>
            </a:xfrm>
          </p:grpSpPr>
          <p:sp>
            <p:nvSpPr>
              <p:cNvPr id="1274" name="Google Shape;1274;p8"/>
              <p:cNvSpPr/>
              <p:nvPr/>
            </p:nvSpPr>
            <p:spPr>
              <a:xfrm>
                <a:off x="6456089" y="3372486"/>
                <a:ext cx="527683" cy="194686"/>
              </a:xfrm>
              <a:custGeom>
                <a:avLst/>
                <a:gdLst/>
                <a:ahLst/>
                <a:cxnLst/>
                <a:rect l="l" t="t" r="r" b="b"/>
                <a:pathLst>
                  <a:path w="29381" h="10840" extrusionOk="0">
                    <a:moveTo>
                      <a:pt x="27099" y="0"/>
                    </a:moveTo>
                    <a:cubicBezTo>
                      <a:pt x="26961" y="0"/>
                      <a:pt x="26961" y="0"/>
                      <a:pt x="26961" y="139"/>
                    </a:cubicBezTo>
                    <a:lnTo>
                      <a:pt x="26961" y="3042"/>
                    </a:lnTo>
                    <a:cubicBezTo>
                      <a:pt x="26961" y="3042"/>
                      <a:pt x="26961" y="3180"/>
                      <a:pt x="26788" y="3180"/>
                    </a:cubicBezTo>
                    <a:lnTo>
                      <a:pt x="26788" y="3457"/>
                    </a:lnTo>
                    <a:cubicBezTo>
                      <a:pt x="25924" y="4770"/>
                      <a:pt x="24783" y="5911"/>
                      <a:pt x="23332" y="6913"/>
                    </a:cubicBezTo>
                    <a:cubicBezTo>
                      <a:pt x="22779" y="7363"/>
                      <a:pt x="22053" y="7639"/>
                      <a:pt x="21327" y="7916"/>
                    </a:cubicBezTo>
                    <a:cubicBezTo>
                      <a:pt x="20463" y="8227"/>
                      <a:pt x="19599" y="8503"/>
                      <a:pt x="18873" y="8642"/>
                    </a:cubicBezTo>
                    <a:cubicBezTo>
                      <a:pt x="17732" y="8780"/>
                      <a:pt x="16730" y="8953"/>
                      <a:pt x="15555" y="8953"/>
                    </a:cubicBezTo>
                    <a:cubicBezTo>
                      <a:pt x="14863" y="8953"/>
                      <a:pt x="14276" y="8953"/>
                      <a:pt x="13550" y="8780"/>
                    </a:cubicBezTo>
                    <a:cubicBezTo>
                      <a:pt x="11822" y="8642"/>
                      <a:pt x="10093" y="8227"/>
                      <a:pt x="8503" y="7639"/>
                    </a:cubicBezTo>
                    <a:cubicBezTo>
                      <a:pt x="7086" y="6913"/>
                      <a:pt x="5634" y="6187"/>
                      <a:pt x="4321" y="5185"/>
                    </a:cubicBezTo>
                    <a:cubicBezTo>
                      <a:pt x="3768" y="4770"/>
                      <a:pt x="3180" y="4321"/>
                      <a:pt x="2904" y="4044"/>
                    </a:cubicBezTo>
                    <a:cubicBezTo>
                      <a:pt x="2454" y="3595"/>
                      <a:pt x="2316" y="3319"/>
                      <a:pt x="2040" y="3042"/>
                    </a:cubicBezTo>
                    <a:cubicBezTo>
                      <a:pt x="1590" y="2593"/>
                      <a:pt x="1314" y="2178"/>
                      <a:pt x="864" y="1729"/>
                    </a:cubicBezTo>
                    <a:lnTo>
                      <a:pt x="864" y="1590"/>
                    </a:lnTo>
                    <a:cubicBezTo>
                      <a:pt x="726" y="1590"/>
                      <a:pt x="726" y="1452"/>
                      <a:pt x="726" y="1314"/>
                    </a:cubicBezTo>
                    <a:cubicBezTo>
                      <a:pt x="726" y="1176"/>
                      <a:pt x="588" y="864"/>
                      <a:pt x="588" y="726"/>
                    </a:cubicBezTo>
                    <a:cubicBezTo>
                      <a:pt x="173" y="1590"/>
                      <a:pt x="0" y="2593"/>
                      <a:pt x="311" y="3595"/>
                    </a:cubicBezTo>
                    <a:cubicBezTo>
                      <a:pt x="588" y="4909"/>
                      <a:pt x="1590" y="6049"/>
                      <a:pt x="2765" y="6775"/>
                    </a:cubicBezTo>
                    <a:cubicBezTo>
                      <a:pt x="3319" y="7224"/>
                      <a:pt x="4044" y="7501"/>
                      <a:pt x="4770" y="7777"/>
                    </a:cubicBezTo>
                    <a:cubicBezTo>
                      <a:pt x="5358" y="8227"/>
                      <a:pt x="6049" y="8503"/>
                      <a:pt x="6775" y="8642"/>
                    </a:cubicBezTo>
                    <a:cubicBezTo>
                      <a:pt x="8227" y="9229"/>
                      <a:pt x="9679" y="9506"/>
                      <a:pt x="11096" y="9817"/>
                    </a:cubicBezTo>
                    <a:cubicBezTo>
                      <a:pt x="13552" y="10314"/>
                      <a:pt x="16036" y="10840"/>
                      <a:pt x="18498" y="10840"/>
                    </a:cubicBezTo>
                    <a:cubicBezTo>
                      <a:pt x="18773" y="10840"/>
                      <a:pt x="19048" y="10833"/>
                      <a:pt x="19322" y="10819"/>
                    </a:cubicBezTo>
                    <a:cubicBezTo>
                      <a:pt x="21327" y="10681"/>
                      <a:pt x="23193" y="10232"/>
                      <a:pt x="24922" y="9091"/>
                    </a:cubicBezTo>
                    <a:cubicBezTo>
                      <a:pt x="25786" y="8503"/>
                      <a:pt x="26650" y="7916"/>
                      <a:pt x="27238" y="7052"/>
                    </a:cubicBezTo>
                    <a:cubicBezTo>
                      <a:pt x="27963" y="6360"/>
                      <a:pt x="28378" y="5496"/>
                      <a:pt x="28689" y="4459"/>
                    </a:cubicBezTo>
                    <a:cubicBezTo>
                      <a:pt x="29104" y="3768"/>
                      <a:pt x="29242" y="2904"/>
                      <a:pt x="29242" y="2040"/>
                    </a:cubicBezTo>
                    <a:cubicBezTo>
                      <a:pt x="29242" y="1729"/>
                      <a:pt x="29381" y="1452"/>
                      <a:pt x="29381" y="1314"/>
                    </a:cubicBezTo>
                    <a:cubicBezTo>
                      <a:pt x="29104" y="1176"/>
                      <a:pt x="28966" y="1176"/>
                      <a:pt x="28828" y="1176"/>
                    </a:cubicBezTo>
                    <a:cubicBezTo>
                      <a:pt x="28240" y="864"/>
                      <a:pt x="27825" y="726"/>
                      <a:pt x="27376" y="311"/>
                    </a:cubicBezTo>
                    <a:cubicBezTo>
                      <a:pt x="27238" y="139"/>
                      <a:pt x="27099" y="139"/>
                      <a:pt x="2709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5" name="Google Shape;1275;p8"/>
              <p:cNvSpPr/>
              <p:nvPr/>
            </p:nvSpPr>
            <p:spPr>
              <a:xfrm>
                <a:off x="6942787" y="3343929"/>
                <a:ext cx="18" cy="31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74" extrusionOk="0">
                    <a:moveTo>
                      <a:pt x="0" y="173"/>
                    </a:moveTo>
                    <a:lnTo>
                      <a:pt x="0" y="17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6" name="Google Shape;1276;p8"/>
              <p:cNvSpPr/>
              <p:nvPr/>
            </p:nvSpPr>
            <p:spPr>
              <a:xfrm>
                <a:off x="6546715" y="2883920"/>
                <a:ext cx="334002" cy="90662"/>
              </a:xfrm>
              <a:custGeom>
                <a:avLst/>
                <a:gdLst/>
                <a:ahLst/>
                <a:cxnLst/>
                <a:rect l="l" t="t" r="r" b="b"/>
                <a:pathLst>
                  <a:path w="18597" h="5048" extrusionOk="0">
                    <a:moveTo>
                      <a:pt x="10509" y="1"/>
                    </a:moveTo>
                    <a:cubicBezTo>
                      <a:pt x="10094" y="1"/>
                      <a:pt x="9506" y="1"/>
                      <a:pt x="9091" y="139"/>
                    </a:cubicBezTo>
                    <a:lnTo>
                      <a:pt x="8504" y="139"/>
                    </a:lnTo>
                    <a:cubicBezTo>
                      <a:pt x="8504" y="277"/>
                      <a:pt x="8366" y="415"/>
                      <a:pt x="8366" y="554"/>
                    </a:cubicBezTo>
                    <a:lnTo>
                      <a:pt x="8227" y="865"/>
                    </a:lnTo>
                    <a:cubicBezTo>
                      <a:pt x="8089" y="1141"/>
                      <a:pt x="7916" y="1418"/>
                      <a:pt x="7778" y="1729"/>
                    </a:cubicBezTo>
                    <a:cubicBezTo>
                      <a:pt x="7640" y="2005"/>
                      <a:pt x="7640" y="2455"/>
                      <a:pt x="7501" y="2731"/>
                    </a:cubicBezTo>
                    <a:lnTo>
                      <a:pt x="7501" y="3146"/>
                    </a:lnTo>
                    <a:cubicBezTo>
                      <a:pt x="7501" y="3457"/>
                      <a:pt x="7225" y="3595"/>
                      <a:pt x="7052" y="3595"/>
                    </a:cubicBezTo>
                    <a:cubicBezTo>
                      <a:pt x="6914" y="3595"/>
                      <a:pt x="6776" y="3595"/>
                      <a:pt x="6637" y="3457"/>
                    </a:cubicBezTo>
                    <a:cubicBezTo>
                      <a:pt x="6637" y="3319"/>
                      <a:pt x="6499" y="3319"/>
                      <a:pt x="6637" y="3146"/>
                    </a:cubicBezTo>
                    <a:cubicBezTo>
                      <a:pt x="6637" y="2731"/>
                      <a:pt x="6637" y="2282"/>
                      <a:pt x="6776" y="1867"/>
                    </a:cubicBezTo>
                    <a:cubicBezTo>
                      <a:pt x="6914" y="1591"/>
                      <a:pt x="7052" y="1280"/>
                      <a:pt x="7225" y="865"/>
                    </a:cubicBezTo>
                    <a:lnTo>
                      <a:pt x="7363" y="726"/>
                    </a:lnTo>
                    <a:lnTo>
                      <a:pt x="7501" y="277"/>
                    </a:lnTo>
                    <a:lnTo>
                      <a:pt x="7501" y="277"/>
                    </a:lnTo>
                    <a:cubicBezTo>
                      <a:pt x="6188" y="415"/>
                      <a:pt x="5047" y="726"/>
                      <a:pt x="4045" y="1141"/>
                    </a:cubicBezTo>
                    <a:cubicBezTo>
                      <a:pt x="3043" y="1418"/>
                      <a:pt x="2317" y="1867"/>
                      <a:pt x="1453" y="2455"/>
                    </a:cubicBezTo>
                    <a:cubicBezTo>
                      <a:pt x="865" y="2870"/>
                      <a:pt x="450" y="3319"/>
                      <a:pt x="1" y="3734"/>
                    </a:cubicBezTo>
                    <a:cubicBezTo>
                      <a:pt x="865" y="4010"/>
                      <a:pt x="1867" y="4183"/>
                      <a:pt x="3043" y="4460"/>
                    </a:cubicBezTo>
                    <a:cubicBezTo>
                      <a:pt x="4460" y="4736"/>
                      <a:pt x="5911" y="4874"/>
                      <a:pt x="7640" y="5047"/>
                    </a:cubicBezTo>
                    <a:lnTo>
                      <a:pt x="12099" y="5047"/>
                    </a:lnTo>
                    <a:cubicBezTo>
                      <a:pt x="14138" y="4874"/>
                      <a:pt x="16143" y="4321"/>
                      <a:pt x="18147" y="3595"/>
                    </a:cubicBezTo>
                    <a:cubicBezTo>
                      <a:pt x="18286" y="3595"/>
                      <a:pt x="18459" y="3457"/>
                      <a:pt x="18597" y="3457"/>
                    </a:cubicBezTo>
                    <a:lnTo>
                      <a:pt x="18597" y="3319"/>
                    </a:lnTo>
                    <a:lnTo>
                      <a:pt x="18597" y="3146"/>
                    </a:lnTo>
                    <a:lnTo>
                      <a:pt x="18597" y="3008"/>
                    </a:lnTo>
                    <a:cubicBezTo>
                      <a:pt x="18459" y="2870"/>
                      <a:pt x="18459" y="2731"/>
                      <a:pt x="18286" y="2593"/>
                    </a:cubicBezTo>
                    <a:cubicBezTo>
                      <a:pt x="18147" y="2282"/>
                      <a:pt x="17871" y="2144"/>
                      <a:pt x="17733" y="1867"/>
                    </a:cubicBezTo>
                    <a:cubicBezTo>
                      <a:pt x="17422" y="1591"/>
                      <a:pt x="17007" y="1418"/>
                      <a:pt x="16419" y="1141"/>
                    </a:cubicBezTo>
                    <a:cubicBezTo>
                      <a:pt x="15693" y="726"/>
                      <a:pt x="14829" y="554"/>
                      <a:pt x="13827" y="277"/>
                    </a:cubicBezTo>
                    <a:cubicBezTo>
                      <a:pt x="13101" y="139"/>
                      <a:pt x="12410" y="139"/>
                      <a:pt x="11684" y="1"/>
                    </a:cubicBezTo>
                    <a:lnTo>
                      <a:pt x="11684" y="1"/>
                    </a:lnTo>
                    <a:cubicBezTo>
                      <a:pt x="11822" y="726"/>
                      <a:pt x="11960" y="1141"/>
                      <a:pt x="12099" y="1729"/>
                    </a:cubicBezTo>
                    <a:lnTo>
                      <a:pt x="12099" y="1867"/>
                    </a:lnTo>
                    <a:cubicBezTo>
                      <a:pt x="12237" y="2005"/>
                      <a:pt x="12237" y="2144"/>
                      <a:pt x="12099" y="2282"/>
                    </a:cubicBezTo>
                    <a:cubicBezTo>
                      <a:pt x="12099" y="2282"/>
                      <a:pt x="12099" y="2455"/>
                      <a:pt x="11960" y="2455"/>
                    </a:cubicBezTo>
                    <a:cubicBezTo>
                      <a:pt x="11822" y="2593"/>
                      <a:pt x="11822" y="2593"/>
                      <a:pt x="11684" y="2593"/>
                    </a:cubicBezTo>
                    <a:cubicBezTo>
                      <a:pt x="11546" y="2593"/>
                      <a:pt x="11373" y="2455"/>
                      <a:pt x="11373" y="2282"/>
                    </a:cubicBezTo>
                    <a:cubicBezTo>
                      <a:pt x="11096" y="1867"/>
                      <a:pt x="11096" y="1418"/>
                      <a:pt x="10958" y="1141"/>
                    </a:cubicBezTo>
                    <a:cubicBezTo>
                      <a:pt x="10820" y="726"/>
                      <a:pt x="10820" y="415"/>
                      <a:pt x="10820" y="1"/>
                    </a:cubicBezTo>
                    <a:close/>
                  </a:path>
                </a:pathLst>
              </a:custGeom>
              <a:solidFill>
                <a:srgbClr val="7535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7" name="Google Shape;1277;p8"/>
              <p:cNvSpPr/>
              <p:nvPr/>
            </p:nvSpPr>
            <p:spPr>
              <a:xfrm>
                <a:off x="6792552" y="2844821"/>
                <a:ext cx="39135" cy="36638"/>
              </a:xfrm>
              <a:custGeom>
                <a:avLst/>
                <a:gdLst/>
                <a:ahLst/>
                <a:cxnLst/>
                <a:rect l="l" t="t" r="r" b="b"/>
                <a:pathLst>
                  <a:path w="2179" h="2040" extrusionOk="0">
                    <a:moveTo>
                      <a:pt x="1" y="0"/>
                    </a:moveTo>
                    <a:cubicBezTo>
                      <a:pt x="277" y="449"/>
                      <a:pt x="726" y="864"/>
                      <a:pt x="1003" y="1314"/>
                    </a:cubicBezTo>
                    <a:cubicBezTo>
                      <a:pt x="1141" y="1452"/>
                      <a:pt x="1314" y="1728"/>
                      <a:pt x="1452" y="1867"/>
                    </a:cubicBezTo>
                    <a:cubicBezTo>
                      <a:pt x="1729" y="1867"/>
                      <a:pt x="1867" y="2039"/>
                      <a:pt x="2178" y="2039"/>
                    </a:cubicBezTo>
                    <a:cubicBezTo>
                      <a:pt x="1729" y="1452"/>
                      <a:pt x="1314" y="726"/>
                      <a:pt x="100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8" name="Google Shape;1278;p8"/>
              <p:cNvSpPr/>
              <p:nvPr/>
            </p:nvSpPr>
            <p:spPr>
              <a:xfrm>
                <a:off x="6727985" y="2839846"/>
                <a:ext cx="13057" cy="13057"/>
              </a:xfrm>
              <a:custGeom>
                <a:avLst/>
                <a:gdLst/>
                <a:ahLst/>
                <a:cxnLst/>
                <a:rect l="l" t="t" r="r" b="b"/>
                <a:pathLst>
                  <a:path w="727" h="727" extrusionOk="0">
                    <a:moveTo>
                      <a:pt x="1" y="1"/>
                    </a:moveTo>
                    <a:cubicBezTo>
                      <a:pt x="139" y="277"/>
                      <a:pt x="416" y="415"/>
                      <a:pt x="727" y="726"/>
                    </a:cubicBezTo>
                    <a:lnTo>
                      <a:pt x="727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9" name="Google Shape;1279;p8"/>
              <p:cNvSpPr/>
              <p:nvPr/>
            </p:nvSpPr>
            <p:spPr>
              <a:xfrm>
                <a:off x="6637359" y="2839846"/>
                <a:ext cx="39117" cy="36028"/>
              </a:xfrm>
              <a:custGeom>
                <a:avLst/>
                <a:gdLst/>
                <a:ahLst/>
                <a:cxnLst/>
                <a:rect l="l" t="t" r="r" b="b"/>
                <a:pathLst>
                  <a:path w="2178" h="2006" extrusionOk="0">
                    <a:moveTo>
                      <a:pt x="864" y="1"/>
                    </a:moveTo>
                    <a:cubicBezTo>
                      <a:pt x="588" y="1"/>
                      <a:pt x="277" y="1"/>
                      <a:pt x="0" y="139"/>
                    </a:cubicBezTo>
                    <a:cubicBezTo>
                      <a:pt x="450" y="588"/>
                      <a:pt x="864" y="1279"/>
                      <a:pt x="1314" y="1867"/>
                    </a:cubicBezTo>
                    <a:cubicBezTo>
                      <a:pt x="1314" y="1867"/>
                      <a:pt x="1314" y="2005"/>
                      <a:pt x="1452" y="2005"/>
                    </a:cubicBezTo>
                    <a:cubicBezTo>
                      <a:pt x="1729" y="2005"/>
                      <a:pt x="1867" y="1867"/>
                      <a:pt x="2178" y="1867"/>
                    </a:cubicBezTo>
                    <a:cubicBezTo>
                      <a:pt x="2005" y="1591"/>
                      <a:pt x="1867" y="1452"/>
                      <a:pt x="1729" y="1141"/>
                    </a:cubicBezTo>
                    <a:cubicBezTo>
                      <a:pt x="1452" y="865"/>
                      <a:pt x="1314" y="415"/>
                      <a:pt x="100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0" name="Google Shape;1280;p8"/>
              <p:cNvSpPr/>
              <p:nvPr/>
            </p:nvSpPr>
            <p:spPr>
              <a:xfrm>
                <a:off x="6707511" y="2862817"/>
                <a:ext cx="2496" cy="18"/>
              </a:xfrm>
              <a:custGeom>
                <a:avLst/>
                <a:gdLst/>
                <a:ahLst/>
                <a:cxnLst/>
                <a:rect l="l" t="t" r="r" b="b"/>
                <a:pathLst>
                  <a:path w="139" h="1" extrusionOk="0">
                    <a:moveTo>
                      <a:pt x="138" y="0"/>
                    </a:moveTo>
                    <a:lnTo>
                      <a:pt x="13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1" name="Google Shape;1281;p8"/>
              <p:cNvSpPr/>
              <p:nvPr/>
            </p:nvSpPr>
            <p:spPr>
              <a:xfrm>
                <a:off x="6707511" y="2862817"/>
                <a:ext cx="18" cy="1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2" name="Google Shape;1282;p8"/>
              <p:cNvSpPr/>
              <p:nvPr/>
            </p:nvSpPr>
            <p:spPr>
              <a:xfrm>
                <a:off x="6707511" y="2837367"/>
                <a:ext cx="33531" cy="31053"/>
              </a:xfrm>
              <a:custGeom>
                <a:avLst/>
                <a:gdLst/>
                <a:ahLst/>
                <a:cxnLst/>
                <a:rect l="l" t="t" r="r" b="b"/>
                <a:pathLst>
                  <a:path w="1867" h="1729" extrusionOk="0">
                    <a:moveTo>
                      <a:pt x="0" y="0"/>
                    </a:moveTo>
                    <a:cubicBezTo>
                      <a:pt x="0" y="277"/>
                      <a:pt x="138" y="415"/>
                      <a:pt x="138" y="726"/>
                    </a:cubicBezTo>
                    <a:cubicBezTo>
                      <a:pt x="0" y="864"/>
                      <a:pt x="0" y="1141"/>
                      <a:pt x="0" y="1279"/>
                    </a:cubicBezTo>
                    <a:lnTo>
                      <a:pt x="0" y="1417"/>
                    </a:lnTo>
                    <a:lnTo>
                      <a:pt x="138" y="1417"/>
                    </a:lnTo>
                    <a:lnTo>
                      <a:pt x="138" y="1590"/>
                    </a:lnTo>
                    <a:cubicBezTo>
                      <a:pt x="277" y="1590"/>
                      <a:pt x="277" y="1729"/>
                      <a:pt x="277" y="1729"/>
                    </a:cubicBezTo>
                    <a:lnTo>
                      <a:pt x="1867" y="1729"/>
                    </a:lnTo>
                    <a:lnTo>
                      <a:pt x="1141" y="1003"/>
                    </a:lnTo>
                    <a:cubicBezTo>
                      <a:pt x="864" y="726"/>
                      <a:pt x="553" y="415"/>
                      <a:pt x="41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3" name="Google Shape;1283;p8"/>
              <p:cNvSpPr/>
              <p:nvPr/>
            </p:nvSpPr>
            <p:spPr>
              <a:xfrm>
                <a:off x="6761517" y="2839846"/>
                <a:ext cx="41613" cy="33549"/>
              </a:xfrm>
              <a:custGeom>
                <a:avLst/>
                <a:gdLst/>
                <a:ahLst/>
                <a:cxnLst/>
                <a:rect l="l" t="t" r="r" b="b"/>
                <a:pathLst>
                  <a:path w="2317" h="1868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50" y="588"/>
                      <a:pt x="864" y="1141"/>
                      <a:pt x="1452" y="1729"/>
                    </a:cubicBezTo>
                    <a:cubicBezTo>
                      <a:pt x="1729" y="1867"/>
                      <a:pt x="2005" y="1867"/>
                      <a:pt x="2316" y="1867"/>
                    </a:cubicBezTo>
                    <a:cubicBezTo>
                      <a:pt x="1867" y="1452"/>
                      <a:pt x="1452" y="865"/>
                      <a:pt x="1003" y="277"/>
                    </a:cubicBezTo>
                    <a:lnTo>
                      <a:pt x="1003" y="139"/>
                    </a:lnTo>
                    <a:lnTo>
                      <a:pt x="864" y="13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4" name="Google Shape;1284;p8"/>
              <p:cNvSpPr/>
              <p:nvPr/>
            </p:nvSpPr>
            <p:spPr>
              <a:xfrm>
                <a:off x="6665916" y="2837367"/>
                <a:ext cx="26078" cy="33531"/>
              </a:xfrm>
              <a:custGeom>
                <a:avLst/>
                <a:gdLst/>
                <a:ahLst/>
                <a:cxnLst/>
                <a:rect l="l" t="t" r="r" b="b"/>
                <a:pathLst>
                  <a:path w="1452" h="1867" extrusionOk="0">
                    <a:moveTo>
                      <a:pt x="0" y="0"/>
                    </a:moveTo>
                    <a:cubicBezTo>
                      <a:pt x="277" y="553"/>
                      <a:pt x="588" y="1003"/>
                      <a:pt x="1003" y="1417"/>
                    </a:cubicBezTo>
                    <a:cubicBezTo>
                      <a:pt x="1003" y="1590"/>
                      <a:pt x="1141" y="1729"/>
                      <a:pt x="1279" y="1867"/>
                    </a:cubicBezTo>
                    <a:cubicBezTo>
                      <a:pt x="1279" y="1590"/>
                      <a:pt x="1452" y="1417"/>
                      <a:pt x="1452" y="1141"/>
                    </a:cubicBezTo>
                    <a:cubicBezTo>
                      <a:pt x="1452" y="1003"/>
                      <a:pt x="1452" y="1003"/>
                      <a:pt x="1279" y="1003"/>
                    </a:cubicBezTo>
                    <a:cubicBezTo>
                      <a:pt x="1141" y="726"/>
                      <a:pt x="1003" y="415"/>
                      <a:pt x="86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5" name="Google Shape;1285;p8"/>
              <p:cNvSpPr/>
              <p:nvPr/>
            </p:nvSpPr>
            <p:spPr>
              <a:xfrm>
                <a:off x="6756542" y="2852885"/>
                <a:ext cx="15535" cy="18014"/>
              </a:xfrm>
              <a:custGeom>
                <a:avLst/>
                <a:gdLst/>
                <a:ahLst/>
                <a:cxnLst/>
                <a:rect l="l" t="t" r="r" b="b"/>
                <a:pathLst>
                  <a:path w="865" h="1003" extrusionOk="0">
                    <a:moveTo>
                      <a:pt x="1" y="0"/>
                    </a:moveTo>
                    <a:lnTo>
                      <a:pt x="1" y="865"/>
                    </a:lnTo>
                    <a:cubicBezTo>
                      <a:pt x="277" y="865"/>
                      <a:pt x="554" y="1003"/>
                      <a:pt x="865" y="1003"/>
                    </a:cubicBezTo>
                    <a:cubicBezTo>
                      <a:pt x="554" y="553"/>
                      <a:pt x="277" y="277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6" name="Google Shape;1286;p8"/>
              <p:cNvSpPr/>
              <p:nvPr/>
            </p:nvSpPr>
            <p:spPr>
              <a:xfrm>
                <a:off x="6614388" y="2842324"/>
                <a:ext cx="36028" cy="39135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179" extrusionOk="0">
                    <a:moveTo>
                      <a:pt x="692" y="1"/>
                    </a:moveTo>
                    <a:cubicBezTo>
                      <a:pt x="415" y="1"/>
                      <a:pt x="277" y="139"/>
                      <a:pt x="0" y="139"/>
                    </a:cubicBezTo>
                    <a:cubicBezTo>
                      <a:pt x="415" y="865"/>
                      <a:pt x="865" y="1453"/>
                      <a:pt x="1279" y="2178"/>
                    </a:cubicBezTo>
                    <a:cubicBezTo>
                      <a:pt x="1556" y="2178"/>
                      <a:pt x="1867" y="2006"/>
                      <a:pt x="2005" y="2006"/>
                    </a:cubicBezTo>
                    <a:cubicBezTo>
                      <a:pt x="1867" y="1729"/>
                      <a:pt x="1729" y="1453"/>
                      <a:pt x="1556" y="1314"/>
                    </a:cubicBezTo>
                    <a:cubicBezTo>
                      <a:pt x="1279" y="865"/>
                      <a:pt x="1003" y="450"/>
                      <a:pt x="692" y="139"/>
                    </a:cubicBezTo>
                    <a:lnTo>
                      <a:pt x="692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7" name="Google Shape;1287;p8"/>
              <p:cNvSpPr/>
              <p:nvPr/>
            </p:nvSpPr>
            <p:spPr>
              <a:xfrm>
                <a:off x="6567836" y="2852885"/>
                <a:ext cx="36010" cy="49067"/>
              </a:xfrm>
              <a:custGeom>
                <a:avLst/>
                <a:gdLst/>
                <a:ahLst/>
                <a:cxnLst/>
                <a:rect l="l" t="t" r="r" b="b"/>
                <a:pathLst>
                  <a:path w="2005" h="2732" extrusionOk="0">
                    <a:moveTo>
                      <a:pt x="691" y="0"/>
                    </a:moveTo>
                    <a:cubicBezTo>
                      <a:pt x="553" y="139"/>
                      <a:pt x="277" y="139"/>
                      <a:pt x="0" y="277"/>
                    </a:cubicBezTo>
                    <a:cubicBezTo>
                      <a:pt x="277" y="1003"/>
                      <a:pt x="415" y="1729"/>
                      <a:pt x="691" y="2282"/>
                    </a:cubicBezTo>
                    <a:cubicBezTo>
                      <a:pt x="864" y="2454"/>
                      <a:pt x="864" y="2593"/>
                      <a:pt x="1002" y="2731"/>
                    </a:cubicBezTo>
                    <a:cubicBezTo>
                      <a:pt x="1141" y="2593"/>
                      <a:pt x="1417" y="2454"/>
                      <a:pt x="1728" y="2454"/>
                    </a:cubicBezTo>
                    <a:cubicBezTo>
                      <a:pt x="1728" y="2282"/>
                      <a:pt x="1867" y="2282"/>
                      <a:pt x="2005" y="2282"/>
                    </a:cubicBezTo>
                    <a:cubicBezTo>
                      <a:pt x="1555" y="1590"/>
                      <a:pt x="1141" y="726"/>
                      <a:pt x="69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8" name="Google Shape;1288;p8"/>
              <p:cNvSpPr/>
              <p:nvPr/>
            </p:nvSpPr>
            <p:spPr>
              <a:xfrm>
                <a:off x="6526241" y="2870881"/>
                <a:ext cx="28574" cy="57131"/>
              </a:xfrm>
              <a:custGeom>
                <a:avLst/>
                <a:gdLst/>
                <a:ahLst/>
                <a:cxnLst/>
                <a:rect l="l" t="t" r="r" b="b"/>
                <a:pathLst>
                  <a:path w="1591" h="3181" extrusionOk="0">
                    <a:moveTo>
                      <a:pt x="726" y="1"/>
                    </a:moveTo>
                    <a:cubicBezTo>
                      <a:pt x="415" y="139"/>
                      <a:pt x="138" y="277"/>
                      <a:pt x="0" y="416"/>
                    </a:cubicBezTo>
                    <a:cubicBezTo>
                      <a:pt x="138" y="865"/>
                      <a:pt x="277" y="1141"/>
                      <a:pt x="415" y="1591"/>
                    </a:cubicBezTo>
                    <a:cubicBezTo>
                      <a:pt x="588" y="2144"/>
                      <a:pt x="864" y="2593"/>
                      <a:pt x="1141" y="3181"/>
                    </a:cubicBezTo>
                    <a:cubicBezTo>
                      <a:pt x="1279" y="3008"/>
                      <a:pt x="1452" y="2870"/>
                      <a:pt x="1590" y="2731"/>
                    </a:cubicBezTo>
                    <a:cubicBezTo>
                      <a:pt x="1141" y="1867"/>
                      <a:pt x="864" y="1003"/>
                      <a:pt x="72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9" name="Google Shape;1289;p8"/>
              <p:cNvSpPr/>
              <p:nvPr/>
            </p:nvSpPr>
            <p:spPr>
              <a:xfrm>
                <a:off x="6546715" y="2860338"/>
                <a:ext cx="28574" cy="54634"/>
              </a:xfrm>
              <a:custGeom>
                <a:avLst/>
                <a:gdLst/>
                <a:ahLst/>
                <a:cxnLst/>
                <a:rect l="l" t="t" r="r" b="b"/>
                <a:pathLst>
                  <a:path w="1591" h="3042" extrusionOk="0">
                    <a:moveTo>
                      <a:pt x="727" y="0"/>
                    </a:moveTo>
                    <a:cubicBezTo>
                      <a:pt x="450" y="138"/>
                      <a:pt x="312" y="311"/>
                      <a:pt x="1" y="311"/>
                    </a:cubicBezTo>
                    <a:cubicBezTo>
                      <a:pt x="312" y="1175"/>
                      <a:pt x="450" y="1867"/>
                      <a:pt x="727" y="2593"/>
                    </a:cubicBezTo>
                    <a:cubicBezTo>
                      <a:pt x="865" y="2731"/>
                      <a:pt x="865" y="2904"/>
                      <a:pt x="1003" y="3042"/>
                    </a:cubicBezTo>
                    <a:cubicBezTo>
                      <a:pt x="1176" y="2904"/>
                      <a:pt x="1453" y="2731"/>
                      <a:pt x="1591" y="2593"/>
                    </a:cubicBezTo>
                    <a:cubicBezTo>
                      <a:pt x="1453" y="2178"/>
                      <a:pt x="1176" y="1728"/>
                      <a:pt x="1003" y="1175"/>
                    </a:cubicBezTo>
                    <a:cubicBezTo>
                      <a:pt x="865" y="864"/>
                      <a:pt x="865" y="450"/>
                      <a:pt x="7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0" name="Google Shape;1290;p8"/>
              <p:cNvSpPr/>
              <p:nvPr/>
            </p:nvSpPr>
            <p:spPr>
              <a:xfrm>
                <a:off x="6847186" y="2839846"/>
                <a:ext cx="90033" cy="100594"/>
              </a:xfrm>
              <a:custGeom>
                <a:avLst/>
                <a:gdLst/>
                <a:ahLst/>
                <a:cxnLst/>
                <a:rect l="l" t="t" r="r" b="b"/>
                <a:pathLst>
                  <a:path w="5013" h="5601" extrusionOk="0">
                    <a:moveTo>
                      <a:pt x="1211" y="415"/>
                    </a:moveTo>
                    <a:cubicBezTo>
                      <a:pt x="1524" y="543"/>
                      <a:pt x="1824" y="672"/>
                      <a:pt x="2111" y="800"/>
                    </a:cubicBezTo>
                    <a:lnTo>
                      <a:pt x="2111" y="800"/>
                    </a:lnTo>
                    <a:cubicBezTo>
                      <a:pt x="1846" y="671"/>
                      <a:pt x="1568" y="545"/>
                      <a:pt x="1279" y="415"/>
                    </a:cubicBezTo>
                    <a:close/>
                    <a:moveTo>
                      <a:pt x="2111" y="800"/>
                    </a:moveTo>
                    <a:lnTo>
                      <a:pt x="2111" y="800"/>
                    </a:lnTo>
                    <a:cubicBezTo>
                      <a:pt x="2768" y="1118"/>
                      <a:pt x="3355" y="1449"/>
                      <a:pt x="3872" y="1867"/>
                    </a:cubicBezTo>
                    <a:cubicBezTo>
                      <a:pt x="4321" y="2144"/>
                      <a:pt x="4597" y="2455"/>
                      <a:pt x="5012" y="2731"/>
                    </a:cubicBezTo>
                    <a:cubicBezTo>
                      <a:pt x="4874" y="2593"/>
                      <a:pt x="4736" y="2455"/>
                      <a:pt x="4597" y="2316"/>
                    </a:cubicBezTo>
                    <a:cubicBezTo>
                      <a:pt x="4148" y="2005"/>
                      <a:pt x="3733" y="1729"/>
                      <a:pt x="3146" y="1279"/>
                    </a:cubicBezTo>
                    <a:cubicBezTo>
                      <a:pt x="2821" y="1123"/>
                      <a:pt x="2476" y="962"/>
                      <a:pt x="2111" y="800"/>
                    </a:cubicBezTo>
                    <a:close/>
                    <a:moveTo>
                      <a:pt x="0" y="1"/>
                    </a:moveTo>
                    <a:lnTo>
                      <a:pt x="0" y="277"/>
                    </a:lnTo>
                    <a:cubicBezTo>
                      <a:pt x="553" y="1279"/>
                      <a:pt x="1279" y="2316"/>
                      <a:pt x="1867" y="3457"/>
                    </a:cubicBezTo>
                    <a:lnTo>
                      <a:pt x="1867" y="3734"/>
                    </a:lnTo>
                    <a:lnTo>
                      <a:pt x="1729" y="3872"/>
                    </a:lnTo>
                    <a:cubicBezTo>
                      <a:pt x="1867" y="3872"/>
                      <a:pt x="1867" y="4045"/>
                      <a:pt x="2005" y="4045"/>
                    </a:cubicBezTo>
                    <a:cubicBezTo>
                      <a:pt x="2143" y="4321"/>
                      <a:pt x="2282" y="4598"/>
                      <a:pt x="2420" y="4736"/>
                    </a:cubicBezTo>
                    <a:cubicBezTo>
                      <a:pt x="2593" y="4909"/>
                      <a:pt x="2593" y="4909"/>
                      <a:pt x="2593" y="5047"/>
                    </a:cubicBezTo>
                    <a:lnTo>
                      <a:pt x="2593" y="5185"/>
                    </a:lnTo>
                    <a:cubicBezTo>
                      <a:pt x="2731" y="5185"/>
                      <a:pt x="2731" y="5185"/>
                      <a:pt x="2731" y="5324"/>
                    </a:cubicBezTo>
                    <a:lnTo>
                      <a:pt x="2731" y="5600"/>
                    </a:lnTo>
                    <a:cubicBezTo>
                      <a:pt x="2869" y="5462"/>
                      <a:pt x="3007" y="5462"/>
                      <a:pt x="3146" y="5324"/>
                    </a:cubicBezTo>
                    <a:cubicBezTo>
                      <a:pt x="2282" y="4183"/>
                      <a:pt x="1729" y="2869"/>
                      <a:pt x="1141" y="1591"/>
                    </a:cubicBezTo>
                    <a:cubicBezTo>
                      <a:pt x="1003" y="1591"/>
                      <a:pt x="1003" y="1452"/>
                      <a:pt x="1003" y="1452"/>
                    </a:cubicBezTo>
                    <a:lnTo>
                      <a:pt x="1003" y="1279"/>
                    </a:lnTo>
                    <a:cubicBezTo>
                      <a:pt x="692" y="1279"/>
                      <a:pt x="553" y="1003"/>
                      <a:pt x="692" y="726"/>
                    </a:cubicBezTo>
                    <a:cubicBezTo>
                      <a:pt x="692" y="588"/>
                      <a:pt x="864" y="415"/>
                      <a:pt x="1141" y="415"/>
                    </a:cubicBezTo>
                    <a:lnTo>
                      <a:pt x="1211" y="415"/>
                    </a:lnTo>
                    <a:cubicBezTo>
                      <a:pt x="868" y="275"/>
                      <a:pt x="511" y="136"/>
                      <a:pt x="13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1" name="Google Shape;1291;p8"/>
              <p:cNvSpPr/>
              <p:nvPr/>
            </p:nvSpPr>
            <p:spPr>
              <a:xfrm>
                <a:off x="6916709" y="2893852"/>
                <a:ext cx="20510" cy="28574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1591" extrusionOk="0">
                    <a:moveTo>
                      <a:pt x="139" y="1"/>
                    </a:moveTo>
                    <a:lnTo>
                      <a:pt x="139" y="173"/>
                    </a:lnTo>
                    <a:lnTo>
                      <a:pt x="1" y="1"/>
                    </a:lnTo>
                    <a:lnTo>
                      <a:pt x="1" y="1"/>
                    </a:lnTo>
                    <a:cubicBezTo>
                      <a:pt x="277" y="588"/>
                      <a:pt x="588" y="1038"/>
                      <a:pt x="865" y="1591"/>
                    </a:cubicBezTo>
                    <a:cubicBezTo>
                      <a:pt x="1003" y="1591"/>
                      <a:pt x="1003" y="1452"/>
                      <a:pt x="1141" y="1452"/>
                    </a:cubicBezTo>
                    <a:cubicBezTo>
                      <a:pt x="1141" y="1314"/>
                      <a:pt x="1003" y="1176"/>
                      <a:pt x="1003" y="1038"/>
                    </a:cubicBezTo>
                    <a:cubicBezTo>
                      <a:pt x="726" y="727"/>
                      <a:pt x="450" y="450"/>
                      <a:pt x="13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2" name="Google Shape;1292;p8"/>
              <p:cNvSpPr/>
              <p:nvPr/>
            </p:nvSpPr>
            <p:spPr>
              <a:xfrm>
                <a:off x="6880699" y="2870881"/>
                <a:ext cx="41003" cy="59609"/>
              </a:xfrm>
              <a:custGeom>
                <a:avLst/>
                <a:gdLst/>
                <a:ahLst/>
                <a:cxnLst/>
                <a:rect l="l" t="t" r="r" b="b"/>
                <a:pathLst>
                  <a:path w="2283" h="3319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554" y="1141"/>
                      <a:pt x="1141" y="2317"/>
                      <a:pt x="1867" y="3319"/>
                    </a:cubicBezTo>
                    <a:cubicBezTo>
                      <a:pt x="2006" y="3319"/>
                      <a:pt x="2144" y="3181"/>
                      <a:pt x="2282" y="3181"/>
                    </a:cubicBezTo>
                    <a:cubicBezTo>
                      <a:pt x="2144" y="2731"/>
                      <a:pt x="1867" y="2317"/>
                      <a:pt x="1591" y="1867"/>
                    </a:cubicBezTo>
                    <a:cubicBezTo>
                      <a:pt x="1418" y="1452"/>
                      <a:pt x="1141" y="1003"/>
                      <a:pt x="1003" y="588"/>
                    </a:cubicBezTo>
                    <a:cubicBezTo>
                      <a:pt x="727" y="416"/>
                      <a:pt x="277" y="139"/>
                      <a:pt x="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3" name="Google Shape;1293;p8"/>
              <p:cNvSpPr/>
              <p:nvPr/>
            </p:nvSpPr>
            <p:spPr>
              <a:xfrm>
                <a:off x="6823586" y="2847299"/>
                <a:ext cx="41613" cy="52156"/>
              </a:xfrm>
              <a:custGeom>
                <a:avLst/>
                <a:gdLst/>
                <a:ahLst/>
                <a:cxnLst/>
                <a:rect l="l" t="t" r="r" b="b"/>
                <a:pathLst>
                  <a:path w="2317" h="2904" extrusionOk="0">
                    <a:moveTo>
                      <a:pt x="1" y="0"/>
                    </a:moveTo>
                    <a:cubicBezTo>
                      <a:pt x="450" y="726"/>
                      <a:pt x="865" y="1452"/>
                      <a:pt x="1314" y="2316"/>
                    </a:cubicBezTo>
                    <a:cubicBezTo>
                      <a:pt x="1591" y="2454"/>
                      <a:pt x="1867" y="2454"/>
                      <a:pt x="2006" y="2765"/>
                    </a:cubicBezTo>
                    <a:cubicBezTo>
                      <a:pt x="2119" y="2765"/>
                      <a:pt x="2217" y="2765"/>
                      <a:pt x="2272" y="2804"/>
                    </a:cubicBezTo>
                    <a:lnTo>
                      <a:pt x="2272" y="2804"/>
                    </a:lnTo>
                    <a:cubicBezTo>
                      <a:pt x="1831" y="1844"/>
                      <a:pt x="1295" y="1009"/>
                      <a:pt x="727" y="173"/>
                    </a:cubicBezTo>
                    <a:cubicBezTo>
                      <a:pt x="588" y="0"/>
                      <a:pt x="450" y="0"/>
                      <a:pt x="277" y="0"/>
                    </a:cubicBezTo>
                    <a:close/>
                    <a:moveTo>
                      <a:pt x="2272" y="2804"/>
                    </a:moveTo>
                    <a:cubicBezTo>
                      <a:pt x="2287" y="2837"/>
                      <a:pt x="2302" y="2870"/>
                      <a:pt x="2317" y="2904"/>
                    </a:cubicBezTo>
                    <a:cubicBezTo>
                      <a:pt x="2317" y="2856"/>
                      <a:pt x="2300" y="2825"/>
                      <a:pt x="2272" y="280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4" name="Google Shape;1294;p8"/>
              <p:cNvSpPr/>
              <p:nvPr/>
            </p:nvSpPr>
            <p:spPr>
              <a:xfrm>
                <a:off x="6590789" y="2847299"/>
                <a:ext cx="36028" cy="41613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317" extrusionOk="0">
                    <a:moveTo>
                      <a:pt x="727" y="0"/>
                    </a:moveTo>
                    <a:cubicBezTo>
                      <a:pt x="450" y="0"/>
                      <a:pt x="277" y="173"/>
                      <a:pt x="1" y="173"/>
                    </a:cubicBezTo>
                    <a:cubicBezTo>
                      <a:pt x="450" y="864"/>
                      <a:pt x="865" y="1590"/>
                      <a:pt x="1142" y="2316"/>
                    </a:cubicBezTo>
                    <a:cubicBezTo>
                      <a:pt x="1453" y="2316"/>
                      <a:pt x="1729" y="2178"/>
                      <a:pt x="2006" y="2040"/>
                    </a:cubicBezTo>
                    <a:cubicBezTo>
                      <a:pt x="1591" y="1452"/>
                      <a:pt x="1142" y="726"/>
                      <a:pt x="7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5" name="Google Shape;1295;p8"/>
              <p:cNvSpPr/>
              <p:nvPr/>
            </p:nvSpPr>
            <p:spPr>
              <a:xfrm>
                <a:off x="6968236" y="3010556"/>
                <a:ext cx="142800" cy="103701"/>
              </a:xfrm>
              <a:custGeom>
                <a:avLst/>
                <a:gdLst/>
                <a:ahLst/>
                <a:cxnLst/>
                <a:rect l="l" t="t" r="r" b="b"/>
                <a:pathLst>
                  <a:path w="7951" h="5774" extrusionOk="0">
                    <a:moveTo>
                      <a:pt x="726" y="1"/>
                    </a:moveTo>
                    <a:cubicBezTo>
                      <a:pt x="588" y="1"/>
                      <a:pt x="450" y="1"/>
                      <a:pt x="450" y="139"/>
                    </a:cubicBezTo>
                    <a:cubicBezTo>
                      <a:pt x="312" y="277"/>
                      <a:pt x="173" y="277"/>
                      <a:pt x="1" y="416"/>
                    </a:cubicBezTo>
                    <a:cubicBezTo>
                      <a:pt x="450" y="865"/>
                      <a:pt x="865" y="1280"/>
                      <a:pt x="1452" y="1729"/>
                    </a:cubicBezTo>
                    <a:cubicBezTo>
                      <a:pt x="2455" y="2455"/>
                      <a:pt x="3768" y="3181"/>
                      <a:pt x="4909" y="3872"/>
                    </a:cubicBezTo>
                    <a:cubicBezTo>
                      <a:pt x="5911" y="4460"/>
                      <a:pt x="6914" y="5047"/>
                      <a:pt x="7950" y="5773"/>
                    </a:cubicBezTo>
                    <a:cubicBezTo>
                      <a:pt x="7950" y="5462"/>
                      <a:pt x="7950" y="5186"/>
                      <a:pt x="7778" y="4909"/>
                    </a:cubicBezTo>
                    <a:cubicBezTo>
                      <a:pt x="7639" y="4598"/>
                      <a:pt x="7501" y="4460"/>
                      <a:pt x="7225" y="4322"/>
                    </a:cubicBezTo>
                    <a:cubicBezTo>
                      <a:pt x="6222" y="3596"/>
                      <a:pt x="5047" y="2870"/>
                      <a:pt x="4045" y="2144"/>
                    </a:cubicBezTo>
                    <a:cubicBezTo>
                      <a:pt x="2904" y="1453"/>
                      <a:pt x="1729" y="865"/>
                      <a:pt x="72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6" name="Google Shape;1296;p8"/>
              <p:cNvSpPr/>
              <p:nvPr/>
            </p:nvSpPr>
            <p:spPr>
              <a:xfrm>
                <a:off x="6989339" y="3002492"/>
                <a:ext cx="18" cy="31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74" extrusionOk="0">
                    <a:moveTo>
                      <a:pt x="1" y="173"/>
                    </a:moveTo>
                    <a:lnTo>
                      <a:pt x="1" y="173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7" name="Google Shape;1297;p8"/>
              <p:cNvSpPr/>
              <p:nvPr/>
            </p:nvSpPr>
            <p:spPr>
              <a:xfrm>
                <a:off x="6989339" y="3002492"/>
                <a:ext cx="18" cy="1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8" name="Google Shape;1298;p8"/>
              <p:cNvSpPr/>
              <p:nvPr/>
            </p:nvSpPr>
            <p:spPr>
              <a:xfrm>
                <a:off x="7017896" y="2995038"/>
                <a:ext cx="74516" cy="49067"/>
              </a:xfrm>
              <a:custGeom>
                <a:avLst/>
                <a:gdLst/>
                <a:ahLst/>
                <a:cxnLst/>
                <a:rect l="l" t="t" r="r" b="b"/>
                <a:pathLst>
                  <a:path w="4149" h="2732" extrusionOk="0">
                    <a:moveTo>
                      <a:pt x="1" y="1"/>
                    </a:moveTo>
                    <a:cubicBezTo>
                      <a:pt x="1418" y="727"/>
                      <a:pt x="2870" y="1729"/>
                      <a:pt x="4149" y="2731"/>
                    </a:cubicBezTo>
                    <a:cubicBezTo>
                      <a:pt x="3872" y="2317"/>
                      <a:pt x="3734" y="2006"/>
                      <a:pt x="3457" y="1729"/>
                    </a:cubicBezTo>
                    <a:cubicBezTo>
                      <a:pt x="3146" y="1280"/>
                      <a:pt x="2870" y="1003"/>
                      <a:pt x="2593" y="727"/>
                    </a:cubicBezTo>
                    <a:cubicBezTo>
                      <a:pt x="2282" y="416"/>
                      <a:pt x="2006" y="277"/>
                      <a:pt x="1556" y="139"/>
                    </a:cubicBezTo>
                    <a:cubicBezTo>
                      <a:pt x="1418" y="139"/>
                      <a:pt x="1141" y="1"/>
                      <a:pt x="86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9" name="Google Shape;1299;p8"/>
              <p:cNvSpPr/>
              <p:nvPr/>
            </p:nvSpPr>
            <p:spPr>
              <a:xfrm>
                <a:off x="6994314" y="3305441"/>
                <a:ext cx="72648" cy="67063"/>
              </a:xfrm>
              <a:custGeom>
                <a:avLst/>
                <a:gdLst/>
                <a:ahLst/>
                <a:cxnLst/>
                <a:rect l="l" t="t" r="r" b="b"/>
                <a:pathLst>
                  <a:path w="4045" h="3734" extrusionOk="0">
                    <a:moveTo>
                      <a:pt x="1003" y="0"/>
                    </a:moveTo>
                    <a:cubicBezTo>
                      <a:pt x="864" y="0"/>
                      <a:pt x="864" y="139"/>
                      <a:pt x="726" y="139"/>
                    </a:cubicBezTo>
                    <a:cubicBezTo>
                      <a:pt x="588" y="139"/>
                      <a:pt x="450" y="277"/>
                      <a:pt x="277" y="277"/>
                    </a:cubicBezTo>
                    <a:lnTo>
                      <a:pt x="0" y="277"/>
                    </a:lnTo>
                    <a:cubicBezTo>
                      <a:pt x="1003" y="1452"/>
                      <a:pt x="2005" y="2731"/>
                      <a:pt x="3319" y="3733"/>
                    </a:cubicBezTo>
                    <a:lnTo>
                      <a:pt x="3595" y="3457"/>
                    </a:lnTo>
                    <a:cubicBezTo>
                      <a:pt x="3733" y="3457"/>
                      <a:pt x="3906" y="3319"/>
                      <a:pt x="4044" y="3180"/>
                    </a:cubicBezTo>
                    <a:cubicBezTo>
                      <a:pt x="3457" y="2593"/>
                      <a:pt x="2869" y="2005"/>
                      <a:pt x="2454" y="1590"/>
                    </a:cubicBezTo>
                    <a:cubicBezTo>
                      <a:pt x="1867" y="1003"/>
                      <a:pt x="1452" y="588"/>
                      <a:pt x="100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0" name="Google Shape;1300;p8"/>
              <p:cNvSpPr/>
              <p:nvPr/>
            </p:nvSpPr>
            <p:spPr>
              <a:xfrm>
                <a:off x="6968236" y="3356968"/>
                <a:ext cx="18" cy="1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1" name="Google Shape;1301;p8"/>
              <p:cNvSpPr/>
              <p:nvPr/>
            </p:nvSpPr>
            <p:spPr>
              <a:xfrm>
                <a:off x="7058880" y="3137210"/>
                <a:ext cx="54634" cy="70152"/>
              </a:xfrm>
              <a:custGeom>
                <a:avLst/>
                <a:gdLst/>
                <a:ahLst/>
                <a:cxnLst/>
                <a:rect l="l" t="t" r="r" b="b"/>
                <a:pathLst>
                  <a:path w="3042" h="3906" extrusionOk="0">
                    <a:moveTo>
                      <a:pt x="0" y="0"/>
                    </a:moveTo>
                    <a:lnTo>
                      <a:pt x="0" y="1141"/>
                    </a:lnTo>
                    <a:cubicBezTo>
                      <a:pt x="1002" y="2178"/>
                      <a:pt x="2039" y="3042"/>
                      <a:pt x="2903" y="3906"/>
                    </a:cubicBezTo>
                    <a:cubicBezTo>
                      <a:pt x="2903" y="3457"/>
                      <a:pt x="3042" y="2869"/>
                      <a:pt x="3042" y="2454"/>
                    </a:cubicBezTo>
                    <a:lnTo>
                      <a:pt x="2903" y="2454"/>
                    </a:lnTo>
                    <a:cubicBezTo>
                      <a:pt x="2039" y="1590"/>
                      <a:pt x="1002" y="864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2" name="Google Shape;1302;p8"/>
              <p:cNvSpPr/>
              <p:nvPr/>
            </p:nvSpPr>
            <p:spPr>
              <a:xfrm>
                <a:off x="6989339" y="2997535"/>
                <a:ext cx="116111" cy="82580"/>
              </a:xfrm>
              <a:custGeom>
                <a:avLst/>
                <a:gdLst/>
                <a:ahLst/>
                <a:cxnLst/>
                <a:rect l="l" t="t" r="r" b="b"/>
                <a:pathLst>
                  <a:path w="6465" h="4598" extrusionOk="0">
                    <a:moveTo>
                      <a:pt x="865" y="0"/>
                    </a:moveTo>
                    <a:cubicBezTo>
                      <a:pt x="727" y="0"/>
                      <a:pt x="554" y="0"/>
                      <a:pt x="554" y="138"/>
                    </a:cubicBezTo>
                    <a:cubicBezTo>
                      <a:pt x="277" y="138"/>
                      <a:pt x="139" y="277"/>
                      <a:pt x="1" y="277"/>
                    </a:cubicBezTo>
                    <a:lnTo>
                      <a:pt x="1" y="449"/>
                    </a:lnTo>
                    <a:cubicBezTo>
                      <a:pt x="1141" y="1313"/>
                      <a:pt x="2455" y="2005"/>
                      <a:pt x="3596" y="2731"/>
                    </a:cubicBezTo>
                    <a:cubicBezTo>
                      <a:pt x="4598" y="3318"/>
                      <a:pt x="5600" y="3906"/>
                      <a:pt x="6464" y="4597"/>
                    </a:cubicBezTo>
                    <a:cubicBezTo>
                      <a:pt x="6464" y="4321"/>
                      <a:pt x="6326" y="3906"/>
                      <a:pt x="6188" y="3595"/>
                    </a:cubicBezTo>
                    <a:lnTo>
                      <a:pt x="6050" y="3595"/>
                    </a:lnTo>
                    <a:cubicBezTo>
                      <a:pt x="4460" y="2316"/>
                      <a:pt x="2731" y="1002"/>
                      <a:pt x="865" y="138"/>
                    </a:cubicBezTo>
                    <a:lnTo>
                      <a:pt x="86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3" name="Google Shape;1303;p8"/>
              <p:cNvSpPr/>
              <p:nvPr/>
            </p:nvSpPr>
            <p:spPr>
              <a:xfrm>
                <a:off x="6968236" y="3356968"/>
                <a:ext cx="18" cy="1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4" name="Google Shape;1304;p8"/>
              <p:cNvSpPr/>
              <p:nvPr/>
            </p:nvSpPr>
            <p:spPr>
              <a:xfrm>
                <a:off x="6945265" y="3305441"/>
                <a:ext cx="67063" cy="77605"/>
              </a:xfrm>
              <a:custGeom>
                <a:avLst/>
                <a:gdLst/>
                <a:ahLst/>
                <a:cxnLst/>
                <a:rect l="l" t="t" r="r" b="b"/>
                <a:pathLst>
                  <a:path w="3734" h="4321" extrusionOk="0">
                    <a:moveTo>
                      <a:pt x="1" y="0"/>
                    </a:moveTo>
                    <a:lnTo>
                      <a:pt x="1" y="415"/>
                    </a:lnTo>
                    <a:lnTo>
                      <a:pt x="1" y="864"/>
                    </a:lnTo>
                    <a:cubicBezTo>
                      <a:pt x="139" y="1003"/>
                      <a:pt x="139" y="1141"/>
                      <a:pt x="277" y="1279"/>
                    </a:cubicBezTo>
                    <a:cubicBezTo>
                      <a:pt x="588" y="1279"/>
                      <a:pt x="865" y="1452"/>
                      <a:pt x="1141" y="1590"/>
                    </a:cubicBezTo>
                    <a:cubicBezTo>
                      <a:pt x="1212" y="1634"/>
                      <a:pt x="1282" y="1682"/>
                      <a:pt x="1349" y="1733"/>
                    </a:cubicBezTo>
                    <a:lnTo>
                      <a:pt x="1349" y="1733"/>
                    </a:lnTo>
                    <a:cubicBezTo>
                      <a:pt x="916" y="1177"/>
                      <a:pt x="384" y="544"/>
                      <a:pt x="1" y="0"/>
                    </a:cubicBezTo>
                    <a:close/>
                    <a:moveTo>
                      <a:pt x="1349" y="1733"/>
                    </a:moveTo>
                    <a:cubicBezTo>
                      <a:pt x="1384" y="1778"/>
                      <a:pt x="1419" y="1823"/>
                      <a:pt x="1452" y="1867"/>
                    </a:cubicBezTo>
                    <a:cubicBezTo>
                      <a:pt x="1593" y="2043"/>
                      <a:pt x="1742" y="2214"/>
                      <a:pt x="1894" y="2381"/>
                    </a:cubicBezTo>
                    <a:lnTo>
                      <a:pt x="1894" y="2381"/>
                    </a:lnTo>
                    <a:cubicBezTo>
                      <a:pt x="1776" y="2127"/>
                      <a:pt x="1576" y="1907"/>
                      <a:pt x="1349" y="1733"/>
                    </a:cubicBezTo>
                    <a:close/>
                    <a:moveTo>
                      <a:pt x="1894" y="2381"/>
                    </a:moveTo>
                    <a:cubicBezTo>
                      <a:pt x="1964" y="2532"/>
                      <a:pt x="2005" y="2695"/>
                      <a:pt x="2005" y="2869"/>
                    </a:cubicBezTo>
                    <a:lnTo>
                      <a:pt x="2005" y="3595"/>
                    </a:lnTo>
                    <a:cubicBezTo>
                      <a:pt x="2144" y="3733"/>
                      <a:pt x="2144" y="3733"/>
                      <a:pt x="2316" y="3872"/>
                    </a:cubicBezTo>
                    <a:lnTo>
                      <a:pt x="2455" y="4044"/>
                    </a:lnTo>
                    <a:lnTo>
                      <a:pt x="2455" y="4183"/>
                    </a:lnTo>
                    <a:lnTo>
                      <a:pt x="2870" y="4183"/>
                    </a:lnTo>
                    <a:cubicBezTo>
                      <a:pt x="3181" y="4321"/>
                      <a:pt x="3457" y="4321"/>
                      <a:pt x="3595" y="4321"/>
                    </a:cubicBezTo>
                    <a:lnTo>
                      <a:pt x="3734" y="4321"/>
                    </a:lnTo>
                    <a:cubicBezTo>
                      <a:pt x="3156" y="3633"/>
                      <a:pt x="2490" y="3033"/>
                      <a:pt x="1894" y="238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5" name="Google Shape;1305;p8"/>
              <p:cNvSpPr/>
              <p:nvPr/>
            </p:nvSpPr>
            <p:spPr>
              <a:xfrm>
                <a:off x="6950240" y="3328412"/>
                <a:ext cx="31053" cy="41613"/>
              </a:xfrm>
              <a:custGeom>
                <a:avLst/>
                <a:gdLst/>
                <a:ahLst/>
                <a:cxnLst/>
                <a:rect l="l" t="t" r="r" b="b"/>
                <a:pathLst>
                  <a:path w="1729" h="2317" extrusionOk="0">
                    <a:moveTo>
                      <a:pt x="0" y="0"/>
                    </a:moveTo>
                    <a:cubicBezTo>
                      <a:pt x="311" y="588"/>
                      <a:pt x="588" y="1037"/>
                      <a:pt x="1003" y="1590"/>
                    </a:cubicBezTo>
                    <a:cubicBezTo>
                      <a:pt x="1314" y="1901"/>
                      <a:pt x="1590" y="2178"/>
                      <a:pt x="1728" y="2316"/>
                    </a:cubicBezTo>
                    <a:lnTo>
                      <a:pt x="1728" y="1590"/>
                    </a:lnTo>
                    <a:cubicBezTo>
                      <a:pt x="1728" y="1037"/>
                      <a:pt x="1314" y="588"/>
                      <a:pt x="864" y="311"/>
                    </a:cubicBezTo>
                    <a:cubicBezTo>
                      <a:pt x="588" y="173"/>
                      <a:pt x="311" y="0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6" name="Google Shape;1306;p8"/>
              <p:cNvSpPr/>
              <p:nvPr/>
            </p:nvSpPr>
            <p:spPr>
              <a:xfrm>
                <a:off x="6947744" y="3274406"/>
                <a:ext cx="93141" cy="106162"/>
              </a:xfrm>
              <a:custGeom>
                <a:avLst/>
                <a:gdLst/>
                <a:ahLst/>
                <a:cxnLst/>
                <a:rect l="l" t="t" r="r" b="b"/>
                <a:pathLst>
                  <a:path w="5186" h="5911" extrusionOk="0">
                    <a:moveTo>
                      <a:pt x="1" y="0"/>
                    </a:moveTo>
                    <a:lnTo>
                      <a:pt x="1" y="864"/>
                    </a:lnTo>
                    <a:cubicBezTo>
                      <a:pt x="277" y="1141"/>
                      <a:pt x="450" y="1590"/>
                      <a:pt x="727" y="2005"/>
                    </a:cubicBezTo>
                    <a:cubicBezTo>
                      <a:pt x="1867" y="3318"/>
                      <a:pt x="3043" y="4459"/>
                      <a:pt x="4183" y="5600"/>
                    </a:cubicBezTo>
                    <a:cubicBezTo>
                      <a:pt x="4183" y="5772"/>
                      <a:pt x="4322" y="5911"/>
                      <a:pt x="4183" y="5911"/>
                    </a:cubicBezTo>
                    <a:lnTo>
                      <a:pt x="4322" y="5911"/>
                    </a:lnTo>
                    <a:cubicBezTo>
                      <a:pt x="4598" y="5911"/>
                      <a:pt x="4909" y="5772"/>
                      <a:pt x="5186" y="5772"/>
                    </a:cubicBezTo>
                    <a:cubicBezTo>
                      <a:pt x="3907" y="4459"/>
                      <a:pt x="2732" y="2869"/>
                      <a:pt x="1453" y="1590"/>
                    </a:cubicBezTo>
                    <a:lnTo>
                      <a:pt x="1003" y="1141"/>
                    </a:lnTo>
                    <a:cubicBezTo>
                      <a:pt x="588" y="864"/>
                      <a:pt x="277" y="415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7" name="Google Shape;1307;p8"/>
              <p:cNvSpPr/>
              <p:nvPr/>
            </p:nvSpPr>
            <p:spPr>
              <a:xfrm>
                <a:off x="7051427" y="3196801"/>
                <a:ext cx="56502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3146" h="4045" extrusionOk="0">
                    <a:moveTo>
                      <a:pt x="139" y="0"/>
                    </a:moveTo>
                    <a:cubicBezTo>
                      <a:pt x="139" y="277"/>
                      <a:pt x="0" y="588"/>
                      <a:pt x="0" y="865"/>
                    </a:cubicBezTo>
                    <a:cubicBezTo>
                      <a:pt x="415" y="1590"/>
                      <a:pt x="1003" y="2143"/>
                      <a:pt x="1590" y="2731"/>
                    </a:cubicBezTo>
                    <a:cubicBezTo>
                      <a:pt x="2005" y="3180"/>
                      <a:pt x="2454" y="3595"/>
                      <a:pt x="3007" y="4044"/>
                    </a:cubicBezTo>
                    <a:cubicBezTo>
                      <a:pt x="3007" y="3733"/>
                      <a:pt x="3007" y="3457"/>
                      <a:pt x="3146" y="3008"/>
                    </a:cubicBezTo>
                    <a:lnTo>
                      <a:pt x="3146" y="2869"/>
                    </a:lnTo>
                    <a:cubicBezTo>
                      <a:pt x="3146" y="2731"/>
                      <a:pt x="3146" y="2731"/>
                      <a:pt x="3007" y="2731"/>
                    </a:cubicBezTo>
                    <a:cubicBezTo>
                      <a:pt x="2143" y="1729"/>
                      <a:pt x="1141" y="1003"/>
                      <a:pt x="13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8" name="Google Shape;1308;p8"/>
              <p:cNvSpPr/>
              <p:nvPr/>
            </p:nvSpPr>
            <p:spPr>
              <a:xfrm>
                <a:off x="6958304" y="3026091"/>
                <a:ext cx="152732" cy="113615"/>
              </a:xfrm>
              <a:custGeom>
                <a:avLst/>
                <a:gdLst/>
                <a:ahLst/>
                <a:cxnLst/>
                <a:rect l="l" t="t" r="r" b="b"/>
                <a:pathLst>
                  <a:path w="8504" h="6326" extrusionOk="0">
                    <a:moveTo>
                      <a:pt x="0" y="0"/>
                    </a:moveTo>
                    <a:lnTo>
                      <a:pt x="0" y="864"/>
                    </a:lnTo>
                    <a:cubicBezTo>
                      <a:pt x="415" y="1141"/>
                      <a:pt x="865" y="1590"/>
                      <a:pt x="1279" y="1867"/>
                    </a:cubicBezTo>
                    <a:cubicBezTo>
                      <a:pt x="1590" y="2143"/>
                      <a:pt x="2005" y="2454"/>
                      <a:pt x="2282" y="2731"/>
                    </a:cubicBezTo>
                    <a:cubicBezTo>
                      <a:pt x="2455" y="2731"/>
                      <a:pt x="2455" y="2731"/>
                      <a:pt x="2455" y="2869"/>
                    </a:cubicBezTo>
                    <a:cubicBezTo>
                      <a:pt x="2593" y="2731"/>
                      <a:pt x="2731" y="2731"/>
                      <a:pt x="3008" y="2731"/>
                    </a:cubicBezTo>
                    <a:lnTo>
                      <a:pt x="3146" y="2731"/>
                    </a:lnTo>
                    <a:cubicBezTo>
                      <a:pt x="3457" y="2731"/>
                      <a:pt x="3734" y="2869"/>
                      <a:pt x="4010" y="3007"/>
                    </a:cubicBezTo>
                    <a:cubicBezTo>
                      <a:pt x="4321" y="3180"/>
                      <a:pt x="4459" y="3318"/>
                      <a:pt x="4598" y="3457"/>
                    </a:cubicBezTo>
                    <a:cubicBezTo>
                      <a:pt x="4736" y="3457"/>
                      <a:pt x="4874" y="3595"/>
                      <a:pt x="5047" y="3733"/>
                    </a:cubicBezTo>
                    <a:lnTo>
                      <a:pt x="5047" y="3871"/>
                    </a:lnTo>
                    <a:cubicBezTo>
                      <a:pt x="5185" y="4044"/>
                      <a:pt x="5462" y="4182"/>
                      <a:pt x="5600" y="4459"/>
                    </a:cubicBezTo>
                    <a:cubicBezTo>
                      <a:pt x="6188" y="4908"/>
                      <a:pt x="6775" y="5185"/>
                      <a:pt x="7328" y="5461"/>
                    </a:cubicBezTo>
                    <a:cubicBezTo>
                      <a:pt x="7778" y="5772"/>
                      <a:pt x="8192" y="6049"/>
                      <a:pt x="8503" y="6325"/>
                    </a:cubicBezTo>
                    <a:lnTo>
                      <a:pt x="8503" y="5772"/>
                    </a:lnTo>
                    <a:lnTo>
                      <a:pt x="8503" y="5600"/>
                    </a:lnTo>
                    <a:cubicBezTo>
                      <a:pt x="8331" y="5461"/>
                      <a:pt x="8192" y="5461"/>
                      <a:pt x="8054" y="5323"/>
                    </a:cubicBezTo>
                    <a:cubicBezTo>
                      <a:pt x="5600" y="3457"/>
                      <a:pt x="2282" y="2316"/>
                      <a:pt x="13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9" name="Google Shape;1309;p8"/>
              <p:cNvSpPr/>
              <p:nvPr/>
            </p:nvSpPr>
            <p:spPr>
              <a:xfrm>
                <a:off x="7020374" y="3281841"/>
                <a:ext cx="6458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4045" extrusionOk="0">
                    <a:moveTo>
                      <a:pt x="727" y="1"/>
                    </a:moveTo>
                    <a:cubicBezTo>
                      <a:pt x="727" y="174"/>
                      <a:pt x="554" y="312"/>
                      <a:pt x="554" y="450"/>
                    </a:cubicBezTo>
                    <a:cubicBezTo>
                      <a:pt x="416" y="588"/>
                      <a:pt x="278" y="865"/>
                      <a:pt x="1" y="1038"/>
                    </a:cubicBezTo>
                    <a:lnTo>
                      <a:pt x="139" y="1038"/>
                    </a:lnTo>
                    <a:cubicBezTo>
                      <a:pt x="554" y="1729"/>
                      <a:pt x="1142" y="2178"/>
                      <a:pt x="1729" y="2766"/>
                    </a:cubicBezTo>
                    <a:cubicBezTo>
                      <a:pt x="1868" y="3043"/>
                      <a:pt x="2144" y="3181"/>
                      <a:pt x="2455" y="3457"/>
                    </a:cubicBezTo>
                    <a:cubicBezTo>
                      <a:pt x="2593" y="3630"/>
                      <a:pt x="2732" y="3907"/>
                      <a:pt x="2870" y="4045"/>
                    </a:cubicBezTo>
                    <a:cubicBezTo>
                      <a:pt x="3146" y="3768"/>
                      <a:pt x="3319" y="3319"/>
                      <a:pt x="3596" y="3043"/>
                    </a:cubicBezTo>
                    <a:cubicBezTo>
                      <a:pt x="2593" y="2040"/>
                      <a:pt x="1729" y="865"/>
                      <a:pt x="72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0" name="Google Shape;1310;p8"/>
              <p:cNvSpPr/>
              <p:nvPr/>
            </p:nvSpPr>
            <p:spPr>
              <a:xfrm>
                <a:off x="7038388" y="3256392"/>
                <a:ext cx="57131" cy="69541"/>
              </a:xfrm>
              <a:custGeom>
                <a:avLst/>
                <a:gdLst/>
                <a:ahLst/>
                <a:cxnLst/>
                <a:rect l="l" t="t" r="r" b="b"/>
                <a:pathLst>
                  <a:path w="3181" h="3872" extrusionOk="0">
                    <a:moveTo>
                      <a:pt x="277" y="1"/>
                    </a:moveTo>
                    <a:cubicBezTo>
                      <a:pt x="139" y="277"/>
                      <a:pt x="139" y="554"/>
                      <a:pt x="0" y="865"/>
                    </a:cubicBezTo>
                    <a:cubicBezTo>
                      <a:pt x="1003" y="1729"/>
                      <a:pt x="1867" y="2870"/>
                      <a:pt x="2869" y="3872"/>
                    </a:cubicBezTo>
                    <a:cubicBezTo>
                      <a:pt x="2869" y="3595"/>
                      <a:pt x="3008" y="3319"/>
                      <a:pt x="3180" y="3008"/>
                    </a:cubicBezTo>
                    <a:lnTo>
                      <a:pt x="3008" y="3008"/>
                    </a:lnTo>
                    <a:cubicBezTo>
                      <a:pt x="2143" y="2005"/>
                      <a:pt x="1141" y="1003"/>
                      <a:pt x="27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1" name="Google Shape;1311;p8"/>
              <p:cNvSpPr/>
              <p:nvPr/>
            </p:nvSpPr>
            <p:spPr>
              <a:xfrm>
                <a:off x="7056384" y="3173201"/>
                <a:ext cx="54652" cy="62106"/>
              </a:xfrm>
              <a:custGeom>
                <a:avLst/>
                <a:gdLst/>
                <a:ahLst/>
                <a:cxnLst/>
                <a:rect l="l" t="t" r="r" b="b"/>
                <a:pathLst>
                  <a:path w="3043" h="3458" extrusionOk="0">
                    <a:moveTo>
                      <a:pt x="139" y="1"/>
                    </a:moveTo>
                    <a:cubicBezTo>
                      <a:pt x="1" y="174"/>
                      <a:pt x="1" y="450"/>
                      <a:pt x="1" y="589"/>
                    </a:cubicBezTo>
                    <a:cubicBezTo>
                      <a:pt x="865" y="1591"/>
                      <a:pt x="2006" y="2455"/>
                      <a:pt x="3042" y="3457"/>
                    </a:cubicBezTo>
                    <a:lnTo>
                      <a:pt x="3042" y="2593"/>
                    </a:lnTo>
                    <a:cubicBezTo>
                      <a:pt x="2006" y="1729"/>
                      <a:pt x="1003" y="865"/>
                      <a:pt x="13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2" name="Google Shape;1312;p8"/>
              <p:cNvSpPr/>
              <p:nvPr/>
            </p:nvSpPr>
            <p:spPr>
              <a:xfrm>
                <a:off x="6942787" y="3338954"/>
                <a:ext cx="25467" cy="33549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868" extrusionOk="0">
                    <a:moveTo>
                      <a:pt x="139" y="1"/>
                    </a:moveTo>
                    <a:cubicBezTo>
                      <a:pt x="139" y="139"/>
                      <a:pt x="0" y="139"/>
                      <a:pt x="0" y="277"/>
                    </a:cubicBezTo>
                    <a:lnTo>
                      <a:pt x="0" y="450"/>
                    </a:lnTo>
                    <a:lnTo>
                      <a:pt x="139" y="450"/>
                    </a:lnTo>
                    <a:cubicBezTo>
                      <a:pt x="139" y="727"/>
                      <a:pt x="277" y="865"/>
                      <a:pt x="415" y="1003"/>
                    </a:cubicBezTo>
                    <a:cubicBezTo>
                      <a:pt x="553" y="1314"/>
                      <a:pt x="726" y="1453"/>
                      <a:pt x="1003" y="1591"/>
                    </a:cubicBezTo>
                    <a:cubicBezTo>
                      <a:pt x="1141" y="1729"/>
                      <a:pt x="1279" y="1729"/>
                      <a:pt x="1418" y="1867"/>
                    </a:cubicBezTo>
                    <a:cubicBezTo>
                      <a:pt x="1141" y="1591"/>
                      <a:pt x="864" y="1141"/>
                      <a:pt x="553" y="865"/>
                    </a:cubicBezTo>
                    <a:cubicBezTo>
                      <a:pt x="415" y="588"/>
                      <a:pt x="277" y="277"/>
                      <a:pt x="13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3" name="Google Shape;1313;p8"/>
              <p:cNvSpPr/>
              <p:nvPr/>
            </p:nvSpPr>
            <p:spPr>
              <a:xfrm>
                <a:off x="7056384" y="3116717"/>
                <a:ext cx="57131" cy="51545"/>
              </a:xfrm>
              <a:custGeom>
                <a:avLst/>
                <a:gdLst/>
                <a:ahLst/>
                <a:cxnLst/>
                <a:rect l="l" t="t" r="r" b="b"/>
                <a:pathLst>
                  <a:path w="3181" h="2870" extrusionOk="0">
                    <a:moveTo>
                      <a:pt x="1" y="1"/>
                    </a:moveTo>
                    <a:lnTo>
                      <a:pt x="1" y="139"/>
                    </a:lnTo>
                    <a:cubicBezTo>
                      <a:pt x="1003" y="1141"/>
                      <a:pt x="2178" y="1867"/>
                      <a:pt x="3181" y="2869"/>
                    </a:cubicBezTo>
                    <a:lnTo>
                      <a:pt x="3181" y="2005"/>
                    </a:lnTo>
                    <a:cubicBezTo>
                      <a:pt x="3042" y="2005"/>
                      <a:pt x="3042" y="2005"/>
                      <a:pt x="3042" y="1867"/>
                    </a:cubicBezTo>
                    <a:cubicBezTo>
                      <a:pt x="2178" y="1141"/>
                      <a:pt x="1003" y="726"/>
                      <a:pt x="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4" name="Google Shape;1314;p8"/>
              <p:cNvSpPr/>
              <p:nvPr/>
            </p:nvSpPr>
            <p:spPr>
              <a:xfrm>
                <a:off x="6955826" y="3083186"/>
                <a:ext cx="18014" cy="31071"/>
              </a:xfrm>
              <a:custGeom>
                <a:avLst/>
                <a:gdLst/>
                <a:ahLst/>
                <a:cxnLst/>
                <a:rect l="l" t="t" r="r" b="b"/>
                <a:pathLst>
                  <a:path w="1003" h="1730" extrusionOk="0">
                    <a:moveTo>
                      <a:pt x="0" y="1"/>
                    </a:moveTo>
                    <a:lnTo>
                      <a:pt x="0" y="1729"/>
                    </a:lnTo>
                    <a:cubicBezTo>
                      <a:pt x="277" y="1280"/>
                      <a:pt x="553" y="1003"/>
                      <a:pt x="1003" y="554"/>
                    </a:cubicBezTo>
                    <a:cubicBezTo>
                      <a:pt x="692" y="416"/>
                      <a:pt x="415" y="139"/>
                      <a:pt x="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5" name="Google Shape;1315;p8"/>
              <p:cNvSpPr/>
              <p:nvPr/>
            </p:nvSpPr>
            <p:spPr>
              <a:xfrm>
                <a:off x="6958304" y="3054647"/>
                <a:ext cx="33531" cy="31053"/>
              </a:xfrm>
              <a:custGeom>
                <a:avLst/>
                <a:gdLst/>
                <a:ahLst/>
                <a:cxnLst/>
                <a:rect l="l" t="t" r="r" b="b"/>
                <a:pathLst>
                  <a:path w="1867" h="1729" extrusionOk="0">
                    <a:moveTo>
                      <a:pt x="0" y="0"/>
                    </a:moveTo>
                    <a:lnTo>
                      <a:pt x="0" y="864"/>
                    </a:lnTo>
                    <a:cubicBezTo>
                      <a:pt x="415" y="1141"/>
                      <a:pt x="865" y="1417"/>
                      <a:pt x="1279" y="1728"/>
                    </a:cubicBezTo>
                    <a:lnTo>
                      <a:pt x="1418" y="1728"/>
                    </a:lnTo>
                    <a:cubicBezTo>
                      <a:pt x="1590" y="1590"/>
                      <a:pt x="1729" y="1417"/>
                      <a:pt x="1867" y="1417"/>
                    </a:cubicBezTo>
                    <a:cubicBezTo>
                      <a:pt x="1141" y="1002"/>
                      <a:pt x="554" y="415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6" name="Google Shape;1316;p8"/>
              <p:cNvSpPr/>
              <p:nvPr/>
            </p:nvSpPr>
            <p:spPr>
              <a:xfrm>
                <a:off x="7045841" y="3225357"/>
                <a:ext cx="57131" cy="75127"/>
              </a:xfrm>
              <a:custGeom>
                <a:avLst/>
                <a:gdLst/>
                <a:ahLst/>
                <a:cxnLst/>
                <a:rect l="l" t="t" r="r" b="b"/>
                <a:pathLst>
                  <a:path w="3181" h="4183" extrusionOk="0">
                    <a:moveTo>
                      <a:pt x="173" y="0"/>
                    </a:moveTo>
                    <a:lnTo>
                      <a:pt x="173" y="139"/>
                    </a:lnTo>
                    <a:lnTo>
                      <a:pt x="0" y="1003"/>
                    </a:lnTo>
                    <a:cubicBezTo>
                      <a:pt x="864" y="2005"/>
                      <a:pt x="1901" y="3146"/>
                      <a:pt x="2904" y="4183"/>
                    </a:cubicBezTo>
                    <a:cubicBezTo>
                      <a:pt x="3042" y="3872"/>
                      <a:pt x="3042" y="3457"/>
                      <a:pt x="3180" y="3146"/>
                    </a:cubicBezTo>
                    <a:cubicBezTo>
                      <a:pt x="2593" y="2593"/>
                      <a:pt x="1901" y="2005"/>
                      <a:pt x="1452" y="1418"/>
                    </a:cubicBezTo>
                    <a:cubicBezTo>
                      <a:pt x="1037" y="1003"/>
                      <a:pt x="588" y="553"/>
                      <a:pt x="17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7" name="Google Shape;1317;p8"/>
              <p:cNvSpPr/>
              <p:nvPr/>
            </p:nvSpPr>
            <p:spPr>
              <a:xfrm>
                <a:off x="6945265" y="3178805"/>
                <a:ext cx="4993" cy="56502"/>
              </a:xfrm>
              <a:custGeom>
                <a:avLst/>
                <a:gdLst/>
                <a:ahLst/>
                <a:cxnLst/>
                <a:rect l="l" t="t" r="r" b="b"/>
                <a:pathLst>
                  <a:path w="278" h="3146" extrusionOk="0">
                    <a:moveTo>
                      <a:pt x="277" y="1"/>
                    </a:moveTo>
                    <a:cubicBezTo>
                      <a:pt x="277" y="726"/>
                      <a:pt x="139" y="1417"/>
                      <a:pt x="139" y="2143"/>
                    </a:cubicBezTo>
                    <a:lnTo>
                      <a:pt x="139" y="2592"/>
                    </a:lnTo>
                    <a:lnTo>
                      <a:pt x="1" y="3007"/>
                    </a:lnTo>
                    <a:cubicBezTo>
                      <a:pt x="139" y="3007"/>
                      <a:pt x="139" y="3145"/>
                      <a:pt x="139" y="3145"/>
                    </a:cubicBezTo>
                    <a:cubicBezTo>
                      <a:pt x="277" y="2143"/>
                      <a:pt x="277" y="1141"/>
                      <a:pt x="27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8" name="Google Shape;1318;p8"/>
              <p:cNvSpPr/>
              <p:nvPr/>
            </p:nvSpPr>
            <p:spPr>
              <a:xfrm>
                <a:off x="6942787" y="3300466"/>
                <a:ext cx="2496" cy="20510"/>
              </a:xfrm>
              <a:custGeom>
                <a:avLst/>
                <a:gdLst/>
                <a:ahLst/>
                <a:cxnLst/>
                <a:rect l="l" t="t" r="r" b="b"/>
                <a:pathLst>
                  <a:path w="139" h="1142" extrusionOk="0">
                    <a:moveTo>
                      <a:pt x="0" y="1"/>
                    </a:moveTo>
                    <a:lnTo>
                      <a:pt x="0" y="865"/>
                    </a:lnTo>
                    <a:cubicBezTo>
                      <a:pt x="0" y="1003"/>
                      <a:pt x="139" y="1141"/>
                      <a:pt x="139" y="1141"/>
                    </a:cubicBezTo>
                    <a:lnTo>
                      <a:pt x="139" y="692"/>
                    </a:lnTo>
                    <a:lnTo>
                      <a:pt x="139" y="277"/>
                    </a:lnTo>
                    <a:cubicBezTo>
                      <a:pt x="139" y="139"/>
                      <a:pt x="139" y="139"/>
                      <a:pt x="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9" name="Google Shape;1319;p8"/>
              <p:cNvSpPr/>
              <p:nvPr/>
            </p:nvSpPr>
            <p:spPr>
              <a:xfrm>
                <a:off x="6477192" y="3018009"/>
                <a:ext cx="465613" cy="338977"/>
              </a:xfrm>
              <a:custGeom>
                <a:avLst/>
                <a:gdLst/>
                <a:ahLst/>
                <a:cxnLst/>
                <a:rect l="l" t="t" r="r" b="b"/>
                <a:pathLst>
                  <a:path w="25925" h="18874" extrusionOk="0">
                    <a:moveTo>
                      <a:pt x="25924" y="1"/>
                    </a:moveTo>
                    <a:lnTo>
                      <a:pt x="25924" y="1"/>
                    </a:lnTo>
                    <a:cubicBezTo>
                      <a:pt x="25786" y="173"/>
                      <a:pt x="25475" y="450"/>
                      <a:pt x="25198" y="588"/>
                    </a:cubicBezTo>
                    <a:cubicBezTo>
                      <a:pt x="24611" y="865"/>
                      <a:pt x="23885" y="1038"/>
                      <a:pt x="23332" y="1314"/>
                    </a:cubicBezTo>
                    <a:lnTo>
                      <a:pt x="22744" y="1591"/>
                    </a:lnTo>
                    <a:cubicBezTo>
                      <a:pt x="22157" y="1729"/>
                      <a:pt x="21604" y="2040"/>
                      <a:pt x="21016" y="2178"/>
                    </a:cubicBezTo>
                    <a:cubicBezTo>
                      <a:pt x="20014" y="2593"/>
                      <a:pt x="19150" y="2904"/>
                      <a:pt x="18285" y="3181"/>
                    </a:cubicBezTo>
                    <a:cubicBezTo>
                      <a:pt x="17283" y="3457"/>
                      <a:pt x="16419" y="3630"/>
                      <a:pt x="15555" y="3768"/>
                    </a:cubicBezTo>
                    <a:cubicBezTo>
                      <a:pt x="14691" y="3907"/>
                      <a:pt x="13827" y="4045"/>
                      <a:pt x="12962" y="4183"/>
                    </a:cubicBezTo>
                    <a:lnTo>
                      <a:pt x="11649" y="4183"/>
                    </a:lnTo>
                    <a:cubicBezTo>
                      <a:pt x="10232" y="4183"/>
                      <a:pt x="8780" y="4045"/>
                      <a:pt x="7467" y="3768"/>
                    </a:cubicBezTo>
                    <a:cubicBezTo>
                      <a:pt x="6775" y="3630"/>
                      <a:pt x="5911" y="3457"/>
                      <a:pt x="5047" y="3319"/>
                    </a:cubicBezTo>
                    <a:cubicBezTo>
                      <a:pt x="4321" y="3042"/>
                      <a:pt x="3595" y="2766"/>
                      <a:pt x="2869" y="2317"/>
                    </a:cubicBezTo>
                    <a:cubicBezTo>
                      <a:pt x="2005" y="1902"/>
                      <a:pt x="1003" y="1176"/>
                      <a:pt x="0" y="312"/>
                    </a:cubicBezTo>
                    <a:lnTo>
                      <a:pt x="0" y="7640"/>
                    </a:lnTo>
                    <a:lnTo>
                      <a:pt x="0" y="7778"/>
                    </a:lnTo>
                    <a:lnTo>
                      <a:pt x="0" y="9091"/>
                    </a:lnTo>
                    <a:lnTo>
                      <a:pt x="0" y="11684"/>
                    </a:lnTo>
                    <a:lnTo>
                      <a:pt x="0" y="12963"/>
                    </a:lnTo>
                    <a:cubicBezTo>
                      <a:pt x="0" y="12963"/>
                      <a:pt x="139" y="12963"/>
                      <a:pt x="139" y="13135"/>
                    </a:cubicBezTo>
                    <a:cubicBezTo>
                      <a:pt x="277" y="13412"/>
                      <a:pt x="415" y="13688"/>
                      <a:pt x="554" y="13827"/>
                    </a:cubicBezTo>
                    <a:cubicBezTo>
                      <a:pt x="1141" y="14553"/>
                      <a:pt x="1590" y="15140"/>
                      <a:pt x="2144" y="15728"/>
                    </a:cubicBezTo>
                    <a:cubicBezTo>
                      <a:pt x="2869" y="16281"/>
                      <a:pt x="3734" y="16868"/>
                      <a:pt x="4598" y="17283"/>
                    </a:cubicBezTo>
                    <a:cubicBezTo>
                      <a:pt x="5600" y="17733"/>
                      <a:pt x="6914" y="18147"/>
                      <a:pt x="8192" y="18458"/>
                    </a:cubicBezTo>
                    <a:cubicBezTo>
                      <a:pt x="9644" y="18735"/>
                      <a:pt x="11096" y="18873"/>
                      <a:pt x="12513" y="18873"/>
                    </a:cubicBezTo>
                    <a:lnTo>
                      <a:pt x="14103" y="18873"/>
                    </a:lnTo>
                    <a:cubicBezTo>
                      <a:pt x="15417" y="18735"/>
                      <a:pt x="16557" y="18597"/>
                      <a:pt x="17836" y="18320"/>
                    </a:cubicBezTo>
                    <a:cubicBezTo>
                      <a:pt x="18873" y="18147"/>
                      <a:pt x="20014" y="17871"/>
                      <a:pt x="21154" y="17456"/>
                    </a:cubicBezTo>
                    <a:cubicBezTo>
                      <a:pt x="22157" y="17145"/>
                      <a:pt x="23194" y="16730"/>
                      <a:pt x="24196" y="16143"/>
                    </a:cubicBezTo>
                    <a:cubicBezTo>
                      <a:pt x="24473" y="15866"/>
                      <a:pt x="24749" y="15728"/>
                      <a:pt x="24922" y="15555"/>
                    </a:cubicBezTo>
                    <a:cubicBezTo>
                      <a:pt x="24922" y="15417"/>
                      <a:pt x="25060" y="15417"/>
                      <a:pt x="25060" y="15417"/>
                    </a:cubicBezTo>
                    <a:cubicBezTo>
                      <a:pt x="25060" y="14414"/>
                      <a:pt x="25198" y="13274"/>
                      <a:pt x="25198" y="12271"/>
                    </a:cubicBezTo>
                    <a:cubicBezTo>
                      <a:pt x="25337" y="10820"/>
                      <a:pt x="25337" y="9368"/>
                      <a:pt x="25475" y="8089"/>
                    </a:cubicBezTo>
                    <a:lnTo>
                      <a:pt x="25613" y="6361"/>
                    </a:lnTo>
                    <a:cubicBezTo>
                      <a:pt x="25786" y="4494"/>
                      <a:pt x="25924" y="2317"/>
                      <a:pt x="2592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0" name="Google Shape;1320;p8"/>
              <p:cNvSpPr/>
              <p:nvPr/>
            </p:nvSpPr>
            <p:spPr>
              <a:xfrm>
                <a:off x="6484645" y="2935447"/>
                <a:ext cx="460638" cy="85687"/>
              </a:xfrm>
              <a:custGeom>
                <a:avLst/>
                <a:gdLst/>
                <a:ahLst/>
                <a:cxnLst/>
                <a:rect l="l" t="t" r="r" b="b"/>
                <a:pathLst>
                  <a:path w="25648" h="4771" extrusionOk="0">
                    <a:moveTo>
                      <a:pt x="139" y="1"/>
                    </a:moveTo>
                    <a:cubicBezTo>
                      <a:pt x="139" y="277"/>
                      <a:pt x="139" y="588"/>
                      <a:pt x="0" y="865"/>
                    </a:cubicBezTo>
                    <a:lnTo>
                      <a:pt x="0" y="1003"/>
                    </a:lnTo>
                    <a:lnTo>
                      <a:pt x="139" y="1003"/>
                    </a:lnTo>
                    <a:cubicBezTo>
                      <a:pt x="311" y="1314"/>
                      <a:pt x="588" y="1452"/>
                      <a:pt x="726" y="1729"/>
                    </a:cubicBezTo>
                    <a:lnTo>
                      <a:pt x="864" y="1729"/>
                    </a:lnTo>
                    <a:cubicBezTo>
                      <a:pt x="1452" y="2316"/>
                      <a:pt x="2178" y="2731"/>
                      <a:pt x="3042" y="3181"/>
                    </a:cubicBezTo>
                    <a:cubicBezTo>
                      <a:pt x="4044" y="3734"/>
                      <a:pt x="5047" y="4045"/>
                      <a:pt x="6360" y="4321"/>
                    </a:cubicBezTo>
                    <a:cubicBezTo>
                      <a:pt x="7639" y="4598"/>
                      <a:pt x="8953" y="4770"/>
                      <a:pt x="10370" y="4770"/>
                    </a:cubicBezTo>
                    <a:lnTo>
                      <a:pt x="12098" y="4770"/>
                    </a:lnTo>
                    <a:lnTo>
                      <a:pt x="11960" y="4598"/>
                    </a:lnTo>
                    <a:cubicBezTo>
                      <a:pt x="13550" y="4598"/>
                      <a:pt x="15278" y="4321"/>
                      <a:pt x="17006" y="3906"/>
                    </a:cubicBezTo>
                    <a:cubicBezTo>
                      <a:pt x="17870" y="3734"/>
                      <a:pt x="18735" y="3595"/>
                      <a:pt x="19599" y="3319"/>
                    </a:cubicBezTo>
                    <a:cubicBezTo>
                      <a:pt x="20601" y="3042"/>
                      <a:pt x="21603" y="2731"/>
                      <a:pt x="22329" y="2455"/>
                    </a:cubicBezTo>
                    <a:cubicBezTo>
                      <a:pt x="23781" y="2005"/>
                      <a:pt x="24645" y="1591"/>
                      <a:pt x="25509" y="1003"/>
                    </a:cubicBezTo>
                    <a:lnTo>
                      <a:pt x="25648" y="1003"/>
                    </a:lnTo>
                    <a:lnTo>
                      <a:pt x="25648" y="588"/>
                    </a:lnTo>
                    <a:cubicBezTo>
                      <a:pt x="25509" y="450"/>
                      <a:pt x="25509" y="139"/>
                      <a:pt x="25648" y="1"/>
                    </a:cubicBezTo>
                    <a:cubicBezTo>
                      <a:pt x="25509" y="1"/>
                      <a:pt x="25509" y="1"/>
                      <a:pt x="25371" y="139"/>
                    </a:cubicBezTo>
                    <a:cubicBezTo>
                      <a:pt x="25198" y="139"/>
                      <a:pt x="25060" y="277"/>
                      <a:pt x="24783" y="277"/>
                    </a:cubicBezTo>
                    <a:lnTo>
                      <a:pt x="24645" y="450"/>
                    </a:lnTo>
                    <a:cubicBezTo>
                      <a:pt x="24507" y="450"/>
                      <a:pt x="24196" y="588"/>
                      <a:pt x="24058" y="726"/>
                    </a:cubicBezTo>
                    <a:cubicBezTo>
                      <a:pt x="23781" y="865"/>
                      <a:pt x="23470" y="865"/>
                      <a:pt x="23332" y="1003"/>
                    </a:cubicBezTo>
                    <a:cubicBezTo>
                      <a:pt x="22329" y="1452"/>
                      <a:pt x="21327" y="1867"/>
                      <a:pt x="20325" y="2178"/>
                    </a:cubicBezTo>
                    <a:cubicBezTo>
                      <a:pt x="19149" y="2455"/>
                      <a:pt x="18147" y="2731"/>
                      <a:pt x="17145" y="2869"/>
                    </a:cubicBezTo>
                    <a:cubicBezTo>
                      <a:pt x="16004" y="3042"/>
                      <a:pt x="15002" y="3181"/>
                      <a:pt x="14137" y="3181"/>
                    </a:cubicBezTo>
                    <a:lnTo>
                      <a:pt x="13965" y="3181"/>
                    </a:lnTo>
                    <a:cubicBezTo>
                      <a:pt x="13550" y="3181"/>
                      <a:pt x="13100" y="3181"/>
                      <a:pt x="12547" y="3042"/>
                    </a:cubicBezTo>
                    <a:lnTo>
                      <a:pt x="10508" y="3042"/>
                    </a:lnTo>
                    <a:cubicBezTo>
                      <a:pt x="8953" y="2869"/>
                      <a:pt x="7639" y="2731"/>
                      <a:pt x="6499" y="2455"/>
                    </a:cubicBezTo>
                    <a:cubicBezTo>
                      <a:pt x="5634" y="2316"/>
                      <a:pt x="4044" y="2005"/>
                      <a:pt x="2731" y="1452"/>
                    </a:cubicBezTo>
                    <a:cubicBezTo>
                      <a:pt x="1590" y="1003"/>
                      <a:pt x="864" y="588"/>
                      <a:pt x="13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1" name="Google Shape;1321;p8"/>
              <p:cNvSpPr/>
              <p:nvPr/>
            </p:nvSpPr>
            <p:spPr>
              <a:xfrm>
                <a:off x="6528719" y="3390481"/>
                <a:ext cx="385529" cy="106844"/>
              </a:xfrm>
              <a:custGeom>
                <a:avLst/>
                <a:gdLst/>
                <a:ahLst/>
                <a:cxnLst/>
                <a:rect l="l" t="t" r="r" b="b"/>
                <a:pathLst>
                  <a:path w="21466" h="5949" extrusionOk="0">
                    <a:moveTo>
                      <a:pt x="21465" y="1"/>
                    </a:moveTo>
                    <a:cubicBezTo>
                      <a:pt x="21327" y="1"/>
                      <a:pt x="21327" y="174"/>
                      <a:pt x="21189" y="174"/>
                    </a:cubicBezTo>
                    <a:cubicBezTo>
                      <a:pt x="20739" y="450"/>
                      <a:pt x="20325" y="588"/>
                      <a:pt x="19737" y="865"/>
                    </a:cubicBezTo>
                    <a:cubicBezTo>
                      <a:pt x="18735" y="1314"/>
                      <a:pt x="17732" y="1729"/>
                      <a:pt x="16557" y="2040"/>
                    </a:cubicBezTo>
                    <a:cubicBezTo>
                      <a:pt x="14414" y="2593"/>
                      <a:pt x="12236" y="2904"/>
                      <a:pt x="10093" y="2904"/>
                    </a:cubicBezTo>
                    <a:lnTo>
                      <a:pt x="9782" y="2904"/>
                    </a:lnTo>
                    <a:cubicBezTo>
                      <a:pt x="8503" y="2904"/>
                      <a:pt x="7190" y="2766"/>
                      <a:pt x="6049" y="2593"/>
                    </a:cubicBezTo>
                    <a:cubicBezTo>
                      <a:pt x="4598" y="2317"/>
                      <a:pt x="3457" y="1902"/>
                      <a:pt x="2455" y="1452"/>
                    </a:cubicBezTo>
                    <a:cubicBezTo>
                      <a:pt x="1729" y="1176"/>
                      <a:pt x="1141" y="865"/>
                      <a:pt x="588" y="450"/>
                    </a:cubicBezTo>
                    <a:lnTo>
                      <a:pt x="588" y="588"/>
                    </a:lnTo>
                    <a:cubicBezTo>
                      <a:pt x="277" y="865"/>
                      <a:pt x="139" y="1038"/>
                      <a:pt x="0" y="1314"/>
                    </a:cubicBezTo>
                    <a:lnTo>
                      <a:pt x="0" y="1591"/>
                    </a:lnTo>
                    <a:lnTo>
                      <a:pt x="0" y="1729"/>
                    </a:lnTo>
                    <a:lnTo>
                      <a:pt x="0" y="1902"/>
                    </a:lnTo>
                    <a:lnTo>
                      <a:pt x="450" y="2317"/>
                    </a:lnTo>
                    <a:cubicBezTo>
                      <a:pt x="865" y="2593"/>
                      <a:pt x="1452" y="3042"/>
                      <a:pt x="2005" y="3319"/>
                    </a:cubicBezTo>
                    <a:cubicBezTo>
                      <a:pt x="4321" y="4321"/>
                      <a:pt x="6775" y="4909"/>
                      <a:pt x="9368" y="5497"/>
                    </a:cubicBezTo>
                    <a:cubicBezTo>
                      <a:pt x="10892" y="5722"/>
                      <a:pt x="12416" y="5948"/>
                      <a:pt x="14034" y="5948"/>
                    </a:cubicBezTo>
                    <a:cubicBezTo>
                      <a:pt x="14397" y="5948"/>
                      <a:pt x="14766" y="5937"/>
                      <a:pt x="15140" y="5911"/>
                    </a:cubicBezTo>
                    <a:cubicBezTo>
                      <a:pt x="16004" y="5911"/>
                      <a:pt x="16868" y="5773"/>
                      <a:pt x="17732" y="5497"/>
                    </a:cubicBezTo>
                    <a:cubicBezTo>
                      <a:pt x="18147" y="5185"/>
                      <a:pt x="18735" y="5047"/>
                      <a:pt x="19149" y="4771"/>
                    </a:cubicBezTo>
                    <a:cubicBezTo>
                      <a:pt x="19599" y="4494"/>
                      <a:pt x="19875" y="4183"/>
                      <a:pt x="20152" y="3768"/>
                    </a:cubicBezTo>
                    <a:cubicBezTo>
                      <a:pt x="20463" y="3457"/>
                      <a:pt x="20739" y="3181"/>
                      <a:pt x="20878" y="2766"/>
                    </a:cubicBezTo>
                    <a:cubicBezTo>
                      <a:pt x="21016" y="2317"/>
                      <a:pt x="21327" y="1729"/>
                      <a:pt x="21327" y="1314"/>
                    </a:cubicBezTo>
                    <a:cubicBezTo>
                      <a:pt x="21465" y="865"/>
                      <a:pt x="21465" y="450"/>
                      <a:pt x="2146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2" name="Google Shape;1322;p8"/>
              <p:cNvSpPr/>
              <p:nvPr/>
            </p:nvSpPr>
            <p:spPr>
              <a:xfrm>
                <a:off x="6479670" y="3356968"/>
                <a:ext cx="445121" cy="160796"/>
              </a:xfrm>
              <a:custGeom>
                <a:avLst/>
                <a:gdLst/>
                <a:ahLst/>
                <a:cxnLst/>
                <a:rect l="l" t="t" r="r" b="b"/>
                <a:pathLst>
                  <a:path w="24784" h="8953" extrusionOk="0">
                    <a:moveTo>
                      <a:pt x="416" y="0"/>
                    </a:moveTo>
                    <a:cubicBezTo>
                      <a:pt x="277" y="0"/>
                      <a:pt x="139" y="138"/>
                      <a:pt x="139" y="450"/>
                    </a:cubicBezTo>
                    <a:lnTo>
                      <a:pt x="1" y="450"/>
                    </a:lnTo>
                    <a:cubicBezTo>
                      <a:pt x="1" y="588"/>
                      <a:pt x="139" y="726"/>
                      <a:pt x="139" y="864"/>
                    </a:cubicBezTo>
                    <a:lnTo>
                      <a:pt x="139" y="1003"/>
                    </a:lnTo>
                    <a:cubicBezTo>
                      <a:pt x="139" y="1314"/>
                      <a:pt x="139" y="1590"/>
                      <a:pt x="277" y="1867"/>
                    </a:cubicBezTo>
                    <a:lnTo>
                      <a:pt x="277" y="2040"/>
                    </a:lnTo>
                    <a:cubicBezTo>
                      <a:pt x="1003" y="2904"/>
                      <a:pt x="1867" y="3906"/>
                      <a:pt x="2870" y="4770"/>
                    </a:cubicBezTo>
                    <a:cubicBezTo>
                      <a:pt x="3872" y="5634"/>
                      <a:pt x="5186" y="6498"/>
                      <a:pt x="6637" y="7224"/>
                    </a:cubicBezTo>
                    <a:cubicBezTo>
                      <a:pt x="8054" y="7916"/>
                      <a:pt x="9506" y="8365"/>
                      <a:pt x="11234" y="8641"/>
                    </a:cubicBezTo>
                    <a:cubicBezTo>
                      <a:pt x="12237" y="8780"/>
                      <a:pt x="13239" y="8953"/>
                      <a:pt x="14242" y="8953"/>
                    </a:cubicBezTo>
                    <a:cubicBezTo>
                      <a:pt x="14829" y="8953"/>
                      <a:pt x="15279" y="8953"/>
                      <a:pt x="15693" y="8780"/>
                    </a:cubicBezTo>
                    <a:cubicBezTo>
                      <a:pt x="17007" y="8780"/>
                      <a:pt x="18286" y="8503"/>
                      <a:pt x="19426" y="8088"/>
                    </a:cubicBezTo>
                    <a:cubicBezTo>
                      <a:pt x="20290" y="7777"/>
                      <a:pt x="21016" y="7363"/>
                      <a:pt x="21742" y="6775"/>
                    </a:cubicBezTo>
                    <a:cubicBezTo>
                      <a:pt x="22606" y="6360"/>
                      <a:pt x="23194" y="5773"/>
                      <a:pt x="23747" y="5047"/>
                    </a:cubicBezTo>
                    <a:cubicBezTo>
                      <a:pt x="24196" y="4632"/>
                      <a:pt x="24473" y="4183"/>
                      <a:pt x="24784" y="3768"/>
                    </a:cubicBezTo>
                    <a:lnTo>
                      <a:pt x="24784" y="1590"/>
                    </a:lnTo>
                    <a:cubicBezTo>
                      <a:pt x="24611" y="1590"/>
                      <a:pt x="24335" y="1728"/>
                      <a:pt x="24196" y="1867"/>
                    </a:cubicBezTo>
                    <a:cubicBezTo>
                      <a:pt x="24196" y="2316"/>
                      <a:pt x="24196" y="2731"/>
                      <a:pt x="24058" y="3180"/>
                    </a:cubicBezTo>
                    <a:cubicBezTo>
                      <a:pt x="24058" y="3595"/>
                      <a:pt x="23747" y="4183"/>
                      <a:pt x="23609" y="4632"/>
                    </a:cubicBezTo>
                    <a:cubicBezTo>
                      <a:pt x="23470" y="5047"/>
                      <a:pt x="23194" y="5323"/>
                      <a:pt x="22883" y="5634"/>
                    </a:cubicBezTo>
                    <a:cubicBezTo>
                      <a:pt x="22606" y="6049"/>
                      <a:pt x="22330" y="6360"/>
                      <a:pt x="21880" y="6637"/>
                    </a:cubicBezTo>
                    <a:cubicBezTo>
                      <a:pt x="21466" y="6913"/>
                      <a:pt x="20878" y="7051"/>
                      <a:pt x="20463" y="7363"/>
                    </a:cubicBezTo>
                    <a:cubicBezTo>
                      <a:pt x="19599" y="7639"/>
                      <a:pt x="18735" y="7777"/>
                      <a:pt x="17871" y="7777"/>
                    </a:cubicBezTo>
                    <a:cubicBezTo>
                      <a:pt x="17497" y="7803"/>
                      <a:pt x="17128" y="7814"/>
                      <a:pt x="16765" y="7814"/>
                    </a:cubicBezTo>
                    <a:cubicBezTo>
                      <a:pt x="15147" y="7814"/>
                      <a:pt x="13623" y="7588"/>
                      <a:pt x="12099" y="7363"/>
                    </a:cubicBezTo>
                    <a:cubicBezTo>
                      <a:pt x="9506" y="6775"/>
                      <a:pt x="7052" y="6187"/>
                      <a:pt x="4736" y="5185"/>
                    </a:cubicBezTo>
                    <a:cubicBezTo>
                      <a:pt x="4183" y="4908"/>
                      <a:pt x="3596" y="4459"/>
                      <a:pt x="3181" y="4183"/>
                    </a:cubicBezTo>
                    <a:lnTo>
                      <a:pt x="2731" y="3768"/>
                    </a:lnTo>
                    <a:lnTo>
                      <a:pt x="2731" y="3595"/>
                    </a:lnTo>
                    <a:lnTo>
                      <a:pt x="2731" y="3457"/>
                    </a:lnTo>
                    <a:lnTo>
                      <a:pt x="2731" y="3180"/>
                    </a:lnTo>
                    <a:cubicBezTo>
                      <a:pt x="2870" y="2904"/>
                      <a:pt x="3008" y="2731"/>
                      <a:pt x="3319" y="2454"/>
                    </a:cubicBezTo>
                    <a:lnTo>
                      <a:pt x="3319" y="2316"/>
                    </a:lnTo>
                    <a:cubicBezTo>
                      <a:pt x="2870" y="2040"/>
                      <a:pt x="2317" y="1728"/>
                      <a:pt x="1867" y="1314"/>
                    </a:cubicBezTo>
                    <a:cubicBezTo>
                      <a:pt x="1452" y="864"/>
                      <a:pt x="865" y="450"/>
                      <a:pt x="41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3" name="Google Shape;1323;p8"/>
              <p:cNvSpPr/>
              <p:nvPr/>
            </p:nvSpPr>
            <p:spPr>
              <a:xfrm>
                <a:off x="6940309" y="3372486"/>
                <a:ext cx="2496" cy="2496"/>
              </a:xfrm>
              <a:custGeom>
                <a:avLst/>
                <a:gdLst/>
                <a:ahLst/>
                <a:cxnLst/>
                <a:rect l="l" t="t" r="r" b="b"/>
                <a:pathLst>
                  <a:path w="139" h="139" extrusionOk="0">
                    <a:moveTo>
                      <a:pt x="0" y="0"/>
                    </a:moveTo>
                    <a:lnTo>
                      <a:pt x="0" y="139"/>
                    </a:lnTo>
                    <a:cubicBezTo>
                      <a:pt x="0" y="0"/>
                      <a:pt x="0" y="0"/>
                      <a:pt x="1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4" name="Google Shape;1324;p8"/>
              <p:cNvSpPr/>
              <p:nvPr/>
            </p:nvSpPr>
            <p:spPr>
              <a:xfrm>
                <a:off x="6942787" y="3336476"/>
                <a:ext cx="2496" cy="7471"/>
              </a:xfrm>
              <a:custGeom>
                <a:avLst/>
                <a:gdLst/>
                <a:ahLst/>
                <a:cxnLst/>
                <a:rect l="l" t="t" r="r" b="b"/>
                <a:pathLst>
                  <a:path w="139" h="416" extrusionOk="0">
                    <a:moveTo>
                      <a:pt x="0" y="1"/>
                    </a:moveTo>
                    <a:lnTo>
                      <a:pt x="0" y="415"/>
                    </a:lnTo>
                    <a:cubicBezTo>
                      <a:pt x="0" y="277"/>
                      <a:pt x="139" y="277"/>
                      <a:pt x="139" y="139"/>
                    </a:cubicBezTo>
                    <a:cubicBezTo>
                      <a:pt x="0" y="139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5" name="Google Shape;1325;p8"/>
              <p:cNvSpPr/>
              <p:nvPr/>
            </p:nvSpPr>
            <p:spPr>
              <a:xfrm>
                <a:off x="6942787" y="3269431"/>
                <a:ext cx="4975" cy="20510"/>
              </a:xfrm>
              <a:custGeom>
                <a:avLst/>
                <a:gdLst/>
                <a:ahLst/>
                <a:cxnLst/>
                <a:rect l="l" t="t" r="r" b="b"/>
                <a:pathLst>
                  <a:path w="277" h="1142" extrusionOk="0">
                    <a:moveTo>
                      <a:pt x="139" y="0"/>
                    </a:moveTo>
                    <a:cubicBezTo>
                      <a:pt x="139" y="277"/>
                      <a:pt x="139" y="554"/>
                      <a:pt x="0" y="865"/>
                    </a:cubicBezTo>
                    <a:cubicBezTo>
                      <a:pt x="139" y="865"/>
                      <a:pt x="139" y="1003"/>
                      <a:pt x="277" y="1141"/>
                    </a:cubicBezTo>
                    <a:lnTo>
                      <a:pt x="277" y="277"/>
                    </a:lnTo>
                    <a:cubicBezTo>
                      <a:pt x="277" y="139"/>
                      <a:pt x="139" y="0"/>
                      <a:pt x="13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6" name="Google Shape;1326;p8"/>
              <p:cNvSpPr/>
              <p:nvPr/>
            </p:nvSpPr>
            <p:spPr>
              <a:xfrm>
                <a:off x="6714946" y="2552414"/>
                <a:ext cx="36028" cy="152732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8504" extrusionOk="0">
                    <a:moveTo>
                      <a:pt x="1003" y="1"/>
                    </a:moveTo>
                    <a:cubicBezTo>
                      <a:pt x="1003" y="1"/>
                      <a:pt x="1003" y="174"/>
                      <a:pt x="865" y="174"/>
                    </a:cubicBezTo>
                    <a:cubicBezTo>
                      <a:pt x="727" y="174"/>
                      <a:pt x="727" y="312"/>
                      <a:pt x="727" y="450"/>
                    </a:cubicBezTo>
                    <a:cubicBezTo>
                      <a:pt x="589" y="727"/>
                      <a:pt x="589" y="1038"/>
                      <a:pt x="589" y="1314"/>
                    </a:cubicBezTo>
                    <a:cubicBezTo>
                      <a:pt x="589" y="1591"/>
                      <a:pt x="727" y="1902"/>
                      <a:pt x="727" y="2179"/>
                    </a:cubicBezTo>
                    <a:cubicBezTo>
                      <a:pt x="865" y="2766"/>
                      <a:pt x="1142" y="3181"/>
                      <a:pt x="1142" y="3769"/>
                    </a:cubicBezTo>
                    <a:cubicBezTo>
                      <a:pt x="1142" y="4183"/>
                      <a:pt x="1142" y="4494"/>
                      <a:pt x="1003" y="4771"/>
                    </a:cubicBezTo>
                    <a:cubicBezTo>
                      <a:pt x="1003" y="5358"/>
                      <a:pt x="865" y="5912"/>
                      <a:pt x="727" y="6361"/>
                    </a:cubicBezTo>
                    <a:cubicBezTo>
                      <a:pt x="589" y="6914"/>
                      <a:pt x="450" y="7502"/>
                      <a:pt x="139" y="7951"/>
                    </a:cubicBezTo>
                    <a:cubicBezTo>
                      <a:pt x="1" y="8227"/>
                      <a:pt x="277" y="8366"/>
                      <a:pt x="450" y="8504"/>
                    </a:cubicBezTo>
                    <a:lnTo>
                      <a:pt x="727" y="8504"/>
                    </a:lnTo>
                    <a:cubicBezTo>
                      <a:pt x="865" y="8366"/>
                      <a:pt x="1003" y="8366"/>
                      <a:pt x="1003" y="8227"/>
                    </a:cubicBezTo>
                    <a:cubicBezTo>
                      <a:pt x="1142" y="7640"/>
                      <a:pt x="1453" y="7225"/>
                      <a:pt x="1591" y="6637"/>
                    </a:cubicBezTo>
                    <a:cubicBezTo>
                      <a:pt x="1729" y="5912"/>
                      <a:pt x="1867" y="5358"/>
                      <a:pt x="2006" y="4771"/>
                    </a:cubicBezTo>
                    <a:lnTo>
                      <a:pt x="2006" y="3907"/>
                    </a:lnTo>
                    <a:cubicBezTo>
                      <a:pt x="2006" y="3630"/>
                      <a:pt x="2006" y="3319"/>
                      <a:pt x="1867" y="3043"/>
                    </a:cubicBezTo>
                    <a:cubicBezTo>
                      <a:pt x="1867" y="2766"/>
                      <a:pt x="1729" y="2455"/>
                      <a:pt x="1591" y="2179"/>
                    </a:cubicBezTo>
                    <a:cubicBezTo>
                      <a:pt x="1591" y="1902"/>
                      <a:pt x="1453" y="1591"/>
                      <a:pt x="1453" y="1314"/>
                    </a:cubicBezTo>
                    <a:lnTo>
                      <a:pt x="1453" y="727"/>
                    </a:lnTo>
                    <a:lnTo>
                      <a:pt x="1453" y="589"/>
                    </a:lnTo>
                    <a:cubicBezTo>
                      <a:pt x="1591" y="589"/>
                      <a:pt x="1591" y="450"/>
                      <a:pt x="1453" y="312"/>
                    </a:cubicBezTo>
                    <a:cubicBezTo>
                      <a:pt x="1453" y="174"/>
                      <a:pt x="1314" y="174"/>
                      <a:pt x="1142" y="174"/>
                    </a:cubicBezTo>
                    <a:cubicBezTo>
                      <a:pt x="1142" y="1"/>
                      <a:pt x="1142" y="1"/>
                      <a:pt x="10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7" name="Google Shape;1327;p8"/>
              <p:cNvSpPr/>
              <p:nvPr/>
            </p:nvSpPr>
            <p:spPr>
              <a:xfrm>
                <a:off x="6459196" y="2664161"/>
                <a:ext cx="669836" cy="778494"/>
              </a:xfrm>
              <a:custGeom>
                <a:avLst/>
                <a:gdLst/>
                <a:ahLst/>
                <a:cxnLst/>
                <a:rect l="l" t="t" r="r" b="b"/>
                <a:pathLst>
                  <a:path w="37296" h="43346" extrusionOk="0">
                    <a:moveTo>
                      <a:pt x="15693" y="9783"/>
                    </a:moveTo>
                    <a:lnTo>
                      <a:pt x="15693" y="10508"/>
                    </a:lnTo>
                    <a:cubicBezTo>
                      <a:pt x="15382" y="10197"/>
                      <a:pt x="15105" y="10059"/>
                      <a:pt x="14967" y="9783"/>
                    </a:cubicBezTo>
                    <a:close/>
                    <a:moveTo>
                      <a:pt x="14241" y="9644"/>
                    </a:moveTo>
                    <a:cubicBezTo>
                      <a:pt x="14379" y="10059"/>
                      <a:pt x="14690" y="10370"/>
                      <a:pt x="14967" y="10647"/>
                    </a:cubicBezTo>
                    <a:lnTo>
                      <a:pt x="15693" y="11373"/>
                    </a:lnTo>
                    <a:lnTo>
                      <a:pt x="14103" y="11373"/>
                    </a:lnTo>
                    <a:cubicBezTo>
                      <a:pt x="14103" y="11373"/>
                      <a:pt x="14103" y="11234"/>
                      <a:pt x="13964" y="11234"/>
                    </a:cubicBezTo>
                    <a:lnTo>
                      <a:pt x="13964" y="11061"/>
                    </a:lnTo>
                    <a:lnTo>
                      <a:pt x="13826" y="11061"/>
                    </a:lnTo>
                    <a:lnTo>
                      <a:pt x="13826" y="10923"/>
                    </a:lnTo>
                    <a:cubicBezTo>
                      <a:pt x="13826" y="10785"/>
                      <a:pt x="13826" y="10508"/>
                      <a:pt x="13964" y="10370"/>
                    </a:cubicBezTo>
                    <a:cubicBezTo>
                      <a:pt x="13964" y="10059"/>
                      <a:pt x="13826" y="9921"/>
                      <a:pt x="13826" y="9644"/>
                    </a:cubicBezTo>
                    <a:close/>
                    <a:moveTo>
                      <a:pt x="12374" y="9644"/>
                    </a:moveTo>
                    <a:cubicBezTo>
                      <a:pt x="12513" y="10059"/>
                      <a:pt x="12651" y="10370"/>
                      <a:pt x="12789" y="10647"/>
                    </a:cubicBezTo>
                    <a:cubicBezTo>
                      <a:pt x="12962" y="10647"/>
                      <a:pt x="12962" y="10647"/>
                      <a:pt x="12962" y="10785"/>
                    </a:cubicBezTo>
                    <a:cubicBezTo>
                      <a:pt x="12962" y="11061"/>
                      <a:pt x="12789" y="11234"/>
                      <a:pt x="12789" y="11511"/>
                    </a:cubicBezTo>
                    <a:cubicBezTo>
                      <a:pt x="12651" y="11373"/>
                      <a:pt x="12513" y="11234"/>
                      <a:pt x="12513" y="11061"/>
                    </a:cubicBezTo>
                    <a:cubicBezTo>
                      <a:pt x="12098" y="10647"/>
                      <a:pt x="11787" y="10197"/>
                      <a:pt x="11510" y="9644"/>
                    </a:cubicBezTo>
                    <a:close/>
                    <a:moveTo>
                      <a:pt x="16557" y="10508"/>
                    </a:moveTo>
                    <a:cubicBezTo>
                      <a:pt x="16833" y="10785"/>
                      <a:pt x="17110" y="11061"/>
                      <a:pt x="17421" y="11511"/>
                    </a:cubicBezTo>
                    <a:cubicBezTo>
                      <a:pt x="17110" y="11511"/>
                      <a:pt x="16833" y="11373"/>
                      <a:pt x="16557" y="11373"/>
                    </a:cubicBezTo>
                    <a:lnTo>
                      <a:pt x="16557" y="10508"/>
                    </a:lnTo>
                    <a:close/>
                    <a:moveTo>
                      <a:pt x="16833" y="9783"/>
                    </a:moveTo>
                    <a:lnTo>
                      <a:pt x="17697" y="9921"/>
                    </a:lnTo>
                    <a:lnTo>
                      <a:pt x="17836" y="9921"/>
                    </a:lnTo>
                    <a:lnTo>
                      <a:pt x="17836" y="10059"/>
                    </a:lnTo>
                    <a:cubicBezTo>
                      <a:pt x="18285" y="10647"/>
                      <a:pt x="18700" y="11234"/>
                      <a:pt x="19149" y="11649"/>
                    </a:cubicBezTo>
                    <a:cubicBezTo>
                      <a:pt x="18838" y="11649"/>
                      <a:pt x="18562" y="11649"/>
                      <a:pt x="18285" y="11511"/>
                    </a:cubicBezTo>
                    <a:cubicBezTo>
                      <a:pt x="17697" y="10923"/>
                      <a:pt x="17283" y="10370"/>
                      <a:pt x="16833" y="9783"/>
                    </a:cubicBezTo>
                    <a:close/>
                    <a:moveTo>
                      <a:pt x="10923" y="9783"/>
                    </a:moveTo>
                    <a:cubicBezTo>
                      <a:pt x="11234" y="10197"/>
                      <a:pt x="11372" y="10647"/>
                      <a:pt x="11649" y="10923"/>
                    </a:cubicBezTo>
                    <a:cubicBezTo>
                      <a:pt x="11787" y="11234"/>
                      <a:pt x="11925" y="11373"/>
                      <a:pt x="12098" y="11649"/>
                    </a:cubicBezTo>
                    <a:cubicBezTo>
                      <a:pt x="11787" y="11649"/>
                      <a:pt x="11649" y="11787"/>
                      <a:pt x="11372" y="11787"/>
                    </a:cubicBezTo>
                    <a:cubicBezTo>
                      <a:pt x="11234" y="11787"/>
                      <a:pt x="11234" y="11649"/>
                      <a:pt x="11234" y="11649"/>
                    </a:cubicBezTo>
                    <a:cubicBezTo>
                      <a:pt x="10784" y="11061"/>
                      <a:pt x="10370" y="10370"/>
                      <a:pt x="9920" y="9921"/>
                    </a:cubicBezTo>
                    <a:cubicBezTo>
                      <a:pt x="10197" y="9783"/>
                      <a:pt x="10508" y="9783"/>
                      <a:pt x="10784" y="9783"/>
                    </a:cubicBezTo>
                    <a:close/>
                    <a:moveTo>
                      <a:pt x="9333" y="9921"/>
                    </a:moveTo>
                    <a:lnTo>
                      <a:pt x="9333" y="10059"/>
                    </a:lnTo>
                    <a:cubicBezTo>
                      <a:pt x="9644" y="10370"/>
                      <a:pt x="9920" y="10785"/>
                      <a:pt x="10197" y="11234"/>
                    </a:cubicBezTo>
                    <a:cubicBezTo>
                      <a:pt x="10370" y="11373"/>
                      <a:pt x="10508" y="11649"/>
                      <a:pt x="10646" y="11926"/>
                    </a:cubicBezTo>
                    <a:cubicBezTo>
                      <a:pt x="10508" y="11926"/>
                      <a:pt x="10197" y="12098"/>
                      <a:pt x="9920" y="12098"/>
                    </a:cubicBezTo>
                    <a:cubicBezTo>
                      <a:pt x="9506" y="11373"/>
                      <a:pt x="9056" y="10785"/>
                      <a:pt x="8641" y="10059"/>
                    </a:cubicBezTo>
                    <a:cubicBezTo>
                      <a:pt x="8918" y="10059"/>
                      <a:pt x="9056" y="9921"/>
                      <a:pt x="9333" y="9921"/>
                    </a:cubicBezTo>
                    <a:close/>
                    <a:moveTo>
                      <a:pt x="19564" y="10059"/>
                    </a:moveTo>
                    <a:cubicBezTo>
                      <a:pt x="19875" y="10785"/>
                      <a:pt x="20290" y="11511"/>
                      <a:pt x="20739" y="12098"/>
                    </a:cubicBezTo>
                    <a:cubicBezTo>
                      <a:pt x="20428" y="12098"/>
                      <a:pt x="20290" y="11926"/>
                      <a:pt x="20013" y="11926"/>
                    </a:cubicBezTo>
                    <a:cubicBezTo>
                      <a:pt x="19875" y="11787"/>
                      <a:pt x="19702" y="11511"/>
                      <a:pt x="19564" y="11373"/>
                    </a:cubicBezTo>
                    <a:cubicBezTo>
                      <a:pt x="19287" y="10923"/>
                      <a:pt x="18838" y="10508"/>
                      <a:pt x="18562" y="10059"/>
                    </a:cubicBezTo>
                    <a:close/>
                    <a:moveTo>
                      <a:pt x="8054" y="10197"/>
                    </a:moveTo>
                    <a:cubicBezTo>
                      <a:pt x="8469" y="10923"/>
                      <a:pt x="8918" y="11649"/>
                      <a:pt x="9333" y="12237"/>
                    </a:cubicBezTo>
                    <a:cubicBezTo>
                      <a:pt x="9056" y="12375"/>
                      <a:pt x="8780" y="12513"/>
                      <a:pt x="8469" y="12513"/>
                    </a:cubicBezTo>
                    <a:cubicBezTo>
                      <a:pt x="8192" y="11787"/>
                      <a:pt x="7777" y="11061"/>
                      <a:pt x="7328" y="10370"/>
                    </a:cubicBezTo>
                    <a:cubicBezTo>
                      <a:pt x="7604" y="10370"/>
                      <a:pt x="7777" y="10197"/>
                      <a:pt x="8054" y="10197"/>
                    </a:cubicBezTo>
                    <a:close/>
                    <a:moveTo>
                      <a:pt x="20566" y="10197"/>
                    </a:moveTo>
                    <a:cubicBezTo>
                      <a:pt x="20739" y="10197"/>
                      <a:pt x="20877" y="10197"/>
                      <a:pt x="21016" y="10370"/>
                    </a:cubicBezTo>
                    <a:cubicBezTo>
                      <a:pt x="21584" y="11206"/>
                      <a:pt x="22120" y="12041"/>
                      <a:pt x="22561" y="13001"/>
                    </a:cubicBezTo>
                    <a:lnTo>
                      <a:pt x="22561" y="13001"/>
                    </a:lnTo>
                    <a:cubicBezTo>
                      <a:pt x="22506" y="12962"/>
                      <a:pt x="22408" y="12962"/>
                      <a:pt x="22295" y="12962"/>
                    </a:cubicBezTo>
                    <a:cubicBezTo>
                      <a:pt x="22156" y="12651"/>
                      <a:pt x="21880" y="12651"/>
                      <a:pt x="21603" y="12513"/>
                    </a:cubicBezTo>
                    <a:cubicBezTo>
                      <a:pt x="21154" y="11649"/>
                      <a:pt x="20739" y="10923"/>
                      <a:pt x="20290" y="10197"/>
                    </a:cubicBezTo>
                    <a:close/>
                    <a:moveTo>
                      <a:pt x="6740" y="10508"/>
                    </a:moveTo>
                    <a:cubicBezTo>
                      <a:pt x="7190" y="11234"/>
                      <a:pt x="7604" y="12098"/>
                      <a:pt x="8054" y="12790"/>
                    </a:cubicBezTo>
                    <a:cubicBezTo>
                      <a:pt x="7916" y="12790"/>
                      <a:pt x="7777" y="12790"/>
                      <a:pt x="7777" y="12962"/>
                    </a:cubicBezTo>
                    <a:cubicBezTo>
                      <a:pt x="7466" y="12962"/>
                      <a:pt x="7190" y="13101"/>
                      <a:pt x="7051" y="13239"/>
                    </a:cubicBezTo>
                    <a:cubicBezTo>
                      <a:pt x="6913" y="13101"/>
                      <a:pt x="6913" y="12962"/>
                      <a:pt x="6740" y="12790"/>
                    </a:cubicBezTo>
                    <a:cubicBezTo>
                      <a:pt x="6464" y="12237"/>
                      <a:pt x="6326" y="11511"/>
                      <a:pt x="6049" y="10785"/>
                    </a:cubicBezTo>
                    <a:cubicBezTo>
                      <a:pt x="6326" y="10647"/>
                      <a:pt x="6602" y="10647"/>
                      <a:pt x="6740" y="10508"/>
                    </a:cubicBezTo>
                    <a:close/>
                    <a:moveTo>
                      <a:pt x="5600" y="10923"/>
                    </a:moveTo>
                    <a:cubicBezTo>
                      <a:pt x="5738" y="11373"/>
                      <a:pt x="5738" y="11787"/>
                      <a:pt x="5876" y="12098"/>
                    </a:cubicBezTo>
                    <a:cubicBezTo>
                      <a:pt x="6049" y="12651"/>
                      <a:pt x="6326" y="13101"/>
                      <a:pt x="6464" y="13516"/>
                    </a:cubicBezTo>
                    <a:cubicBezTo>
                      <a:pt x="6326" y="13654"/>
                      <a:pt x="6049" y="13827"/>
                      <a:pt x="5876" y="13965"/>
                    </a:cubicBezTo>
                    <a:cubicBezTo>
                      <a:pt x="5738" y="13827"/>
                      <a:pt x="5738" y="13654"/>
                      <a:pt x="5600" y="13516"/>
                    </a:cubicBezTo>
                    <a:cubicBezTo>
                      <a:pt x="5323" y="12790"/>
                      <a:pt x="5185" y="12098"/>
                      <a:pt x="4874" y="11234"/>
                    </a:cubicBezTo>
                    <a:cubicBezTo>
                      <a:pt x="5185" y="11234"/>
                      <a:pt x="5323" y="11061"/>
                      <a:pt x="5600" y="10923"/>
                    </a:cubicBezTo>
                    <a:close/>
                    <a:moveTo>
                      <a:pt x="25613" y="12790"/>
                    </a:moveTo>
                    <a:cubicBezTo>
                      <a:pt x="25924" y="13239"/>
                      <a:pt x="26200" y="13516"/>
                      <a:pt x="26477" y="13827"/>
                    </a:cubicBezTo>
                    <a:cubicBezTo>
                      <a:pt x="26477" y="13965"/>
                      <a:pt x="26615" y="14103"/>
                      <a:pt x="26615" y="14241"/>
                    </a:cubicBezTo>
                    <a:cubicBezTo>
                      <a:pt x="26477" y="14241"/>
                      <a:pt x="26477" y="14380"/>
                      <a:pt x="26339" y="14380"/>
                    </a:cubicBezTo>
                    <a:cubicBezTo>
                      <a:pt x="26062" y="13827"/>
                      <a:pt x="25751" y="13377"/>
                      <a:pt x="25475" y="12790"/>
                    </a:cubicBezTo>
                    <a:lnTo>
                      <a:pt x="25475" y="12790"/>
                    </a:lnTo>
                    <a:lnTo>
                      <a:pt x="25613" y="12962"/>
                    </a:lnTo>
                    <a:lnTo>
                      <a:pt x="25613" y="12790"/>
                    </a:lnTo>
                    <a:close/>
                    <a:moveTo>
                      <a:pt x="4459" y="11511"/>
                    </a:moveTo>
                    <a:cubicBezTo>
                      <a:pt x="4597" y="12513"/>
                      <a:pt x="4874" y="13377"/>
                      <a:pt x="5323" y="14241"/>
                    </a:cubicBezTo>
                    <a:cubicBezTo>
                      <a:pt x="5185" y="14380"/>
                      <a:pt x="5012" y="14518"/>
                      <a:pt x="4874" y="14691"/>
                    </a:cubicBezTo>
                    <a:cubicBezTo>
                      <a:pt x="4597" y="14103"/>
                      <a:pt x="4321" y="13654"/>
                      <a:pt x="4148" y="13101"/>
                    </a:cubicBezTo>
                    <a:cubicBezTo>
                      <a:pt x="4010" y="12651"/>
                      <a:pt x="3871" y="12375"/>
                      <a:pt x="3733" y="11926"/>
                    </a:cubicBezTo>
                    <a:cubicBezTo>
                      <a:pt x="3871" y="11787"/>
                      <a:pt x="4148" y="11649"/>
                      <a:pt x="4459" y="11511"/>
                    </a:cubicBezTo>
                    <a:close/>
                    <a:moveTo>
                      <a:pt x="23470" y="11511"/>
                    </a:moveTo>
                    <a:cubicBezTo>
                      <a:pt x="23746" y="11649"/>
                      <a:pt x="24196" y="11926"/>
                      <a:pt x="24472" y="12098"/>
                    </a:cubicBezTo>
                    <a:cubicBezTo>
                      <a:pt x="24610" y="12513"/>
                      <a:pt x="24887" y="12962"/>
                      <a:pt x="25060" y="13377"/>
                    </a:cubicBezTo>
                    <a:cubicBezTo>
                      <a:pt x="25336" y="13827"/>
                      <a:pt x="25613" y="14241"/>
                      <a:pt x="25751" y="14691"/>
                    </a:cubicBezTo>
                    <a:cubicBezTo>
                      <a:pt x="25613" y="14691"/>
                      <a:pt x="25475" y="14829"/>
                      <a:pt x="25336" y="14829"/>
                    </a:cubicBezTo>
                    <a:cubicBezTo>
                      <a:pt x="24610" y="13827"/>
                      <a:pt x="24023" y="12651"/>
                      <a:pt x="23470" y="11511"/>
                    </a:cubicBezTo>
                    <a:close/>
                    <a:moveTo>
                      <a:pt x="2420" y="13101"/>
                    </a:moveTo>
                    <a:cubicBezTo>
                      <a:pt x="2731" y="13827"/>
                      <a:pt x="2869" y="14518"/>
                      <a:pt x="3284" y="15106"/>
                    </a:cubicBezTo>
                    <a:cubicBezTo>
                      <a:pt x="2869" y="14967"/>
                      <a:pt x="2592" y="14691"/>
                      <a:pt x="2281" y="14518"/>
                    </a:cubicBezTo>
                    <a:lnTo>
                      <a:pt x="2143" y="14380"/>
                    </a:lnTo>
                    <a:cubicBezTo>
                      <a:pt x="2143" y="14380"/>
                      <a:pt x="2005" y="14241"/>
                      <a:pt x="1867" y="14241"/>
                    </a:cubicBezTo>
                    <a:cubicBezTo>
                      <a:pt x="2005" y="13965"/>
                      <a:pt x="2005" y="13827"/>
                      <a:pt x="2143" y="13654"/>
                    </a:cubicBezTo>
                    <a:cubicBezTo>
                      <a:pt x="2143" y="13377"/>
                      <a:pt x="2281" y="13239"/>
                      <a:pt x="2420" y="13101"/>
                    </a:cubicBezTo>
                    <a:close/>
                    <a:moveTo>
                      <a:pt x="3146" y="12375"/>
                    </a:moveTo>
                    <a:cubicBezTo>
                      <a:pt x="3595" y="13239"/>
                      <a:pt x="4010" y="14241"/>
                      <a:pt x="4459" y="15106"/>
                    </a:cubicBezTo>
                    <a:cubicBezTo>
                      <a:pt x="4321" y="15244"/>
                      <a:pt x="4148" y="15382"/>
                      <a:pt x="4148" y="15382"/>
                    </a:cubicBezTo>
                    <a:cubicBezTo>
                      <a:pt x="3871" y="15106"/>
                      <a:pt x="3595" y="14691"/>
                      <a:pt x="3457" y="14241"/>
                    </a:cubicBezTo>
                    <a:cubicBezTo>
                      <a:pt x="3284" y="13827"/>
                      <a:pt x="3146" y="13377"/>
                      <a:pt x="3007" y="12790"/>
                    </a:cubicBezTo>
                    <a:cubicBezTo>
                      <a:pt x="2869" y="12790"/>
                      <a:pt x="2869" y="12651"/>
                      <a:pt x="2869" y="12651"/>
                    </a:cubicBezTo>
                    <a:cubicBezTo>
                      <a:pt x="3007" y="12513"/>
                      <a:pt x="3007" y="12375"/>
                      <a:pt x="3146" y="12375"/>
                    </a:cubicBezTo>
                    <a:close/>
                    <a:moveTo>
                      <a:pt x="15693" y="12237"/>
                    </a:moveTo>
                    <a:cubicBezTo>
                      <a:pt x="15693" y="12651"/>
                      <a:pt x="15693" y="12962"/>
                      <a:pt x="15831" y="13377"/>
                    </a:cubicBezTo>
                    <a:cubicBezTo>
                      <a:pt x="15969" y="13654"/>
                      <a:pt x="15969" y="14103"/>
                      <a:pt x="16246" y="14518"/>
                    </a:cubicBezTo>
                    <a:cubicBezTo>
                      <a:pt x="16246" y="14691"/>
                      <a:pt x="16419" y="14829"/>
                      <a:pt x="16557" y="14829"/>
                    </a:cubicBezTo>
                    <a:cubicBezTo>
                      <a:pt x="16695" y="14829"/>
                      <a:pt x="16695" y="14829"/>
                      <a:pt x="16833" y="14691"/>
                    </a:cubicBezTo>
                    <a:cubicBezTo>
                      <a:pt x="16972" y="14691"/>
                      <a:pt x="16972" y="14518"/>
                      <a:pt x="16972" y="14518"/>
                    </a:cubicBezTo>
                    <a:cubicBezTo>
                      <a:pt x="17110" y="14380"/>
                      <a:pt x="17110" y="14241"/>
                      <a:pt x="16972" y="14103"/>
                    </a:cubicBezTo>
                    <a:lnTo>
                      <a:pt x="16972" y="13965"/>
                    </a:lnTo>
                    <a:cubicBezTo>
                      <a:pt x="16833" y="13377"/>
                      <a:pt x="16695" y="12962"/>
                      <a:pt x="16557" y="12237"/>
                    </a:cubicBezTo>
                    <a:lnTo>
                      <a:pt x="16557" y="12237"/>
                    </a:lnTo>
                    <a:cubicBezTo>
                      <a:pt x="17283" y="12375"/>
                      <a:pt x="17974" y="12375"/>
                      <a:pt x="18700" y="12513"/>
                    </a:cubicBezTo>
                    <a:cubicBezTo>
                      <a:pt x="19702" y="12790"/>
                      <a:pt x="20566" y="12962"/>
                      <a:pt x="21292" y="13377"/>
                    </a:cubicBezTo>
                    <a:cubicBezTo>
                      <a:pt x="21880" y="13654"/>
                      <a:pt x="22295" y="13827"/>
                      <a:pt x="22606" y="14103"/>
                    </a:cubicBezTo>
                    <a:cubicBezTo>
                      <a:pt x="22744" y="14380"/>
                      <a:pt x="23020" y="14518"/>
                      <a:pt x="23159" y="14829"/>
                    </a:cubicBezTo>
                    <a:cubicBezTo>
                      <a:pt x="23332" y="14967"/>
                      <a:pt x="23332" y="15106"/>
                      <a:pt x="23470" y="15244"/>
                    </a:cubicBezTo>
                    <a:lnTo>
                      <a:pt x="23470" y="15382"/>
                    </a:lnTo>
                    <a:lnTo>
                      <a:pt x="23470" y="15555"/>
                    </a:lnTo>
                    <a:lnTo>
                      <a:pt x="23470" y="15693"/>
                    </a:lnTo>
                    <a:cubicBezTo>
                      <a:pt x="23332" y="15693"/>
                      <a:pt x="23159" y="15831"/>
                      <a:pt x="23020" y="15831"/>
                    </a:cubicBezTo>
                    <a:cubicBezTo>
                      <a:pt x="21016" y="16557"/>
                      <a:pt x="19011" y="17110"/>
                      <a:pt x="16972" y="17283"/>
                    </a:cubicBezTo>
                    <a:lnTo>
                      <a:pt x="12513" y="17283"/>
                    </a:lnTo>
                    <a:cubicBezTo>
                      <a:pt x="10784" y="17110"/>
                      <a:pt x="9333" y="16972"/>
                      <a:pt x="7916" y="16696"/>
                    </a:cubicBezTo>
                    <a:cubicBezTo>
                      <a:pt x="6740" y="16419"/>
                      <a:pt x="5738" y="16246"/>
                      <a:pt x="4874" y="15970"/>
                    </a:cubicBezTo>
                    <a:cubicBezTo>
                      <a:pt x="5323" y="15555"/>
                      <a:pt x="5738" y="15106"/>
                      <a:pt x="6326" y="14691"/>
                    </a:cubicBezTo>
                    <a:cubicBezTo>
                      <a:pt x="7190" y="14103"/>
                      <a:pt x="7916" y="13654"/>
                      <a:pt x="8918" y="13377"/>
                    </a:cubicBezTo>
                    <a:cubicBezTo>
                      <a:pt x="9920" y="12962"/>
                      <a:pt x="11061" y="12651"/>
                      <a:pt x="12374" y="12513"/>
                    </a:cubicBezTo>
                    <a:lnTo>
                      <a:pt x="12374" y="12513"/>
                    </a:lnTo>
                    <a:lnTo>
                      <a:pt x="12236" y="12962"/>
                    </a:lnTo>
                    <a:lnTo>
                      <a:pt x="12098" y="13101"/>
                    </a:lnTo>
                    <a:cubicBezTo>
                      <a:pt x="11925" y="13516"/>
                      <a:pt x="11787" y="13827"/>
                      <a:pt x="11649" y="14103"/>
                    </a:cubicBezTo>
                    <a:cubicBezTo>
                      <a:pt x="11510" y="14518"/>
                      <a:pt x="11510" y="14967"/>
                      <a:pt x="11510" y="15382"/>
                    </a:cubicBezTo>
                    <a:cubicBezTo>
                      <a:pt x="11372" y="15555"/>
                      <a:pt x="11510" y="15555"/>
                      <a:pt x="11510" y="15693"/>
                    </a:cubicBezTo>
                    <a:cubicBezTo>
                      <a:pt x="11649" y="15831"/>
                      <a:pt x="11787" y="15831"/>
                      <a:pt x="11925" y="15831"/>
                    </a:cubicBezTo>
                    <a:cubicBezTo>
                      <a:pt x="12098" y="15831"/>
                      <a:pt x="12374" y="15693"/>
                      <a:pt x="12374" y="15382"/>
                    </a:cubicBezTo>
                    <a:lnTo>
                      <a:pt x="12374" y="14967"/>
                    </a:lnTo>
                    <a:cubicBezTo>
                      <a:pt x="12513" y="14691"/>
                      <a:pt x="12513" y="14241"/>
                      <a:pt x="12651" y="13965"/>
                    </a:cubicBezTo>
                    <a:cubicBezTo>
                      <a:pt x="12789" y="13654"/>
                      <a:pt x="12962" y="13377"/>
                      <a:pt x="13100" y="13101"/>
                    </a:cubicBezTo>
                    <a:lnTo>
                      <a:pt x="13239" y="12790"/>
                    </a:lnTo>
                    <a:cubicBezTo>
                      <a:pt x="13239" y="12651"/>
                      <a:pt x="13377" y="12513"/>
                      <a:pt x="13377" y="12375"/>
                    </a:cubicBezTo>
                    <a:lnTo>
                      <a:pt x="13964" y="12375"/>
                    </a:lnTo>
                    <a:cubicBezTo>
                      <a:pt x="14379" y="12237"/>
                      <a:pt x="14967" y="12237"/>
                      <a:pt x="15382" y="12237"/>
                    </a:cubicBezTo>
                    <a:close/>
                    <a:moveTo>
                      <a:pt x="27065" y="15106"/>
                    </a:moveTo>
                    <a:cubicBezTo>
                      <a:pt x="26926" y="15244"/>
                      <a:pt x="26926" y="15555"/>
                      <a:pt x="27065" y="15693"/>
                    </a:cubicBezTo>
                    <a:lnTo>
                      <a:pt x="27065" y="16108"/>
                    </a:lnTo>
                    <a:lnTo>
                      <a:pt x="26926" y="16108"/>
                    </a:lnTo>
                    <a:cubicBezTo>
                      <a:pt x="26062" y="16696"/>
                      <a:pt x="25198" y="17110"/>
                      <a:pt x="23746" y="17560"/>
                    </a:cubicBezTo>
                    <a:cubicBezTo>
                      <a:pt x="23020" y="17836"/>
                      <a:pt x="22018" y="18147"/>
                      <a:pt x="21016" y="18424"/>
                    </a:cubicBezTo>
                    <a:cubicBezTo>
                      <a:pt x="20152" y="18700"/>
                      <a:pt x="19287" y="18839"/>
                      <a:pt x="18423" y="19011"/>
                    </a:cubicBezTo>
                    <a:cubicBezTo>
                      <a:pt x="16695" y="19426"/>
                      <a:pt x="14967" y="19703"/>
                      <a:pt x="13377" y="19703"/>
                    </a:cubicBezTo>
                    <a:lnTo>
                      <a:pt x="13515" y="19875"/>
                    </a:lnTo>
                    <a:lnTo>
                      <a:pt x="11787" y="19875"/>
                    </a:lnTo>
                    <a:cubicBezTo>
                      <a:pt x="10370" y="19875"/>
                      <a:pt x="9056" y="19703"/>
                      <a:pt x="7777" y="19426"/>
                    </a:cubicBezTo>
                    <a:cubicBezTo>
                      <a:pt x="6464" y="19150"/>
                      <a:pt x="5461" y="18839"/>
                      <a:pt x="4459" y="18286"/>
                    </a:cubicBezTo>
                    <a:cubicBezTo>
                      <a:pt x="3595" y="17836"/>
                      <a:pt x="2869" y="17421"/>
                      <a:pt x="2281" y="16834"/>
                    </a:cubicBezTo>
                    <a:lnTo>
                      <a:pt x="2143" y="16834"/>
                    </a:lnTo>
                    <a:cubicBezTo>
                      <a:pt x="2005" y="16557"/>
                      <a:pt x="1728" y="16419"/>
                      <a:pt x="1556" y="16108"/>
                    </a:cubicBezTo>
                    <a:lnTo>
                      <a:pt x="1417" y="16108"/>
                    </a:lnTo>
                    <a:lnTo>
                      <a:pt x="1417" y="15970"/>
                    </a:lnTo>
                    <a:cubicBezTo>
                      <a:pt x="1556" y="15693"/>
                      <a:pt x="1556" y="15382"/>
                      <a:pt x="1556" y="15106"/>
                    </a:cubicBezTo>
                    <a:cubicBezTo>
                      <a:pt x="2281" y="15693"/>
                      <a:pt x="3007" y="16108"/>
                      <a:pt x="4148" y="16557"/>
                    </a:cubicBezTo>
                    <a:cubicBezTo>
                      <a:pt x="5461" y="17110"/>
                      <a:pt x="7051" y="17421"/>
                      <a:pt x="7916" y="17560"/>
                    </a:cubicBezTo>
                    <a:cubicBezTo>
                      <a:pt x="9056" y="17836"/>
                      <a:pt x="10370" y="17974"/>
                      <a:pt x="11925" y="18147"/>
                    </a:cubicBezTo>
                    <a:lnTo>
                      <a:pt x="13964" y="18147"/>
                    </a:lnTo>
                    <a:cubicBezTo>
                      <a:pt x="14517" y="18286"/>
                      <a:pt x="14967" y="18286"/>
                      <a:pt x="15382" y="18286"/>
                    </a:cubicBezTo>
                    <a:lnTo>
                      <a:pt x="15554" y="18286"/>
                    </a:lnTo>
                    <a:cubicBezTo>
                      <a:pt x="16419" y="18286"/>
                      <a:pt x="17421" y="18147"/>
                      <a:pt x="18562" y="17974"/>
                    </a:cubicBezTo>
                    <a:cubicBezTo>
                      <a:pt x="19564" y="17836"/>
                      <a:pt x="20566" y="17560"/>
                      <a:pt x="21742" y="17283"/>
                    </a:cubicBezTo>
                    <a:cubicBezTo>
                      <a:pt x="22744" y="16972"/>
                      <a:pt x="23746" y="16557"/>
                      <a:pt x="24749" y="16108"/>
                    </a:cubicBezTo>
                    <a:cubicBezTo>
                      <a:pt x="24887" y="15970"/>
                      <a:pt x="25198" y="15970"/>
                      <a:pt x="25475" y="15831"/>
                    </a:cubicBezTo>
                    <a:cubicBezTo>
                      <a:pt x="25613" y="15693"/>
                      <a:pt x="25924" y="15555"/>
                      <a:pt x="26062" y="15555"/>
                    </a:cubicBezTo>
                    <a:lnTo>
                      <a:pt x="26200" y="15382"/>
                    </a:lnTo>
                    <a:cubicBezTo>
                      <a:pt x="26477" y="15382"/>
                      <a:pt x="26615" y="15244"/>
                      <a:pt x="26788" y="15244"/>
                    </a:cubicBezTo>
                    <a:cubicBezTo>
                      <a:pt x="26926" y="15106"/>
                      <a:pt x="26926" y="15106"/>
                      <a:pt x="27065" y="15106"/>
                    </a:cubicBezTo>
                    <a:close/>
                    <a:moveTo>
                      <a:pt x="31973" y="18424"/>
                    </a:moveTo>
                    <a:cubicBezTo>
                      <a:pt x="32249" y="18424"/>
                      <a:pt x="32526" y="18562"/>
                      <a:pt x="32664" y="18562"/>
                    </a:cubicBezTo>
                    <a:cubicBezTo>
                      <a:pt x="33114" y="18700"/>
                      <a:pt x="33390" y="18839"/>
                      <a:pt x="33701" y="19150"/>
                    </a:cubicBezTo>
                    <a:cubicBezTo>
                      <a:pt x="33978" y="19426"/>
                      <a:pt x="34254" y="19703"/>
                      <a:pt x="34565" y="20152"/>
                    </a:cubicBezTo>
                    <a:cubicBezTo>
                      <a:pt x="34842" y="20429"/>
                      <a:pt x="34980" y="20740"/>
                      <a:pt x="35257" y="21154"/>
                    </a:cubicBezTo>
                    <a:cubicBezTo>
                      <a:pt x="33978" y="20152"/>
                      <a:pt x="32526" y="19150"/>
                      <a:pt x="31109" y="18424"/>
                    </a:cubicBezTo>
                    <a:close/>
                    <a:moveTo>
                      <a:pt x="30383" y="18562"/>
                    </a:moveTo>
                    <a:lnTo>
                      <a:pt x="30383" y="18700"/>
                    </a:lnTo>
                    <a:cubicBezTo>
                      <a:pt x="32249" y="19564"/>
                      <a:pt x="33978" y="20878"/>
                      <a:pt x="35568" y="22157"/>
                    </a:cubicBezTo>
                    <a:lnTo>
                      <a:pt x="35706" y="22157"/>
                    </a:lnTo>
                    <a:cubicBezTo>
                      <a:pt x="35844" y="22468"/>
                      <a:pt x="35982" y="22883"/>
                      <a:pt x="35982" y="23159"/>
                    </a:cubicBezTo>
                    <a:cubicBezTo>
                      <a:pt x="35118" y="22468"/>
                      <a:pt x="34116" y="21880"/>
                      <a:pt x="33114" y="21293"/>
                    </a:cubicBezTo>
                    <a:cubicBezTo>
                      <a:pt x="31973" y="20567"/>
                      <a:pt x="30659" y="19875"/>
                      <a:pt x="29519" y="19011"/>
                    </a:cubicBezTo>
                    <a:lnTo>
                      <a:pt x="29519" y="18839"/>
                    </a:lnTo>
                    <a:cubicBezTo>
                      <a:pt x="29657" y="18839"/>
                      <a:pt x="29795" y="18700"/>
                      <a:pt x="30072" y="18700"/>
                    </a:cubicBezTo>
                    <a:cubicBezTo>
                      <a:pt x="30072" y="18562"/>
                      <a:pt x="30245" y="18562"/>
                      <a:pt x="30383" y="18562"/>
                    </a:cubicBezTo>
                    <a:close/>
                    <a:moveTo>
                      <a:pt x="27790" y="21742"/>
                    </a:moveTo>
                    <a:cubicBezTo>
                      <a:pt x="28344" y="22157"/>
                      <a:pt x="28931" y="22744"/>
                      <a:pt x="29657" y="23159"/>
                    </a:cubicBezTo>
                    <a:cubicBezTo>
                      <a:pt x="29519" y="23159"/>
                      <a:pt x="29380" y="23332"/>
                      <a:pt x="29208" y="23470"/>
                    </a:cubicBezTo>
                    <a:lnTo>
                      <a:pt x="29069" y="23470"/>
                    </a:lnTo>
                    <a:cubicBezTo>
                      <a:pt x="28655" y="23159"/>
                      <a:pt x="28205" y="22883"/>
                      <a:pt x="27790" y="22606"/>
                    </a:cubicBezTo>
                    <a:lnTo>
                      <a:pt x="27790" y="21742"/>
                    </a:lnTo>
                    <a:close/>
                    <a:moveTo>
                      <a:pt x="27652" y="23332"/>
                    </a:moveTo>
                    <a:cubicBezTo>
                      <a:pt x="28067" y="23470"/>
                      <a:pt x="28344" y="23747"/>
                      <a:pt x="28655" y="23885"/>
                    </a:cubicBezTo>
                    <a:cubicBezTo>
                      <a:pt x="28205" y="24334"/>
                      <a:pt x="27929" y="24611"/>
                      <a:pt x="27652" y="25060"/>
                    </a:cubicBezTo>
                    <a:lnTo>
                      <a:pt x="27652" y="23332"/>
                    </a:lnTo>
                    <a:close/>
                    <a:moveTo>
                      <a:pt x="29069" y="19288"/>
                    </a:moveTo>
                    <a:cubicBezTo>
                      <a:pt x="30072" y="20152"/>
                      <a:pt x="31247" y="20740"/>
                      <a:pt x="32388" y="21431"/>
                    </a:cubicBezTo>
                    <a:cubicBezTo>
                      <a:pt x="33390" y="22157"/>
                      <a:pt x="34565" y="22883"/>
                      <a:pt x="35568" y="23609"/>
                    </a:cubicBezTo>
                    <a:cubicBezTo>
                      <a:pt x="35844" y="23747"/>
                      <a:pt x="35982" y="23885"/>
                      <a:pt x="36121" y="24196"/>
                    </a:cubicBezTo>
                    <a:cubicBezTo>
                      <a:pt x="36293" y="24473"/>
                      <a:pt x="36293" y="24749"/>
                      <a:pt x="36293" y="25060"/>
                    </a:cubicBezTo>
                    <a:cubicBezTo>
                      <a:pt x="35257" y="24334"/>
                      <a:pt x="34254" y="23747"/>
                      <a:pt x="33252" y="23159"/>
                    </a:cubicBezTo>
                    <a:cubicBezTo>
                      <a:pt x="32111" y="22468"/>
                      <a:pt x="30798" y="21742"/>
                      <a:pt x="29795" y="21016"/>
                    </a:cubicBezTo>
                    <a:cubicBezTo>
                      <a:pt x="29208" y="20567"/>
                      <a:pt x="28793" y="20152"/>
                      <a:pt x="28344" y="19703"/>
                    </a:cubicBezTo>
                    <a:cubicBezTo>
                      <a:pt x="28516" y="19564"/>
                      <a:pt x="28655" y="19564"/>
                      <a:pt x="28793" y="19426"/>
                    </a:cubicBezTo>
                    <a:cubicBezTo>
                      <a:pt x="28793" y="19288"/>
                      <a:pt x="28931" y="19288"/>
                      <a:pt x="29069" y="19288"/>
                    </a:cubicBezTo>
                    <a:close/>
                    <a:moveTo>
                      <a:pt x="27929" y="20152"/>
                    </a:moveTo>
                    <a:cubicBezTo>
                      <a:pt x="30072" y="22468"/>
                      <a:pt x="33390" y="23609"/>
                      <a:pt x="35844" y="25475"/>
                    </a:cubicBezTo>
                    <a:cubicBezTo>
                      <a:pt x="35982" y="25613"/>
                      <a:pt x="36121" y="25613"/>
                      <a:pt x="36293" y="25752"/>
                    </a:cubicBezTo>
                    <a:lnTo>
                      <a:pt x="36293" y="25924"/>
                    </a:lnTo>
                    <a:lnTo>
                      <a:pt x="36293" y="26477"/>
                    </a:lnTo>
                    <a:cubicBezTo>
                      <a:pt x="35982" y="26201"/>
                      <a:pt x="35568" y="25924"/>
                      <a:pt x="35118" y="25613"/>
                    </a:cubicBezTo>
                    <a:cubicBezTo>
                      <a:pt x="34565" y="25337"/>
                      <a:pt x="33978" y="25060"/>
                      <a:pt x="33390" y="24611"/>
                    </a:cubicBezTo>
                    <a:cubicBezTo>
                      <a:pt x="33252" y="24334"/>
                      <a:pt x="32975" y="24196"/>
                      <a:pt x="32837" y="24023"/>
                    </a:cubicBezTo>
                    <a:lnTo>
                      <a:pt x="32837" y="23885"/>
                    </a:lnTo>
                    <a:cubicBezTo>
                      <a:pt x="32664" y="23747"/>
                      <a:pt x="32526" y="23609"/>
                      <a:pt x="32388" y="23609"/>
                    </a:cubicBezTo>
                    <a:cubicBezTo>
                      <a:pt x="32249" y="23470"/>
                      <a:pt x="32111" y="23332"/>
                      <a:pt x="31800" y="23159"/>
                    </a:cubicBezTo>
                    <a:cubicBezTo>
                      <a:pt x="31524" y="23021"/>
                      <a:pt x="31247" y="22883"/>
                      <a:pt x="30936" y="22883"/>
                    </a:cubicBezTo>
                    <a:lnTo>
                      <a:pt x="30798" y="22883"/>
                    </a:lnTo>
                    <a:cubicBezTo>
                      <a:pt x="30521" y="22883"/>
                      <a:pt x="30383" y="22883"/>
                      <a:pt x="30245" y="23021"/>
                    </a:cubicBezTo>
                    <a:cubicBezTo>
                      <a:pt x="30245" y="22883"/>
                      <a:pt x="30245" y="22883"/>
                      <a:pt x="30072" y="22883"/>
                    </a:cubicBezTo>
                    <a:cubicBezTo>
                      <a:pt x="29795" y="22606"/>
                      <a:pt x="29380" y="22295"/>
                      <a:pt x="29069" y="22019"/>
                    </a:cubicBezTo>
                    <a:cubicBezTo>
                      <a:pt x="28655" y="21742"/>
                      <a:pt x="28205" y="21293"/>
                      <a:pt x="27790" y="21016"/>
                    </a:cubicBezTo>
                    <a:lnTo>
                      <a:pt x="27790" y="20152"/>
                    </a:lnTo>
                    <a:close/>
                    <a:moveTo>
                      <a:pt x="33252" y="25199"/>
                    </a:moveTo>
                    <a:cubicBezTo>
                      <a:pt x="34254" y="25924"/>
                      <a:pt x="35429" y="26339"/>
                      <a:pt x="36293" y="27065"/>
                    </a:cubicBezTo>
                    <a:cubicBezTo>
                      <a:pt x="36293" y="27203"/>
                      <a:pt x="36293" y="27203"/>
                      <a:pt x="36432" y="27203"/>
                    </a:cubicBezTo>
                    <a:lnTo>
                      <a:pt x="36432" y="28067"/>
                    </a:lnTo>
                    <a:cubicBezTo>
                      <a:pt x="35429" y="27065"/>
                      <a:pt x="34254" y="26339"/>
                      <a:pt x="33252" y="25337"/>
                    </a:cubicBezTo>
                    <a:lnTo>
                      <a:pt x="33252" y="25199"/>
                    </a:lnTo>
                    <a:close/>
                    <a:moveTo>
                      <a:pt x="33390" y="26339"/>
                    </a:moveTo>
                    <a:cubicBezTo>
                      <a:pt x="34392" y="27203"/>
                      <a:pt x="35429" y="27929"/>
                      <a:pt x="36293" y="28793"/>
                    </a:cubicBezTo>
                    <a:lnTo>
                      <a:pt x="36432" y="28793"/>
                    </a:lnTo>
                    <a:cubicBezTo>
                      <a:pt x="36432" y="29208"/>
                      <a:pt x="36293" y="29796"/>
                      <a:pt x="36293" y="30245"/>
                    </a:cubicBezTo>
                    <a:cubicBezTo>
                      <a:pt x="35429" y="29381"/>
                      <a:pt x="34392" y="28517"/>
                      <a:pt x="33390" y="27480"/>
                    </a:cubicBezTo>
                    <a:lnTo>
                      <a:pt x="33390" y="26339"/>
                    </a:lnTo>
                    <a:close/>
                    <a:moveTo>
                      <a:pt x="33390" y="28344"/>
                    </a:moveTo>
                    <a:cubicBezTo>
                      <a:pt x="34254" y="29208"/>
                      <a:pt x="35257" y="30072"/>
                      <a:pt x="36293" y="30936"/>
                    </a:cubicBezTo>
                    <a:lnTo>
                      <a:pt x="36293" y="31800"/>
                    </a:lnTo>
                    <a:cubicBezTo>
                      <a:pt x="35257" y="30798"/>
                      <a:pt x="34116" y="29934"/>
                      <a:pt x="33252" y="28932"/>
                    </a:cubicBezTo>
                    <a:cubicBezTo>
                      <a:pt x="33252" y="28793"/>
                      <a:pt x="33252" y="28517"/>
                      <a:pt x="33390" y="28344"/>
                    </a:cubicBezTo>
                    <a:close/>
                    <a:moveTo>
                      <a:pt x="33114" y="29657"/>
                    </a:moveTo>
                    <a:cubicBezTo>
                      <a:pt x="34116" y="30660"/>
                      <a:pt x="35118" y="31386"/>
                      <a:pt x="35982" y="32388"/>
                    </a:cubicBezTo>
                    <a:cubicBezTo>
                      <a:pt x="36121" y="32388"/>
                      <a:pt x="36121" y="32388"/>
                      <a:pt x="36121" y="32526"/>
                    </a:cubicBezTo>
                    <a:lnTo>
                      <a:pt x="36121" y="32665"/>
                    </a:lnTo>
                    <a:cubicBezTo>
                      <a:pt x="35982" y="33114"/>
                      <a:pt x="35982" y="33390"/>
                      <a:pt x="35982" y="33701"/>
                    </a:cubicBezTo>
                    <a:cubicBezTo>
                      <a:pt x="35429" y="33252"/>
                      <a:pt x="34980" y="32837"/>
                      <a:pt x="34565" y="32388"/>
                    </a:cubicBezTo>
                    <a:cubicBezTo>
                      <a:pt x="33978" y="31800"/>
                      <a:pt x="33390" y="31247"/>
                      <a:pt x="32975" y="30522"/>
                    </a:cubicBezTo>
                    <a:cubicBezTo>
                      <a:pt x="32975" y="30245"/>
                      <a:pt x="33114" y="29934"/>
                      <a:pt x="33114" y="29657"/>
                    </a:cubicBezTo>
                    <a:close/>
                    <a:moveTo>
                      <a:pt x="30936" y="23747"/>
                    </a:moveTo>
                    <a:cubicBezTo>
                      <a:pt x="31109" y="23885"/>
                      <a:pt x="31247" y="23885"/>
                      <a:pt x="31385" y="23885"/>
                    </a:cubicBezTo>
                    <a:cubicBezTo>
                      <a:pt x="31524" y="24023"/>
                      <a:pt x="31662" y="24023"/>
                      <a:pt x="31662" y="24196"/>
                    </a:cubicBezTo>
                    <a:cubicBezTo>
                      <a:pt x="31800" y="24196"/>
                      <a:pt x="31973" y="24334"/>
                      <a:pt x="31973" y="24473"/>
                    </a:cubicBezTo>
                    <a:cubicBezTo>
                      <a:pt x="32111" y="24473"/>
                      <a:pt x="32111" y="24749"/>
                      <a:pt x="32249" y="24887"/>
                    </a:cubicBezTo>
                    <a:cubicBezTo>
                      <a:pt x="32388" y="25199"/>
                      <a:pt x="32388" y="25475"/>
                      <a:pt x="32526" y="25752"/>
                    </a:cubicBezTo>
                    <a:cubicBezTo>
                      <a:pt x="32526" y="26788"/>
                      <a:pt x="32526" y="27791"/>
                      <a:pt x="32388" y="28517"/>
                    </a:cubicBezTo>
                    <a:cubicBezTo>
                      <a:pt x="32249" y="29381"/>
                      <a:pt x="32111" y="30383"/>
                      <a:pt x="31973" y="31247"/>
                    </a:cubicBezTo>
                    <a:cubicBezTo>
                      <a:pt x="31800" y="31386"/>
                      <a:pt x="31800" y="31662"/>
                      <a:pt x="31800" y="31800"/>
                    </a:cubicBezTo>
                    <a:cubicBezTo>
                      <a:pt x="31662" y="32526"/>
                      <a:pt x="31524" y="33252"/>
                      <a:pt x="31247" y="33840"/>
                    </a:cubicBezTo>
                    <a:cubicBezTo>
                      <a:pt x="31109" y="34116"/>
                      <a:pt x="30936" y="34255"/>
                      <a:pt x="30798" y="34566"/>
                    </a:cubicBezTo>
                    <a:cubicBezTo>
                      <a:pt x="30798" y="34704"/>
                      <a:pt x="30659" y="34704"/>
                      <a:pt x="30521" y="34842"/>
                    </a:cubicBezTo>
                    <a:lnTo>
                      <a:pt x="30383" y="34980"/>
                    </a:lnTo>
                    <a:lnTo>
                      <a:pt x="29519" y="34980"/>
                    </a:lnTo>
                    <a:cubicBezTo>
                      <a:pt x="29380" y="34842"/>
                      <a:pt x="29208" y="34842"/>
                      <a:pt x="29069" y="34704"/>
                    </a:cubicBezTo>
                    <a:cubicBezTo>
                      <a:pt x="28793" y="34566"/>
                      <a:pt x="28516" y="34255"/>
                      <a:pt x="28205" y="33978"/>
                    </a:cubicBezTo>
                    <a:cubicBezTo>
                      <a:pt x="27929" y="33529"/>
                      <a:pt x="27790" y="33114"/>
                      <a:pt x="27479" y="32665"/>
                    </a:cubicBezTo>
                    <a:cubicBezTo>
                      <a:pt x="27479" y="32526"/>
                      <a:pt x="27341" y="32250"/>
                      <a:pt x="27341" y="32112"/>
                    </a:cubicBezTo>
                    <a:cubicBezTo>
                      <a:pt x="27341" y="31973"/>
                      <a:pt x="27341" y="31973"/>
                      <a:pt x="27203" y="31800"/>
                    </a:cubicBezTo>
                    <a:cubicBezTo>
                      <a:pt x="27203" y="31800"/>
                      <a:pt x="27203" y="31662"/>
                      <a:pt x="27065" y="31662"/>
                    </a:cubicBezTo>
                    <a:lnTo>
                      <a:pt x="27203" y="31247"/>
                    </a:lnTo>
                    <a:lnTo>
                      <a:pt x="27203" y="30798"/>
                    </a:lnTo>
                    <a:cubicBezTo>
                      <a:pt x="27203" y="30072"/>
                      <a:pt x="27341" y="29381"/>
                      <a:pt x="27341" y="28655"/>
                    </a:cubicBezTo>
                    <a:lnTo>
                      <a:pt x="27341" y="28067"/>
                    </a:lnTo>
                    <a:lnTo>
                      <a:pt x="27479" y="26616"/>
                    </a:lnTo>
                    <a:cubicBezTo>
                      <a:pt x="27790" y="26339"/>
                      <a:pt x="27929" y="26063"/>
                      <a:pt x="28205" y="25752"/>
                    </a:cubicBezTo>
                    <a:cubicBezTo>
                      <a:pt x="28655" y="25199"/>
                      <a:pt x="29069" y="24749"/>
                      <a:pt x="29519" y="24334"/>
                    </a:cubicBezTo>
                    <a:cubicBezTo>
                      <a:pt x="29795" y="24196"/>
                      <a:pt x="29934" y="24023"/>
                      <a:pt x="30072" y="23885"/>
                    </a:cubicBezTo>
                    <a:cubicBezTo>
                      <a:pt x="30245" y="23885"/>
                      <a:pt x="30383" y="23885"/>
                      <a:pt x="30521" y="23747"/>
                    </a:cubicBezTo>
                    <a:close/>
                    <a:moveTo>
                      <a:pt x="32837" y="31247"/>
                    </a:moveTo>
                    <a:cubicBezTo>
                      <a:pt x="33252" y="31800"/>
                      <a:pt x="33701" y="32250"/>
                      <a:pt x="34116" y="32665"/>
                    </a:cubicBezTo>
                    <a:cubicBezTo>
                      <a:pt x="34565" y="33252"/>
                      <a:pt x="35257" y="33840"/>
                      <a:pt x="35844" y="34393"/>
                    </a:cubicBezTo>
                    <a:cubicBezTo>
                      <a:pt x="35706" y="34704"/>
                      <a:pt x="35706" y="35119"/>
                      <a:pt x="35568" y="35430"/>
                    </a:cubicBezTo>
                    <a:cubicBezTo>
                      <a:pt x="34565" y="34393"/>
                      <a:pt x="33528" y="33252"/>
                      <a:pt x="32664" y="32250"/>
                    </a:cubicBezTo>
                    <a:lnTo>
                      <a:pt x="32837" y="31386"/>
                    </a:lnTo>
                    <a:lnTo>
                      <a:pt x="32837" y="31247"/>
                    </a:lnTo>
                    <a:close/>
                    <a:moveTo>
                      <a:pt x="32526" y="32976"/>
                    </a:moveTo>
                    <a:cubicBezTo>
                      <a:pt x="33390" y="33978"/>
                      <a:pt x="34392" y="34980"/>
                      <a:pt x="35257" y="35983"/>
                    </a:cubicBezTo>
                    <a:lnTo>
                      <a:pt x="35429" y="35983"/>
                    </a:lnTo>
                    <a:cubicBezTo>
                      <a:pt x="35257" y="36294"/>
                      <a:pt x="35118" y="36570"/>
                      <a:pt x="35118" y="36847"/>
                    </a:cubicBezTo>
                    <a:cubicBezTo>
                      <a:pt x="34116" y="35845"/>
                      <a:pt x="33252" y="34704"/>
                      <a:pt x="32249" y="33840"/>
                    </a:cubicBezTo>
                    <a:cubicBezTo>
                      <a:pt x="32388" y="33529"/>
                      <a:pt x="32388" y="33252"/>
                      <a:pt x="32526" y="32976"/>
                    </a:cubicBezTo>
                    <a:close/>
                    <a:moveTo>
                      <a:pt x="31973" y="34393"/>
                    </a:moveTo>
                    <a:cubicBezTo>
                      <a:pt x="32975" y="35257"/>
                      <a:pt x="33839" y="36432"/>
                      <a:pt x="34842" y="37435"/>
                    </a:cubicBezTo>
                    <a:cubicBezTo>
                      <a:pt x="34565" y="37711"/>
                      <a:pt x="34392" y="38160"/>
                      <a:pt x="34116" y="38437"/>
                    </a:cubicBezTo>
                    <a:cubicBezTo>
                      <a:pt x="33978" y="38299"/>
                      <a:pt x="33839" y="38022"/>
                      <a:pt x="33701" y="37849"/>
                    </a:cubicBezTo>
                    <a:cubicBezTo>
                      <a:pt x="33390" y="37573"/>
                      <a:pt x="33114" y="37435"/>
                      <a:pt x="32975" y="37158"/>
                    </a:cubicBezTo>
                    <a:cubicBezTo>
                      <a:pt x="32388" y="36570"/>
                      <a:pt x="31800" y="36121"/>
                      <a:pt x="31385" y="35430"/>
                    </a:cubicBezTo>
                    <a:lnTo>
                      <a:pt x="31247" y="35430"/>
                    </a:lnTo>
                    <a:cubicBezTo>
                      <a:pt x="31524" y="35257"/>
                      <a:pt x="31662" y="34980"/>
                      <a:pt x="31800" y="34842"/>
                    </a:cubicBezTo>
                    <a:cubicBezTo>
                      <a:pt x="31800" y="34704"/>
                      <a:pt x="31973" y="34566"/>
                      <a:pt x="31973" y="34393"/>
                    </a:cubicBezTo>
                    <a:close/>
                    <a:moveTo>
                      <a:pt x="26926" y="19703"/>
                    </a:moveTo>
                    <a:cubicBezTo>
                      <a:pt x="26926" y="22019"/>
                      <a:pt x="26788" y="24196"/>
                      <a:pt x="26615" y="26063"/>
                    </a:cubicBezTo>
                    <a:lnTo>
                      <a:pt x="26477" y="27791"/>
                    </a:lnTo>
                    <a:cubicBezTo>
                      <a:pt x="26339" y="29070"/>
                      <a:pt x="26339" y="30522"/>
                      <a:pt x="26200" y="31973"/>
                    </a:cubicBezTo>
                    <a:cubicBezTo>
                      <a:pt x="26200" y="32976"/>
                      <a:pt x="26062" y="34116"/>
                      <a:pt x="26062" y="35119"/>
                    </a:cubicBezTo>
                    <a:cubicBezTo>
                      <a:pt x="26062" y="35119"/>
                      <a:pt x="25924" y="35119"/>
                      <a:pt x="25924" y="35257"/>
                    </a:cubicBezTo>
                    <a:cubicBezTo>
                      <a:pt x="25751" y="35430"/>
                      <a:pt x="25475" y="35568"/>
                      <a:pt x="25198" y="35845"/>
                    </a:cubicBezTo>
                    <a:cubicBezTo>
                      <a:pt x="24196" y="36432"/>
                      <a:pt x="23159" y="36847"/>
                      <a:pt x="22156" y="37158"/>
                    </a:cubicBezTo>
                    <a:cubicBezTo>
                      <a:pt x="21016" y="37573"/>
                      <a:pt x="19875" y="37849"/>
                      <a:pt x="18838" y="38022"/>
                    </a:cubicBezTo>
                    <a:cubicBezTo>
                      <a:pt x="17559" y="38299"/>
                      <a:pt x="16419" y="38437"/>
                      <a:pt x="15105" y="38575"/>
                    </a:cubicBezTo>
                    <a:lnTo>
                      <a:pt x="13515" y="38575"/>
                    </a:lnTo>
                    <a:cubicBezTo>
                      <a:pt x="12098" y="38575"/>
                      <a:pt x="10646" y="38437"/>
                      <a:pt x="9194" y="38160"/>
                    </a:cubicBezTo>
                    <a:cubicBezTo>
                      <a:pt x="7916" y="37849"/>
                      <a:pt x="6602" y="37435"/>
                      <a:pt x="5600" y="36985"/>
                    </a:cubicBezTo>
                    <a:cubicBezTo>
                      <a:pt x="4736" y="36570"/>
                      <a:pt x="3871" y="35983"/>
                      <a:pt x="3146" y="35430"/>
                    </a:cubicBezTo>
                    <a:cubicBezTo>
                      <a:pt x="2592" y="34842"/>
                      <a:pt x="2143" y="34255"/>
                      <a:pt x="1556" y="33529"/>
                    </a:cubicBezTo>
                    <a:cubicBezTo>
                      <a:pt x="1417" y="33390"/>
                      <a:pt x="1279" y="33114"/>
                      <a:pt x="1141" y="32837"/>
                    </a:cubicBezTo>
                    <a:cubicBezTo>
                      <a:pt x="1141" y="32665"/>
                      <a:pt x="1002" y="32665"/>
                      <a:pt x="1002" y="32665"/>
                    </a:cubicBezTo>
                    <a:lnTo>
                      <a:pt x="1002" y="31386"/>
                    </a:lnTo>
                    <a:lnTo>
                      <a:pt x="1002" y="28793"/>
                    </a:lnTo>
                    <a:lnTo>
                      <a:pt x="1002" y="27480"/>
                    </a:lnTo>
                    <a:lnTo>
                      <a:pt x="1002" y="27342"/>
                    </a:lnTo>
                    <a:lnTo>
                      <a:pt x="1002" y="20014"/>
                    </a:lnTo>
                    <a:cubicBezTo>
                      <a:pt x="2005" y="20878"/>
                      <a:pt x="3007" y="21604"/>
                      <a:pt x="3871" y="22019"/>
                    </a:cubicBezTo>
                    <a:cubicBezTo>
                      <a:pt x="4597" y="22468"/>
                      <a:pt x="5323" y="22744"/>
                      <a:pt x="6049" y="23021"/>
                    </a:cubicBezTo>
                    <a:cubicBezTo>
                      <a:pt x="6913" y="23159"/>
                      <a:pt x="7777" y="23332"/>
                      <a:pt x="8469" y="23470"/>
                    </a:cubicBezTo>
                    <a:cubicBezTo>
                      <a:pt x="9782" y="23747"/>
                      <a:pt x="11234" y="23885"/>
                      <a:pt x="12651" y="23885"/>
                    </a:cubicBezTo>
                    <a:lnTo>
                      <a:pt x="13964" y="23885"/>
                    </a:lnTo>
                    <a:cubicBezTo>
                      <a:pt x="14829" y="23747"/>
                      <a:pt x="15693" y="23609"/>
                      <a:pt x="16557" y="23470"/>
                    </a:cubicBezTo>
                    <a:cubicBezTo>
                      <a:pt x="17421" y="23332"/>
                      <a:pt x="18285" y="23159"/>
                      <a:pt x="19287" y="22883"/>
                    </a:cubicBezTo>
                    <a:cubicBezTo>
                      <a:pt x="20152" y="22606"/>
                      <a:pt x="21016" y="22295"/>
                      <a:pt x="22018" y="21880"/>
                    </a:cubicBezTo>
                    <a:cubicBezTo>
                      <a:pt x="22606" y="21742"/>
                      <a:pt x="23159" y="21431"/>
                      <a:pt x="23746" y="21293"/>
                    </a:cubicBezTo>
                    <a:lnTo>
                      <a:pt x="24334" y="21016"/>
                    </a:lnTo>
                    <a:cubicBezTo>
                      <a:pt x="24887" y="20740"/>
                      <a:pt x="25613" y="20567"/>
                      <a:pt x="26200" y="20290"/>
                    </a:cubicBezTo>
                    <a:cubicBezTo>
                      <a:pt x="26477" y="20152"/>
                      <a:pt x="26788" y="19875"/>
                      <a:pt x="26926" y="19703"/>
                    </a:cubicBezTo>
                    <a:close/>
                    <a:moveTo>
                      <a:pt x="30798" y="35706"/>
                    </a:moveTo>
                    <a:cubicBezTo>
                      <a:pt x="31247" y="36294"/>
                      <a:pt x="31662" y="36709"/>
                      <a:pt x="32249" y="37296"/>
                    </a:cubicBezTo>
                    <a:cubicBezTo>
                      <a:pt x="32664" y="37711"/>
                      <a:pt x="33252" y="38299"/>
                      <a:pt x="33839" y="38886"/>
                    </a:cubicBezTo>
                    <a:cubicBezTo>
                      <a:pt x="33701" y="39025"/>
                      <a:pt x="33528" y="39163"/>
                      <a:pt x="33390" y="39163"/>
                    </a:cubicBezTo>
                    <a:lnTo>
                      <a:pt x="33114" y="39439"/>
                    </a:lnTo>
                    <a:cubicBezTo>
                      <a:pt x="31800" y="38437"/>
                      <a:pt x="30798" y="37158"/>
                      <a:pt x="29795" y="35983"/>
                    </a:cubicBezTo>
                    <a:lnTo>
                      <a:pt x="30072" y="35983"/>
                    </a:lnTo>
                    <a:cubicBezTo>
                      <a:pt x="30245" y="35983"/>
                      <a:pt x="30383" y="35845"/>
                      <a:pt x="30521" y="35845"/>
                    </a:cubicBezTo>
                    <a:cubicBezTo>
                      <a:pt x="30659" y="35845"/>
                      <a:pt x="30659" y="35706"/>
                      <a:pt x="30798" y="35706"/>
                    </a:cubicBezTo>
                    <a:close/>
                    <a:moveTo>
                      <a:pt x="27065" y="33701"/>
                    </a:moveTo>
                    <a:cubicBezTo>
                      <a:pt x="27065" y="33701"/>
                      <a:pt x="27203" y="33840"/>
                      <a:pt x="27203" y="33978"/>
                    </a:cubicBezTo>
                    <a:cubicBezTo>
                      <a:pt x="27479" y="34393"/>
                      <a:pt x="27790" y="34842"/>
                      <a:pt x="28205" y="35119"/>
                    </a:cubicBezTo>
                    <a:lnTo>
                      <a:pt x="28655" y="35568"/>
                    </a:lnTo>
                    <a:cubicBezTo>
                      <a:pt x="29934" y="36847"/>
                      <a:pt x="31109" y="38437"/>
                      <a:pt x="32388" y="39750"/>
                    </a:cubicBezTo>
                    <a:cubicBezTo>
                      <a:pt x="32111" y="39750"/>
                      <a:pt x="31800" y="39889"/>
                      <a:pt x="31524" y="39889"/>
                    </a:cubicBezTo>
                    <a:lnTo>
                      <a:pt x="31385" y="39889"/>
                    </a:lnTo>
                    <a:cubicBezTo>
                      <a:pt x="31524" y="39889"/>
                      <a:pt x="31385" y="39750"/>
                      <a:pt x="31385" y="39578"/>
                    </a:cubicBezTo>
                    <a:cubicBezTo>
                      <a:pt x="30245" y="38437"/>
                      <a:pt x="29069" y="37296"/>
                      <a:pt x="27929" y="35983"/>
                    </a:cubicBezTo>
                    <a:cubicBezTo>
                      <a:pt x="27652" y="35568"/>
                      <a:pt x="27479" y="35119"/>
                      <a:pt x="27203" y="34842"/>
                    </a:cubicBezTo>
                    <a:cubicBezTo>
                      <a:pt x="27065" y="34704"/>
                      <a:pt x="27065" y="34566"/>
                      <a:pt x="26926" y="34566"/>
                    </a:cubicBezTo>
                    <a:cubicBezTo>
                      <a:pt x="27065" y="34255"/>
                      <a:pt x="27065" y="33978"/>
                      <a:pt x="27065" y="33701"/>
                    </a:cubicBezTo>
                    <a:close/>
                    <a:moveTo>
                      <a:pt x="12962" y="1"/>
                    </a:moveTo>
                    <a:cubicBezTo>
                      <a:pt x="12789" y="1"/>
                      <a:pt x="12651" y="139"/>
                      <a:pt x="12651" y="277"/>
                    </a:cubicBezTo>
                    <a:cubicBezTo>
                      <a:pt x="12513" y="277"/>
                      <a:pt x="12513" y="415"/>
                      <a:pt x="12513" y="554"/>
                    </a:cubicBezTo>
                    <a:lnTo>
                      <a:pt x="12513" y="692"/>
                    </a:lnTo>
                    <a:lnTo>
                      <a:pt x="12513" y="1418"/>
                    </a:lnTo>
                    <a:cubicBezTo>
                      <a:pt x="12513" y="1729"/>
                      <a:pt x="12374" y="2144"/>
                      <a:pt x="12098" y="2593"/>
                    </a:cubicBezTo>
                    <a:cubicBezTo>
                      <a:pt x="12098" y="2593"/>
                      <a:pt x="12098" y="2731"/>
                      <a:pt x="11925" y="2870"/>
                    </a:cubicBezTo>
                    <a:cubicBezTo>
                      <a:pt x="11787" y="3284"/>
                      <a:pt x="11649" y="3595"/>
                      <a:pt x="11510" y="4010"/>
                    </a:cubicBezTo>
                    <a:cubicBezTo>
                      <a:pt x="11372" y="4148"/>
                      <a:pt x="11372" y="4460"/>
                      <a:pt x="11234" y="4736"/>
                    </a:cubicBezTo>
                    <a:lnTo>
                      <a:pt x="11234" y="5600"/>
                    </a:lnTo>
                    <a:cubicBezTo>
                      <a:pt x="11234" y="6049"/>
                      <a:pt x="11372" y="6326"/>
                      <a:pt x="11510" y="6603"/>
                    </a:cubicBezTo>
                    <a:cubicBezTo>
                      <a:pt x="11649" y="7052"/>
                      <a:pt x="11787" y="7328"/>
                      <a:pt x="11925" y="7605"/>
                    </a:cubicBezTo>
                    <a:lnTo>
                      <a:pt x="12236" y="7916"/>
                    </a:lnTo>
                    <a:cubicBezTo>
                      <a:pt x="12374" y="8193"/>
                      <a:pt x="12513" y="8469"/>
                      <a:pt x="12651" y="8780"/>
                    </a:cubicBezTo>
                    <a:lnTo>
                      <a:pt x="12513" y="8780"/>
                    </a:lnTo>
                    <a:cubicBezTo>
                      <a:pt x="11649" y="8780"/>
                      <a:pt x="10923" y="8780"/>
                      <a:pt x="10197" y="8918"/>
                    </a:cubicBezTo>
                    <a:cubicBezTo>
                      <a:pt x="8780" y="9057"/>
                      <a:pt x="7328" y="9333"/>
                      <a:pt x="6049" y="9783"/>
                    </a:cubicBezTo>
                    <a:cubicBezTo>
                      <a:pt x="4736" y="10197"/>
                      <a:pt x="3595" y="10785"/>
                      <a:pt x="2731" y="11511"/>
                    </a:cubicBezTo>
                    <a:cubicBezTo>
                      <a:pt x="2143" y="11926"/>
                      <a:pt x="1417" y="12790"/>
                      <a:pt x="1141" y="13827"/>
                    </a:cubicBezTo>
                    <a:cubicBezTo>
                      <a:pt x="1002" y="13965"/>
                      <a:pt x="864" y="13965"/>
                      <a:pt x="864" y="14103"/>
                    </a:cubicBezTo>
                    <a:cubicBezTo>
                      <a:pt x="553" y="15555"/>
                      <a:pt x="415" y="17110"/>
                      <a:pt x="277" y="18839"/>
                    </a:cubicBezTo>
                    <a:cubicBezTo>
                      <a:pt x="138" y="19011"/>
                      <a:pt x="138" y="19150"/>
                      <a:pt x="277" y="19150"/>
                    </a:cubicBezTo>
                    <a:cubicBezTo>
                      <a:pt x="138" y="21293"/>
                      <a:pt x="0" y="23332"/>
                      <a:pt x="138" y="24887"/>
                    </a:cubicBezTo>
                    <a:lnTo>
                      <a:pt x="138" y="27480"/>
                    </a:lnTo>
                    <a:lnTo>
                      <a:pt x="138" y="30383"/>
                    </a:lnTo>
                    <a:lnTo>
                      <a:pt x="138" y="32526"/>
                    </a:lnTo>
                    <a:lnTo>
                      <a:pt x="138" y="35706"/>
                    </a:lnTo>
                    <a:cubicBezTo>
                      <a:pt x="138" y="37435"/>
                      <a:pt x="277" y="38886"/>
                      <a:pt x="415" y="40165"/>
                    </a:cubicBezTo>
                    <a:cubicBezTo>
                      <a:pt x="691" y="39750"/>
                      <a:pt x="864" y="39301"/>
                      <a:pt x="1141" y="39025"/>
                    </a:cubicBezTo>
                    <a:lnTo>
                      <a:pt x="1141" y="37849"/>
                    </a:lnTo>
                    <a:cubicBezTo>
                      <a:pt x="1279" y="38160"/>
                      <a:pt x="1417" y="38299"/>
                      <a:pt x="1556" y="38575"/>
                    </a:cubicBezTo>
                    <a:cubicBezTo>
                      <a:pt x="1867" y="38299"/>
                      <a:pt x="2143" y="38160"/>
                      <a:pt x="2420" y="38160"/>
                    </a:cubicBezTo>
                    <a:cubicBezTo>
                      <a:pt x="2540" y="38123"/>
                      <a:pt x="2670" y="38106"/>
                      <a:pt x="2805" y="38106"/>
                    </a:cubicBezTo>
                    <a:cubicBezTo>
                      <a:pt x="3171" y="38106"/>
                      <a:pt x="3568" y="38234"/>
                      <a:pt x="3871" y="38437"/>
                    </a:cubicBezTo>
                    <a:cubicBezTo>
                      <a:pt x="4321" y="38713"/>
                      <a:pt x="4597" y="39163"/>
                      <a:pt x="4736" y="39578"/>
                    </a:cubicBezTo>
                    <a:cubicBezTo>
                      <a:pt x="4736" y="40027"/>
                      <a:pt x="4736" y="40615"/>
                      <a:pt x="4459" y="40891"/>
                    </a:cubicBezTo>
                    <a:cubicBezTo>
                      <a:pt x="5012" y="41306"/>
                      <a:pt x="5600" y="41617"/>
                      <a:pt x="6326" y="41893"/>
                    </a:cubicBezTo>
                    <a:cubicBezTo>
                      <a:pt x="7328" y="42343"/>
                      <a:pt x="8469" y="42758"/>
                      <a:pt x="9920" y="43034"/>
                    </a:cubicBezTo>
                    <a:cubicBezTo>
                      <a:pt x="11061" y="43207"/>
                      <a:pt x="12374" y="43345"/>
                      <a:pt x="13653" y="43345"/>
                    </a:cubicBezTo>
                    <a:lnTo>
                      <a:pt x="13964" y="43345"/>
                    </a:lnTo>
                    <a:cubicBezTo>
                      <a:pt x="16107" y="43345"/>
                      <a:pt x="18285" y="43034"/>
                      <a:pt x="20428" y="42481"/>
                    </a:cubicBezTo>
                    <a:cubicBezTo>
                      <a:pt x="21603" y="42170"/>
                      <a:pt x="22606" y="41755"/>
                      <a:pt x="23608" y="41306"/>
                    </a:cubicBezTo>
                    <a:cubicBezTo>
                      <a:pt x="24196" y="41029"/>
                      <a:pt x="24610" y="40891"/>
                      <a:pt x="25060" y="40615"/>
                    </a:cubicBezTo>
                    <a:cubicBezTo>
                      <a:pt x="25198" y="40615"/>
                      <a:pt x="25198" y="40442"/>
                      <a:pt x="25336" y="40442"/>
                    </a:cubicBezTo>
                    <a:lnTo>
                      <a:pt x="25336" y="39439"/>
                    </a:lnTo>
                    <a:lnTo>
                      <a:pt x="25336" y="39301"/>
                    </a:lnTo>
                    <a:cubicBezTo>
                      <a:pt x="25336" y="38713"/>
                      <a:pt x="25336" y="38299"/>
                      <a:pt x="25613" y="37849"/>
                    </a:cubicBezTo>
                    <a:cubicBezTo>
                      <a:pt x="25924" y="37435"/>
                      <a:pt x="26339" y="37158"/>
                      <a:pt x="26788" y="36985"/>
                    </a:cubicBezTo>
                    <a:lnTo>
                      <a:pt x="27341" y="36985"/>
                    </a:lnTo>
                    <a:cubicBezTo>
                      <a:pt x="27203" y="36847"/>
                      <a:pt x="27203" y="36709"/>
                      <a:pt x="27065" y="36570"/>
                    </a:cubicBezTo>
                    <a:cubicBezTo>
                      <a:pt x="27065" y="36570"/>
                      <a:pt x="26926" y="36432"/>
                      <a:pt x="26926" y="36294"/>
                    </a:cubicBezTo>
                    <a:lnTo>
                      <a:pt x="26926" y="35430"/>
                    </a:lnTo>
                    <a:cubicBezTo>
                      <a:pt x="27065" y="35568"/>
                      <a:pt x="27065" y="35568"/>
                      <a:pt x="27065" y="35706"/>
                    </a:cubicBezTo>
                    <a:cubicBezTo>
                      <a:pt x="27479" y="36294"/>
                      <a:pt x="28067" y="36985"/>
                      <a:pt x="28516" y="37573"/>
                    </a:cubicBezTo>
                    <a:cubicBezTo>
                      <a:pt x="29208" y="38437"/>
                      <a:pt x="30072" y="39163"/>
                      <a:pt x="30798" y="40027"/>
                    </a:cubicBezTo>
                    <a:lnTo>
                      <a:pt x="30659" y="40027"/>
                    </a:lnTo>
                    <a:cubicBezTo>
                      <a:pt x="30521" y="40027"/>
                      <a:pt x="30245" y="40027"/>
                      <a:pt x="29934" y="39889"/>
                    </a:cubicBezTo>
                    <a:lnTo>
                      <a:pt x="29519" y="39889"/>
                    </a:lnTo>
                    <a:lnTo>
                      <a:pt x="29519" y="39750"/>
                    </a:lnTo>
                    <a:lnTo>
                      <a:pt x="29380" y="39578"/>
                    </a:lnTo>
                    <a:cubicBezTo>
                      <a:pt x="29208" y="39439"/>
                      <a:pt x="29208" y="39439"/>
                      <a:pt x="29069" y="39301"/>
                    </a:cubicBezTo>
                    <a:lnTo>
                      <a:pt x="29069" y="39301"/>
                    </a:lnTo>
                    <a:cubicBezTo>
                      <a:pt x="29208" y="39889"/>
                      <a:pt x="29208" y="40303"/>
                      <a:pt x="29208" y="40753"/>
                    </a:cubicBezTo>
                    <a:cubicBezTo>
                      <a:pt x="29519" y="40753"/>
                      <a:pt x="29934" y="40891"/>
                      <a:pt x="30383" y="40891"/>
                    </a:cubicBezTo>
                    <a:lnTo>
                      <a:pt x="30659" y="40891"/>
                    </a:lnTo>
                    <a:cubicBezTo>
                      <a:pt x="31109" y="40891"/>
                      <a:pt x="31662" y="40891"/>
                      <a:pt x="32111" y="40753"/>
                    </a:cubicBezTo>
                    <a:cubicBezTo>
                      <a:pt x="32664" y="40615"/>
                      <a:pt x="33114" y="40442"/>
                      <a:pt x="33528" y="40165"/>
                    </a:cubicBezTo>
                    <a:cubicBezTo>
                      <a:pt x="33978" y="39889"/>
                      <a:pt x="34392" y="39578"/>
                      <a:pt x="34704" y="39163"/>
                    </a:cubicBezTo>
                    <a:cubicBezTo>
                      <a:pt x="35429" y="38299"/>
                      <a:pt x="35844" y="37296"/>
                      <a:pt x="36293" y="35983"/>
                    </a:cubicBezTo>
                    <a:cubicBezTo>
                      <a:pt x="36708" y="34980"/>
                      <a:pt x="36847" y="33840"/>
                      <a:pt x="36985" y="32250"/>
                    </a:cubicBezTo>
                    <a:cubicBezTo>
                      <a:pt x="37158" y="31109"/>
                      <a:pt x="37296" y="29796"/>
                      <a:pt x="37296" y="28344"/>
                    </a:cubicBezTo>
                    <a:cubicBezTo>
                      <a:pt x="37296" y="27203"/>
                      <a:pt x="37296" y="26201"/>
                      <a:pt x="37158" y="25060"/>
                    </a:cubicBezTo>
                    <a:cubicBezTo>
                      <a:pt x="37158" y="24196"/>
                      <a:pt x="36985" y="23609"/>
                      <a:pt x="36847" y="23021"/>
                    </a:cubicBezTo>
                    <a:cubicBezTo>
                      <a:pt x="36708" y="22468"/>
                      <a:pt x="36570" y="21742"/>
                      <a:pt x="36293" y="21016"/>
                    </a:cubicBezTo>
                    <a:cubicBezTo>
                      <a:pt x="35429" y="19288"/>
                      <a:pt x="34116" y="17974"/>
                      <a:pt x="32526" y="17560"/>
                    </a:cubicBezTo>
                    <a:cubicBezTo>
                      <a:pt x="32249" y="17560"/>
                      <a:pt x="31800" y="17421"/>
                      <a:pt x="31524" y="17421"/>
                    </a:cubicBezTo>
                    <a:cubicBezTo>
                      <a:pt x="31109" y="17421"/>
                      <a:pt x="30521" y="17560"/>
                      <a:pt x="30072" y="17698"/>
                    </a:cubicBezTo>
                    <a:cubicBezTo>
                      <a:pt x="29380" y="17836"/>
                      <a:pt x="28655" y="18286"/>
                      <a:pt x="27929" y="19011"/>
                    </a:cubicBezTo>
                    <a:lnTo>
                      <a:pt x="27929" y="14518"/>
                    </a:lnTo>
                    <a:cubicBezTo>
                      <a:pt x="27929" y="14380"/>
                      <a:pt x="27790" y="14103"/>
                      <a:pt x="27479" y="14103"/>
                    </a:cubicBezTo>
                    <a:cubicBezTo>
                      <a:pt x="27652" y="13965"/>
                      <a:pt x="27479" y="13965"/>
                      <a:pt x="27479" y="13827"/>
                    </a:cubicBezTo>
                    <a:cubicBezTo>
                      <a:pt x="27341" y="13377"/>
                      <a:pt x="26926" y="12962"/>
                      <a:pt x="26615" y="12513"/>
                    </a:cubicBezTo>
                    <a:cubicBezTo>
                      <a:pt x="26200" y="12237"/>
                      <a:pt x="25924" y="11926"/>
                      <a:pt x="25475" y="11649"/>
                    </a:cubicBezTo>
                    <a:cubicBezTo>
                      <a:pt x="24749" y="11061"/>
                      <a:pt x="23885" y="10647"/>
                      <a:pt x="22882" y="10197"/>
                    </a:cubicBezTo>
                    <a:lnTo>
                      <a:pt x="22744" y="10197"/>
                    </a:lnTo>
                    <a:cubicBezTo>
                      <a:pt x="22467" y="10197"/>
                      <a:pt x="22295" y="10370"/>
                      <a:pt x="22295" y="10508"/>
                    </a:cubicBezTo>
                    <a:cubicBezTo>
                      <a:pt x="22156" y="10785"/>
                      <a:pt x="22295" y="11061"/>
                      <a:pt x="22606" y="11061"/>
                    </a:cubicBezTo>
                    <a:lnTo>
                      <a:pt x="22606" y="11234"/>
                    </a:lnTo>
                    <a:cubicBezTo>
                      <a:pt x="22606" y="11234"/>
                      <a:pt x="22606" y="11373"/>
                      <a:pt x="22744" y="11373"/>
                    </a:cubicBezTo>
                    <a:cubicBezTo>
                      <a:pt x="23332" y="12651"/>
                      <a:pt x="23885" y="13965"/>
                      <a:pt x="24749" y="15106"/>
                    </a:cubicBezTo>
                    <a:cubicBezTo>
                      <a:pt x="24610" y="15244"/>
                      <a:pt x="24472" y="15244"/>
                      <a:pt x="24334" y="15382"/>
                    </a:cubicBezTo>
                    <a:lnTo>
                      <a:pt x="24334" y="15106"/>
                    </a:lnTo>
                    <a:cubicBezTo>
                      <a:pt x="24334" y="14967"/>
                      <a:pt x="24334" y="14967"/>
                      <a:pt x="24196" y="14967"/>
                    </a:cubicBezTo>
                    <a:lnTo>
                      <a:pt x="24196" y="14829"/>
                    </a:lnTo>
                    <a:cubicBezTo>
                      <a:pt x="24196" y="14691"/>
                      <a:pt x="24196" y="14691"/>
                      <a:pt x="24023" y="14518"/>
                    </a:cubicBezTo>
                    <a:cubicBezTo>
                      <a:pt x="23885" y="14380"/>
                      <a:pt x="23746" y="14103"/>
                      <a:pt x="23608" y="13827"/>
                    </a:cubicBezTo>
                    <a:cubicBezTo>
                      <a:pt x="23470" y="13827"/>
                      <a:pt x="23470" y="13654"/>
                      <a:pt x="23332" y="13654"/>
                    </a:cubicBezTo>
                    <a:lnTo>
                      <a:pt x="23470" y="13516"/>
                    </a:lnTo>
                    <a:lnTo>
                      <a:pt x="23470" y="13239"/>
                    </a:lnTo>
                    <a:cubicBezTo>
                      <a:pt x="22882" y="12098"/>
                      <a:pt x="22156" y="11061"/>
                      <a:pt x="21603" y="10059"/>
                    </a:cubicBezTo>
                    <a:lnTo>
                      <a:pt x="21603" y="9783"/>
                    </a:lnTo>
                    <a:lnTo>
                      <a:pt x="21603" y="9644"/>
                    </a:lnTo>
                    <a:cubicBezTo>
                      <a:pt x="21430" y="9506"/>
                      <a:pt x="21430" y="9506"/>
                      <a:pt x="21292" y="9506"/>
                    </a:cubicBezTo>
                    <a:cubicBezTo>
                      <a:pt x="20428" y="9195"/>
                      <a:pt x="19564" y="9195"/>
                      <a:pt x="18700" y="9057"/>
                    </a:cubicBezTo>
                    <a:lnTo>
                      <a:pt x="17559" y="9057"/>
                    </a:lnTo>
                    <a:lnTo>
                      <a:pt x="16833" y="8918"/>
                    </a:lnTo>
                    <a:cubicBezTo>
                      <a:pt x="16833" y="8469"/>
                      <a:pt x="16972" y="8054"/>
                      <a:pt x="17110" y="7605"/>
                    </a:cubicBezTo>
                    <a:cubicBezTo>
                      <a:pt x="17283" y="7328"/>
                      <a:pt x="17283" y="7052"/>
                      <a:pt x="17421" y="6741"/>
                    </a:cubicBezTo>
                    <a:cubicBezTo>
                      <a:pt x="17559" y="6603"/>
                      <a:pt x="17559" y="6326"/>
                      <a:pt x="17697" y="6188"/>
                    </a:cubicBezTo>
                    <a:lnTo>
                      <a:pt x="17836" y="6049"/>
                    </a:lnTo>
                    <a:cubicBezTo>
                      <a:pt x="18147" y="5462"/>
                      <a:pt x="18147" y="4874"/>
                      <a:pt x="18147" y="4321"/>
                    </a:cubicBezTo>
                    <a:cubicBezTo>
                      <a:pt x="18147" y="4010"/>
                      <a:pt x="18147" y="3734"/>
                      <a:pt x="17974" y="3457"/>
                    </a:cubicBezTo>
                    <a:cubicBezTo>
                      <a:pt x="17974" y="3284"/>
                      <a:pt x="17974" y="3146"/>
                      <a:pt x="17836" y="3008"/>
                    </a:cubicBezTo>
                    <a:lnTo>
                      <a:pt x="17836" y="2870"/>
                    </a:lnTo>
                    <a:lnTo>
                      <a:pt x="17697" y="2593"/>
                    </a:lnTo>
                    <a:cubicBezTo>
                      <a:pt x="17697" y="2420"/>
                      <a:pt x="17697" y="2144"/>
                      <a:pt x="17559" y="2005"/>
                    </a:cubicBezTo>
                    <a:lnTo>
                      <a:pt x="17559" y="1867"/>
                    </a:lnTo>
                    <a:lnTo>
                      <a:pt x="17559" y="1556"/>
                    </a:lnTo>
                    <a:cubicBezTo>
                      <a:pt x="17421" y="1418"/>
                      <a:pt x="17283" y="1418"/>
                      <a:pt x="17110" y="1418"/>
                    </a:cubicBezTo>
                    <a:cubicBezTo>
                      <a:pt x="16972" y="1418"/>
                      <a:pt x="16695" y="1556"/>
                      <a:pt x="16695" y="1867"/>
                    </a:cubicBezTo>
                    <a:cubicBezTo>
                      <a:pt x="16695" y="2144"/>
                      <a:pt x="16695" y="2420"/>
                      <a:pt x="16833" y="2731"/>
                    </a:cubicBezTo>
                    <a:cubicBezTo>
                      <a:pt x="16833" y="2870"/>
                      <a:pt x="16972" y="3146"/>
                      <a:pt x="16972" y="3284"/>
                    </a:cubicBezTo>
                    <a:lnTo>
                      <a:pt x="17110" y="3457"/>
                    </a:lnTo>
                    <a:cubicBezTo>
                      <a:pt x="17283" y="3734"/>
                      <a:pt x="17283" y="3872"/>
                      <a:pt x="17283" y="4148"/>
                    </a:cubicBezTo>
                    <a:lnTo>
                      <a:pt x="17283" y="4736"/>
                    </a:lnTo>
                    <a:cubicBezTo>
                      <a:pt x="17110" y="5185"/>
                      <a:pt x="16972" y="5462"/>
                      <a:pt x="16833" y="5738"/>
                    </a:cubicBezTo>
                    <a:lnTo>
                      <a:pt x="16833" y="5877"/>
                    </a:lnTo>
                    <a:cubicBezTo>
                      <a:pt x="16695" y="6188"/>
                      <a:pt x="16557" y="6603"/>
                      <a:pt x="16419" y="6914"/>
                    </a:cubicBezTo>
                    <a:cubicBezTo>
                      <a:pt x="16246" y="7467"/>
                      <a:pt x="15969" y="8193"/>
                      <a:pt x="15831" y="8918"/>
                    </a:cubicBezTo>
                    <a:lnTo>
                      <a:pt x="15693" y="8918"/>
                    </a:lnTo>
                    <a:cubicBezTo>
                      <a:pt x="14967" y="8780"/>
                      <a:pt x="14241" y="8780"/>
                      <a:pt x="13515" y="8780"/>
                    </a:cubicBezTo>
                    <a:cubicBezTo>
                      <a:pt x="13515" y="8642"/>
                      <a:pt x="13377" y="8469"/>
                      <a:pt x="13377" y="8193"/>
                    </a:cubicBezTo>
                    <a:cubicBezTo>
                      <a:pt x="13239" y="8054"/>
                      <a:pt x="13100" y="7778"/>
                      <a:pt x="12962" y="7467"/>
                    </a:cubicBezTo>
                    <a:cubicBezTo>
                      <a:pt x="12651" y="7052"/>
                      <a:pt x="12513" y="6603"/>
                      <a:pt x="12374" y="6188"/>
                    </a:cubicBezTo>
                    <a:cubicBezTo>
                      <a:pt x="12236" y="5877"/>
                      <a:pt x="12236" y="5738"/>
                      <a:pt x="12098" y="5462"/>
                    </a:cubicBezTo>
                    <a:cubicBezTo>
                      <a:pt x="12098" y="5324"/>
                      <a:pt x="12098" y="5013"/>
                      <a:pt x="12236" y="4874"/>
                    </a:cubicBezTo>
                    <a:cubicBezTo>
                      <a:pt x="12236" y="4460"/>
                      <a:pt x="12374" y="4010"/>
                      <a:pt x="12513" y="3734"/>
                    </a:cubicBezTo>
                    <a:lnTo>
                      <a:pt x="12651" y="3457"/>
                    </a:lnTo>
                    <a:cubicBezTo>
                      <a:pt x="12962" y="3008"/>
                      <a:pt x="13100" y="2593"/>
                      <a:pt x="13239" y="2144"/>
                    </a:cubicBezTo>
                    <a:cubicBezTo>
                      <a:pt x="13377" y="2005"/>
                      <a:pt x="13377" y="1729"/>
                      <a:pt x="13377" y="1418"/>
                    </a:cubicBezTo>
                    <a:cubicBezTo>
                      <a:pt x="13515" y="1141"/>
                      <a:pt x="13515" y="692"/>
                      <a:pt x="13377" y="415"/>
                    </a:cubicBezTo>
                    <a:cubicBezTo>
                      <a:pt x="13377" y="139"/>
                      <a:pt x="13239" y="1"/>
                      <a:pt x="1296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8" name="Google Shape;1328;p8"/>
              <p:cNvSpPr/>
              <p:nvPr/>
            </p:nvSpPr>
            <p:spPr>
              <a:xfrm>
                <a:off x="6466631" y="3328412"/>
                <a:ext cx="517140" cy="204870"/>
              </a:xfrm>
              <a:custGeom>
                <a:avLst/>
                <a:gdLst/>
                <a:ahLst/>
                <a:cxnLst/>
                <a:rect l="l" t="t" r="r" b="b"/>
                <a:pathLst>
                  <a:path w="28794" h="11407" extrusionOk="0">
                    <a:moveTo>
                      <a:pt x="26512" y="450"/>
                    </a:moveTo>
                    <a:cubicBezTo>
                      <a:pt x="26512" y="450"/>
                      <a:pt x="26512" y="588"/>
                      <a:pt x="26651" y="588"/>
                    </a:cubicBezTo>
                    <a:cubicBezTo>
                      <a:pt x="26789" y="864"/>
                      <a:pt x="26927" y="1175"/>
                      <a:pt x="27065" y="1452"/>
                    </a:cubicBezTo>
                    <a:cubicBezTo>
                      <a:pt x="27376" y="1728"/>
                      <a:pt x="27653" y="2178"/>
                      <a:pt x="27930" y="2454"/>
                    </a:cubicBezTo>
                    <a:cubicBezTo>
                      <a:pt x="27791" y="2316"/>
                      <a:pt x="27653" y="2316"/>
                      <a:pt x="27515" y="2178"/>
                    </a:cubicBezTo>
                    <a:cubicBezTo>
                      <a:pt x="27238" y="2040"/>
                      <a:pt x="27065" y="1901"/>
                      <a:pt x="26927" y="1590"/>
                    </a:cubicBezTo>
                    <a:cubicBezTo>
                      <a:pt x="26789" y="1452"/>
                      <a:pt x="26651" y="1314"/>
                      <a:pt x="26651" y="1037"/>
                    </a:cubicBezTo>
                    <a:lnTo>
                      <a:pt x="26512" y="1037"/>
                    </a:lnTo>
                    <a:lnTo>
                      <a:pt x="26512" y="864"/>
                    </a:lnTo>
                    <a:lnTo>
                      <a:pt x="26512" y="450"/>
                    </a:lnTo>
                    <a:close/>
                    <a:moveTo>
                      <a:pt x="26374" y="0"/>
                    </a:moveTo>
                    <a:cubicBezTo>
                      <a:pt x="25925" y="173"/>
                      <a:pt x="25510" y="450"/>
                      <a:pt x="25199" y="864"/>
                    </a:cubicBezTo>
                    <a:cubicBezTo>
                      <a:pt x="24922" y="1314"/>
                      <a:pt x="24922" y="1728"/>
                      <a:pt x="24922" y="2316"/>
                    </a:cubicBezTo>
                    <a:lnTo>
                      <a:pt x="24922" y="2454"/>
                    </a:lnTo>
                    <a:lnTo>
                      <a:pt x="24922" y="3457"/>
                    </a:lnTo>
                    <a:cubicBezTo>
                      <a:pt x="25061" y="3318"/>
                      <a:pt x="25337" y="3180"/>
                      <a:pt x="25510" y="3180"/>
                    </a:cubicBezTo>
                    <a:lnTo>
                      <a:pt x="25510" y="5358"/>
                    </a:lnTo>
                    <a:cubicBezTo>
                      <a:pt x="25199" y="5773"/>
                      <a:pt x="24922" y="6222"/>
                      <a:pt x="24473" y="6637"/>
                    </a:cubicBezTo>
                    <a:cubicBezTo>
                      <a:pt x="23920" y="7363"/>
                      <a:pt x="23332" y="7950"/>
                      <a:pt x="22468" y="8365"/>
                    </a:cubicBezTo>
                    <a:cubicBezTo>
                      <a:pt x="21742" y="8953"/>
                      <a:pt x="21016" y="9367"/>
                      <a:pt x="20152" y="9678"/>
                    </a:cubicBezTo>
                    <a:cubicBezTo>
                      <a:pt x="19012" y="10093"/>
                      <a:pt x="17733" y="10370"/>
                      <a:pt x="16419" y="10370"/>
                    </a:cubicBezTo>
                    <a:cubicBezTo>
                      <a:pt x="16005" y="10543"/>
                      <a:pt x="15555" y="10543"/>
                      <a:pt x="14968" y="10543"/>
                    </a:cubicBezTo>
                    <a:cubicBezTo>
                      <a:pt x="13965" y="10543"/>
                      <a:pt x="12963" y="10370"/>
                      <a:pt x="11960" y="10231"/>
                    </a:cubicBezTo>
                    <a:cubicBezTo>
                      <a:pt x="10232" y="9955"/>
                      <a:pt x="8780" y="9506"/>
                      <a:pt x="7363" y="8814"/>
                    </a:cubicBezTo>
                    <a:cubicBezTo>
                      <a:pt x="5912" y="8088"/>
                      <a:pt x="4598" y="7224"/>
                      <a:pt x="3596" y="6360"/>
                    </a:cubicBezTo>
                    <a:cubicBezTo>
                      <a:pt x="2593" y="5496"/>
                      <a:pt x="1729" y="4494"/>
                      <a:pt x="1003" y="3630"/>
                    </a:cubicBezTo>
                    <a:lnTo>
                      <a:pt x="1003" y="3457"/>
                    </a:lnTo>
                    <a:cubicBezTo>
                      <a:pt x="865" y="3180"/>
                      <a:pt x="865" y="2904"/>
                      <a:pt x="865" y="2593"/>
                    </a:cubicBezTo>
                    <a:lnTo>
                      <a:pt x="865" y="2454"/>
                    </a:lnTo>
                    <a:cubicBezTo>
                      <a:pt x="865" y="2316"/>
                      <a:pt x="727" y="2178"/>
                      <a:pt x="727" y="2040"/>
                    </a:cubicBezTo>
                    <a:cubicBezTo>
                      <a:pt x="450" y="2316"/>
                      <a:pt x="277" y="2765"/>
                      <a:pt x="1" y="3180"/>
                    </a:cubicBezTo>
                    <a:cubicBezTo>
                      <a:pt x="1" y="3318"/>
                      <a:pt x="139" y="3630"/>
                      <a:pt x="139" y="3768"/>
                    </a:cubicBezTo>
                    <a:cubicBezTo>
                      <a:pt x="139" y="3906"/>
                      <a:pt x="139" y="4044"/>
                      <a:pt x="277" y="4044"/>
                    </a:cubicBezTo>
                    <a:lnTo>
                      <a:pt x="277" y="4183"/>
                    </a:lnTo>
                    <a:cubicBezTo>
                      <a:pt x="727" y="4632"/>
                      <a:pt x="1003" y="5047"/>
                      <a:pt x="1453" y="5496"/>
                    </a:cubicBezTo>
                    <a:cubicBezTo>
                      <a:pt x="2178" y="6222"/>
                      <a:pt x="2870" y="6913"/>
                      <a:pt x="3734" y="7639"/>
                    </a:cubicBezTo>
                    <a:cubicBezTo>
                      <a:pt x="5047" y="8641"/>
                      <a:pt x="6499" y="9367"/>
                      <a:pt x="7916" y="10093"/>
                    </a:cubicBezTo>
                    <a:cubicBezTo>
                      <a:pt x="9506" y="10681"/>
                      <a:pt x="11235" y="11096"/>
                      <a:pt x="12963" y="11234"/>
                    </a:cubicBezTo>
                    <a:cubicBezTo>
                      <a:pt x="13689" y="11407"/>
                      <a:pt x="14276" y="11407"/>
                      <a:pt x="14968" y="11407"/>
                    </a:cubicBezTo>
                    <a:cubicBezTo>
                      <a:pt x="16143" y="11407"/>
                      <a:pt x="17145" y="11234"/>
                      <a:pt x="18286" y="11096"/>
                    </a:cubicBezTo>
                    <a:cubicBezTo>
                      <a:pt x="19012" y="10957"/>
                      <a:pt x="19876" y="10681"/>
                      <a:pt x="20740" y="10370"/>
                    </a:cubicBezTo>
                    <a:cubicBezTo>
                      <a:pt x="21466" y="10093"/>
                      <a:pt x="22192" y="9817"/>
                      <a:pt x="22745" y="9367"/>
                    </a:cubicBezTo>
                    <a:cubicBezTo>
                      <a:pt x="24196" y="8365"/>
                      <a:pt x="25337" y="7224"/>
                      <a:pt x="26201" y="5911"/>
                    </a:cubicBezTo>
                    <a:lnTo>
                      <a:pt x="26201" y="5634"/>
                    </a:lnTo>
                    <a:cubicBezTo>
                      <a:pt x="26374" y="5634"/>
                      <a:pt x="26374" y="5496"/>
                      <a:pt x="26374" y="5496"/>
                    </a:cubicBezTo>
                    <a:lnTo>
                      <a:pt x="26374" y="2593"/>
                    </a:lnTo>
                    <a:lnTo>
                      <a:pt x="26374" y="2454"/>
                    </a:lnTo>
                    <a:lnTo>
                      <a:pt x="26512" y="2454"/>
                    </a:lnTo>
                    <a:cubicBezTo>
                      <a:pt x="26512" y="2593"/>
                      <a:pt x="26651" y="2593"/>
                      <a:pt x="26789" y="2765"/>
                    </a:cubicBezTo>
                    <a:cubicBezTo>
                      <a:pt x="27238" y="3180"/>
                      <a:pt x="27653" y="3318"/>
                      <a:pt x="28241" y="3630"/>
                    </a:cubicBezTo>
                    <a:cubicBezTo>
                      <a:pt x="28379" y="3630"/>
                      <a:pt x="28517" y="3630"/>
                      <a:pt x="28794" y="3768"/>
                    </a:cubicBezTo>
                    <a:cubicBezTo>
                      <a:pt x="28794" y="3318"/>
                      <a:pt x="28794" y="2904"/>
                      <a:pt x="28655" y="2316"/>
                    </a:cubicBezTo>
                    <a:cubicBezTo>
                      <a:pt x="28517" y="2178"/>
                      <a:pt x="28241" y="1901"/>
                      <a:pt x="27930" y="1590"/>
                    </a:cubicBezTo>
                    <a:cubicBezTo>
                      <a:pt x="27515" y="1037"/>
                      <a:pt x="27238" y="588"/>
                      <a:pt x="2692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9" name="Google Shape;1329;p8"/>
              <p:cNvSpPr/>
              <p:nvPr/>
            </p:nvSpPr>
            <p:spPr>
              <a:xfrm>
                <a:off x="6707511" y="2862817"/>
                <a:ext cx="2496" cy="18"/>
              </a:xfrm>
              <a:custGeom>
                <a:avLst/>
                <a:gdLst/>
                <a:ahLst/>
                <a:cxnLst/>
                <a:rect l="l" t="t" r="r" b="b"/>
                <a:pathLst>
                  <a:path w="139" h="1" extrusionOk="0">
                    <a:moveTo>
                      <a:pt x="0" y="0"/>
                    </a:moveTo>
                    <a:lnTo>
                      <a:pt x="13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0" name="Google Shape;1330;p8"/>
              <p:cNvSpPr/>
              <p:nvPr/>
            </p:nvSpPr>
            <p:spPr>
              <a:xfrm>
                <a:off x="6968236" y="3356968"/>
                <a:ext cx="18" cy="1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1" name="Google Shape;1331;p8"/>
              <p:cNvSpPr/>
              <p:nvPr/>
            </p:nvSpPr>
            <p:spPr>
              <a:xfrm>
                <a:off x="6989339" y="3002492"/>
                <a:ext cx="18" cy="31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74" extrusionOk="0">
                    <a:moveTo>
                      <a:pt x="1" y="1"/>
                    </a:moveTo>
                    <a:lnTo>
                      <a:pt x="1" y="173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332" name="Google Shape;1332;p8"/>
          <p:cNvGrpSpPr/>
          <p:nvPr/>
        </p:nvGrpSpPr>
        <p:grpSpPr>
          <a:xfrm>
            <a:off x="6395310" y="4062741"/>
            <a:ext cx="637253" cy="494226"/>
            <a:chOff x="7042387" y="3698335"/>
            <a:chExt cx="494954" cy="383895"/>
          </a:xfrm>
        </p:grpSpPr>
        <p:sp>
          <p:nvSpPr>
            <p:cNvPr id="1333" name="Google Shape;1333;p8"/>
            <p:cNvSpPr/>
            <p:nvPr/>
          </p:nvSpPr>
          <p:spPr>
            <a:xfrm>
              <a:off x="7042387" y="3824888"/>
              <a:ext cx="494954" cy="257342"/>
            </a:xfrm>
            <a:custGeom>
              <a:avLst/>
              <a:gdLst/>
              <a:ahLst/>
              <a:cxnLst/>
              <a:rect l="l" t="t" r="r" b="b"/>
              <a:pathLst>
                <a:path w="24334" h="12652" extrusionOk="0">
                  <a:moveTo>
                    <a:pt x="23159" y="0"/>
                  </a:moveTo>
                  <a:cubicBezTo>
                    <a:pt x="23332" y="864"/>
                    <a:pt x="23332" y="1867"/>
                    <a:pt x="23470" y="2869"/>
                  </a:cubicBezTo>
                  <a:cubicBezTo>
                    <a:pt x="23470" y="3007"/>
                    <a:pt x="23332" y="3007"/>
                    <a:pt x="23332" y="3146"/>
                  </a:cubicBezTo>
                  <a:lnTo>
                    <a:pt x="23332" y="3457"/>
                  </a:lnTo>
                  <a:lnTo>
                    <a:pt x="22882" y="3872"/>
                  </a:lnTo>
                  <a:cubicBezTo>
                    <a:pt x="22882" y="4010"/>
                    <a:pt x="22744" y="4148"/>
                    <a:pt x="22606" y="4321"/>
                  </a:cubicBezTo>
                  <a:cubicBezTo>
                    <a:pt x="22467" y="4597"/>
                    <a:pt x="22295" y="4874"/>
                    <a:pt x="22018" y="5323"/>
                  </a:cubicBezTo>
                  <a:cubicBezTo>
                    <a:pt x="21742" y="5876"/>
                    <a:pt x="21292" y="6464"/>
                    <a:pt x="20877" y="7190"/>
                  </a:cubicBezTo>
                  <a:cubicBezTo>
                    <a:pt x="20428" y="7777"/>
                    <a:pt x="20013" y="8469"/>
                    <a:pt x="19564" y="9056"/>
                  </a:cubicBezTo>
                  <a:cubicBezTo>
                    <a:pt x="19149" y="9644"/>
                    <a:pt x="18562" y="10059"/>
                    <a:pt x="17974" y="10508"/>
                  </a:cubicBezTo>
                  <a:cubicBezTo>
                    <a:pt x="17836" y="10646"/>
                    <a:pt x="17697" y="10646"/>
                    <a:pt x="17697" y="10646"/>
                  </a:cubicBezTo>
                  <a:lnTo>
                    <a:pt x="17421" y="10646"/>
                  </a:lnTo>
                  <a:cubicBezTo>
                    <a:pt x="16419" y="10508"/>
                    <a:pt x="15554" y="10370"/>
                    <a:pt x="14690" y="10059"/>
                  </a:cubicBezTo>
                  <a:lnTo>
                    <a:pt x="14517" y="10197"/>
                  </a:lnTo>
                  <a:lnTo>
                    <a:pt x="14517" y="10370"/>
                  </a:lnTo>
                  <a:cubicBezTo>
                    <a:pt x="14379" y="10508"/>
                    <a:pt x="14241" y="10508"/>
                    <a:pt x="13964" y="10508"/>
                  </a:cubicBezTo>
                  <a:cubicBezTo>
                    <a:pt x="13515" y="10370"/>
                    <a:pt x="13100" y="10370"/>
                    <a:pt x="12651" y="10197"/>
                  </a:cubicBezTo>
                  <a:cubicBezTo>
                    <a:pt x="12236" y="10059"/>
                    <a:pt x="11787" y="10059"/>
                    <a:pt x="11372" y="9920"/>
                  </a:cubicBezTo>
                  <a:cubicBezTo>
                    <a:pt x="10370" y="9782"/>
                    <a:pt x="9506" y="9506"/>
                    <a:pt x="8641" y="9333"/>
                  </a:cubicBezTo>
                  <a:cubicBezTo>
                    <a:pt x="6740" y="8918"/>
                    <a:pt x="5012" y="8469"/>
                    <a:pt x="3284" y="7916"/>
                  </a:cubicBezTo>
                  <a:lnTo>
                    <a:pt x="3146" y="7777"/>
                  </a:lnTo>
                  <a:cubicBezTo>
                    <a:pt x="3007" y="7777"/>
                    <a:pt x="3007" y="7605"/>
                    <a:pt x="3007" y="7466"/>
                  </a:cubicBezTo>
                  <a:cubicBezTo>
                    <a:pt x="3007" y="7328"/>
                    <a:pt x="2869" y="7052"/>
                    <a:pt x="2869" y="6913"/>
                  </a:cubicBezTo>
                  <a:cubicBezTo>
                    <a:pt x="2143" y="6602"/>
                    <a:pt x="1556" y="6464"/>
                    <a:pt x="864" y="6049"/>
                  </a:cubicBezTo>
                  <a:lnTo>
                    <a:pt x="691" y="5876"/>
                  </a:lnTo>
                  <a:cubicBezTo>
                    <a:pt x="691" y="5738"/>
                    <a:pt x="553" y="5738"/>
                    <a:pt x="553" y="5600"/>
                  </a:cubicBezTo>
                  <a:cubicBezTo>
                    <a:pt x="277" y="4459"/>
                    <a:pt x="138" y="3284"/>
                    <a:pt x="138" y="2143"/>
                  </a:cubicBezTo>
                  <a:cubicBezTo>
                    <a:pt x="0" y="2282"/>
                    <a:pt x="0" y="2593"/>
                    <a:pt x="0" y="2731"/>
                  </a:cubicBezTo>
                  <a:cubicBezTo>
                    <a:pt x="0" y="4148"/>
                    <a:pt x="0" y="5738"/>
                    <a:pt x="864" y="7052"/>
                  </a:cubicBezTo>
                  <a:cubicBezTo>
                    <a:pt x="1141" y="7605"/>
                    <a:pt x="1556" y="8192"/>
                    <a:pt x="2143" y="8469"/>
                  </a:cubicBezTo>
                  <a:cubicBezTo>
                    <a:pt x="2731" y="8918"/>
                    <a:pt x="3284" y="9195"/>
                    <a:pt x="3871" y="9333"/>
                  </a:cubicBezTo>
                  <a:cubicBezTo>
                    <a:pt x="5185" y="9782"/>
                    <a:pt x="6464" y="9920"/>
                    <a:pt x="7777" y="10197"/>
                  </a:cubicBezTo>
                  <a:cubicBezTo>
                    <a:pt x="9506" y="10646"/>
                    <a:pt x="11061" y="11234"/>
                    <a:pt x="12651" y="11787"/>
                  </a:cubicBezTo>
                  <a:cubicBezTo>
                    <a:pt x="13515" y="12098"/>
                    <a:pt x="14379" y="12375"/>
                    <a:pt x="15243" y="12513"/>
                  </a:cubicBezTo>
                  <a:cubicBezTo>
                    <a:pt x="15693" y="12651"/>
                    <a:pt x="16107" y="12651"/>
                    <a:pt x="16557" y="12651"/>
                  </a:cubicBezTo>
                  <a:lnTo>
                    <a:pt x="17974" y="12651"/>
                  </a:lnTo>
                  <a:cubicBezTo>
                    <a:pt x="18700" y="12513"/>
                    <a:pt x="19564" y="12236"/>
                    <a:pt x="20152" y="11787"/>
                  </a:cubicBezTo>
                  <a:cubicBezTo>
                    <a:pt x="21016" y="11234"/>
                    <a:pt x="21742" y="10646"/>
                    <a:pt x="22295" y="9782"/>
                  </a:cubicBezTo>
                  <a:cubicBezTo>
                    <a:pt x="22882" y="9195"/>
                    <a:pt x="23159" y="8330"/>
                    <a:pt x="23470" y="7605"/>
                  </a:cubicBezTo>
                  <a:cubicBezTo>
                    <a:pt x="23885" y="6740"/>
                    <a:pt x="24023" y="5876"/>
                    <a:pt x="24196" y="4874"/>
                  </a:cubicBezTo>
                  <a:cubicBezTo>
                    <a:pt x="24334" y="4010"/>
                    <a:pt x="24196" y="3146"/>
                    <a:pt x="24023" y="2282"/>
                  </a:cubicBezTo>
                  <a:cubicBezTo>
                    <a:pt x="23885" y="1417"/>
                    <a:pt x="23608" y="553"/>
                    <a:pt x="231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8"/>
            <p:cNvSpPr/>
            <p:nvPr/>
          </p:nvSpPr>
          <p:spPr>
            <a:xfrm>
              <a:off x="7074015" y="3880415"/>
              <a:ext cx="23920" cy="46436"/>
            </a:xfrm>
            <a:custGeom>
              <a:avLst/>
              <a:gdLst/>
              <a:ahLst/>
              <a:cxnLst/>
              <a:rect l="l" t="t" r="r" b="b"/>
              <a:pathLst>
                <a:path w="1176" h="2283" extrusionOk="0">
                  <a:moveTo>
                    <a:pt x="1" y="1"/>
                  </a:moveTo>
                  <a:lnTo>
                    <a:pt x="1" y="1"/>
                  </a:lnTo>
                  <a:cubicBezTo>
                    <a:pt x="312" y="865"/>
                    <a:pt x="726" y="1591"/>
                    <a:pt x="1176" y="2282"/>
                  </a:cubicBezTo>
                  <a:lnTo>
                    <a:pt x="1176" y="1729"/>
                  </a:lnTo>
                  <a:cubicBezTo>
                    <a:pt x="1037" y="1418"/>
                    <a:pt x="865" y="1003"/>
                    <a:pt x="865" y="554"/>
                  </a:cubicBezTo>
                  <a:cubicBezTo>
                    <a:pt x="865" y="554"/>
                    <a:pt x="865" y="416"/>
                    <a:pt x="1037" y="416"/>
                  </a:cubicBezTo>
                  <a:cubicBezTo>
                    <a:pt x="588" y="277"/>
                    <a:pt x="312" y="139"/>
                    <a:pt x="1" y="1"/>
                  </a:cubicBezTo>
                  <a:close/>
                </a:path>
              </a:pathLst>
            </a:custGeom>
            <a:solidFill>
              <a:srgbClr val="E4D9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8"/>
            <p:cNvSpPr/>
            <p:nvPr/>
          </p:nvSpPr>
          <p:spPr>
            <a:xfrm>
              <a:off x="7367190" y="3961977"/>
              <a:ext cx="20401" cy="29554"/>
            </a:xfrm>
            <a:custGeom>
              <a:avLst/>
              <a:gdLst/>
              <a:ahLst/>
              <a:cxnLst/>
              <a:rect l="l" t="t" r="r" b="b"/>
              <a:pathLst>
                <a:path w="1003" h="1453" extrusionOk="0">
                  <a:moveTo>
                    <a:pt x="0" y="0"/>
                  </a:moveTo>
                  <a:cubicBezTo>
                    <a:pt x="277" y="173"/>
                    <a:pt x="450" y="450"/>
                    <a:pt x="588" y="726"/>
                  </a:cubicBezTo>
                  <a:cubicBezTo>
                    <a:pt x="726" y="1037"/>
                    <a:pt x="864" y="1176"/>
                    <a:pt x="1003" y="1452"/>
                  </a:cubicBezTo>
                  <a:lnTo>
                    <a:pt x="1003" y="1176"/>
                  </a:lnTo>
                  <a:lnTo>
                    <a:pt x="1003" y="173"/>
                  </a:lnTo>
                  <a:cubicBezTo>
                    <a:pt x="726" y="173"/>
                    <a:pt x="277" y="0"/>
                    <a:pt x="0" y="0"/>
                  </a:cubicBezTo>
                  <a:close/>
                </a:path>
              </a:pathLst>
            </a:custGeom>
            <a:solidFill>
              <a:srgbClr val="E4D9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8"/>
            <p:cNvSpPr/>
            <p:nvPr/>
          </p:nvSpPr>
          <p:spPr>
            <a:xfrm>
              <a:off x="7337657" y="3976744"/>
              <a:ext cx="14787" cy="23920"/>
            </a:xfrm>
            <a:custGeom>
              <a:avLst/>
              <a:gdLst/>
              <a:ahLst/>
              <a:cxnLst/>
              <a:rect l="l" t="t" r="r" b="b"/>
              <a:pathLst>
                <a:path w="727" h="1176" extrusionOk="0">
                  <a:moveTo>
                    <a:pt x="0" y="0"/>
                  </a:moveTo>
                  <a:lnTo>
                    <a:pt x="0" y="1003"/>
                  </a:lnTo>
                  <a:cubicBezTo>
                    <a:pt x="312" y="1003"/>
                    <a:pt x="450" y="1003"/>
                    <a:pt x="726" y="1176"/>
                  </a:cubicBezTo>
                  <a:cubicBezTo>
                    <a:pt x="588" y="1003"/>
                    <a:pt x="588" y="864"/>
                    <a:pt x="450" y="726"/>
                  </a:cubicBezTo>
                  <a:cubicBezTo>
                    <a:pt x="312" y="450"/>
                    <a:pt x="173" y="139"/>
                    <a:pt x="0" y="0"/>
                  </a:cubicBezTo>
                  <a:close/>
                </a:path>
              </a:pathLst>
            </a:custGeom>
            <a:solidFill>
              <a:srgbClr val="E4D9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8"/>
            <p:cNvSpPr/>
            <p:nvPr/>
          </p:nvSpPr>
          <p:spPr>
            <a:xfrm>
              <a:off x="7337657" y="3997124"/>
              <a:ext cx="26727" cy="21113"/>
            </a:xfrm>
            <a:custGeom>
              <a:avLst/>
              <a:gdLst/>
              <a:ahLst/>
              <a:cxnLst/>
              <a:rect l="l" t="t" r="r" b="b"/>
              <a:pathLst>
                <a:path w="1314" h="1038" extrusionOk="0">
                  <a:moveTo>
                    <a:pt x="0" y="1"/>
                  </a:moveTo>
                  <a:cubicBezTo>
                    <a:pt x="0" y="174"/>
                    <a:pt x="173" y="450"/>
                    <a:pt x="173" y="727"/>
                  </a:cubicBezTo>
                  <a:lnTo>
                    <a:pt x="450" y="727"/>
                  </a:lnTo>
                  <a:cubicBezTo>
                    <a:pt x="726" y="865"/>
                    <a:pt x="1037" y="865"/>
                    <a:pt x="1314" y="1038"/>
                  </a:cubicBezTo>
                  <a:cubicBezTo>
                    <a:pt x="1176" y="727"/>
                    <a:pt x="865" y="450"/>
                    <a:pt x="726" y="174"/>
                  </a:cubicBezTo>
                  <a:cubicBezTo>
                    <a:pt x="450" y="1"/>
                    <a:pt x="312" y="1"/>
                    <a:pt x="0" y="1"/>
                  </a:cubicBezTo>
                  <a:close/>
                </a:path>
              </a:pathLst>
            </a:custGeom>
            <a:solidFill>
              <a:srgbClr val="E4D9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8"/>
            <p:cNvSpPr/>
            <p:nvPr/>
          </p:nvSpPr>
          <p:spPr>
            <a:xfrm>
              <a:off x="7341176" y="3956343"/>
              <a:ext cx="40802" cy="49955"/>
            </a:xfrm>
            <a:custGeom>
              <a:avLst/>
              <a:gdLst/>
              <a:ahLst/>
              <a:cxnLst/>
              <a:rect l="l" t="t" r="r" b="b"/>
              <a:pathLst>
                <a:path w="2006" h="2456" extrusionOk="0">
                  <a:moveTo>
                    <a:pt x="0" y="1"/>
                  </a:moveTo>
                  <a:cubicBezTo>
                    <a:pt x="415" y="727"/>
                    <a:pt x="864" y="1591"/>
                    <a:pt x="1417" y="2317"/>
                  </a:cubicBezTo>
                  <a:cubicBezTo>
                    <a:pt x="1556" y="2317"/>
                    <a:pt x="1867" y="2317"/>
                    <a:pt x="2005" y="2455"/>
                  </a:cubicBezTo>
                  <a:cubicBezTo>
                    <a:pt x="1729" y="1867"/>
                    <a:pt x="1417" y="1314"/>
                    <a:pt x="1003" y="865"/>
                  </a:cubicBezTo>
                  <a:cubicBezTo>
                    <a:pt x="864" y="589"/>
                    <a:pt x="553" y="277"/>
                    <a:pt x="415" y="139"/>
                  </a:cubicBezTo>
                  <a:cubicBezTo>
                    <a:pt x="415" y="139"/>
                    <a:pt x="277" y="139"/>
                    <a:pt x="277" y="1"/>
                  </a:cubicBezTo>
                  <a:close/>
                </a:path>
              </a:pathLst>
            </a:custGeom>
            <a:solidFill>
              <a:srgbClr val="E4D9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8"/>
            <p:cNvSpPr/>
            <p:nvPr/>
          </p:nvSpPr>
          <p:spPr>
            <a:xfrm>
              <a:off x="7369997" y="4003450"/>
              <a:ext cx="20401" cy="20421"/>
            </a:xfrm>
            <a:custGeom>
              <a:avLst/>
              <a:gdLst/>
              <a:ahLst/>
              <a:cxnLst/>
              <a:rect l="l" t="t" r="r" b="b"/>
              <a:pathLst>
                <a:path w="1003" h="1004" extrusionOk="0">
                  <a:moveTo>
                    <a:pt x="0" y="1"/>
                  </a:moveTo>
                  <a:cubicBezTo>
                    <a:pt x="0" y="139"/>
                    <a:pt x="0" y="139"/>
                    <a:pt x="139" y="277"/>
                  </a:cubicBezTo>
                  <a:cubicBezTo>
                    <a:pt x="312" y="416"/>
                    <a:pt x="450" y="727"/>
                    <a:pt x="726" y="865"/>
                  </a:cubicBezTo>
                  <a:cubicBezTo>
                    <a:pt x="726" y="865"/>
                    <a:pt x="865" y="865"/>
                    <a:pt x="1003" y="1003"/>
                  </a:cubicBezTo>
                  <a:lnTo>
                    <a:pt x="1003" y="416"/>
                  </a:lnTo>
                  <a:cubicBezTo>
                    <a:pt x="865" y="416"/>
                    <a:pt x="726" y="416"/>
                    <a:pt x="726" y="277"/>
                  </a:cubicBezTo>
                  <a:cubicBezTo>
                    <a:pt x="726" y="277"/>
                    <a:pt x="726" y="139"/>
                    <a:pt x="588" y="139"/>
                  </a:cubicBezTo>
                  <a:cubicBezTo>
                    <a:pt x="450" y="1"/>
                    <a:pt x="139" y="1"/>
                    <a:pt x="0" y="1"/>
                  </a:cubicBezTo>
                  <a:close/>
                </a:path>
              </a:pathLst>
            </a:custGeom>
            <a:solidFill>
              <a:srgbClr val="E4D9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8"/>
            <p:cNvSpPr/>
            <p:nvPr/>
          </p:nvSpPr>
          <p:spPr>
            <a:xfrm>
              <a:off x="7062767" y="3886049"/>
              <a:ext cx="32361" cy="58376"/>
            </a:xfrm>
            <a:custGeom>
              <a:avLst/>
              <a:gdLst/>
              <a:ahLst/>
              <a:cxnLst/>
              <a:rect l="l" t="t" r="r" b="b"/>
              <a:pathLst>
                <a:path w="1591" h="2870" extrusionOk="0">
                  <a:moveTo>
                    <a:pt x="0" y="0"/>
                  </a:moveTo>
                  <a:lnTo>
                    <a:pt x="0" y="0"/>
                  </a:lnTo>
                  <a:cubicBezTo>
                    <a:pt x="139" y="865"/>
                    <a:pt x="277" y="1590"/>
                    <a:pt x="415" y="2316"/>
                  </a:cubicBezTo>
                  <a:cubicBezTo>
                    <a:pt x="554" y="2455"/>
                    <a:pt x="726" y="2455"/>
                    <a:pt x="865" y="2593"/>
                  </a:cubicBezTo>
                  <a:cubicBezTo>
                    <a:pt x="1141" y="2731"/>
                    <a:pt x="1279" y="2731"/>
                    <a:pt x="1590" y="2869"/>
                  </a:cubicBezTo>
                  <a:cubicBezTo>
                    <a:pt x="1003" y="1867"/>
                    <a:pt x="554" y="1003"/>
                    <a:pt x="0" y="0"/>
                  </a:cubicBezTo>
                  <a:close/>
                </a:path>
              </a:pathLst>
            </a:custGeom>
            <a:solidFill>
              <a:srgbClr val="E4D9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8"/>
            <p:cNvSpPr/>
            <p:nvPr/>
          </p:nvSpPr>
          <p:spPr>
            <a:xfrm>
              <a:off x="7405144" y="3883242"/>
              <a:ext cx="52762" cy="120230"/>
            </a:xfrm>
            <a:custGeom>
              <a:avLst/>
              <a:gdLst/>
              <a:ahLst/>
              <a:cxnLst/>
              <a:rect l="l" t="t" r="r" b="b"/>
              <a:pathLst>
                <a:path w="2594" h="5911" extrusionOk="0">
                  <a:moveTo>
                    <a:pt x="2455" y="0"/>
                  </a:moveTo>
                  <a:cubicBezTo>
                    <a:pt x="1591" y="1279"/>
                    <a:pt x="727" y="2454"/>
                    <a:pt x="139" y="3733"/>
                  </a:cubicBezTo>
                  <a:lnTo>
                    <a:pt x="1" y="3871"/>
                  </a:lnTo>
                  <a:cubicBezTo>
                    <a:pt x="139" y="4459"/>
                    <a:pt x="139" y="5047"/>
                    <a:pt x="1" y="5600"/>
                  </a:cubicBezTo>
                  <a:cubicBezTo>
                    <a:pt x="1" y="5600"/>
                    <a:pt x="139" y="5773"/>
                    <a:pt x="139" y="5911"/>
                  </a:cubicBezTo>
                  <a:cubicBezTo>
                    <a:pt x="139" y="5773"/>
                    <a:pt x="312" y="5773"/>
                    <a:pt x="312" y="5773"/>
                  </a:cubicBezTo>
                  <a:cubicBezTo>
                    <a:pt x="588" y="5461"/>
                    <a:pt x="865" y="5185"/>
                    <a:pt x="1176" y="5047"/>
                  </a:cubicBezTo>
                  <a:cubicBezTo>
                    <a:pt x="1452" y="4597"/>
                    <a:pt x="1729" y="4183"/>
                    <a:pt x="1867" y="3733"/>
                  </a:cubicBezTo>
                  <a:cubicBezTo>
                    <a:pt x="2178" y="3180"/>
                    <a:pt x="2317" y="2731"/>
                    <a:pt x="2455" y="2143"/>
                  </a:cubicBezTo>
                  <a:cubicBezTo>
                    <a:pt x="2593" y="1590"/>
                    <a:pt x="2593" y="1141"/>
                    <a:pt x="2593" y="726"/>
                  </a:cubicBezTo>
                  <a:cubicBezTo>
                    <a:pt x="2593" y="415"/>
                    <a:pt x="2455" y="277"/>
                    <a:pt x="2455" y="0"/>
                  </a:cubicBezTo>
                  <a:close/>
                </a:path>
              </a:pathLst>
            </a:custGeom>
            <a:solidFill>
              <a:srgbClr val="ECE0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8"/>
            <p:cNvSpPr/>
            <p:nvPr/>
          </p:nvSpPr>
          <p:spPr>
            <a:xfrm>
              <a:off x="7407951" y="3821369"/>
              <a:ext cx="94235" cy="196871"/>
            </a:xfrm>
            <a:custGeom>
              <a:avLst/>
              <a:gdLst/>
              <a:ahLst/>
              <a:cxnLst/>
              <a:rect l="l" t="t" r="r" b="b"/>
              <a:pathLst>
                <a:path w="4633" h="9679" extrusionOk="0">
                  <a:moveTo>
                    <a:pt x="4322" y="0"/>
                  </a:moveTo>
                  <a:cubicBezTo>
                    <a:pt x="4045" y="450"/>
                    <a:pt x="3907" y="726"/>
                    <a:pt x="3769" y="1037"/>
                  </a:cubicBezTo>
                  <a:cubicBezTo>
                    <a:pt x="3319" y="1590"/>
                    <a:pt x="2904" y="2316"/>
                    <a:pt x="2455" y="2904"/>
                  </a:cubicBezTo>
                  <a:cubicBezTo>
                    <a:pt x="2455" y="3042"/>
                    <a:pt x="2317" y="3042"/>
                    <a:pt x="2317" y="3042"/>
                  </a:cubicBezTo>
                  <a:cubicBezTo>
                    <a:pt x="2317" y="3319"/>
                    <a:pt x="2455" y="3457"/>
                    <a:pt x="2455" y="3768"/>
                  </a:cubicBezTo>
                  <a:cubicBezTo>
                    <a:pt x="2455" y="4183"/>
                    <a:pt x="2455" y="4632"/>
                    <a:pt x="2317" y="5185"/>
                  </a:cubicBezTo>
                  <a:cubicBezTo>
                    <a:pt x="2179" y="5773"/>
                    <a:pt x="2040" y="6222"/>
                    <a:pt x="1729" y="6775"/>
                  </a:cubicBezTo>
                  <a:cubicBezTo>
                    <a:pt x="1591" y="7225"/>
                    <a:pt x="1314" y="7639"/>
                    <a:pt x="1038" y="8089"/>
                  </a:cubicBezTo>
                  <a:cubicBezTo>
                    <a:pt x="727" y="8227"/>
                    <a:pt x="450" y="8503"/>
                    <a:pt x="174" y="8815"/>
                  </a:cubicBezTo>
                  <a:cubicBezTo>
                    <a:pt x="174" y="8815"/>
                    <a:pt x="1" y="8815"/>
                    <a:pt x="1" y="8953"/>
                  </a:cubicBezTo>
                  <a:lnTo>
                    <a:pt x="1" y="9679"/>
                  </a:lnTo>
                  <a:cubicBezTo>
                    <a:pt x="450" y="9229"/>
                    <a:pt x="865" y="8815"/>
                    <a:pt x="1176" y="8365"/>
                  </a:cubicBezTo>
                  <a:cubicBezTo>
                    <a:pt x="1902" y="7501"/>
                    <a:pt x="2317" y="6499"/>
                    <a:pt x="2904" y="5635"/>
                  </a:cubicBezTo>
                  <a:cubicBezTo>
                    <a:pt x="3181" y="5185"/>
                    <a:pt x="3457" y="4770"/>
                    <a:pt x="3769" y="4321"/>
                  </a:cubicBezTo>
                  <a:cubicBezTo>
                    <a:pt x="3907" y="4045"/>
                    <a:pt x="4045" y="3906"/>
                    <a:pt x="4183" y="3630"/>
                  </a:cubicBezTo>
                  <a:cubicBezTo>
                    <a:pt x="4322" y="3457"/>
                    <a:pt x="4494" y="3319"/>
                    <a:pt x="4633" y="3180"/>
                  </a:cubicBezTo>
                  <a:cubicBezTo>
                    <a:pt x="4494" y="3180"/>
                    <a:pt x="4494" y="3042"/>
                    <a:pt x="4494" y="3042"/>
                  </a:cubicBezTo>
                  <a:cubicBezTo>
                    <a:pt x="4494" y="2040"/>
                    <a:pt x="4494" y="1037"/>
                    <a:pt x="4322" y="0"/>
                  </a:cubicBezTo>
                  <a:close/>
                </a:path>
              </a:pathLst>
            </a:custGeom>
            <a:solidFill>
              <a:srgbClr val="ECE0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8"/>
            <p:cNvSpPr/>
            <p:nvPr/>
          </p:nvSpPr>
          <p:spPr>
            <a:xfrm>
              <a:off x="7337657" y="3789741"/>
              <a:ext cx="149763" cy="158205"/>
            </a:xfrm>
            <a:custGeom>
              <a:avLst/>
              <a:gdLst/>
              <a:ahLst/>
              <a:cxnLst/>
              <a:rect l="l" t="t" r="r" b="b"/>
              <a:pathLst>
                <a:path w="7363" h="7778" extrusionOk="0">
                  <a:moveTo>
                    <a:pt x="5185" y="0"/>
                  </a:moveTo>
                  <a:cubicBezTo>
                    <a:pt x="4909" y="553"/>
                    <a:pt x="4632" y="1002"/>
                    <a:pt x="4321" y="1417"/>
                  </a:cubicBezTo>
                  <a:cubicBezTo>
                    <a:pt x="3768" y="2143"/>
                    <a:pt x="3180" y="2731"/>
                    <a:pt x="2593" y="3457"/>
                  </a:cubicBezTo>
                  <a:cubicBezTo>
                    <a:pt x="1729" y="4597"/>
                    <a:pt x="865" y="6049"/>
                    <a:pt x="0" y="7190"/>
                  </a:cubicBezTo>
                  <a:lnTo>
                    <a:pt x="173" y="7190"/>
                  </a:lnTo>
                  <a:cubicBezTo>
                    <a:pt x="1037" y="7466"/>
                    <a:pt x="1902" y="7604"/>
                    <a:pt x="2766" y="7777"/>
                  </a:cubicBezTo>
                  <a:cubicBezTo>
                    <a:pt x="3457" y="6464"/>
                    <a:pt x="4321" y="5323"/>
                    <a:pt x="5185" y="4010"/>
                  </a:cubicBezTo>
                  <a:cubicBezTo>
                    <a:pt x="5185" y="3871"/>
                    <a:pt x="5358" y="3733"/>
                    <a:pt x="5358" y="3595"/>
                  </a:cubicBezTo>
                  <a:cubicBezTo>
                    <a:pt x="5358" y="3595"/>
                    <a:pt x="5185" y="3457"/>
                    <a:pt x="5185" y="3284"/>
                  </a:cubicBezTo>
                  <a:cubicBezTo>
                    <a:pt x="4909" y="2869"/>
                    <a:pt x="4909" y="2281"/>
                    <a:pt x="5047" y="1867"/>
                  </a:cubicBezTo>
                  <a:cubicBezTo>
                    <a:pt x="5185" y="1279"/>
                    <a:pt x="5635" y="1002"/>
                    <a:pt x="6049" y="691"/>
                  </a:cubicBezTo>
                  <a:cubicBezTo>
                    <a:pt x="6360" y="553"/>
                    <a:pt x="6637" y="553"/>
                    <a:pt x="6913" y="553"/>
                  </a:cubicBezTo>
                  <a:lnTo>
                    <a:pt x="7363" y="553"/>
                  </a:lnTo>
                  <a:cubicBezTo>
                    <a:pt x="6775" y="277"/>
                    <a:pt x="6222" y="138"/>
                    <a:pt x="5773" y="0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8"/>
            <p:cNvSpPr/>
            <p:nvPr/>
          </p:nvSpPr>
          <p:spPr>
            <a:xfrm>
              <a:off x="7437484" y="3800989"/>
              <a:ext cx="49935" cy="61874"/>
            </a:xfrm>
            <a:custGeom>
              <a:avLst/>
              <a:gdLst/>
              <a:ahLst/>
              <a:cxnLst/>
              <a:rect l="l" t="t" r="r" b="b"/>
              <a:pathLst>
                <a:path w="2455" h="3042" extrusionOk="0">
                  <a:moveTo>
                    <a:pt x="2005" y="0"/>
                  </a:moveTo>
                  <a:cubicBezTo>
                    <a:pt x="1729" y="0"/>
                    <a:pt x="1452" y="0"/>
                    <a:pt x="1141" y="138"/>
                  </a:cubicBezTo>
                  <a:cubicBezTo>
                    <a:pt x="727" y="449"/>
                    <a:pt x="277" y="726"/>
                    <a:pt x="139" y="1314"/>
                  </a:cubicBezTo>
                  <a:cubicBezTo>
                    <a:pt x="1" y="1728"/>
                    <a:pt x="1" y="2316"/>
                    <a:pt x="277" y="2731"/>
                  </a:cubicBezTo>
                  <a:cubicBezTo>
                    <a:pt x="277" y="2904"/>
                    <a:pt x="450" y="3042"/>
                    <a:pt x="450" y="3042"/>
                  </a:cubicBezTo>
                  <a:cubicBezTo>
                    <a:pt x="865" y="2592"/>
                    <a:pt x="1141" y="2039"/>
                    <a:pt x="1452" y="1590"/>
                  </a:cubicBezTo>
                  <a:cubicBezTo>
                    <a:pt x="1729" y="1314"/>
                    <a:pt x="1867" y="864"/>
                    <a:pt x="2005" y="588"/>
                  </a:cubicBezTo>
                  <a:cubicBezTo>
                    <a:pt x="2178" y="449"/>
                    <a:pt x="2317" y="138"/>
                    <a:pt x="2455" y="0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8"/>
            <p:cNvSpPr/>
            <p:nvPr/>
          </p:nvSpPr>
          <p:spPr>
            <a:xfrm>
              <a:off x="7071208" y="3715908"/>
              <a:ext cx="132190" cy="140631"/>
            </a:xfrm>
            <a:custGeom>
              <a:avLst/>
              <a:gdLst/>
              <a:ahLst/>
              <a:cxnLst/>
              <a:rect l="l" t="t" r="r" b="b"/>
              <a:pathLst>
                <a:path w="6499" h="6914" extrusionOk="0">
                  <a:moveTo>
                    <a:pt x="4632" y="1"/>
                  </a:moveTo>
                  <a:cubicBezTo>
                    <a:pt x="4459" y="174"/>
                    <a:pt x="4321" y="312"/>
                    <a:pt x="4183" y="588"/>
                  </a:cubicBezTo>
                  <a:cubicBezTo>
                    <a:pt x="3906" y="1038"/>
                    <a:pt x="3595" y="1452"/>
                    <a:pt x="3319" y="1902"/>
                  </a:cubicBezTo>
                  <a:cubicBezTo>
                    <a:pt x="2904" y="2455"/>
                    <a:pt x="2454" y="3042"/>
                    <a:pt x="2178" y="3457"/>
                  </a:cubicBezTo>
                  <a:cubicBezTo>
                    <a:pt x="1452" y="4494"/>
                    <a:pt x="726" y="5358"/>
                    <a:pt x="0" y="6361"/>
                  </a:cubicBezTo>
                  <a:cubicBezTo>
                    <a:pt x="92" y="6361"/>
                    <a:pt x="261" y="6299"/>
                    <a:pt x="405" y="6299"/>
                  </a:cubicBezTo>
                  <a:cubicBezTo>
                    <a:pt x="476" y="6299"/>
                    <a:pt x="542" y="6315"/>
                    <a:pt x="588" y="6361"/>
                  </a:cubicBezTo>
                  <a:cubicBezTo>
                    <a:pt x="1175" y="6361"/>
                    <a:pt x="1590" y="6499"/>
                    <a:pt x="1867" y="6914"/>
                  </a:cubicBezTo>
                  <a:cubicBezTo>
                    <a:pt x="2454" y="5911"/>
                    <a:pt x="3180" y="4909"/>
                    <a:pt x="3906" y="3907"/>
                  </a:cubicBezTo>
                  <a:cubicBezTo>
                    <a:pt x="4459" y="3181"/>
                    <a:pt x="4909" y="2593"/>
                    <a:pt x="5496" y="1902"/>
                  </a:cubicBezTo>
                  <a:cubicBezTo>
                    <a:pt x="5773" y="1314"/>
                    <a:pt x="6187" y="865"/>
                    <a:pt x="6499" y="312"/>
                  </a:cubicBezTo>
                  <a:cubicBezTo>
                    <a:pt x="5911" y="312"/>
                    <a:pt x="5323" y="174"/>
                    <a:pt x="4632" y="1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8"/>
            <p:cNvSpPr/>
            <p:nvPr/>
          </p:nvSpPr>
          <p:spPr>
            <a:xfrm>
              <a:off x="7065574" y="3844028"/>
              <a:ext cx="43609" cy="27276"/>
            </a:xfrm>
            <a:custGeom>
              <a:avLst/>
              <a:gdLst/>
              <a:ahLst/>
              <a:cxnLst/>
              <a:rect l="l" t="t" r="r" b="b"/>
              <a:pathLst>
                <a:path w="2144" h="1341" extrusionOk="0">
                  <a:moveTo>
                    <a:pt x="682" y="0"/>
                  </a:moveTo>
                  <a:cubicBezTo>
                    <a:pt x="538" y="0"/>
                    <a:pt x="369" y="62"/>
                    <a:pt x="277" y="62"/>
                  </a:cubicBezTo>
                  <a:cubicBezTo>
                    <a:pt x="139" y="200"/>
                    <a:pt x="139" y="338"/>
                    <a:pt x="1" y="476"/>
                  </a:cubicBezTo>
                  <a:lnTo>
                    <a:pt x="139" y="476"/>
                  </a:lnTo>
                  <a:cubicBezTo>
                    <a:pt x="588" y="926"/>
                    <a:pt x="1141" y="1202"/>
                    <a:pt x="1591" y="1341"/>
                  </a:cubicBezTo>
                  <a:lnTo>
                    <a:pt x="1729" y="1341"/>
                  </a:lnTo>
                  <a:cubicBezTo>
                    <a:pt x="1867" y="1064"/>
                    <a:pt x="2006" y="926"/>
                    <a:pt x="2144" y="615"/>
                  </a:cubicBezTo>
                  <a:cubicBezTo>
                    <a:pt x="1867" y="200"/>
                    <a:pt x="1452" y="62"/>
                    <a:pt x="865" y="62"/>
                  </a:cubicBezTo>
                  <a:cubicBezTo>
                    <a:pt x="819" y="16"/>
                    <a:pt x="753" y="0"/>
                    <a:pt x="682" y="0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8"/>
            <p:cNvSpPr/>
            <p:nvPr/>
          </p:nvSpPr>
          <p:spPr>
            <a:xfrm>
              <a:off x="7341176" y="3935963"/>
              <a:ext cx="20" cy="2827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39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8"/>
            <p:cNvSpPr/>
            <p:nvPr/>
          </p:nvSpPr>
          <p:spPr>
            <a:xfrm>
              <a:off x="7341176" y="3935963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8"/>
            <p:cNvSpPr/>
            <p:nvPr/>
          </p:nvSpPr>
          <p:spPr>
            <a:xfrm>
              <a:off x="7159075" y="3909257"/>
              <a:ext cx="41514" cy="44301"/>
            </a:xfrm>
            <a:custGeom>
              <a:avLst/>
              <a:gdLst/>
              <a:ahLst/>
              <a:cxnLst/>
              <a:rect l="l" t="t" r="r" b="b"/>
              <a:pathLst>
                <a:path w="2041" h="2178" extrusionOk="0">
                  <a:moveTo>
                    <a:pt x="1" y="0"/>
                  </a:moveTo>
                  <a:cubicBezTo>
                    <a:pt x="312" y="726"/>
                    <a:pt x="727" y="1314"/>
                    <a:pt x="1176" y="2039"/>
                  </a:cubicBezTo>
                  <a:cubicBezTo>
                    <a:pt x="1453" y="2039"/>
                    <a:pt x="1729" y="2178"/>
                    <a:pt x="2040" y="2178"/>
                  </a:cubicBezTo>
                  <a:cubicBezTo>
                    <a:pt x="1729" y="1590"/>
                    <a:pt x="1453" y="1037"/>
                    <a:pt x="1176" y="311"/>
                  </a:cubicBezTo>
                  <a:cubicBezTo>
                    <a:pt x="727" y="173"/>
                    <a:pt x="450" y="173"/>
                    <a:pt x="1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8"/>
            <p:cNvSpPr/>
            <p:nvPr/>
          </p:nvSpPr>
          <p:spPr>
            <a:xfrm>
              <a:off x="7182994" y="3950729"/>
              <a:ext cx="43609" cy="46416"/>
            </a:xfrm>
            <a:custGeom>
              <a:avLst/>
              <a:gdLst/>
              <a:ahLst/>
              <a:cxnLst/>
              <a:rect l="l" t="t" r="r" b="b"/>
              <a:pathLst>
                <a:path w="2144" h="2282" extrusionOk="0">
                  <a:moveTo>
                    <a:pt x="0" y="0"/>
                  </a:moveTo>
                  <a:cubicBezTo>
                    <a:pt x="415" y="726"/>
                    <a:pt x="864" y="1279"/>
                    <a:pt x="1417" y="2005"/>
                  </a:cubicBezTo>
                  <a:lnTo>
                    <a:pt x="1417" y="2143"/>
                  </a:lnTo>
                  <a:cubicBezTo>
                    <a:pt x="1728" y="2143"/>
                    <a:pt x="2005" y="2282"/>
                    <a:pt x="2143" y="2282"/>
                  </a:cubicBezTo>
                  <a:cubicBezTo>
                    <a:pt x="1867" y="1729"/>
                    <a:pt x="1417" y="1141"/>
                    <a:pt x="1003" y="415"/>
                  </a:cubicBezTo>
                  <a:cubicBezTo>
                    <a:pt x="1003" y="415"/>
                    <a:pt x="864" y="277"/>
                    <a:pt x="864" y="139"/>
                  </a:cubicBezTo>
                  <a:cubicBezTo>
                    <a:pt x="553" y="139"/>
                    <a:pt x="277" y="0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8"/>
            <p:cNvSpPr/>
            <p:nvPr/>
          </p:nvSpPr>
          <p:spPr>
            <a:xfrm>
              <a:off x="7147827" y="3973937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8"/>
            <p:cNvSpPr/>
            <p:nvPr/>
          </p:nvSpPr>
          <p:spPr>
            <a:xfrm>
              <a:off x="7147827" y="3973937"/>
              <a:ext cx="20" cy="2827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1" y="138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8"/>
            <p:cNvSpPr/>
            <p:nvPr/>
          </p:nvSpPr>
          <p:spPr>
            <a:xfrm>
              <a:off x="7258922" y="3935963"/>
              <a:ext cx="47107" cy="49935"/>
            </a:xfrm>
            <a:custGeom>
              <a:avLst/>
              <a:gdLst/>
              <a:ahLst/>
              <a:cxnLst/>
              <a:rect l="l" t="t" r="r" b="b"/>
              <a:pathLst>
                <a:path w="2316" h="2455" extrusionOk="0">
                  <a:moveTo>
                    <a:pt x="0" y="1"/>
                  </a:moveTo>
                  <a:cubicBezTo>
                    <a:pt x="415" y="588"/>
                    <a:pt x="864" y="1279"/>
                    <a:pt x="1141" y="2005"/>
                  </a:cubicBezTo>
                  <a:cubicBezTo>
                    <a:pt x="1590" y="2144"/>
                    <a:pt x="2005" y="2316"/>
                    <a:pt x="2316" y="2455"/>
                  </a:cubicBezTo>
                  <a:cubicBezTo>
                    <a:pt x="1867" y="1729"/>
                    <a:pt x="1452" y="865"/>
                    <a:pt x="1003" y="139"/>
                  </a:cubicBezTo>
                  <a:cubicBezTo>
                    <a:pt x="726" y="139"/>
                    <a:pt x="415" y="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8"/>
            <p:cNvSpPr/>
            <p:nvPr/>
          </p:nvSpPr>
          <p:spPr>
            <a:xfrm>
              <a:off x="7282110" y="3976744"/>
              <a:ext cx="37995" cy="41494"/>
            </a:xfrm>
            <a:custGeom>
              <a:avLst/>
              <a:gdLst/>
              <a:ahLst/>
              <a:cxnLst/>
              <a:rect l="l" t="t" r="r" b="b"/>
              <a:pathLst>
                <a:path w="1868" h="2040" extrusionOk="0">
                  <a:moveTo>
                    <a:pt x="1" y="0"/>
                  </a:moveTo>
                  <a:lnTo>
                    <a:pt x="1" y="0"/>
                  </a:lnTo>
                  <a:cubicBezTo>
                    <a:pt x="450" y="588"/>
                    <a:pt x="727" y="1314"/>
                    <a:pt x="1176" y="1867"/>
                  </a:cubicBezTo>
                  <a:cubicBezTo>
                    <a:pt x="1453" y="2040"/>
                    <a:pt x="1591" y="2040"/>
                    <a:pt x="1867" y="2040"/>
                  </a:cubicBezTo>
                  <a:lnTo>
                    <a:pt x="1867" y="1729"/>
                  </a:lnTo>
                  <a:cubicBezTo>
                    <a:pt x="1729" y="1314"/>
                    <a:pt x="1453" y="864"/>
                    <a:pt x="1176" y="450"/>
                  </a:cubicBezTo>
                  <a:cubicBezTo>
                    <a:pt x="865" y="311"/>
                    <a:pt x="450" y="139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8"/>
            <p:cNvSpPr/>
            <p:nvPr/>
          </p:nvSpPr>
          <p:spPr>
            <a:xfrm>
              <a:off x="7197049" y="3921196"/>
              <a:ext cx="35168" cy="37995"/>
            </a:xfrm>
            <a:custGeom>
              <a:avLst/>
              <a:gdLst/>
              <a:ahLst/>
              <a:cxnLst/>
              <a:rect l="l" t="t" r="r" b="b"/>
              <a:pathLst>
                <a:path w="1729" h="1868" extrusionOk="0">
                  <a:moveTo>
                    <a:pt x="0" y="1"/>
                  </a:moveTo>
                  <a:cubicBezTo>
                    <a:pt x="312" y="588"/>
                    <a:pt x="588" y="1141"/>
                    <a:pt x="865" y="1729"/>
                  </a:cubicBezTo>
                  <a:cubicBezTo>
                    <a:pt x="1176" y="1867"/>
                    <a:pt x="1452" y="1867"/>
                    <a:pt x="1729" y="1867"/>
                  </a:cubicBezTo>
                  <a:cubicBezTo>
                    <a:pt x="1452" y="1314"/>
                    <a:pt x="1176" y="727"/>
                    <a:pt x="865" y="139"/>
                  </a:cubicBezTo>
                  <a:cubicBezTo>
                    <a:pt x="588" y="139"/>
                    <a:pt x="312" y="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8"/>
            <p:cNvSpPr/>
            <p:nvPr/>
          </p:nvSpPr>
          <p:spPr>
            <a:xfrm>
              <a:off x="7214623" y="3956343"/>
              <a:ext cx="44321" cy="49955"/>
            </a:xfrm>
            <a:custGeom>
              <a:avLst/>
              <a:gdLst/>
              <a:ahLst/>
              <a:cxnLst/>
              <a:rect l="l" t="t" r="r" b="b"/>
              <a:pathLst>
                <a:path w="2179" h="2456" extrusionOk="0">
                  <a:moveTo>
                    <a:pt x="1" y="1"/>
                  </a:moveTo>
                  <a:lnTo>
                    <a:pt x="1" y="1"/>
                  </a:lnTo>
                  <a:cubicBezTo>
                    <a:pt x="173" y="139"/>
                    <a:pt x="173" y="139"/>
                    <a:pt x="173" y="277"/>
                  </a:cubicBezTo>
                  <a:cubicBezTo>
                    <a:pt x="588" y="865"/>
                    <a:pt x="1038" y="1591"/>
                    <a:pt x="1452" y="2317"/>
                  </a:cubicBezTo>
                  <a:cubicBezTo>
                    <a:pt x="1729" y="2317"/>
                    <a:pt x="1902" y="2317"/>
                    <a:pt x="2178" y="2455"/>
                  </a:cubicBezTo>
                  <a:cubicBezTo>
                    <a:pt x="1729" y="1867"/>
                    <a:pt x="1452" y="1142"/>
                    <a:pt x="1176" y="589"/>
                  </a:cubicBezTo>
                  <a:cubicBezTo>
                    <a:pt x="1038" y="450"/>
                    <a:pt x="1038" y="277"/>
                    <a:pt x="865" y="139"/>
                  </a:cubicBezTo>
                  <a:cubicBezTo>
                    <a:pt x="588" y="139"/>
                    <a:pt x="312" y="139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8"/>
            <p:cNvSpPr/>
            <p:nvPr/>
          </p:nvSpPr>
          <p:spPr>
            <a:xfrm>
              <a:off x="7229389" y="3926830"/>
              <a:ext cx="37975" cy="44301"/>
            </a:xfrm>
            <a:custGeom>
              <a:avLst/>
              <a:gdLst/>
              <a:ahLst/>
              <a:cxnLst/>
              <a:rect l="l" t="t" r="r" b="b"/>
              <a:pathLst>
                <a:path w="1867" h="2178" extrusionOk="0">
                  <a:moveTo>
                    <a:pt x="0" y="0"/>
                  </a:moveTo>
                  <a:lnTo>
                    <a:pt x="0" y="0"/>
                  </a:lnTo>
                  <a:cubicBezTo>
                    <a:pt x="312" y="588"/>
                    <a:pt x="588" y="1314"/>
                    <a:pt x="1003" y="1901"/>
                  </a:cubicBezTo>
                  <a:cubicBezTo>
                    <a:pt x="1314" y="2040"/>
                    <a:pt x="1590" y="2040"/>
                    <a:pt x="1867" y="2178"/>
                  </a:cubicBezTo>
                  <a:cubicBezTo>
                    <a:pt x="1452" y="1590"/>
                    <a:pt x="1176" y="864"/>
                    <a:pt x="726" y="311"/>
                  </a:cubicBezTo>
                  <a:lnTo>
                    <a:pt x="726" y="173"/>
                  </a:lnTo>
                  <a:lnTo>
                    <a:pt x="450" y="173"/>
                  </a:lnTo>
                  <a:cubicBezTo>
                    <a:pt x="312" y="173"/>
                    <a:pt x="139" y="173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8"/>
            <p:cNvSpPr/>
            <p:nvPr/>
          </p:nvSpPr>
          <p:spPr>
            <a:xfrm>
              <a:off x="7249770" y="3965496"/>
              <a:ext cx="41514" cy="46416"/>
            </a:xfrm>
            <a:custGeom>
              <a:avLst/>
              <a:gdLst/>
              <a:ahLst/>
              <a:cxnLst/>
              <a:rect l="l" t="t" r="r" b="b"/>
              <a:pathLst>
                <a:path w="2041" h="2282" extrusionOk="0">
                  <a:moveTo>
                    <a:pt x="1" y="0"/>
                  </a:moveTo>
                  <a:cubicBezTo>
                    <a:pt x="312" y="692"/>
                    <a:pt x="727" y="1417"/>
                    <a:pt x="1314" y="2143"/>
                  </a:cubicBezTo>
                  <a:cubicBezTo>
                    <a:pt x="1453" y="2143"/>
                    <a:pt x="1591" y="2282"/>
                    <a:pt x="1729" y="2282"/>
                  </a:cubicBezTo>
                  <a:lnTo>
                    <a:pt x="2040" y="2282"/>
                  </a:lnTo>
                  <a:cubicBezTo>
                    <a:pt x="1591" y="1556"/>
                    <a:pt x="1176" y="1003"/>
                    <a:pt x="865" y="277"/>
                  </a:cubicBezTo>
                  <a:cubicBezTo>
                    <a:pt x="588" y="139"/>
                    <a:pt x="312" y="139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8"/>
            <p:cNvSpPr/>
            <p:nvPr/>
          </p:nvSpPr>
          <p:spPr>
            <a:xfrm>
              <a:off x="7294069" y="3941597"/>
              <a:ext cx="26035" cy="44301"/>
            </a:xfrm>
            <a:custGeom>
              <a:avLst/>
              <a:gdLst/>
              <a:ahLst/>
              <a:cxnLst/>
              <a:rect l="l" t="t" r="r" b="b"/>
              <a:pathLst>
                <a:path w="1280" h="2178" extrusionOk="0">
                  <a:moveTo>
                    <a:pt x="0" y="0"/>
                  </a:moveTo>
                  <a:cubicBezTo>
                    <a:pt x="415" y="726"/>
                    <a:pt x="865" y="1452"/>
                    <a:pt x="1279" y="2178"/>
                  </a:cubicBezTo>
                  <a:cubicBezTo>
                    <a:pt x="1279" y="1590"/>
                    <a:pt x="1141" y="864"/>
                    <a:pt x="1003" y="311"/>
                  </a:cubicBezTo>
                  <a:cubicBezTo>
                    <a:pt x="1003" y="311"/>
                    <a:pt x="1003" y="138"/>
                    <a:pt x="865" y="138"/>
                  </a:cubicBezTo>
                  <a:lnTo>
                    <a:pt x="277" y="138"/>
                  </a:lnTo>
                  <a:cubicBezTo>
                    <a:pt x="277" y="0"/>
                    <a:pt x="139" y="0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8"/>
            <p:cNvSpPr/>
            <p:nvPr/>
          </p:nvSpPr>
          <p:spPr>
            <a:xfrm>
              <a:off x="7118314" y="3953536"/>
              <a:ext cx="14767" cy="20421"/>
            </a:xfrm>
            <a:custGeom>
              <a:avLst/>
              <a:gdLst/>
              <a:ahLst/>
              <a:cxnLst/>
              <a:rect l="l" t="t" r="r" b="b"/>
              <a:pathLst>
                <a:path w="726" h="1004" extrusionOk="0">
                  <a:moveTo>
                    <a:pt x="0" y="1"/>
                  </a:moveTo>
                  <a:cubicBezTo>
                    <a:pt x="0" y="139"/>
                    <a:pt x="0" y="415"/>
                    <a:pt x="138" y="727"/>
                  </a:cubicBezTo>
                  <a:cubicBezTo>
                    <a:pt x="277" y="865"/>
                    <a:pt x="415" y="865"/>
                    <a:pt x="726" y="1003"/>
                  </a:cubicBezTo>
                  <a:cubicBezTo>
                    <a:pt x="588" y="865"/>
                    <a:pt x="415" y="588"/>
                    <a:pt x="415" y="41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8"/>
            <p:cNvSpPr/>
            <p:nvPr/>
          </p:nvSpPr>
          <p:spPr>
            <a:xfrm>
              <a:off x="7097914" y="3918389"/>
              <a:ext cx="2827" cy="11960"/>
            </a:xfrm>
            <a:custGeom>
              <a:avLst/>
              <a:gdLst/>
              <a:ahLst/>
              <a:cxnLst/>
              <a:rect l="l" t="t" r="r" b="b"/>
              <a:pathLst>
                <a:path w="139" h="588" extrusionOk="0">
                  <a:moveTo>
                    <a:pt x="1" y="0"/>
                  </a:moveTo>
                  <a:lnTo>
                    <a:pt x="1" y="415"/>
                  </a:lnTo>
                  <a:lnTo>
                    <a:pt x="139" y="588"/>
                  </a:lnTo>
                  <a:cubicBezTo>
                    <a:pt x="139" y="415"/>
                    <a:pt x="1" y="139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8"/>
            <p:cNvSpPr/>
            <p:nvPr/>
          </p:nvSpPr>
          <p:spPr>
            <a:xfrm>
              <a:off x="7130254" y="3903623"/>
              <a:ext cx="35168" cy="44321"/>
            </a:xfrm>
            <a:custGeom>
              <a:avLst/>
              <a:gdLst/>
              <a:ahLst/>
              <a:cxnLst/>
              <a:rect l="l" t="t" r="r" b="b"/>
              <a:pathLst>
                <a:path w="1729" h="2179" extrusionOk="0">
                  <a:moveTo>
                    <a:pt x="1" y="1"/>
                  </a:moveTo>
                  <a:lnTo>
                    <a:pt x="139" y="139"/>
                  </a:lnTo>
                  <a:cubicBezTo>
                    <a:pt x="416" y="865"/>
                    <a:pt x="692" y="1314"/>
                    <a:pt x="1003" y="1867"/>
                  </a:cubicBezTo>
                  <a:cubicBezTo>
                    <a:pt x="1280" y="2005"/>
                    <a:pt x="1556" y="2005"/>
                    <a:pt x="1729" y="2178"/>
                  </a:cubicBezTo>
                  <a:cubicBezTo>
                    <a:pt x="1418" y="1452"/>
                    <a:pt x="1003" y="726"/>
                    <a:pt x="692" y="139"/>
                  </a:cubicBezTo>
                  <a:cubicBezTo>
                    <a:pt x="416" y="1"/>
                    <a:pt x="277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8"/>
            <p:cNvSpPr/>
            <p:nvPr/>
          </p:nvSpPr>
          <p:spPr>
            <a:xfrm>
              <a:off x="7150654" y="3941597"/>
              <a:ext cx="46416" cy="49935"/>
            </a:xfrm>
            <a:custGeom>
              <a:avLst/>
              <a:gdLst/>
              <a:ahLst/>
              <a:cxnLst/>
              <a:rect l="l" t="t" r="r" b="b"/>
              <a:pathLst>
                <a:path w="2282" h="2455" extrusionOk="0">
                  <a:moveTo>
                    <a:pt x="0" y="0"/>
                  </a:moveTo>
                  <a:lnTo>
                    <a:pt x="0" y="0"/>
                  </a:lnTo>
                  <a:cubicBezTo>
                    <a:pt x="415" y="726"/>
                    <a:pt x="1003" y="1452"/>
                    <a:pt x="1279" y="2178"/>
                  </a:cubicBezTo>
                  <a:lnTo>
                    <a:pt x="1417" y="2178"/>
                  </a:lnTo>
                  <a:cubicBezTo>
                    <a:pt x="1728" y="2316"/>
                    <a:pt x="2005" y="2316"/>
                    <a:pt x="2281" y="2454"/>
                  </a:cubicBezTo>
                  <a:cubicBezTo>
                    <a:pt x="1728" y="1728"/>
                    <a:pt x="1279" y="1002"/>
                    <a:pt x="726" y="311"/>
                  </a:cubicBezTo>
                  <a:cubicBezTo>
                    <a:pt x="553" y="138"/>
                    <a:pt x="277" y="13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8"/>
            <p:cNvSpPr/>
            <p:nvPr/>
          </p:nvSpPr>
          <p:spPr>
            <a:xfrm>
              <a:off x="7121121" y="3909257"/>
              <a:ext cx="11960" cy="26727"/>
            </a:xfrm>
            <a:custGeom>
              <a:avLst/>
              <a:gdLst/>
              <a:ahLst/>
              <a:cxnLst/>
              <a:rect l="l" t="t" r="r" b="b"/>
              <a:pathLst>
                <a:path w="588" h="1314" extrusionOk="0">
                  <a:moveTo>
                    <a:pt x="0" y="0"/>
                  </a:moveTo>
                  <a:cubicBezTo>
                    <a:pt x="0" y="311"/>
                    <a:pt x="0" y="449"/>
                    <a:pt x="139" y="726"/>
                  </a:cubicBezTo>
                  <a:cubicBezTo>
                    <a:pt x="139" y="864"/>
                    <a:pt x="139" y="864"/>
                    <a:pt x="277" y="1037"/>
                  </a:cubicBezTo>
                  <a:cubicBezTo>
                    <a:pt x="277" y="1037"/>
                    <a:pt x="277" y="1175"/>
                    <a:pt x="450" y="1175"/>
                  </a:cubicBezTo>
                  <a:lnTo>
                    <a:pt x="588" y="1314"/>
                  </a:lnTo>
                  <a:cubicBezTo>
                    <a:pt x="277" y="864"/>
                    <a:pt x="139" y="449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8"/>
            <p:cNvSpPr/>
            <p:nvPr/>
          </p:nvSpPr>
          <p:spPr>
            <a:xfrm>
              <a:off x="7112680" y="3900816"/>
              <a:ext cx="49243" cy="82275"/>
            </a:xfrm>
            <a:custGeom>
              <a:avLst/>
              <a:gdLst/>
              <a:ahLst/>
              <a:cxnLst/>
              <a:rect l="l" t="t" r="r" b="b"/>
              <a:pathLst>
                <a:path w="2421" h="4045" extrusionOk="0">
                  <a:moveTo>
                    <a:pt x="1" y="0"/>
                  </a:moveTo>
                  <a:lnTo>
                    <a:pt x="1" y="139"/>
                  </a:lnTo>
                  <a:cubicBezTo>
                    <a:pt x="139" y="415"/>
                    <a:pt x="139" y="726"/>
                    <a:pt x="139" y="864"/>
                  </a:cubicBezTo>
                  <a:cubicBezTo>
                    <a:pt x="277" y="1141"/>
                    <a:pt x="277" y="1279"/>
                    <a:pt x="277" y="1452"/>
                  </a:cubicBezTo>
                  <a:lnTo>
                    <a:pt x="277" y="1590"/>
                  </a:lnTo>
                  <a:cubicBezTo>
                    <a:pt x="554" y="1867"/>
                    <a:pt x="865" y="2143"/>
                    <a:pt x="1003" y="2593"/>
                  </a:cubicBezTo>
                  <a:cubicBezTo>
                    <a:pt x="1280" y="2869"/>
                    <a:pt x="1418" y="3319"/>
                    <a:pt x="1729" y="3595"/>
                  </a:cubicBezTo>
                  <a:cubicBezTo>
                    <a:pt x="1729" y="3733"/>
                    <a:pt x="1729" y="3733"/>
                    <a:pt x="1867" y="3733"/>
                  </a:cubicBezTo>
                  <a:lnTo>
                    <a:pt x="1867" y="3872"/>
                  </a:lnTo>
                  <a:cubicBezTo>
                    <a:pt x="2005" y="3872"/>
                    <a:pt x="2282" y="3872"/>
                    <a:pt x="2420" y="4044"/>
                  </a:cubicBezTo>
                  <a:cubicBezTo>
                    <a:pt x="2005" y="3180"/>
                    <a:pt x="1418" y="2454"/>
                    <a:pt x="1003" y="1729"/>
                  </a:cubicBezTo>
                  <a:lnTo>
                    <a:pt x="865" y="1590"/>
                  </a:lnTo>
                  <a:cubicBezTo>
                    <a:pt x="692" y="1590"/>
                    <a:pt x="692" y="1452"/>
                    <a:pt x="692" y="1452"/>
                  </a:cubicBezTo>
                  <a:cubicBezTo>
                    <a:pt x="554" y="1279"/>
                    <a:pt x="554" y="1279"/>
                    <a:pt x="554" y="1141"/>
                  </a:cubicBezTo>
                  <a:cubicBezTo>
                    <a:pt x="415" y="864"/>
                    <a:pt x="415" y="726"/>
                    <a:pt x="415" y="415"/>
                  </a:cubicBezTo>
                  <a:cubicBezTo>
                    <a:pt x="277" y="277"/>
                    <a:pt x="277" y="139"/>
                    <a:pt x="2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8"/>
            <p:cNvSpPr/>
            <p:nvPr/>
          </p:nvSpPr>
          <p:spPr>
            <a:xfrm>
              <a:off x="7419911" y="3792548"/>
              <a:ext cx="2827" cy="2827"/>
            </a:xfrm>
            <a:custGeom>
              <a:avLst/>
              <a:gdLst/>
              <a:ahLst/>
              <a:cxnLst/>
              <a:rect l="l" t="t" r="r" b="b"/>
              <a:pathLst>
                <a:path w="139" h="139" extrusionOk="0">
                  <a:moveTo>
                    <a:pt x="1" y="139"/>
                  </a:moveTo>
                  <a:lnTo>
                    <a:pt x="139" y="0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8"/>
            <p:cNvSpPr/>
            <p:nvPr/>
          </p:nvSpPr>
          <p:spPr>
            <a:xfrm>
              <a:off x="7118314" y="3725061"/>
              <a:ext cx="313582" cy="205292"/>
            </a:xfrm>
            <a:custGeom>
              <a:avLst/>
              <a:gdLst/>
              <a:ahLst/>
              <a:cxnLst/>
              <a:rect l="l" t="t" r="r" b="b"/>
              <a:pathLst>
                <a:path w="15417" h="10093" extrusionOk="0">
                  <a:moveTo>
                    <a:pt x="7328" y="1867"/>
                  </a:moveTo>
                  <a:cubicBezTo>
                    <a:pt x="7777" y="1867"/>
                    <a:pt x="8192" y="2005"/>
                    <a:pt x="8641" y="2143"/>
                  </a:cubicBezTo>
                  <a:cubicBezTo>
                    <a:pt x="9056" y="2316"/>
                    <a:pt x="9506" y="2454"/>
                    <a:pt x="9920" y="2731"/>
                  </a:cubicBezTo>
                  <a:cubicBezTo>
                    <a:pt x="10231" y="3180"/>
                    <a:pt x="10508" y="3457"/>
                    <a:pt x="10646" y="3871"/>
                  </a:cubicBezTo>
                  <a:cubicBezTo>
                    <a:pt x="10784" y="4321"/>
                    <a:pt x="10957" y="4597"/>
                    <a:pt x="10957" y="4735"/>
                  </a:cubicBezTo>
                  <a:cubicBezTo>
                    <a:pt x="11096" y="5185"/>
                    <a:pt x="11096" y="5461"/>
                    <a:pt x="11096" y="5772"/>
                  </a:cubicBezTo>
                  <a:cubicBezTo>
                    <a:pt x="11096" y="6049"/>
                    <a:pt x="11096" y="6325"/>
                    <a:pt x="10957" y="6637"/>
                  </a:cubicBezTo>
                  <a:cubicBezTo>
                    <a:pt x="10957" y="6913"/>
                    <a:pt x="10784" y="7190"/>
                    <a:pt x="10646" y="7501"/>
                  </a:cubicBezTo>
                  <a:cubicBezTo>
                    <a:pt x="10508" y="7777"/>
                    <a:pt x="10231" y="7915"/>
                    <a:pt x="9920" y="8054"/>
                  </a:cubicBezTo>
                  <a:cubicBezTo>
                    <a:pt x="9782" y="8365"/>
                    <a:pt x="9506" y="8365"/>
                    <a:pt x="9229" y="8503"/>
                  </a:cubicBezTo>
                  <a:cubicBezTo>
                    <a:pt x="8918" y="8503"/>
                    <a:pt x="8503" y="8641"/>
                    <a:pt x="8054" y="8641"/>
                  </a:cubicBezTo>
                  <a:cubicBezTo>
                    <a:pt x="7916" y="8641"/>
                    <a:pt x="7639" y="8641"/>
                    <a:pt x="7328" y="8503"/>
                  </a:cubicBezTo>
                  <a:cubicBezTo>
                    <a:pt x="6913" y="8503"/>
                    <a:pt x="6637" y="8365"/>
                    <a:pt x="6326" y="8365"/>
                  </a:cubicBezTo>
                  <a:cubicBezTo>
                    <a:pt x="6187" y="8192"/>
                    <a:pt x="5911" y="8054"/>
                    <a:pt x="5600" y="7915"/>
                  </a:cubicBezTo>
                  <a:cubicBezTo>
                    <a:pt x="5323" y="7777"/>
                    <a:pt x="5047" y="7501"/>
                    <a:pt x="4908" y="7328"/>
                  </a:cubicBezTo>
                  <a:cubicBezTo>
                    <a:pt x="4597" y="7051"/>
                    <a:pt x="4459" y="6775"/>
                    <a:pt x="4321" y="6464"/>
                  </a:cubicBezTo>
                  <a:cubicBezTo>
                    <a:pt x="4183" y="5911"/>
                    <a:pt x="4044" y="5323"/>
                    <a:pt x="4183" y="4597"/>
                  </a:cubicBezTo>
                  <a:cubicBezTo>
                    <a:pt x="4183" y="4321"/>
                    <a:pt x="4321" y="4044"/>
                    <a:pt x="4459" y="3733"/>
                  </a:cubicBezTo>
                  <a:cubicBezTo>
                    <a:pt x="4597" y="3595"/>
                    <a:pt x="4597" y="3457"/>
                    <a:pt x="4736" y="3318"/>
                  </a:cubicBezTo>
                  <a:cubicBezTo>
                    <a:pt x="5047" y="2869"/>
                    <a:pt x="5323" y="2454"/>
                    <a:pt x="5773" y="2316"/>
                  </a:cubicBezTo>
                  <a:cubicBezTo>
                    <a:pt x="6187" y="2005"/>
                    <a:pt x="6775" y="1867"/>
                    <a:pt x="7190" y="1867"/>
                  </a:cubicBezTo>
                  <a:close/>
                  <a:moveTo>
                    <a:pt x="5323" y="0"/>
                  </a:moveTo>
                  <a:cubicBezTo>
                    <a:pt x="4736" y="588"/>
                    <a:pt x="4321" y="1141"/>
                    <a:pt x="3871" y="1728"/>
                  </a:cubicBezTo>
                  <a:cubicBezTo>
                    <a:pt x="3457" y="2454"/>
                    <a:pt x="3007" y="3007"/>
                    <a:pt x="2593" y="3595"/>
                  </a:cubicBezTo>
                  <a:cubicBezTo>
                    <a:pt x="1728" y="4908"/>
                    <a:pt x="864" y="6049"/>
                    <a:pt x="0" y="7328"/>
                  </a:cubicBezTo>
                  <a:lnTo>
                    <a:pt x="0" y="7777"/>
                  </a:lnTo>
                  <a:cubicBezTo>
                    <a:pt x="726" y="7915"/>
                    <a:pt x="1279" y="7915"/>
                    <a:pt x="2005" y="8054"/>
                  </a:cubicBezTo>
                  <a:cubicBezTo>
                    <a:pt x="2731" y="8365"/>
                    <a:pt x="3457" y="8503"/>
                    <a:pt x="4044" y="8780"/>
                  </a:cubicBezTo>
                  <a:cubicBezTo>
                    <a:pt x="4597" y="8918"/>
                    <a:pt x="5047" y="9056"/>
                    <a:pt x="5600" y="9056"/>
                  </a:cubicBezTo>
                  <a:cubicBezTo>
                    <a:pt x="6187" y="9229"/>
                    <a:pt x="6637" y="9367"/>
                    <a:pt x="7190" y="9505"/>
                  </a:cubicBezTo>
                  <a:cubicBezTo>
                    <a:pt x="7777" y="9505"/>
                    <a:pt x="8192" y="9644"/>
                    <a:pt x="8780" y="9782"/>
                  </a:cubicBezTo>
                  <a:cubicBezTo>
                    <a:pt x="9056" y="9782"/>
                    <a:pt x="9367" y="9920"/>
                    <a:pt x="9506" y="9920"/>
                  </a:cubicBezTo>
                  <a:cubicBezTo>
                    <a:pt x="9644" y="9920"/>
                    <a:pt x="9782" y="10093"/>
                    <a:pt x="9920" y="10093"/>
                  </a:cubicBezTo>
                  <a:cubicBezTo>
                    <a:pt x="10784" y="8918"/>
                    <a:pt x="11510" y="7777"/>
                    <a:pt x="12236" y="6637"/>
                  </a:cubicBezTo>
                  <a:cubicBezTo>
                    <a:pt x="12686" y="6049"/>
                    <a:pt x="13100" y="5600"/>
                    <a:pt x="13688" y="5047"/>
                  </a:cubicBezTo>
                  <a:cubicBezTo>
                    <a:pt x="13826" y="4735"/>
                    <a:pt x="14103" y="4459"/>
                    <a:pt x="14241" y="4182"/>
                  </a:cubicBezTo>
                  <a:cubicBezTo>
                    <a:pt x="14552" y="3871"/>
                    <a:pt x="14690" y="3595"/>
                    <a:pt x="14967" y="3318"/>
                  </a:cubicBezTo>
                  <a:cubicBezTo>
                    <a:pt x="15105" y="3007"/>
                    <a:pt x="15278" y="2869"/>
                    <a:pt x="15416" y="2592"/>
                  </a:cubicBezTo>
                  <a:cubicBezTo>
                    <a:pt x="14414" y="2316"/>
                    <a:pt x="13550" y="2143"/>
                    <a:pt x="12686" y="1867"/>
                  </a:cubicBezTo>
                  <a:cubicBezTo>
                    <a:pt x="12098" y="1867"/>
                    <a:pt x="11649" y="1728"/>
                    <a:pt x="11234" y="1590"/>
                  </a:cubicBezTo>
                  <a:cubicBezTo>
                    <a:pt x="10784" y="1590"/>
                    <a:pt x="10370" y="1452"/>
                    <a:pt x="9920" y="1279"/>
                  </a:cubicBezTo>
                  <a:cubicBezTo>
                    <a:pt x="9056" y="1141"/>
                    <a:pt x="8192" y="1002"/>
                    <a:pt x="7501" y="726"/>
                  </a:cubicBezTo>
                  <a:cubicBezTo>
                    <a:pt x="6637" y="588"/>
                    <a:pt x="5911" y="277"/>
                    <a:pt x="53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8"/>
            <p:cNvSpPr/>
            <p:nvPr/>
          </p:nvSpPr>
          <p:spPr>
            <a:xfrm>
              <a:off x="7115487" y="3874090"/>
              <a:ext cx="2848" cy="9173"/>
            </a:xfrm>
            <a:custGeom>
              <a:avLst/>
              <a:gdLst/>
              <a:ahLst/>
              <a:cxnLst/>
              <a:rect l="l" t="t" r="r" b="b"/>
              <a:pathLst>
                <a:path w="140" h="451" extrusionOk="0">
                  <a:moveTo>
                    <a:pt x="139" y="1"/>
                  </a:moveTo>
                  <a:cubicBezTo>
                    <a:pt x="139" y="174"/>
                    <a:pt x="1" y="312"/>
                    <a:pt x="1" y="450"/>
                  </a:cubicBezTo>
                  <a:lnTo>
                    <a:pt x="139" y="450"/>
                  </a:lnTo>
                  <a:lnTo>
                    <a:pt x="13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8"/>
            <p:cNvSpPr/>
            <p:nvPr/>
          </p:nvSpPr>
          <p:spPr>
            <a:xfrm>
              <a:off x="7422718" y="3792548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8"/>
            <p:cNvSpPr/>
            <p:nvPr/>
          </p:nvSpPr>
          <p:spPr>
            <a:xfrm>
              <a:off x="7258922" y="3719427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8"/>
            <p:cNvSpPr/>
            <p:nvPr/>
          </p:nvSpPr>
          <p:spPr>
            <a:xfrm>
              <a:off x="7341176" y="3935963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8"/>
            <p:cNvSpPr/>
            <p:nvPr/>
          </p:nvSpPr>
          <p:spPr>
            <a:xfrm>
              <a:off x="7042387" y="3698335"/>
              <a:ext cx="471054" cy="307968"/>
            </a:xfrm>
            <a:custGeom>
              <a:avLst/>
              <a:gdLst/>
              <a:ahLst/>
              <a:cxnLst/>
              <a:rect l="l" t="t" r="r" b="b"/>
              <a:pathLst>
                <a:path w="23159" h="15141" extrusionOk="0">
                  <a:moveTo>
                    <a:pt x="23152" y="6040"/>
                  </a:moveTo>
                  <a:cubicBezTo>
                    <a:pt x="23156" y="6102"/>
                    <a:pt x="23159" y="6164"/>
                    <a:pt x="23159" y="6222"/>
                  </a:cubicBezTo>
                  <a:lnTo>
                    <a:pt x="23159" y="6049"/>
                  </a:lnTo>
                  <a:cubicBezTo>
                    <a:pt x="23157" y="6046"/>
                    <a:pt x="23154" y="6043"/>
                    <a:pt x="23152" y="6040"/>
                  </a:cubicBezTo>
                  <a:close/>
                  <a:moveTo>
                    <a:pt x="12374" y="11960"/>
                  </a:moveTo>
                  <a:cubicBezTo>
                    <a:pt x="12513" y="11960"/>
                    <a:pt x="12651" y="11960"/>
                    <a:pt x="12651" y="12098"/>
                  </a:cubicBezTo>
                  <a:lnTo>
                    <a:pt x="13239" y="12098"/>
                  </a:lnTo>
                  <a:cubicBezTo>
                    <a:pt x="13377" y="12098"/>
                    <a:pt x="13377" y="12271"/>
                    <a:pt x="13377" y="12271"/>
                  </a:cubicBezTo>
                  <a:cubicBezTo>
                    <a:pt x="13515" y="12824"/>
                    <a:pt x="13653" y="13550"/>
                    <a:pt x="13653" y="14138"/>
                  </a:cubicBezTo>
                  <a:cubicBezTo>
                    <a:pt x="13239" y="13412"/>
                    <a:pt x="12789" y="12686"/>
                    <a:pt x="12374" y="11960"/>
                  </a:cubicBezTo>
                  <a:close/>
                  <a:moveTo>
                    <a:pt x="15969" y="12962"/>
                  </a:moveTo>
                  <a:cubicBezTo>
                    <a:pt x="16246" y="12962"/>
                    <a:pt x="16695" y="13135"/>
                    <a:pt x="16972" y="13135"/>
                  </a:cubicBezTo>
                  <a:lnTo>
                    <a:pt x="16972" y="14138"/>
                  </a:lnTo>
                  <a:lnTo>
                    <a:pt x="16972" y="14414"/>
                  </a:lnTo>
                  <a:cubicBezTo>
                    <a:pt x="16833" y="14138"/>
                    <a:pt x="16695" y="13999"/>
                    <a:pt x="16557" y="13688"/>
                  </a:cubicBezTo>
                  <a:cubicBezTo>
                    <a:pt x="16419" y="13412"/>
                    <a:pt x="16246" y="13135"/>
                    <a:pt x="15969" y="12962"/>
                  </a:cubicBezTo>
                  <a:close/>
                  <a:moveTo>
                    <a:pt x="5738" y="1"/>
                  </a:moveTo>
                  <a:cubicBezTo>
                    <a:pt x="5185" y="450"/>
                    <a:pt x="4874" y="1038"/>
                    <a:pt x="4459" y="1591"/>
                  </a:cubicBezTo>
                  <a:cubicBezTo>
                    <a:pt x="4321" y="1902"/>
                    <a:pt x="4148" y="2178"/>
                    <a:pt x="3871" y="2316"/>
                  </a:cubicBezTo>
                  <a:cubicBezTo>
                    <a:pt x="3733" y="2766"/>
                    <a:pt x="3457" y="3042"/>
                    <a:pt x="3284" y="3319"/>
                  </a:cubicBezTo>
                  <a:cubicBezTo>
                    <a:pt x="2281" y="4632"/>
                    <a:pt x="1141" y="6049"/>
                    <a:pt x="138" y="7363"/>
                  </a:cubicBezTo>
                  <a:lnTo>
                    <a:pt x="138" y="7501"/>
                  </a:lnTo>
                  <a:cubicBezTo>
                    <a:pt x="138" y="7639"/>
                    <a:pt x="0" y="7778"/>
                    <a:pt x="0" y="7951"/>
                  </a:cubicBezTo>
                  <a:cubicBezTo>
                    <a:pt x="0" y="8089"/>
                    <a:pt x="138" y="8227"/>
                    <a:pt x="138" y="8365"/>
                  </a:cubicBezTo>
                  <a:cubicBezTo>
                    <a:pt x="277" y="7778"/>
                    <a:pt x="864" y="7363"/>
                    <a:pt x="1417" y="7225"/>
                  </a:cubicBezTo>
                  <a:cubicBezTo>
                    <a:pt x="2143" y="6222"/>
                    <a:pt x="2869" y="5358"/>
                    <a:pt x="3595" y="4321"/>
                  </a:cubicBezTo>
                  <a:cubicBezTo>
                    <a:pt x="3871" y="3906"/>
                    <a:pt x="4321" y="3319"/>
                    <a:pt x="4736" y="2766"/>
                  </a:cubicBezTo>
                  <a:cubicBezTo>
                    <a:pt x="5012" y="2316"/>
                    <a:pt x="5323" y="1902"/>
                    <a:pt x="5600" y="1452"/>
                  </a:cubicBezTo>
                  <a:cubicBezTo>
                    <a:pt x="5738" y="1176"/>
                    <a:pt x="5876" y="1038"/>
                    <a:pt x="6049" y="865"/>
                  </a:cubicBezTo>
                  <a:cubicBezTo>
                    <a:pt x="6740" y="1038"/>
                    <a:pt x="7328" y="1176"/>
                    <a:pt x="7916" y="1176"/>
                  </a:cubicBezTo>
                  <a:cubicBezTo>
                    <a:pt x="7604" y="1729"/>
                    <a:pt x="7190" y="2178"/>
                    <a:pt x="6913" y="2766"/>
                  </a:cubicBezTo>
                  <a:cubicBezTo>
                    <a:pt x="6326" y="3457"/>
                    <a:pt x="5876" y="4045"/>
                    <a:pt x="5323" y="4771"/>
                  </a:cubicBezTo>
                  <a:cubicBezTo>
                    <a:pt x="4597" y="5773"/>
                    <a:pt x="3871" y="6775"/>
                    <a:pt x="3284" y="7778"/>
                  </a:cubicBezTo>
                  <a:cubicBezTo>
                    <a:pt x="3457" y="8089"/>
                    <a:pt x="3595" y="8365"/>
                    <a:pt x="3733" y="8642"/>
                  </a:cubicBezTo>
                  <a:cubicBezTo>
                    <a:pt x="4597" y="7363"/>
                    <a:pt x="5461" y="6222"/>
                    <a:pt x="6326" y="4909"/>
                  </a:cubicBezTo>
                  <a:cubicBezTo>
                    <a:pt x="6740" y="4321"/>
                    <a:pt x="7190" y="3768"/>
                    <a:pt x="7604" y="3042"/>
                  </a:cubicBezTo>
                  <a:cubicBezTo>
                    <a:pt x="8054" y="2455"/>
                    <a:pt x="8469" y="1902"/>
                    <a:pt x="9056" y="1314"/>
                  </a:cubicBezTo>
                  <a:cubicBezTo>
                    <a:pt x="9644" y="1591"/>
                    <a:pt x="10370" y="1902"/>
                    <a:pt x="11234" y="2040"/>
                  </a:cubicBezTo>
                  <a:cubicBezTo>
                    <a:pt x="11925" y="2316"/>
                    <a:pt x="12789" y="2455"/>
                    <a:pt x="13653" y="2593"/>
                  </a:cubicBezTo>
                  <a:cubicBezTo>
                    <a:pt x="14103" y="2766"/>
                    <a:pt x="14517" y="2904"/>
                    <a:pt x="14967" y="2904"/>
                  </a:cubicBezTo>
                  <a:cubicBezTo>
                    <a:pt x="15382" y="3042"/>
                    <a:pt x="15831" y="3181"/>
                    <a:pt x="16419" y="3181"/>
                  </a:cubicBezTo>
                  <a:cubicBezTo>
                    <a:pt x="17283" y="3457"/>
                    <a:pt x="18147" y="3630"/>
                    <a:pt x="19149" y="3906"/>
                  </a:cubicBezTo>
                  <a:cubicBezTo>
                    <a:pt x="19011" y="4183"/>
                    <a:pt x="18838" y="4321"/>
                    <a:pt x="18700" y="4632"/>
                  </a:cubicBezTo>
                  <a:cubicBezTo>
                    <a:pt x="18423" y="4909"/>
                    <a:pt x="18285" y="5185"/>
                    <a:pt x="17974" y="5496"/>
                  </a:cubicBezTo>
                  <a:cubicBezTo>
                    <a:pt x="17836" y="5773"/>
                    <a:pt x="17559" y="6049"/>
                    <a:pt x="17421" y="6361"/>
                  </a:cubicBezTo>
                  <a:cubicBezTo>
                    <a:pt x="16833" y="6914"/>
                    <a:pt x="16419" y="7363"/>
                    <a:pt x="15969" y="7951"/>
                  </a:cubicBezTo>
                  <a:cubicBezTo>
                    <a:pt x="15243" y="9091"/>
                    <a:pt x="14517" y="10232"/>
                    <a:pt x="13653" y="11407"/>
                  </a:cubicBezTo>
                  <a:cubicBezTo>
                    <a:pt x="13515" y="11407"/>
                    <a:pt x="13377" y="11234"/>
                    <a:pt x="13239" y="11234"/>
                  </a:cubicBezTo>
                  <a:cubicBezTo>
                    <a:pt x="13100" y="11234"/>
                    <a:pt x="12789" y="11096"/>
                    <a:pt x="12513" y="11096"/>
                  </a:cubicBezTo>
                  <a:cubicBezTo>
                    <a:pt x="11925" y="10958"/>
                    <a:pt x="11510" y="10819"/>
                    <a:pt x="10923" y="10819"/>
                  </a:cubicBezTo>
                  <a:cubicBezTo>
                    <a:pt x="10370" y="10681"/>
                    <a:pt x="9920" y="10543"/>
                    <a:pt x="9333" y="10370"/>
                  </a:cubicBezTo>
                  <a:cubicBezTo>
                    <a:pt x="8780" y="10370"/>
                    <a:pt x="8330" y="10232"/>
                    <a:pt x="7777" y="10094"/>
                  </a:cubicBezTo>
                  <a:cubicBezTo>
                    <a:pt x="7190" y="9817"/>
                    <a:pt x="6464" y="9679"/>
                    <a:pt x="5738" y="9368"/>
                  </a:cubicBezTo>
                  <a:cubicBezTo>
                    <a:pt x="5012" y="9229"/>
                    <a:pt x="4459" y="9229"/>
                    <a:pt x="3733" y="9091"/>
                  </a:cubicBezTo>
                  <a:lnTo>
                    <a:pt x="3733" y="9229"/>
                  </a:lnTo>
                  <a:lnTo>
                    <a:pt x="3733" y="10094"/>
                  </a:lnTo>
                  <a:cubicBezTo>
                    <a:pt x="3733" y="10232"/>
                    <a:pt x="3871" y="10232"/>
                    <a:pt x="3871" y="10370"/>
                  </a:cubicBezTo>
                  <a:cubicBezTo>
                    <a:pt x="4010" y="10819"/>
                    <a:pt x="4148" y="11234"/>
                    <a:pt x="4459" y="11684"/>
                  </a:cubicBezTo>
                  <a:cubicBezTo>
                    <a:pt x="4459" y="11684"/>
                    <a:pt x="4597" y="11684"/>
                    <a:pt x="4597" y="11822"/>
                  </a:cubicBezTo>
                  <a:cubicBezTo>
                    <a:pt x="4874" y="11822"/>
                    <a:pt x="5185" y="11960"/>
                    <a:pt x="5323" y="11960"/>
                  </a:cubicBezTo>
                  <a:cubicBezTo>
                    <a:pt x="5012" y="11407"/>
                    <a:pt x="4736" y="10958"/>
                    <a:pt x="4459" y="10232"/>
                  </a:cubicBezTo>
                  <a:lnTo>
                    <a:pt x="4321" y="10094"/>
                  </a:lnTo>
                  <a:cubicBezTo>
                    <a:pt x="4597" y="10094"/>
                    <a:pt x="4736" y="10094"/>
                    <a:pt x="5012" y="10232"/>
                  </a:cubicBezTo>
                  <a:cubicBezTo>
                    <a:pt x="5323" y="10819"/>
                    <a:pt x="5738" y="11545"/>
                    <a:pt x="6049" y="12271"/>
                  </a:cubicBezTo>
                  <a:lnTo>
                    <a:pt x="6602" y="12271"/>
                  </a:lnTo>
                  <a:cubicBezTo>
                    <a:pt x="6602" y="12409"/>
                    <a:pt x="6740" y="12409"/>
                    <a:pt x="6913" y="12409"/>
                  </a:cubicBezTo>
                  <a:cubicBezTo>
                    <a:pt x="6464" y="11684"/>
                    <a:pt x="6049" y="11096"/>
                    <a:pt x="5738" y="10370"/>
                  </a:cubicBezTo>
                  <a:lnTo>
                    <a:pt x="5876" y="10370"/>
                  </a:lnTo>
                  <a:cubicBezTo>
                    <a:pt x="6187" y="10543"/>
                    <a:pt x="6464" y="10543"/>
                    <a:pt x="6913" y="10681"/>
                  </a:cubicBezTo>
                  <a:cubicBezTo>
                    <a:pt x="7190" y="11407"/>
                    <a:pt x="7466" y="11960"/>
                    <a:pt x="7777" y="12548"/>
                  </a:cubicBezTo>
                  <a:cubicBezTo>
                    <a:pt x="8054" y="12548"/>
                    <a:pt x="8330" y="12686"/>
                    <a:pt x="8469" y="12686"/>
                  </a:cubicBezTo>
                  <a:cubicBezTo>
                    <a:pt x="8192" y="12098"/>
                    <a:pt x="7916" y="11545"/>
                    <a:pt x="7604" y="10958"/>
                  </a:cubicBezTo>
                  <a:cubicBezTo>
                    <a:pt x="7916" y="10958"/>
                    <a:pt x="8192" y="11096"/>
                    <a:pt x="8469" y="11096"/>
                  </a:cubicBezTo>
                  <a:cubicBezTo>
                    <a:pt x="8780" y="11684"/>
                    <a:pt x="9056" y="12271"/>
                    <a:pt x="9333" y="12824"/>
                  </a:cubicBezTo>
                  <a:lnTo>
                    <a:pt x="9506" y="12962"/>
                  </a:lnTo>
                  <a:cubicBezTo>
                    <a:pt x="9644" y="12962"/>
                    <a:pt x="9920" y="12962"/>
                    <a:pt x="10197" y="13135"/>
                  </a:cubicBezTo>
                  <a:cubicBezTo>
                    <a:pt x="9782" y="12548"/>
                    <a:pt x="9506" y="11822"/>
                    <a:pt x="9194" y="11234"/>
                  </a:cubicBezTo>
                  <a:lnTo>
                    <a:pt x="9194" y="11234"/>
                  </a:lnTo>
                  <a:cubicBezTo>
                    <a:pt x="9333" y="11407"/>
                    <a:pt x="9506" y="11407"/>
                    <a:pt x="9644" y="11407"/>
                  </a:cubicBezTo>
                  <a:lnTo>
                    <a:pt x="9920" y="11407"/>
                  </a:lnTo>
                  <a:lnTo>
                    <a:pt x="9920" y="11545"/>
                  </a:lnTo>
                  <a:cubicBezTo>
                    <a:pt x="10370" y="12098"/>
                    <a:pt x="10646" y="12824"/>
                    <a:pt x="11061" y="13412"/>
                  </a:cubicBezTo>
                  <a:cubicBezTo>
                    <a:pt x="11372" y="13550"/>
                    <a:pt x="11649" y="13550"/>
                    <a:pt x="11787" y="13688"/>
                  </a:cubicBezTo>
                  <a:cubicBezTo>
                    <a:pt x="11510" y="12962"/>
                    <a:pt x="11061" y="12271"/>
                    <a:pt x="10646" y="11684"/>
                  </a:cubicBezTo>
                  <a:cubicBezTo>
                    <a:pt x="11061" y="11684"/>
                    <a:pt x="11372" y="11822"/>
                    <a:pt x="11649" y="11822"/>
                  </a:cubicBezTo>
                  <a:cubicBezTo>
                    <a:pt x="12098" y="12548"/>
                    <a:pt x="12513" y="13412"/>
                    <a:pt x="12962" y="14138"/>
                  </a:cubicBezTo>
                  <a:cubicBezTo>
                    <a:pt x="13515" y="14276"/>
                    <a:pt x="14103" y="14414"/>
                    <a:pt x="14517" y="14691"/>
                  </a:cubicBezTo>
                  <a:lnTo>
                    <a:pt x="14517" y="13688"/>
                  </a:lnTo>
                  <a:cubicBezTo>
                    <a:pt x="14690" y="13827"/>
                    <a:pt x="14829" y="14138"/>
                    <a:pt x="14967" y="14414"/>
                  </a:cubicBezTo>
                  <a:cubicBezTo>
                    <a:pt x="15105" y="14552"/>
                    <a:pt x="15105" y="14691"/>
                    <a:pt x="15243" y="14864"/>
                  </a:cubicBezTo>
                  <a:cubicBezTo>
                    <a:pt x="15382" y="14864"/>
                    <a:pt x="15693" y="15002"/>
                    <a:pt x="15831" y="15002"/>
                  </a:cubicBezTo>
                  <a:lnTo>
                    <a:pt x="16107" y="15002"/>
                  </a:lnTo>
                  <a:cubicBezTo>
                    <a:pt x="15554" y="14276"/>
                    <a:pt x="15105" y="13412"/>
                    <a:pt x="14690" y="12686"/>
                  </a:cubicBezTo>
                  <a:lnTo>
                    <a:pt x="14967" y="12686"/>
                  </a:lnTo>
                  <a:cubicBezTo>
                    <a:pt x="14967" y="12824"/>
                    <a:pt x="15105" y="12824"/>
                    <a:pt x="15105" y="12824"/>
                  </a:cubicBezTo>
                  <a:cubicBezTo>
                    <a:pt x="15243" y="12962"/>
                    <a:pt x="15554" y="13274"/>
                    <a:pt x="15693" y="13550"/>
                  </a:cubicBezTo>
                  <a:cubicBezTo>
                    <a:pt x="16107" y="13999"/>
                    <a:pt x="16419" y="14552"/>
                    <a:pt x="16695" y="15140"/>
                  </a:cubicBezTo>
                  <a:lnTo>
                    <a:pt x="17283" y="15140"/>
                  </a:lnTo>
                  <a:cubicBezTo>
                    <a:pt x="17421" y="15140"/>
                    <a:pt x="17697" y="15002"/>
                    <a:pt x="17836" y="15002"/>
                  </a:cubicBezTo>
                  <a:lnTo>
                    <a:pt x="17974" y="15002"/>
                  </a:lnTo>
                  <a:cubicBezTo>
                    <a:pt x="17974" y="14864"/>
                    <a:pt x="17836" y="14691"/>
                    <a:pt x="17836" y="14691"/>
                  </a:cubicBezTo>
                  <a:cubicBezTo>
                    <a:pt x="17974" y="14138"/>
                    <a:pt x="17974" y="13550"/>
                    <a:pt x="17836" y="12962"/>
                  </a:cubicBezTo>
                  <a:lnTo>
                    <a:pt x="17974" y="12824"/>
                  </a:lnTo>
                  <a:cubicBezTo>
                    <a:pt x="18562" y="11545"/>
                    <a:pt x="19426" y="10370"/>
                    <a:pt x="20290" y="9091"/>
                  </a:cubicBezTo>
                  <a:cubicBezTo>
                    <a:pt x="20290" y="8953"/>
                    <a:pt x="20152" y="8815"/>
                    <a:pt x="20152" y="8642"/>
                  </a:cubicBezTo>
                  <a:cubicBezTo>
                    <a:pt x="20152" y="8504"/>
                    <a:pt x="20013" y="8365"/>
                    <a:pt x="19875" y="8089"/>
                  </a:cubicBezTo>
                  <a:cubicBezTo>
                    <a:pt x="19875" y="8227"/>
                    <a:pt x="19702" y="8365"/>
                    <a:pt x="19702" y="8504"/>
                  </a:cubicBezTo>
                  <a:cubicBezTo>
                    <a:pt x="18838" y="9817"/>
                    <a:pt x="17974" y="10958"/>
                    <a:pt x="17283" y="12271"/>
                  </a:cubicBezTo>
                  <a:cubicBezTo>
                    <a:pt x="16419" y="12098"/>
                    <a:pt x="15554" y="11960"/>
                    <a:pt x="14690" y="11684"/>
                  </a:cubicBezTo>
                  <a:lnTo>
                    <a:pt x="14517" y="11684"/>
                  </a:lnTo>
                  <a:cubicBezTo>
                    <a:pt x="15382" y="10543"/>
                    <a:pt x="16246" y="9091"/>
                    <a:pt x="17110" y="7951"/>
                  </a:cubicBezTo>
                  <a:cubicBezTo>
                    <a:pt x="17697" y="7225"/>
                    <a:pt x="18285" y="6637"/>
                    <a:pt x="18838" y="5911"/>
                  </a:cubicBezTo>
                  <a:cubicBezTo>
                    <a:pt x="19149" y="5496"/>
                    <a:pt x="19426" y="5047"/>
                    <a:pt x="19702" y="4494"/>
                  </a:cubicBezTo>
                  <a:lnTo>
                    <a:pt x="20290" y="4494"/>
                  </a:lnTo>
                  <a:cubicBezTo>
                    <a:pt x="20739" y="4632"/>
                    <a:pt x="21292" y="4771"/>
                    <a:pt x="21880" y="5047"/>
                  </a:cubicBezTo>
                  <a:lnTo>
                    <a:pt x="22018" y="5047"/>
                  </a:lnTo>
                  <a:cubicBezTo>
                    <a:pt x="22464" y="5184"/>
                    <a:pt x="22876" y="5628"/>
                    <a:pt x="23152" y="6040"/>
                  </a:cubicBezTo>
                  <a:lnTo>
                    <a:pt x="23152" y="6040"/>
                  </a:lnTo>
                  <a:cubicBezTo>
                    <a:pt x="23125" y="5622"/>
                    <a:pt x="23020" y="5131"/>
                    <a:pt x="23020" y="4771"/>
                  </a:cubicBezTo>
                  <a:cubicBezTo>
                    <a:pt x="23020" y="4771"/>
                    <a:pt x="23020" y="4632"/>
                    <a:pt x="22882" y="4494"/>
                  </a:cubicBezTo>
                  <a:cubicBezTo>
                    <a:pt x="22882" y="4494"/>
                    <a:pt x="22744" y="4321"/>
                    <a:pt x="22606" y="4321"/>
                  </a:cubicBezTo>
                  <a:cubicBezTo>
                    <a:pt x="22156" y="4183"/>
                    <a:pt x="21742" y="4045"/>
                    <a:pt x="21292" y="3906"/>
                  </a:cubicBezTo>
                  <a:cubicBezTo>
                    <a:pt x="21016" y="3768"/>
                    <a:pt x="20566" y="3768"/>
                    <a:pt x="20152" y="3630"/>
                  </a:cubicBezTo>
                  <a:lnTo>
                    <a:pt x="20152" y="3457"/>
                  </a:lnTo>
                  <a:cubicBezTo>
                    <a:pt x="20152" y="3319"/>
                    <a:pt x="20013" y="3181"/>
                    <a:pt x="20013" y="3181"/>
                  </a:cubicBezTo>
                  <a:lnTo>
                    <a:pt x="19702" y="3181"/>
                  </a:lnTo>
                  <a:cubicBezTo>
                    <a:pt x="18147" y="2593"/>
                    <a:pt x="16557" y="2455"/>
                    <a:pt x="14967" y="2040"/>
                  </a:cubicBezTo>
                  <a:cubicBezTo>
                    <a:pt x="14517" y="2040"/>
                    <a:pt x="14241" y="1902"/>
                    <a:pt x="13826" y="1729"/>
                  </a:cubicBezTo>
                  <a:cubicBezTo>
                    <a:pt x="13515" y="1729"/>
                    <a:pt x="13100" y="1591"/>
                    <a:pt x="12789" y="1452"/>
                  </a:cubicBezTo>
                  <a:cubicBezTo>
                    <a:pt x="12098" y="1314"/>
                    <a:pt x="11372" y="1176"/>
                    <a:pt x="10646" y="1038"/>
                  </a:cubicBezTo>
                  <a:cubicBezTo>
                    <a:pt x="10197" y="865"/>
                    <a:pt x="9644" y="726"/>
                    <a:pt x="9194" y="450"/>
                  </a:cubicBezTo>
                  <a:lnTo>
                    <a:pt x="8780" y="450"/>
                  </a:lnTo>
                  <a:cubicBezTo>
                    <a:pt x="8641" y="450"/>
                    <a:pt x="8641" y="312"/>
                    <a:pt x="8469" y="312"/>
                  </a:cubicBezTo>
                  <a:lnTo>
                    <a:pt x="7916" y="312"/>
                  </a:lnTo>
                  <a:cubicBezTo>
                    <a:pt x="7328" y="312"/>
                    <a:pt x="6740" y="173"/>
                    <a:pt x="61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8"/>
            <p:cNvSpPr/>
            <p:nvPr/>
          </p:nvSpPr>
          <p:spPr>
            <a:xfrm>
              <a:off x="7045193" y="3800989"/>
              <a:ext cx="474573" cy="240459"/>
            </a:xfrm>
            <a:custGeom>
              <a:avLst/>
              <a:gdLst/>
              <a:ahLst/>
              <a:cxnLst/>
              <a:rect l="l" t="t" r="r" b="b"/>
              <a:pathLst>
                <a:path w="23332" h="11822" extrusionOk="0">
                  <a:moveTo>
                    <a:pt x="3595" y="4908"/>
                  </a:moveTo>
                  <a:lnTo>
                    <a:pt x="3595" y="5047"/>
                  </a:lnTo>
                  <a:cubicBezTo>
                    <a:pt x="3595" y="5080"/>
                    <a:pt x="3603" y="5105"/>
                    <a:pt x="3615" y="5126"/>
                  </a:cubicBezTo>
                  <a:lnTo>
                    <a:pt x="3615" y="5126"/>
                  </a:lnTo>
                  <a:cubicBezTo>
                    <a:pt x="3595" y="5053"/>
                    <a:pt x="3595" y="4981"/>
                    <a:pt x="3595" y="4908"/>
                  </a:cubicBezTo>
                  <a:close/>
                  <a:moveTo>
                    <a:pt x="3615" y="5126"/>
                  </a:moveTo>
                  <a:cubicBezTo>
                    <a:pt x="3633" y="5192"/>
                    <a:pt x="3668" y="5257"/>
                    <a:pt x="3733" y="5323"/>
                  </a:cubicBezTo>
                  <a:cubicBezTo>
                    <a:pt x="3733" y="5218"/>
                    <a:pt x="3653" y="5193"/>
                    <a:pt x="3615" y="5126"/>
                  </a:cubicBezTo>
                  <a:close/>
                  <a:moveTo>
                    <a:pt x="1418" y="3906"/>
                  </a:moveTo>
                  <a:lnTo>
                    <a:pt x="1418" y="3906"/>
                  </a:lnTo>
                  <a:cubicBezTo>
                    <a:pt x="1729" y="4044"/>
                    <a:pt x="2005" y="4182"/>
                    <a:pt x="2454" y="4321"/>
                  </a:cubicBezTo>
                  <a:cubicBezTo>
                    <a:pt x="2282" y="4321"/>
                    <a:pt x="2282" y="4459"/>
                    <a:pt x="2282" y="4459"/>
                  </a:cubicBezTo>
                  <a:cubicBezTo>
                    <a:pt x="2282" y="4908"/>
                    <a:pt x="2454" y="5323"/>
                    <a:pt x="2593" y="5634"/>
                  </a:cubicBezTo>
                  <a:lnTo>
                    <a:pt x="2593" y="5772"/>
                  </a:lnTo>
                  <a:cubicBezTo>
                    <a:pt x="2593" y="5911"/>
                    <a:pt x="2731" y="6187"/>
                    <a:pt x="2731" y="6360"/>
                  </a:cubicBezTo>
                  <a:lnTo>
                    <a:pt x="2593" y="6187"/>
                  </a:lnTo>
                  <a:cubicBezTo>
                    <a:pt x="2143" y="5496"/>
                    <a:pt x="1729" y="4770"/>
                    <a:pt x="1418" y="3906"/>
                  </a:cubicBezTo>
                  <a:close/>
                  <a:moveTo>
                    <a:pt x="864" y="4182"/>
                  </a:moveTo>
                  <a:lnTo>
                    <a:pt x="864" y="4182"/>
                  </a:lnTo>
                  <a:cubicBezTo>
                    <a:pt x="1418" y="5185"/>
                    <a:pt x="1867" y="6049"/>
                    <a:pt x="2454" y="7051"/>
                  </a:cubicBezTo>
                  <a:cubicBezTo>
                    <a:pt x="2143" y="6913"/>
                    <a:pt x="2005" y="6913"/>
                    <a:pt x="1729" y="6775"/>
                  </a:cubicBezTo>
                  <a:cubicBezTo>
                    <a:pt x="1590" y="6637"/>
                    <a:pt x="1418" y="6637"/>
                    <a:pt x="1279" y="6498"/>
                  </a:cubicBezTo>
                  <a:cubicBezTo>
                    <a:pt x="1141" y="5772"/>
                    <a:pt x="1003" y="5047"/>
                    <a:pt x="864" y="4182"/>
                  </a:cubicBezTo>
                  <a:close/>
                  <a:moveTo>
                    <a:pt x="3595" y="7501"/>
                  </a:moveTo>
                  <a:lnTo>
                    <a:pt x="4010" y="7915"/>
                  </a:lnTo>
                  <a:cubicBezTo>
                    <a:pt x="4010" y="8088"/>
                    <a:pt x="4183" y="8365"/>
                    <a:pt x="4321" y="8503"/>
                  </a:cubicBezTo>
                  <a:cubicBezTo>
                    <a:pt x="4010" y="8365"/>
                    <a:pt x="3872" y="8365"/>
                    <a:pt x="3733" y="8227"/>
                  </a:cubicBezTo>
                  <a:cubicBezTo>
                    <a:pt x="3595" y="7915"/>
                    <a:pt x="3595" y="7639"/>
                    <a:pt x="3595" y="7501"/>
                  </a:cubicBezTo>
                  <a:close/>
                  <a:moveTo>
                    <a:pt x="21742" y="0"/>
                  </a:moveTo>
                  <a:cubicBezTo>
                    <a:pt x="21604" y="138"/>
                    <a:pt x="21465" y="449"/>
                    <a:pt x="21292" y="588"/>
                  </a:cubicBezTo>
                  <a:cubicBezTo>
                    <a:pt x="21154" y="864"/>
                    <a:pt x="21016" y="1314"/>
                    <a:pt x="20739" y="1590"/>
                  </a:cubicBezTo>
                  <a:cubicBezTo>
                    <a:pt x="20428" y="2039"/>
                    <a:pt x="20152" y="2592"/>
                    <a:pt x="19737" y="3042"/>
                  </a:cubicBezTo>
                  <a:cubicBezTo>
                    <a:pt x="19875" y="3318"/>
                    <a:pt x="20014" y="3457"/>
                    <a:pt x="20014" y="3595"/>
                  </a:cubicBezTo>
                  <a:cubicBezTo>
                    <a:pt x="20014" y="3768"/>
                    <a:pt x="20152" y="3906"/>
                    <a:pt x="20152" y="4044"/>
                  </a:cubicBezTo>
                  <a:cubicBezTo>
                    <a:pt x="20152" y="4044"/>
                    <a:pt x="20290" y="4044"/>
                    <a:pt x="20290" y="3906"/>
                  </a:cubicBezTo>
                  <a:cubicBezTo>
                    <a:pt x="20739" y="3318"/>
                    <a:pt x="21154" y="2592"/>
                    <a:pt x="21604" y="2039"/>
                  </a:cubicBezTo>
                  <a:cubicBezTo>
                    <a:pt x="21742" y="1728"/>
                    <a:pt x="21880" y="1452"/>
                    <a:pt x="22157" y="1002"/>
                  </a:cubicBezTo>
                  <a:cubicBezTo>
                    <a:pt x="22329" y="2039"/>
                    <a:pt x="22329" y="3042"/>
                    <a:pt x="22329" y="4044"/>
                  </a:cubicBezTo>
                  <a:cubicBezTo>
                    <a:pt x="22329" y="4044"/>
                    <a:pt x="22329" y="4182"/>
                    <a:pt x="22468" y="4182"/>
                  </a:cubicBezTo>
                  <a:cubicBezTo>
                    <a:pt x="22329" y="4321"/>
                    <a:pt x="22157" y="4459"/>
                    <a:pt x="22018" y="4632"/>
                  </a:cubicBezTo>
                  <a:cubicBezTo>
                    <a:pt x="21880" y="4908"/>
                    <a:pt x="21742" y="5047"/>
                    <a:pt x="21604" y="5323"/>
                  </a:cubicBezTo>
                  <a:cubicBezTo>
                    <a:pt x="21292" y="5772"/>
                    <a:pt x="21016" y="6187"/>
                    <a:pt x="20739" y="6637"/>
                  </a:cubicBezTo>
                  <a:cubicBezTo>
                    <a:pt x="20152" y="7501"/>
                    <a:pt x="19737" y="8503"/>
                    <a:pt x="19011" y="9367"/>
                  </a:cubicBezTo>
                  <a:cubicBezTo>
                    <a:pt x="18700" y="9817"/>
                    <a:pt x="18285" y="10231"/>
                    <a:pt x="17836" y="10681"/>
                  </a:cubicBezTo>
                  <a:lnTo>
                    <a:pt x="17836" y="9955"/>
                  </a:lnTo>
                  <a:lnTo>
                    <a:pt x="17698" y="9955"/>
                  </a:lnTo>
                  <a:cubicBezTo>
                    <a:pt x="17559" y="9955"/>
                    <a:pt x="17283" y="10093"/>
                    <a:pt x="17145" y="10093"/>
                  </a:cubicBezTo>
                  <a:lnTo>
                    <a:pt x="16557" y="10093"/>
                  </a:lnTo>
                  <a:cubicBezTo>
                    <a:pt x="16695" y="10093"/>
                    <a:pt x="16695" y="10231"/>
                    <a:pt x="16695" y="10231"/>
                  </a:cubicBezTo>
                  <a:cubicBezTo>
                    <a:pt x="16695" y="10370"/>
                    <a:pt x="16834" y="10370"/>
                    <a:pt x="16972" y="10370"/>
                  </a:cubicBezTo>
                  <a:lnTo>
                    <a:pt x="16972" y="10957"/>
                  </a:lnTo>
                  <a:cubicBezTo>
                    <a:pt x="16834" y="10819"/>
                    <a:pt x="16695" y="10819"/>
                    <a:pt x="16695" y="10819"/>
                  </a:cubicBezTo>
                  <a:cubicBezTo>
                    <a:pt x="16419" y="10681"/>
                    <a:pt x="16281" y="10370"/>
                    <a:pt x="16108" y="10231"/>
                  </a:cubicBezTo>
                  <a:cubicBezTo>
                    <a:pt x="15969" y="10093"/>
                    <a:pt x="15969" y="10093"/>
                    <a:pt x="15969" y="9955"/>
                  </a:cubicBezTo>
                  <a:lnTo>
                    <a:pt x="15693" y="9955"/>
                  </a:lnTo>
                  <a:cubicBezTo>
                    <a:pt x="15555" y="9955"/>
                    <a:pt x="15244" y="9817"/>
                    <a:pt x="15105" y="9817"/>
                  </a:cubicBezTo>
                  <a:cubicBezTo>
                    <a:pt x="15244" y="10093"/>
                    <a:pt x="15555" y="10370"/>
                    <a:pt x="15693" y="10681"/>
                  </a:cubicBezTo>
                  <a:cubicBezTo>
                    <a:pt x="15416" y="10508"/>
                    <a:pt x="15105" y="10508"/>
                    <a:pt x="14829" y="10370"/>
                  </a:cubicBezTo>
                  <a:lnTo>
                    <a:pt x="14552" y="10370"/>
                  </a:lnTo>
                  <a:cubicBezTo>
                    <a:pt x="14552" y="10093"/>
                    <a:pt x="14379" y="9817"/>
                    <a:pt x="14379" y="9644"/>
                  </a:cubicBezTo>
                  <a:cubicBezTo>
                    <a:pt x="13965" y="9367"/>
                    <a:pt x="13377" y="9229"/>
                    <a:pt x="12824" y="9091"/>
                  </a:cubicBezTo>
                  <a:lnTo>
                    <a:pt x="12824" y="9091"/>
                  </a:lnTo>
                  <a:cubicBezTo>
                    <a:pt x="13101" y="9505"/>
                    <a:pt x="13377" y="9955"/>
                    <a:pt x="13515" y="10370"/>
                  </a:cubicBezTo>
                  <a:lnTo>
                    <a:pt x="13515" y="10681"/>
                  </a:lnTo>
                  <a:cubicBezTo>
                    <a:pt x="13239" y="10681"/>
                    <a:pt x="13101" y="10681"/>
                    <a:pt x="12824" y="10508"/>
                  </a:cubicBezTo>
                  <a:cubicBezTo>
                    <a:pt x="12375" y="9955"/>
                    <a:pt x="12098" y="9229"/>
                    <a:pt x="11649" y="8641"/>
                  </a:cubicBezTo>
                  <a:cubicBezTo>
                    <a:pt x="11511" y="8503"/>
                    <a:pt x="11234" y="8503"/>
                    <a:pt x="10923" y="8365"/>
                  </a:cubicBezTo>
                  <a:lnTo>
                    <a:pt x="10923" y="8365"/>
                  </a:lnTo>
                  <a:cubicBezTo>
                    <a:pt x="11234" y="9091"/>
                    <a:pt x="11649" y="9644"/>
                    <a:pt x="12098" y="10370"/>
                  </a:cubicBezTo>
                  <a:lnTo>
                    <a:pt x="11787" y="10370"/>
                  </a:lnTo>
                  <a:cubicBezTo>
                    <a:pt x="11649" y="10370"/>
                    <a:pt x="11511" y="10231"/>
                    <a:pt x="11372" y="10231"/>
                  </a:cubicBezTo>
                  <a:cubicBezTo>
                    <a:pt x="10785" y="9505"/>
                    <a:pt x="10370" y="8780"/>
                    <a:pt x="10059" y="8088"/>
                  </a:cubicBezTo>
                  <a:cubicBezTo>
                    <a:pt x="9782" y="7915"/>
                    <a:pt x="9506" y="7915"/>
                    <a:pt x="9368" y="7915"/>
                  </a:cubicBezTo>
                  <a:lnTo>
                    <a:pt x="9195" y="7777"/>
                  </a:lnTo>
                  <a:lnTo>
                    <a:pt x="9195" y="7777"/>
                  </a:lnTo>
                  <a:cubicBezTo>
                    <a:pt x="9368" y="7916"/>
                    <a:pt x="9368" y="8088"/>
                    <a:pt x="9506" y="8227"/>
                  </a:cubicBezTo>
                  <a:cubicBezTo>
                    <a:pt x="9782" y="8780"/>
                    <a:pt x="10059" y="9505"/>
                    <a:pt x="10508" y="10093"/>
                  </a:cubicBezTo>
                  <a:cubicBezTo>
                    <a:pt x="10232" y="9955"/>
                    <a:pt x="10059" y="9955"/>
                    <a:pt x="9782" y="9955"/>
                  </a:cubicBezTo>
                  <a:cubicBezTo>
                    <a:pt x="9368" y="9229"/>
                    <a:pt x="8918" y="8503"/>
                    <a:pt x="8503" y="7915"/>
                  </a:cubicBezTo>
                  <a:cubicBezTo>
                    <a:pt x="8503" y="7777"/>
                    <a:pt x="8503" y="7777"/>
                    <a:pt x="8331" y="7639"/>
                  </a:cubicBezTo>
                  <a:cubicBezTo>
                    <a:pt x="8192" y="7639"/>
                    <a:pt x="7916" y="7501"/>
                    <a:pt x="7639" y="7501"/>
                  </a:cubicBezTo>
                  <a:cubicBezTo>
                    <a:pt x="7639" y="7639"/>
                    <a:pt x="7778" y="7777"/>
                    <a:pt x="7778" y="7777"/>
                  </a:cubicBezTo>
                  <a:cubicBezTo>
                    <a:pt x="8192" y="8503"/>
                    <a:pt x="8642" y="9091"/>
                    <a:pt x="8918" y="9644"/>
                  </a:cubicBezTo>
                  <a:cubicBezTo>
                    <a:pt x="8780" y="9644"/>
                    <a:pt x="8503" y="9505"/>
                    <a:pt x="8192" y="9505"/>
                  </a:cubicBezTo>
                  <a:lnTo>
                    <a:pt x="8192" y="9367"/>
                  </a:lnTo>
                  <a:cubicBezTo>
                    <a:pt x="7639" y="8641"/>
                    <a:pt x="7190" y="8088"/>
                    <a:pt x="6775" y="7362"/>
                  </a:cubicBezTo>
                  <a:cubicBezTo>
                    <a:pt x="6602" y="7362"/>
                    <a:pt x="6464" y="7362"/>
                    <a:pt x="6464" y="7224"/>
                  </a:cubicBezTo>
                  <a:lnTo>
                    <a:pt x="5911" y="7224"/>
                  </a:lnTo>
                  <a:cubicBezTo>
                    <a:pt x="6464" y="7915"/>
                    <a:pt x="6913" y="8641"/>
                    <a:pt x="7466" y="9367"/>
                  </a:cubicBezTo>
                  <a:cubicBezTo>
                    <a:pt x="7190" y="9229"/>
                    <a:pt x="6913" y="9229"/>
                    <a:pt x="6602" y="9091"/>
                  </a:cubicBezTo>
                  <a:lnTo>
                    <a:pt x="6464" y="9091"/>
                  </a:lnTo>
                  <a:cubicBezTo>
                    <a:pt x="6188" y="8365"/>
                    <a:pt x="5600" y="7639"/>
                    <a:pt x="5185" y="6913"/>
                  </a:cubicBezTo>
                  <a:cubicBezTo>
                    <a:pt x="5047" y="6913"/>
                    <a:pt x="4736" y="6775"/>
                    <a:pt x="4459" y="6775"/>
                  </a:cubicBezTo>
                  <a:cubicBezTo>
                    <a:pt x="4459" y="6637"/>
                    <a:pt x="4321" y="6637"/>
                    <a:pt x="4321" y="6637"/>
                  </a:cubicBezTo>
                  <a:lnTo>
                    <a:pt x="4321" y="6637"/>
                  </a:lnTo>
                  <a:cubicBezTo>
                    <a:pt x="4736" y="7362"/>
                    <a:pt x="5323" y="8088"/>
                    <a:pt x="5738" y="8952"/>
                  </a:cubicBezTo>
                  <a:cubicBezTo>
                    <a:pt x="5600" y="8780"/>
                    <a:pt x="5323" y="8780"/>
                    <a:pt x="5185" y="8780"/>
                  </a:cubicBezTo>
                  <a:lnTo>
                    <a:pt x="5185" y="8641"/>
                  </a:lnTo>
                  <a:cubicBezTo>
                    <a:pt x="5047" y="8641"/>
                    <a:pt x="5047" y="8641"/>
                    <a:pt x="5047" y="8503"/>
                  </a:cubicBezTo>
                  <a:cubicBezTo>
                    <a:pt x="4736" y="8227"/>
                    <a:pt x="4598" y="7777"/>
                    <a:pt x="4321" y="7501"/>
                  </a:cubicBezTo>
                  <a:cubicBezTo>
                    <a:pt x="4183" y="7051"/>
                    <a:pt x="3872" y="6775"/>
                    <a:pt x="3595" y="6498"/>
                  </a:cubicBezTo>
                  <a:lnTo>
                    <a:pt x="3595" y="6360"/>
                  </a:lnTo>
                  <a:cubicBezTo>
                    <a:pt x="3595" y="6187"/>
                    <a:pt x="3595" y="6049"/>
                    <a:pt x="3457" y="5772"/>
                  </a:cubicBezTo>
                  <a:cubicBezTo>
                    <a:pt x="3457" y="5634"/>
                    <a:pt x="3457" y="5323"/>
                    <a:pt x="3319" y="5047"/>
                  </a:cubicBezTo>
                  <a:lnTo>
                    <a:pt x="3319" y="4908"/>
                  </a:lnTo>
                  <a:lnTo>
                    <a:pt x="3595" y="4908"/>
                  </a:lnTo>
                  <a:lnTo>
                    <a:pt x="3595" y="4182"/>
                  </a:lnTo>
                  <a:lnTo>
                    <a:pt x="3595" y="4044"/>
                  </a:lnTo>
                  <a:lnTo>
                    <a:pt x="3457" y="4044"/>
                  </a:lnTo>
                  <a:cubicBezTo>
                    <a:pt x="3457" y="3906"/>
                    <a:pt x="3595" y="3768"/>
                    <a:pt x="3595" y="3595"/>
                  </a:cubicBezTo>
                  <a:cubicBezTo>
                    <a:pt x="3457" y="3318"/>
                    <a:pt x="3319" y="3042"/>
                    <a:pt x="3146" y="2731"/>
                  </a:cubicBezTo>
                  <a:cubicBezTo>
                    <a:pt x="3008" y="3042"/>
                    <a:pt x="2869" y="3180"/>
                    <a:pt x="2731" y="3457"/>
                  </a:cubicBezTo>
                  <a:lnTo>
                    <a:pt x="2593" y="3457"/>
                  </a:lnTo>
                  <a:cubicBezTo>
                    <a:pt x="2143" y="3318"/>
                    <a:pt x="1590" y="3042"/>
                    <a:pt x="1141" y="2592"/>
                  </a:cubicBezTo>
                  <a:lnTo>
                    <a:pt x="1003" y="2592"/>
                  </a:lnTo>
                  <a:cubicBezTo>
                    <a:pt x="1141" y="2454"/>
                    <a:pt x="1141" y="2316"/>
                    <a:pt x="1279" y="2178"/>
                  </a:cubicBezTo>
                  <a:lnTo>
                    <a:pt x="1279" y="2178"/>
                  </a:lnTo>
                  <a:cubicBezTo>
                    <a:pt x="726" y="2316"/>
                    <a:pt x="139" y="2731"/>
                    <a:pt x="0" y="3318"/>
                  </a:cubicBezTo>
                  <a:cubicBezTo>
                    <a:pt x="0" y="4459"/>
                    <a:pt x="139" y="5634"/>
                    <a:pt x="415" y="6775"/>
                  </a:cubicBezTo>
                  <a:cubicBezTo>
                    <a:pt x="415" y="6913"/>
                    <a:pt x="553" y="6913"/>
                    <a:pt x="553" y="7051"/>
                  </a:cubicBezTo>
                  <a:lnTo>
                    <a:pt x="726" y="7224"/>
                  </a:lnTo>
                  <a:cubicBezTo>
                    <a:pt x="1418" y="7639"/>
                    <a:pt x="2005" y="7777"/>
                    <a:pt x="2731" y="8088"/>
                  </a:cubicBezTo>
                  <a:cubicBezTo>
                    <a:pt x="2731" y="8227"/>
                    <a:pt x="2869" y="8503"/>
                    <a:pt x="2869" y="8641"/>
                  </a:cubicBezTo>
                  <a:cubicBezTo>
                    <a:pt x="2869" y="8780"/>
                    <a:pt x="2869" y="8952"/>
                    <a:pt x="3008" y="8952"/>
                  </a:cubicBezTo>
                  <a:lnTo>
                    <a:pt x="3146" y="9091"/>
                  </a:lnTo>
                  <a:cubicBezTo>
                    <a:pt x="4874" y="9644"/>
                    <a:pt x="6602" y="10093"/>
                    <a:pt x="8503" y="10508"/>
                  </a:cubicBezTo>
                  <a:cubicBezTo>
                    <a:pt x="9368" y="10681"/>
                    <a:pt x="10232" y="10957"/>
                    <a:pt x="11234" y="11095"/>
                  </a:cubicBezTo>
                  <a:cubicBezTo>
                    <a:pt x="11649" y="11234"/>
                    <a:pt x="12098" y="11234"/>
                    <a:pt x="12513" y="11372"/>
                  </a:cubicBezTo>
                  <a:cubicBezTo>
                    <a:pt x="12962" y="11545"/>
                    <a:pt x="13377" y="11545"/>
                    <a:pt x="13826" y="11683"/>
                  </a:cubicBezTo>
                  <a:cubicBezTo>
                    <a:pt x="14103" y="11683"/>
                    <a:pt x="14241" y="11683"/>
                    <a:pt x="14379" y="11545"/>
                  </a:cubicBezTo>
                  <a:lnTo>
                    <a:pt x="14379" y="11372"/>
                  </a:lnTo>
                  <a:lnTo>
                    <a:pt x="14552" y="11234"/>
                  </a:lnTo>
                  <a:cubicBezTo>
                    <a:pt x="15416" y="11545"/>
                    <a:pt x="16281" y="11683"/>
                    <a:pt x="17283" y="11821"/>
                  </a:cubicBezTo>
                  <a:lnTo>
                    <a:pt x="17559" y="11821"/>
                  </a:lnTo>
                  <a:cubicBezTo>
                    <a:pt x="17559" y="11821"/>
                    <a:pt x="17698" y="11821"/>
                    <a:pt x="17836" y="11683"/>
                  </a:cubicBezTo>
                  <a:cubicBezTo>
                    <a:pt x="18424" y="11234"/>
                    <a:pt x="19011" y="10819"/>
                    <a:pt x="19426" y="10231"/>
                  </a:cubicBezTo>
                  <a:cubicBezTo>
                    <a:pt x="19875" y="9644"/>
                    <a:pt x="20290" y="8952"/>
                    <a:pt x="20739" y="8365"/>
                  </a:cubicBezTo>
                  <a:cubicBezTo>
                    <a:pt x="21154" y="7639"/>
                    <a:pt x="21604" y="7051"/>
                    <a:pt x="21880" y="6498"/>
                  </a:cubicBezTo>
                  <a:cubicBezTo>
                    <a:pt x="22157" y="6049"/>
                    <a:pt x="22329" y="5772"/>
                    <a:pt x="22468" y="5496"/>
                  </a:cubicBezTo>
                  <a:cubicBezTo>
                    <a:pt x="22606" y="5323"/>
                    <a:pt x="22744" y="5185"/>
                    <a:pt x="22744" y="5047"/>
                  </a:cubicBezTo>
                  <a:lnTo>
                    <a:pt x="23194" y="4632"/>
                  </a:lnTo>
                  <a:lnTo>
                    <a:pt x="23194" y="4321"/>
                  </a:lnTo>
                  <a:cubicBezTo>
                    <a:pt x="23194" y="4182"/>
                    <a:pt x="23332" y="4182"/>
                    <a:pt x="23332" y="4044"/>
                  </a:cubicBezTo>
                  <a:cubicBezTo>
                    <a:pt x="23194" y="3042"/>
                    <a:pt x="23194" y="2039"/>
                    <a:pt x="23021" y="1175"/>
                  </a:cubicBezTo>
                  <a:lnTo>
                    <a:pt x="23021" y="1002"/>
                  </a:lnTo>
                  <a:cubicBezTo>
                    <a:pt x="22744" y="588"/>
                    <a:pt x="22329" y="138"/>
                    <a:pt x="218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8"/>
            <p:cNvSpPr/>
            <p:nvPr/>
          </p:nvSpPr>
          <p:spPr>
            <a:xfrm>
              <a:off x="7422718" y="3792548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8"/>
            <p:cNvSpPr/>
            <p:nvPr/>
          </p:nvSpPr>
          <p:spPr>
            <a:xfrm>
              <a:off x="7422718" y="3792548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8"/>
            <p:cNvSpPr/>
            <p:nvPr/>
          </p:nvSpPr>
          <p:spPr>
            <a:xfrm>
              <a:off x="7147827" y="3973937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8"/>
            <p:cNvSpPr/>
            <p:nvPr/>
          </p:nvSpPr>
          <p:spPr>
            <a:xfrm>
              <a:off x="7200568" y="3763015"/>
              <a:ext cx="143438" cy="137824"/>
            </a:xfrm>
            <a:custGeom>
              <a:avLst/>
              <a:gdLst/>
              <a:ahLst/>
              <a:cxnLst/>
              <a:rect l="l" t="t" r="r" b="b"/>
              <a:pathLst>
                <a:path w="7052" h="6776" extrusionOk="0">
                  <a:moveTo>
                    <a:pt x="3146" y="1"/>
                  </a:moveTo>
                  <a:cubicBezTo>
                    <a:pt x="2731" y="1"/>
                    <a:pt x="2143" y="139"/>
                    <a:pt x="1729" y="450"/>
                  </a:cubicBezTo>
                  <a:cubicBezTo>
                    <a:pt x="1279" y="588"/>
                    <a:pt x="1003" y="1003"/>
                    <a:pt x="692" y="1452"/>
                  </a:cubicBezTo>
                  <a:cubicBezTo>
                    <a:pt x="553" y="1591"/>
                    <a:pt x="553" y="1729"/>
                    <a:pt x="415" y="1867"/>
                  </a:cubicBezTo>
                  <a:cubicBezTo>
                    <a:pt x="277" y="2178"/>
                    <a:pt x="139" y="2455"/>
                    <a:pt x="139" y="2731"/>
                  </a:cubicBezTo>
                  <a:cubicBezTo>
                    <a:pt x="0" y="3457"/>
                    <a:pt x="139" y="4045"/>
                    <a:pt x="277" y="4598"/>
                  </a:cubicBezTo>
                  <a:cubicBezTo>
                    <a:pt x="415" y="4909"/>
                    <a:pt x="553" y="5185"/>
                    <a:pt x="864" y="5462"/>
                  </a:cubicBezTo>
                  <a:cubicBezTo>
                    <a:pt x="1003" y="5635"/>
                    <a:pt x="1279" y="5911"/>
                    <a:pt x="1556" y="6049"/>
                  </a:cubicBezTo>
                  <a:cubicBezTo>
                    <a:pt x="1867" y="6188"/>
                    <a:pt x="2143" y="6326"/>
                    <a:pt x="2282" y="6499"/>
                  </a:cubicBezTo>
                  <a:cubicBezTo>
                    <a:pt x="2593" y="6499"/>
                    <a:pt x="2869" y="6637"/>
                    <a:pt x="3284" y="6637"/>
                  </a:cubicBezTo>
                  <a:cubicBezTo>
                    <a:pt x="3595" y="6775"/>
                    <a:pt x="3872" y="6775"/>
                    <a:pt x="4010" y="6775"/>
                  </a:cubicBezTo>
                  <a:cubicBezTo>
                    <a:pt x="4459" y="6775"/>
                    <a:pt x="4874" y="6637"/>
                    <a:pt x="5185" y="6637"/>
                  </a:cubicBezTo>
                  <a:cubicBezTo>
                    <a:pt x="5462" y="6499"/>
                    <a:pt x="5738" y="6499"/>
                    <a:pt x="5876" y="6188"/>
                  </a:cubicBezTo>
                  <a:cubicBezTo>
                    <a:pt x="6187" y="6049"/>
                    <a:pt x="6464" y="5911"/>
                    <a:pt x="6602" y="5635"/>
                  </a:cubicBezTo>
                  <a:cubicBezTo>
                    <a:pt x="6740" y="5324"/>
                    <a:pt x="6913" y="5047"/>
                    <a:pt x="6913" y="4771"/>
                  </a:cubicBezTo>
                  <a:cubicBezTo>
                    <a:pt x="7052" y="4459"/>
                    <a:pt x="7052" y="4183"/>
                    <a:pt x="7052" y="3906"/>
                  </a:cubicBezTo>
                  <a:cubicBezTo>
                    <a:pt x="7052" y="3595"/>
                    <a:pt x="7052" y="3319"/>
                    <a:pt x="6913" y="2869"/>
                  </a:cubicBezTo>
                  <a:cubicBezTo>
                    <a:pt x="6913" y="2731"/>
                    <a:pt x="6740" y="2455"/>
                    <a:pt x="6602" y="2005"/>
                  </a:cubicBezTo>
                  <a:cubicBezTo>
                    <a:pt x="6464" y="1591"/>
                    <a:pt x="6187" y="1314"/>
                    <a:pt x="5876" y="865"/>
                  </a:cubicBezTo>
                  <a:cubicBezTo>
                    <a:pt x="5462" y="588"/>
                    <a:pt x="5012" y="450"/>
                    <a:pt x="4597" y="277"/>
                  </a:cubicBezTo>
                  <a:cubicBezTo>
                    <a:pt x="4148" y="139"/>
                    <a:pt x="3733" y="1"/>
                    <a:pt x="32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8" name="Google Shape;1378;p8"/>
          <p:cNvGrpSpPr/>
          <p:nvPr/>
        </p:nvGrpSpPr>
        <p:grpSpPr>
          <a:xfrm>
            <a:off x="1238457" y="3095676"/>
            <a:ext cx="1533281" cy="1331530"/>
            <a:chOff x="2599736" y="3491668"/>
            <a:chExt cx="1280081" cy="1111832"/>
          </a:xfrm>
        </p:grpSpPr>
        <p:sp>
          <p:nvSpPr>
            <p:cNvPr id="1379" name="Google Shape;1379;p8"/>
            <p:cNvSpPr/>
            <p:nvPr/>
          </p:nvSpPr>
          <p:spPr>
            <a:xfrm>
              <a:off x="2599736" y="3864141"/>
              <a:ext cx="1280081" cy="739359"/>
            </a:xfrm>
            <a:custGeom>
              <a:avLst/>
              <a:gdLst/>
              <a:ahLst/>
              <a:cxnLst/>
              <a:rect l="l" t="t" r="r" b="b"/>
              <a:pathLst>
                <a:path w="71274" h="41167" extrusionOk="0">
                  <a:moveTo>
                    <a:pt x="3872" y="1"/>
                  </a:moveTo>
                  <a:cubicBezTo>
                    <a:pt x="3319" y="1"/>
                    <a:pt x="2593" y="277"/>
                    <a:pt x="2316" y="1003"/>
                  </a:cubicBezTo>
                  <a:cubicBezTo>
                    <a:pt x="1452" y="2317"/>
                    <a:pt x="1003" y="3872"/>
                    <a:pt x="588" y="5324"/>
                  </a:cubicBezTo>
                  <a:cubicBezTo>
                    <a:pt x="139" y="7052"/>
                    <a:pt x="1" y="8780"/>
                    <a:pt x="139" y="10509"/>
                  </a:cubicBezTo>
                  <a:cubicBezTo>
                    <a:pt x="139" y="11234"/>
                    <a:pt x="277" y="11960"/>
                    <a:pt x="588" y="12686"/>
                  </a:cubicBezTo>
                  <a:cubicBezTo>
                    <a:pt x="865" y="13550"/>
                    <a:pt x="1280" y="14103"/>
                    <a:pt x="1729" y="14829"/>
                  </a:cubicBezTo>
                  <a:cubicBezTo>
                    <a:pt x="2144" y="15417"/>
                    <a:pt x="2731" y="15832"/>
                    <a:pt x="3319" y="16281"/>
                  </a:cubicBezTo>
                  <a:cubicBezTo>
                    <a:pt x="3872" y="16696"/>
                    <a:pt x="4598" y="17283"/>
                    <a:pt x="5324" y="17698"/>
                  </a:cubicBezTo>
                  <a:cubicBezTo>
                    <a:pt x="8054" y="19426"/>
                    <a:pt x="11096" y="20878"/>
                    <a:pt x="13965" y="22468"/>
                  </a:cubicBezTo>
                  <a:cubicBezTo>
                    <a:pt x="15555" y="23332"/>
                    <a:pt x="17007" y="24196"/>
                    <a:pt x="18424" y="25199"/>
                  </a:cubicBezTo>
                  <a:cubicBezTo>
                    <a:pt x="20152" y="26512"/>
                    <a:pt x="22019" y="27791"/>
                    <a:pt x="23747" y="29243"/>
                  </a:cubicBezTo>
                  <a:cubicBezTo>
                    <a:pt x="27653" y="32250"/>
                    <a:pt x="31524" y="35430"/>
                    <a:pt x="35706" y="38161"/>
                  </a:cubicBezTo>
                  <a:cubicBezTo>
                    <a:pt x="36709" y="38886"/>
                    <a:pt x="37573" y="39474"/>
                    <a:pt x="38610" y="40027"/>
                  </a:cubicBezTo>
                  <a:cubicBezTo>
                    <a:pt x="39474" y="40476"/>
                    <a:pt x="40338" y="40753"/>
                    <a:pt x="41202" y="40891"/>
                  </a:cubicBezTo>
                  <a:cubicBezTo>
                    <a:pt x="41995" y="41082"/>
                    <a:pt x="42813" y="41167"/>
                    <a:pt x="43635" y="41167"/>
                  </a:cubicBezTo>
                  <a:cubicBezTo>
                    <a:pt x="44747" y="41167"/>
                    <a:pt x="45866" y="41011"/>
                    <a:pt x="46940" y="40753"/>
                  </a:cubicBezTo>
                  <a:cubicBezTo>
                    <a:pt x="47804" y="40476"/>
                    <a:pt x="48668" y="40027"/>
                    <a:pt x="49532" y="39751"/>
                  </a:cubicBezTo>
                  <a:cubicBezTo>
                    <a:pt x="50397" y="39301"/>
                    <a:pt x="51122" y="38886"/>
                    <a:pt x="51848" y="38437"/>
                  </a:cubicBezTo>
                  <a:cubicBezTo>
                    <a:pt x="53715" y="37296"/>
                    <a:pt x="55305" y="36018"/>
                    <a:pt x="56895" y="34704"/>
                  </a:cubicBezTo>
                  <a:cubicBezTo>
                    <a:pt x="59764" y="32250"/>
                    <a:pt x="62218" y="29658"/>
                    <a:pt x="65087" y="27376"/>
                  </a:cubicBezTo>
                  <a:cubicBezTo>
                    <a:pt x="66815" y="26063"/>
                    <a:pt x="68543" y="25060"/>
                    <a:pt x="69857" y="23470"/>
                  </a:cubicBezTo>
                  <a:cubicBezTo>
                    <a:pt x="70272" y="23056"/>
                    <a:pt x="70583" y="22606"/>
                    <a:pt x="70859" y="22019"/>
                  </a:cubicBezTo>
                  <a:cubicBezTo>
                    <a:pt x="70859" y="21742"/>
                    <a:pt x="70997" y="21466"/>
                    <a:pt x="71136" y="21155"/>
                  </a:cubicBezTo>
                  <a:cubicBezTo>
                    <a:pt x="71274" y="20878"/>
                    <a:pt x="71274" y="20602"/>
                    <a:pt x="71274" y="20152"/>
                  </a:cubicBezTo>
                  <a:lnTo>
                    <a:pt x="71274" y="19599"/>
                  </a:lnTo>
                  <a:cubicBezTo>
                    <a:pt x="71274" y="19288"/>
                    <a:pt x="71136" y="18873"/>
                    <a:pt x="70997" y="18562"/>
                  </a:cubicBezTo>
                  <a:cubicBezTo>
                    <a:pt x="70721" y="17698"/>
                    <a:pt x="70272" y="17145"/>
                    <a:pt x="69719" y="16557"/>
                  </a:cubicBezTo>
                  <a:cubicBezTo>
                    <a:pt x="69371" y="16144"/>
                    <a:pt x="68890" y="15960"/>
                    <a:pt x="68421" y="15960"/>
                  </a:cubicBezTo>
                  <a:cubicBezTo>
                    <a:pt x="67910" y="15960"/>
                    <a:pt x="67415" y="16179"/>
                    <a:pt x="67126" y="16557"/>
                  </a:cubicBezTo>
                  <a:cubicBezTo>
                    <a:pt x="66262" y="17283"/>
                    <a:pt x="66400" y="18424"/>
                    <a:pt x="67126" y="19288"/>
                  </a:cubicBezTo>
                  <a:lnTo>
                    <a:pt x="67264" y="19426"/>
                  </a:lnTo>
                  <a:cubicBezTo>
                    <a:pt x="67264" y="19599"/>
                    <a:pt x="67403" y="19599"/>
                    <a:pt x="67403" y="19737"/>
                  </a:cubicBezTo>
                  <a:lnTo>
                    <a:pt x="67403" y="19876"/>
                  </a:lnTo>
                  <a:lnTo>
                    <a:pt x="67403" y="20014"/>
                  </a:lnTo>
                  <a:lnTo>
                    <a:pt x="67403" y="20290"/>
                  </a:lnTo>
                  <a:cubicBezTo>
                    <a:pt x="67264" y="20602"/>
                    <a:pt x="67126" y="20740"/>
                    <a:pt x="66953" y="20878"/>
                  </a:cubicBezTo>
                  <a:cubicBezTo>
                    <a:pt x="66539" y="21466"/>
                    <a:pt x="65951" y="22019"/>
                    <a:pt x="65398" y="22468"/>
                  </a:cubicBezTo>
                  <a:cubicBezTo>
                    <a:pt x="64361" y="23194"/>
                    <a:pt x="63359" y="23920"/>
                    <a:pt x="62494" y="24611"/>
                  </a:cubicBezTo>
                  <a:cubicBezTo>
                    <a:pt x="61354" y="25475"/>
                    <a:pt x="60351" y="26339"/>
                    <a:pt x="59349" y="27376"/>
                  </a:cubicBezTo>
                  <a:cubicBezTo>
                    <a:pt x="57171" y="29381"/>
                    <a:pt x="54855" y="31386"/>
                    <a:pt x="52436" y="33425"/>
                  </a:cubicBezTo>
                  <a:cubicBezTo>
                    <a:pt x="50846" y="34566"/>
                    <a:pt x="49118" y="35706"/>
                    <a:pt x="47389" y="36571"/>
                  </a:cubicBezTo>
                  <a:cubicBezTo>
                    <a:pt x="46387" y="36882"/>
                    <a:pt x="45523" y="37158"/>
                    <a:pt x="44486" y="37296"/>
                  </a:cubicBezTo>
                  <a:lnTo>
                    <a:pt x="43069" y="37296"/>
                  </a:lnTo>
                  <a:cubicBezTo>
                    <a:pt x="43207" y="36432"/>
                    <a:pt x="43069" y="35568"/>
                    <a:pt x="42758" y="34704"/>
                  </a:cubicBezTo>
                  <a:cubicBezTo>
                    <a:pt x="42343" y="33702"/>
                    <a:pt x="41755" y="32838"/>
                    <a:pt x="41029" y="31973"/>
                  </a:cubicBezTo>
                  <a:cubicBezTo>
                    <a:pt x="40767" y="31629"/>
                    <a:pt x="40303" y="31480"/>
                    <a:pt x="39825" y="31480"/>
                  </a:cubicBezTo>
                  <a:cubicBezTo>
                    <a:pt x="39295" y="31480"/>
                    <a:pt x="38746" y="31664"/>
                    <a:pt x="38437" y="31973"/>
                  </a:cubicBezTo>
                  <a:cubicBezTo>
                    <a:pt x="38022" y="32388"/>
                    <a:pt x="37884" y="32838"/>
                    <a:pt x="37884" y="33425"/>
                  </a:cubicBezTo>
                  <a:lnTo>
                    <a:pt x="37884" y="33702"/>
                  </a:lnTo>
                  <a:cubicBezTo>
                    <a:pt x="37746" y="33563"/>
                    <a:pt x="37573" y="33425"/>
                    <a:pt x="37435" y="33425"/>
                  </a:cubicBezTo>
                  <a:cubicBezTo>
                    <a:pt x="36017" y="32112"/>
                    <a:pt x="34566" y="30833"/>
                    <a:pt x="33425" y="29381"/>
                  </a:cubicBezTo>
                  <a:cubicBezTo>
                    <a:pt x="32976" y="28793"/>
                    <a:pt x="32561" y="28068"/>
                    <a:pt x="32250" y="27515"/>
                  </a:cubicBezTo>
                  <a:cubicBezTo>
                    <a:pt x="31973" y="26927"/>
                    <a:pt x="31835" y="26650"/>
                    <a:pt x="31386" y="26339"/>
                  </a:cubicBezTo>
                  <a:cubicBezTo>
                    <a:pt x="30971" y="26201"/>
                    <a:pt x="30660" y="26063"/>
                    <a:pt x="30383" y="26063"/>
                  </a:cubicBezTo>
                  <a:lnTo>
                    <a:pt x="29796" y="26063"/>
                  </a:lnTo>
                  <a:cubicBezTo>
                    <a:pt x="29381" y="26201"/>
                    <a:pt x="28932" y="26650"/>
                    <a:pt x="28655" y="27065"/>
                  </a:cubicBezTo>
                  <a:cubicBezTo>
                    <a:pt x="28517" y="27376"/>
                    <a:pt x="28517" y="27653"/>
                    <a:pt x="28517" y="28068"/>
                  </a:cubicBezTo>
                  <a:cubicBezTo>
                    <a:pt x="24784" y="25199"/>
                    <a:pt x="21154" y="22330"/>
                    <a:pt x="17283" y="20014"/>
                  </a:cubicBezTo>
                  <a:cubicBezTo>
                    <a:pt x="15555" y="18873"/>
                    <a:pt x="13550" y="18009"/>
                    <a:pt x="11649" y="17007"/>
                  </a:cubicBezTo>
                  <a:cubicBezTo>
                    <a:pt x="9644" y="15832"/>
                    <a:pt x="7640" y="14829"/>
                    <a:pt x="5911" y="13377"/>
                  </a:cubicBezTo>
                  <a:cubicBezTo>
                    <a:pt x="5324" y="13101"/>
                    <a:pt x="4909" y="12686"/>
                    <a:pt x="4460" y="12099"/>
                  </a:cubicBezTo>
                  <a:cubicBezTo>
                    <a:pt x="4460" y="11960"/>
                    <a:pt x="4321" y="11822"/>
                    <a:pt x="4183" y="11649"/>
                  </a:cubicBezTo>
                  <a:cubicBezTo>
                    <a:pt x="4183" y="11373"/>
                    <a:pt x="4045" y="10958"/>
                    <a:pt x="4045" y="10647"/>
                  </a:cubicBezTo>
                  <a:cubicBezTo>
                    <a:pt x="3872" y="9783"/>
                    <a:pt x="3872" y="8780"/>
                    <a:pt x="4045" y="7916"/>
                  </a:cubicBezTo>
                  <a:cubicBezTo>
                    <a:pt x="4183" y="6464"/>
                    <a:pt x="4598" y="5186"/>
                    <a:pt x="5047" y="3872"/>
                  </a:cubicBezTo>
                  <a:cubicBezTo>
                    <a:pt x="5185" y="3457"/>
                    <a:pt x="5324" y="3181"/>
                    <a:pt x="5600" y="2870"/>
                  </a:cubicBezTo>
                  <a:cubicBezTo>
                    <a:pt x="6050" y="2006"/>
                    <a:pt x="5773" y="865"/>
                    <a:pt x="4909" y="277"/>
                  </a:cubicBezTo>
                  <a:cubicBezTo>
                    <a:pt x="4598" y="139"/>
                    <a:pt x="4321" y="1"/>
                    <a:pt x="38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8"/>
            <p:cNvSpPr/>
            <p:nvPr/>
          </p:nvSpPr>
          <p:spPr>
            <a:xfrm>
              <a:off x="3018778" y="4148465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8"/>
            <p:cNvSpPr/>
            <p:nvPr/>
          </p:nvSpPr>
          <p:spPr>
            <a:xfrm>
              <a:off x="2990222" y="4099417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8"/>
            <p:cNvSpPr/>
            <p:nvPr/>
          </p:nvSpPr>
          <p:spPr>
            <a:xfrm>
              <a:off x="2915095" y="4141012"/>
              <a:ext cx="62106" cy="46588"/>
            </a:xfrm>
            <a:custGeom>
              <a:avLst/>
              <a:gdLst/>
              <a:ahLst/>
              <a:cxnLst/>
              <a:rect l="l" t="t" r="r" b="b"/>
              <a:pathLst>
                <a:path w="3458" h="2594" extrusionOk="0">
                  <a:moveTo>
                    <a:pt x="1" y="1"/>
                  </a:moveTo>
                  <a:cubicBezTo>
                    <a:pt x="139" y="139"/>
                    <a:pt x="139" y="277"/>
                    <a:pt x="139" y="416"/>
                  </a:cubicBezTo>
                  <a:cubicBezTo>
                    <a:pt x="727" y="1003"/>
                    <a:pt x="1314" y="1418"/>
                    <a:pt x="1867" y="1867"/>
                  </a:cubicBezTo>
                  <a:cubicBezTo>
                    <a:pt x="2455" y="2144"/>
                    <a:pt x="2904" y="2455"/>
                    <a:pt x="3457" y="2593"/>
                  </a:cubicBezTo>
                  <a:cubicBezTo>
                    <a:pt x="3457" y="2455"/>
                    <a:pt x="3457" y="2144"/>
                    <a:pt x="3319" y="2006"/>
                  </a:cubicBezTo>
                  <a:lnTo>
                    <a:pt x="3181" y="2006"/>
                  </a:lnTo>
                  <a:cubicBezTo>
                    <a:pt x="3042" y="1867"/>
                    <a:pt x="3042" y="1867"/>
                    <a:pt x="2904" y="1729"/>
                  </a:cubicBezTo>
                  <a:cubicBezTo>
                    <a:pt x="2317" y="1418"/>
                    <a:pt x="1729" y="1141"/>
                    <a:pt x="1176" y="865"/>
                  </a:cubicBezTo>
                  <a:cubicBezTo>
                    <a:pt x="865" y="554"/>
                    <a:pt x="450" y="416"/>
                    <a:pt x="139" y="139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8"/>
            <p:cNvSpPr/>
            <p:nvPr/>
          </p:nvSpPr>
          <p:spPr>
            <a:xfrm>
              <a:off x="3018778" y="4145987"/>
              <a:ext cx="2496" cy="2496"/>
            </a:xfrm>
            <a:custGeom>
              <a:avLst/>
              <a:gdLst/>
              <a:ahLst/>
              <a:cxnLst/>
              <a:rect l="l" t="t" r="r" b="b"/>
              <a:pathLst>
                <a:path w="139" h="139" extrusionOk="0">
                  <a:moveTo>
                    <a:pt x="138" y="0"/>
                  </a:moveTo>
                  <a:lnTo>
                    <a:pt x="0" y="139"/>
                  </a:lnTo>
                  <a:cubicBezTo>
                    <a:pt x="0" y="139"/>
                    <a:pt x="138" y="139"/>
                    <a:pt x="138" y="0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8"/>
            <p:cNvSpPr/>
            <p:nvPr/>
          </p:nvSpPr>
          <p:spPr>
            <a:xfrm>
              <a:off x="3114380" y="4185086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8"/>
            <p:cNvSpPr/>
            <p:nvPr/>
          </p:nvSpPr>
          <p:spPr>
            <a:xfrm>
              <a:off x="2992701" y="4138533"/>
              <a:ext cx="39117" cy="51545"/>
            </a:xfrm>
            <a:custGeom>
              <a:avLst/>
              <a:gdLst/>
              <a:ahLst/>
              <a:cxnLst/>
              <a:rect l="l" t="t" r="r" b="b"/>
              <a:pathLst>
                <a:path w="2178" h="2870" extrusionOk="0">
                  <a:moveTo>
                    <a:pt x="2040" y="1"/>
                  </a:moveTo>
                  <a:lnTo>
                    <a:pt x="1452" y="554"/>
                  </a:lnTo>
                  <a:cubicBezTo>
                    <a:pt x="1003" y="1003"/>
                    <a:pt x="588" y="1418"/>
                    <a:pt x="139" y="2005"/>
                  </a:cubicBezTo>
                  <a:lnTo>
                    <a:pt x="0" y="2144"/>
                  </a:lnTo>
                  <a:lnTo>
                    <a:pt x="0" y="2869"/>
                  </a:lnTo>
                  <a:cubicBezTo>
                    <a:pt x="726" y="2144"/>
                    <a:pt x="1452" y="1279"/>
                    <a:pt x="2178" y="554"/>
                  </a:cubicBezTo>
                  <a:lnTo>
                    <a:pt x="2178" y="415"/>
                  </a:lnTo>
                  <a:cubicBezTo>
                    <a:pt x="2178" y="277"/>
                    <a:pt x="2178" y="139"/>
                    <a:pt x="2040" y="1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8"/>
            <p:cNvSpPr/>
            <p:nvPr/>
          </p:nvSpPr>
          <p:spPr>
            <a:xfrm>
              <a:off x="3262118" y="4143508"/>
              <a:ext cx="2496" cy="2496"/>
            </a:xfrm>
            <a:custGeom>
              <a:avLst/>
              <a:gdLst/>
              <a:ahLst/>
              <a:cxnLst/>
              <a:rect l="l" t="t" r="r" b="b"/>
              <a:pathLst>
                <a:path w="139" h="139" extrusionOk="0">
                  <a:moveTo>
                    <a:pt x="1" y="0"/>
                  </a:moveTo>
                  <a:lnTo>
                    <a:pt x="1" y="138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8"/>
            <p:cNvSpPr/>
            <p:nvPr/>
          </p:nvSpPr>
          <p:spPr>
            <a:xfrm>
              <a:off x="3388754" y="4057839"/>
              <a:ext cx="2514" cy="3107"/>
            </a:xfrm>
            <a:custGeom>
              <a:avLst/>
              <a:gdLst/>
              <a:ahLst/>
              <a:cxnLst/>
              <a:rect l="l" t="t" r="r" b="b"/>
              <a:pathLst>
                <a:path w="140" h="173" extrusionOk="0">
                  <a:moveTo>
                    <a:pt x="139" y="0"/>
                  </a:moveTo>
                  <a:cubicBezTo>
                    <a:pt x="139" y="173"/>
                    <a:pt x="1" y="173"/>
                    <a:pt x="1" y="173"/>
                  </a:cubicBezTo>
                  <a:lnTo>
                    <a:pt x="139" y="173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8"/>
            <p:cNvSpPr/>
            <p:nvPr/>
          </p:nvSpPr>
          <p:spPr>
            <a:xfrm>
              <a:off x="3391251" y="405783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8"/>
            <p:cNvSpPr/>
            <p:nvPr/>
          </p:nvSpPr>
          <p:spPr>
            <a:xfrm>
              <a:off x="3044838" y="4226070"/>
              <a:ext cx="58999" cy="44092"/>
            </a:xfrm>
            <a:custGeom>
              <a:avLst/>
              <a:gdLst/>
              <a:ahLst/>
              <a:cxnLst/>
              <a:rect l="l" t="t" r="r" b="b"/>
              <a:pathLst>
                <a:path w="3285" h="2455" extrusionOk="0">
                  <a:moveTo>
                    <a:pt x="1" y="0"/>
                  </a:moveTo>
                  <a:lnTo>
                    <a:pt x="1" y="311"/>
                  </a:lnTo>
                  <a:cubicBezTo>
                    <a:pt x="554" y="726"/>
                    <a:pt x="1141" y="1175"/>
                    <a:pt x="1729" y="1590"/>
                  </a:cubicBezTo>
                  <a:cubicBezTo>
                    <a:pt x="2282" y="1867"/>
                    <a:pt x="2731" y="2178"/>
                    <a:pt x="3285" y="2454"/>
                  </a:cubicBezTo>
                  <a:lnTo>
                    <a:pt x="3285" y="1867"/>
                  </a:lnTo>
                  <a:cubicBezTo>
                    <a:pt x="3215" y="1953"/>
                    <a:pt x="3146" y="1996"/>
                    <a:pt x="3077" y="1996"/>
                  </a:cubicBezTo>
                  <a:cubicBezTo>
                    <a:pt x="3008" y="1996"/>
                    <a:pt x="2939" y="1953"/>
                    <a:pt x="2870" y="1867"/>
                  </a:cubicBezTo>
                  <a:cubicBezTo>
                    <a:pt x="1867" y="1314"/>
                    <a:pt x="865" y="726"/>
                    <a:pt x="1" y="0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8"/>
            <p:cNvSpPr/>
            <p:nvPr/>
          </p:nvSpPr>
          <p:spPr>
            <a:xfrm>
              <a:off x="3512912" y="4314218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8"/>
            <p:cNvSpPr/>
            <p:nvPr/>
          </p:nvSpPr>
          <p:spPr>
            <a:xfrm>
              <a:off x="3370758" y="4042304"/>
              <a:ext cx="38506" cy="49695"/>
            </a:xfrm>
            <a:custGeom>
              <a:avLst/>
              <a:gdLst/>
              <a:ahLst/>
              <a:cxnLst/>
              <a:rect l="l" t="t" r="r" b="b"/>
              <a:pathLst>
                <a:path w="2144" h="2767" extrusionOk="0">
                  <a:moveTo>
                    <a:pt x="2144" y="1"/>
                  </a:moveTo>
                  <a:cubicBezTo>
                    <a:pt x="1867" y="312"/>
                    <a:pt x="1418" y="589"/>
                    <a:pt x="1141" y="865"/>
                  </a:cubicBezTo>
                  <a:lnTo>
                    <a:pt x="1141" y="1038"/>
                  </a:lnTo>
                  <a:cubicBezTo>
                    <a:pt x="692" y="1314"/>
                    <a:pt x="277" y="1729"/>
                    <a:pt x="1" y="2179"/>
                  </a:cubicBezTo>
                  <a:cubicBezTo>
                    <a:pt x="1" y="2317"/>
                    <a:pt x="1" y="2455"/>
                    <a:pt x="139" y="2766"/>
                  </a:cubicBezTo>
                  <a:cubicBezTo>
                    <a:pt x="865" y="1902"/>
                    <a:pt x="1418" y="1176"/>
                    <a:pt x="2144" y="450"/>
                  </a:cubicBezTo>
                  <a:lnTo>
                    <a:pt x="2144" y="312"/>
                  </a:lnTo>
                  <a:lnTo>
                    <a:pt x="2144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8"/>
            <p:cNvSpPr/>
            <p:nvPr/>
          </p:nvSpPr>
          <p:spPr>
            <a:xfrm>
              <a:off x="3262118" y="4145987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8"/>
            <p:cNvSpPr/>
            <p:nvPr/>
          </p:nvSpPr>
          <p:spPr>
            <a:xfrm>
              <a:off x="3349656" y="4086396"/>
              <a:ext cx="5604" cy="2496"/>
            </a:xfrm>
            <a:custGeom>
              <a:avLst/>
              <a:gdLst/>
              <a:ahLst/>
              <a:cxnLst/>
              <a:rect l="l" t="t" r="r" b="b"/>
              <a:pathLst>
                <a:path w="312" h="139" extrusionOk="0">
                  <a:moveTo>
                    <a:pt x="0" y="0"/>
                  </a:moveTo>
                  <a:cubicBezTo>
                    <a:pt x="139" y="138"/>
                    <a:pt x="311" y="138"/>
                    <a:pt x="311" y="138"/>
                  </a:cubicBezTo>
                  <a:lnTo>
                    <a:pt x="311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8"/>
            <p:cNvSpPr/>
            <p:nvPr/>
          </p:nvSpPr>
          <p:spPr>
            <a:xfrm>
              <a:off x="3365173" y="4391823"/>
              <a:ext cx="39135" cy="44092"/>
            </a:xfrm>
            <a:custGeom>
              <a:avLst/>
              <a:gdLst/>
              <a:ahLst/>
              <a:cxnLst/>
              <a:rect l="l" t="t" r="r" b="b"/>
              <a:pathLst>
                <a:path w="2179" h="2455" extrusionOk="0">
                  <a:moveTo>
                    <a:pt x="2178" y="0"/>
                  </a:moveTo>
                  <a:cubicBezTo>
                    <a:pt x="2040" y="277"/>
                    <a:pt x="1729" y="415"/>
                    <a:pt x="1590" y="588"/>
                  </a:cubicBezTo>
                  <a:cubicBezTo>
                    <a:pt x="1176" y="1002"/>
                    <a:pt x="726" y="1452"/>
                    <a:pt x="312" y="2005"/>
                  </a:cubicBezTo>
                  <a:cubicBezTo>
                    <a:pt x="312" y="2005"/>
                    <a:pt x="139" y="2143"/>
                    <a:pt x="0" y="2143"/>
                  </a:cubicBezTo>
                  <a:lnTo>
                    <a:pt x="0" y="2454"/>
                  </a:lnTo>
                  <a:cubicBezTo>
                    <a:pt x="726" y="1728"/>
                    <a:pt x="1452" y="1002"/>
                    <a:pt x="2178" y="138"/>
                  </a:cubicBezTo>
                  <a:lnTo>
                    <a:pt x="2178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8"/>
            <p:cNvSpPr/>
            <p:nvPr/>
          </p:nvSpPr>
          <p:spPr>
            <a:xfrm>
              <a:off x="3393729" y="4399259"/>
              <a:ext cx="18" cy="3125"/>
            </a:xfrm>
            <a:custGeom>
              <a:avLst/>
              <a:gdLst/>
              <a:ahLst/>
              <a:cxnLst/>
              <a:rect l="l" t="t" r="r" b="b"/>
              <a:pathLst>
                <a:path w="1" h="174" extrusionOk="0">
                  <a:moveTo>
                    <a:pt x="0" y="174"/>
                  </a:moveTo>
                  <a:lnTo>
                    <a:pt x="0" y="17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8"/>
            <p:cNvSpPr/>
            <p:nvPr/>
          </p:nvSpPr>
          <p:spPr>
            <a:xfrm>
              <a:off x="3290064" y="4391823"/>
              <a:ext cx="59609" cy="44092"/>
            </a:xfrm>
            <a:custGeom>
              <a:avLst/>
              <a:gdLst/>
              <a:ahLst/>
              <a:cxnLst/>
              <a:rect l="l" t="t" r="r" b="b"/>
              <a:pathLst>
                <a:path w="3319" h="2455" extrusionOk="0">
                  <a:moveTo>
                    <a:pt x="0" y="0"/>
                  </a:moveTo>
                  <a:lnTo>
                    <a:pt x="0" y="277"/>
                  </a:lnTo>
                  <a:cubicBezTo>
                    <a:pt x="588" y="726"/>
                    <a:pt x="1175" y="1141"/>
                    <a:pt x="1901" y="1590"/>
                  </a:cubicBezTo>
                  <a:cubicBezTo>
                    <a:pt x="2316" y="1867"/>
                    <a:pt x="2765" y="2143"/>
                    <a:pt x="3318" y="2454"/>
                  </a:cubicBezTo>
                  <a:lnTo>
                    <a:pt x="3318" y="2143"/>
                  </a:lnTo>
                  <a:lnTo>
                    <a:pt x="3180" y="2143"/>
                  </a:lnTo>
                  <a:cubicBezTo>
                    <a:pt x="2178" y="1452"/>
                    <a:pt x="1037" y="864"/>
                    <a:pt x="0" y="0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8"/>
            <p:cNvSpPr/>
            <p:nvPr/>
          </p:nvSpPr>
          <p:spPr>
            <a:xfrm>
              <a:off x="3393729" y="4402366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8"/>
            <p:cNvSpPr/>
            <p:nvPr/>
          </p:nvSpPr>
          <p:spPr>
            <a:xfrm>
              <a:off x="3484356" y="426516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8"/>
            <p:cNvSpPr/>
            <p:nvPr/>
          </p:nvSpPr>
          <p:spPr>
            <a:xfrm>
              <a:off x="3409247" y="4306154"/>
              <a:ext cx="62106" cy="41595"/>
            </a:xfrm>
            <a:custGeom>
              <a:avLst/>
              <a:gdLst/>
              <a:ahLst/>
              <a:cxnLst/>
              <a:rect l="l" t="t" r="r" b="b"/>
              <a:pathLst>
                <a:path w="3458" h="2316" extrusionOk="0">
                  <a:moveTo>
                    <a:pt x="1" y="0"/>
                  </a:moveTo>
                  <a:cubicBezTo>
                    <a:pt x="46" y="33"/>
                    <a:pt x="92" y="66"/>
                    <a:pt x="139" y="99"/>
                  </a:cubicBezTo>
                  <a:lnTo>
                    <a:pt x="139" y="99"/>
                  </a:lnTo>
                  <a:lnTo>
                    <a:pt x="139" y="0"/>
                  </a:lnTo>
                  <a:close/>
                  <a:moveTo>
                    <a:pt x="139" y="99"/>
                  </a:moveTo>
                  <a:lnTo>
                    <a:pt x="139" y="173"/>
                  </a:lnTo>
                  <a:cubicBezTo>
                    <a:pt x="726" y="588"/>
                    <a:pt x="1314" y="1037"/>
                    <a:pt x="1867" y="1452"/>
                  </a:cubicBezTo>
                  <a:cubicBezTo>
                    <a:pt x="2316" y="1728"/>
                    <a:pt x="2869" y="2039"/>
                    <a:pt x="3457" y="2316"/>
                  </a:cubicBezTo>
                  <a:cubicBezTo>
                    <a:pt x="3457" y="2178"/>
                    <a:pt x="3457" y="2178"/>
                    <a:pt x="3319" y="2039"/>
                  </a:cubicBezTo>
                  <a:lnTo>
                    <a:pt x="3181" y="2039"/>
                  </a:lnTo>
                  <a:cubicBezTo>
                    <a:pt x="2224" y="1347"/>
                    <a:pt x="1110" y="780"/>
                    <a:pt x="139" y="99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8"/>
            <p:cNvSpPr/>
            <p:nvPr/>
          </p:nvSpPr>
          <p:spPr>
            <a:xfrm>
              <a:off x="3365173" y="4352706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8"/>
            <p:cNvSpPr/>
            <p:nvPr/>
          </p:nvSpPr>
          <p:spPr>
            <a:xfrm>
              <a:off x="3163410" y="4309243"/>
              <a:ext cx="59627" cy="43481"/>
            </a:xfrm>
            <a:custGeom>
              <a:avLst/>
              <a:gdLst/>
              <a:ahLst/>
              <a:cxnLst/>
              <a:rect l="l" t="t" r="r" b="b"/>
              <a:pathLst>
                <a:path w="3320" h="2421" extrusionOk="0">
                  <a:moveTo>
                    <a:pt x="1" y="1"/>
                  </a:moveTo>
                  <a:lnTo>
                    <a:pt x="1" y="277"/>
                  </a:lnTo>
                  <a:cubicBezTo>
                    <a:pt x="588" y="692"/>
                    <a:pt x="1176" y="1280"/>
                    <a:pt x="1867" y="1556"/>
                  </a:cubicBezTo>
                  <a:cubicBezTo>
                    <a:pt x="2317" y="2006"/>
                    <a:pt x="2731" y="2282"/>
                    <a:pt x="3319" y="2420"/>
                  </a:cubicBezTo>
                  <a:lnTo>
                    <a:pt x="3319" y="2006"/>
                  </a:lnTo>
                  <a:cubicBezTo>
                    <a:pt x="2904" y="1729"/>
                    <a:pt x="2593" y="1556"/>
                    <a:pt x="2178" y="1280"/>
                  </a:cubicBezTo>
                  <a:cubicBezTo>
                    <a:pt x="1867" y="1142"/>
                    <a:pt x="1453" y="865"/>
                    <a:pt x="1003" y="692"/>
                  </a:cubicBezTo>
                  <a:cubicBezTo>
                    <a:pt x="727" y="416"/>
                    <a:pt x="312" y="277"/>
                    <a:pt x="1" y="1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8"/>
            <p:cNvSpPr/>
            <p:nvPr/>
          </p:nvSpPr>
          <p:spPr>
            <a:xfrm>
              <a:off x="3241015" y="4270144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8"/>
            <p:cNvSpPr/>
            <p:nvPr/>
          </p:nvSpPr>
          <p:spPr>
            <a:xfrm>
              <a:off x="3119336" y="4221096"/>
              <a:ext cx="39135" cy="49067"/>
            </a:xfrm>
            <a:custGeom>
              <a:avLst/>
              <a:gdLst/>
              <a:ahLst/>
              <a:cxnLst/>
              <a:rect l="l" t="t" r="r" b="b"/>
              <a:pathLst>
                <a:path w="2179" h="2732" extrusionOk="0">
                  <a:moveTo>
                    <a:pt x="2040" y="1"/>
                  </a:moveTo>
                  <a:lnTo>
                    <a:pt x="1729" y="277"/>
                  </a:lnTo>
                  <a:cubicBezTo>
                    <a:pt x="1314" y="727"/>
                    <a:pt x="865" y="1003"/>
                    <a:pt x="450" y="1452"/>
                  </a:cubicBezTo>
                  <a:cubicBezTo>
                    <a:pt x="312" y="1729"/>
                    <a:pt x="173" y="1867"/>
                    <a:pt x="1" y="2005"/>
                  </a:cubicBezTo>
                  <a:lnTo>
                    <a:pt x="1" y="2144"/>
                  </a:lnTo>
                  <a:lnTo>
                    <a:pt x="1" y="2731"/>
                  </a:lnTo>
                  <a:cubicBezTo>
                    <a:pt x="727" y="2005"/>
                    <a:pt x="1452" y="1280"/>
                    <a:pt x="2178" y="415"/>
                  </a:cubicBezTo>
                  <a:cubicBezTo>
                    <a:pt x="2178" y="277"/>
                    <a:pt x="2178" y="139"/>
                    <a:pt x="2040" y="1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8"/>
            <p:cNvSpPr/>
            <p:nvPr/>
          </p:nvSpPr>
          <p:spPr>
            <a:xfrm>
              <a:off x="3269572" y="4316697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39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8"/>
            <p:cNvSpPr/>
            <p:nvPr/>
          </p:nvSpPr>
          <p:spPr>
            <a:xfrm>
              <a:off x="3269572" y="4316697"/>
              <a:ext cx="2496" cy="18"/>
            </a:xfrm>
            <a:custGeom>
              <a:avLst/>
              <a:gdLst/>
              <a:ahLst/>
              <a:cxnLst/>
              <a:rect l="l" t="t" r="r" b="b"/>
              <a:pathLst>
                <a:path w="139" h="1" extrusionOk="0">
                  <a:moveTo>
                    <a:pt x="0" y="1"/>
                  </a:moveTo>
                  <a:lnTo>
                    <a:pt x="0" y="1"/>
                  </a:lnTo>
                  <a:lnTo>
                    <a:pt x="139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8"/>
            <p:cNvSpPr/>
            <p:nvPr/>
          </p:nvSpPr>
          <p:spPr>
            <a:xfrm>
              <a:off x="3238537" y="4311740"/>
              <a:ext cx="39117" cy="44092"/>
            </a:xfrm>
            <a:custGeom>
              <a:avLst/>
              <a:gdLst/>
              <a:ahLst/>
              <a:cxnLst/>
              <a:rect l="l" t="t" r="r" b="b"/>
              <a:pathLst>
                <a:path w="2178" h="2455" extrusionOk="0">
                  <a:moveTo>
                    <a:pt x="2178" y="0"/>
                  </a:moveTo>
                  <a:cubicBezTo>
                    <a:pt x="2005" y="138"/>
                    <a:pt x="1867" y="138"/>
                    <a:pt x="1728" y="277"/>
                  </a:cubicBezTo>
                  <a:cubicBezTo>
                    <a:pt x="1314" y="726"/>
                    <a:pt x="864" y="1141"/>
                    <a:pt x="588" y="1728"/>
                  </a:cubicBezTo>
                  <a:cubicBezTo>
                    <a:pt x="449" y="1867"/>
                    <a:pt x="277" y="1867"/>
                    <a:pt x="138" y="1867"/>
                  </a:cubicBezTo>
                  <a:lnTo>
                    <a:pt x="0" y="1867"/>
                  </a:lnTo>
                  <a:lnTo>
                    <a:pt x="0" y="2454"/>
                  </a:lnTo>
                  <a:cubicBezTo>
                    <a:pt x="726" y="1590"/>
                    <a:pt x="1452" y="864"/>
                    <a:pt x="2178" y="138"/>
                  </a:cubicBezTo>
                  <a:lnTo>
                    <a:pt x="2178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8"/>
            <p:cNvSpPr/>
            <p:nvPr/>
          </p:nvSpPr>
          <p:spPr>
            <a:xfrm>
              <a:off x="3163410" y="4141012"/>
              <a:ext cx="62106" cy="41003"/>
            </a:xfrm>
            <a:custGeom>
              <a:avLst/>
              <a:gdLst/>
              <a:ahLst/>
              <a:cxnLst/>
              <a:rect l="l" t="t" r="r" b="b"/>
              <a:pathLst>
                <a:path w="3458" h="2283" extrusionOk="0">
                  <a:moveTo>
                    <a:pt x="1" y="1"/>
                  </a:moveTo>
                  <a:lnTo>
                    <a:pt x="1" y="139"/>
                  </a:lnTo>
                  <a:cubicBezTo>
                    <a:pt x="727" y="554"/>
                    <a:pt x="1314" y="1003"/>
                    <a:pt x="1867" y="1418"/>
                  </a:cubicBezTo>
                  <a:cubicBezTo>
                    <a:pt x="2317" y="1729"/>
                    <a:pt x="2904" y="2006"/>
                    <a:pt x="3457" y="2282"/>
                  </a:cubicBezTo>
                  <a:cubicBezTo>
                    <a:pt x="3319" y="2144"/>
                    <a:pt x="3319" y="2006"/>
                    <a:pt x="3319" y="1867"/>
                  </a:cubicBezTo>
                  <a:cubicBezTo>
                    <a:pt x="3181" y="1867"/>
                    <a:pt x="3043" y="1867"/>
                    <a:pt x="2904" y="1729"/>
                  </a:cubicBezTo>
                  <a:cubicBezTo>
                    <a:pt x="2040" y="1141"/>
                    <a:pt x="1003" y="727"/>
                    <a:pt x="1" y="1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8"/>
            <p:cNvSpPr/>
            <p:nvPr/>
          </p:nvSpPr>
          <p:spPr>
            <a:xfrm>
              <a:off x="3267093" y="397525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8"/>
            <p:cNvSpPr/>
            <p:nvPr/>
          </p:nvSpPr>
          <p:spPr>
            <a:xfrm>
              <a:off x="3267093" y="397525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8"/>
            <p:cNvSpPr/>
            <p:nvPr/>
          </p:nvSpPr>
          <p:spPr>
            <a:xfrm>
              <a:off x="3243494" y="3962238"/>
              <a:ext cx="39135" cy="46570"/>
            </a:xfrm>
            <a:custGeom>
              <a:avLst/>
              <a:gdLst/>
              <a:ahLst/>
              <a:cxnLst/>
              <a:rect l="l" t="t" r="r" b="b"/>
              <a:pathLst>
                <a:path w="2179" h="2593" extrusionOk="0">
                  <a:moveTo>
                    <a:pt x="2178" y="0"/>
                  </a:moveTo>
                  <a:cubicBezTo>
                    <a:pt x="1902" y="138"/>
                    <a:pt x="1591" y="449"/>
                    <a:pt x="1314" y="726"/>
                  </a:cubicBezTo>
                  <a:cubicBezTo>
                    <a:pt x="865" y="1175"/>
                    <a:pt x="450" y="1590"/>
                    <a:pt x="1" y="2178"/>
                  </a:cubicBezTo>
                  <a:cubicBezTo>
                    <a:pt x="1" y="2316"/>
                    <a:pt x="1" y="2454"/>
                    <a:pt x="173" y="2592"/>
                  </a:cubicBezTo>
                  <a:cubicBezTo>
                    <a:pt x="865" y="1867"/>
                    <a:pt x="1452" y="1002"/>
                    <a:pt x="2178" y="311"/>
                  </a:cubicBezTo>
                  <a:lnTo>
                    <a:pt x="2178" y="138"/>
                  </a:lnTo>
                  <a:lnTo>
                    <a:pt x="2178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8"/>
            <p:cNvSpPr/>
            <p:nvPr/>
          </p:nvSpPr>
          <p:spPr>
            <a:xfrm>
              <a:off x="3491809" y="4172065"/>
              <a:ext cx="3125" cy="2496"/>
            </a:xfrm>
            <a:custGeom>
              <a:avLst/>
              <a:gdLst/>
              <a:ahLst/>
              <a:cxnLst/>
              <a:rect l="l" t="t" r="r" b="b"/>
              <a:pathLst>
                <a:path w="174" h="139" extrusionOk="0">
                  <a:moveTo>
                    <a:pt x="1" y="0"/>
                  </a:moveTo>
                  <a:lnTo>
                    <a:pt x="1" y="138"/>
                  </a:lnTo>
                  <a:cubicBezTo>
                    <a:pt x="1" y="0"/>
                    <a:pt x="1" y="0"/>
                    <a:pt x="174" y="0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8"/>
            <p:cNvSpPr/>
            <p:nvPr/>
          </p:nvSpPr>
          <p:spPr>
            <a:xfrm>
              <a:off x="3191967" y="3985820"/>
              <a:ext cx="36028" cy="22989"/>
            </a:xfrm>
            <a:custGeom>
              <a:avLst/>
              <a:gdLst/>
              <a:ahLst/>
              <a:cxnLst/>
              <a:rect l="l" t="t" r="r" b="b"/>
              <a:pathLst>
                <a:path w="2006" h="1280" extrusionOk="0">
                  <a:moveTo>
                    <a:pt x="1" y="1"/>
                  </a:moveTo>
                  <a:lnTo>
                    <a:pt x="1" y="1"/>
                  </a:lnTo>
                  <a:cubicBezTo>
                    <a:pt x="139" y="139"/>
                    <a:pt x="277" y="277"/>
                    <a:pt x="588" y="415"/>
                  </a:cubicBezTo>
                  <a:cubicBezTo>
                    <a:pt x="1003" y="726"/>
                    <a:pt x="1591" y="1003"/>
                    <a:pt x="2006" y="1279"/>
                  </a:cubicBezTo>
                  <a:lnTo>
                    <a:pt x="2006" y="1003"/>
                  </a:lnTo>
                  <a:lnTo>
                    <a:pt x="1591" y="1003"/>
                  </a:lnTo>
                  <a:cubicBezTo>
                    <a:pt x="1003" y="554"/>
                    <a:pt x="450" y="277"/>
                    <a:pt x="1" y="1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8"/>
            <p:cNvSpPr/>
            <p:nvPr/>
          </p:nvSpPr>
          <p:spPr>
            <a:xfrm>
              <a:off x="3445257" y="4156529"/>
              <a:ext cx="21121" cy="13057"/>
            </a:xfrm>
            <a:custGeom>
              <a:avLst/>
              <a:gdLst/>
              <a:ahLst/>
              <a:cxnLst/>
              <a:rect l="l" t="t" r="r" b="b"/>
              <a:pathLst>
                <a:path w="1176" h="727" extrusionOk="0">
                  <a:moveTo>
                    <a:pt x="0" y="1"/>
                  </a:moveTo>
                  <a:lnTo>
                    <a:pt x="173" y="139"/>
                  </a:lnTo>
                  <a:cubicBezTo>
                    <a:pt x="450" y="277"/>
                    <a:pt x="864" y="554"/>
                    <a:pt x="1176" y="727"/>
                  </a:cubicBezTo>
                  <a:cubicBezTo>
                    <a:pt x="864" y="416"/>
                    <a:pt x="450" y="277"/>
                    <a:pt x="0" y="1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8"/>
            <p:cNvSpPr/>
            <p:nvPr/>
          </p:nvSpPr>
          <p:spPr>
            <a:xfrm>
              <a:off x="3489330" y="4096938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8"/>
            <p:cNvSpPr/>
            <p:nvPr/>
          </p:nvSpPr>
          <p:spPr>
            <a:xfrm>
              <a:off x="3233562" y="4096938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8"/>
            <p:cNvSpPr/>
            <p:nvPr/>
          </p:nvSpPr>
          <p:spPr>
            <a:xfrm>
              <a:off x="2664302" y="4037347"/>
              <a:ext cx="2496" cy="18"/>
            </a:xfrm>
            <a:custGeom>
              <a:avLst/>
              <a:gdLst/>
              <a:ahLst/>
              <a:cxnLst/>
              <a:rect l="l" t="t" r="r" b="b"/>
              <a:pathLst>
                <a:path w="139" h="1" extrusionOk="0">
                  <a:moveTo>
                    <a:pt x="0" y="0"/>
                  </a:moveTo>
                  <a:lnTo>
                    <a:pt x="13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8"/>
            <p:cNvSpPr/>
            <p:nvPr/>
          </p:nvSpPr>
          <p:spPr>
            <a:xfrm>
              <a:off x="3238537" y="4420380"/>
              <a:ext cx="4975" cy="2496"/>
            </a:xfrm>
            <a:custGeom>
              <a:avLst/>
              <a:gdLst/>
              <a:ahLst/>
              <a:cxnLst/>
              <a:rect l="l" t="t" r="r" b="b"/>
              <a:pathLst>
                <a:path w="277" h="139" extrusionOk="0">
                  <a:moveTo>
                    <a:pt x="277" y="138"/>
                  </a:moveTo>
                  <a:cubicBezTo>
                    <a:pt x="277" y="138"/>
                    <a:pt x="138" y="0"/>
                    <a:pt x="0" y="0"/>
                  </a:cubicBezTo>
                  <a:cubicBezTo>
                    <a:pt x="138" y="0"/>
                    <a:pt x="277" y="138"/>
                    <a:pt x="277" y="138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8"/>
            <p:cNvSpPr/>
            <p:nvPr/>
          </p:nvSpPr>
          <p:spPr>
            <a:xfrm>
              <a:off x="3437803" y="3807028"/>
              <a:ext cx="181288" cy="124175"/>
            </a:xfrm>
            <a:custGeom>
              <a:avLst/>
              <a:gdLst/>
              <a:ahLst/>
              <a:cxnLst/>
              <a:rect l="l" t="t" r="r" b="b"/>
              <a:pathLst>
                <a:path w="10094" h="6914" extrusionOk="0">
                  <a:moveTo>
                    <a:pt x="1" y="1"/>
                  </a:moveTo>
                  <a:lnTo>
                    <a:pt x="1" y="1"/>
                  </a:lnTo>
                  <a:cubicBezTo>
                    <a:pt x="32" y="25"/>
                    <a:pt x="63" y="48"/>
                    <a:pt x="95" y="72"/>
                  </a:cubicBezTo>
                  <a:lnTo>
                    <a:pt x="95" y="72"/>
                  </a:lnTo>
                  <a:cubicBezTo>
                    <a:pt x="64" y="49"/>
                    <a:pt x="33" y="25"/>
                    <a:pt x="1" y="1"/>
                  </a:cubicBezTo>
                  <a:close/>
                  <a:moveTo>
                    <a:pt x="95" y="72"/>
                  </a:moveTo>
                  <a:lnTo>
                    <a:pt x="95" y="72"/>
                  </a:lnTo>
                  <a:cubicBezTo>
                    <a:pt x="250" y="191"/>
                    <a:pt x="392" y="303"/>
                    <a:pt x="533" y="402"/>
                  </a:cubicBezTo>
                  <a:lnTo>
                    <a:pt x="533" y="402"/>
                  </a:lnTo>
                  <a:cubicBezTo>
                    <a:pt x="386" y="292"/>
                    <a:pt x="240" y="182"/>
                    <a:pt x="95" y="72"/>
                  </a:cubicBezTo>
                  <a:close/>
                  <a:moveTo>
                    <a:pt x="533" y="402"/>
                  </a:moveTo>
                  <a:cubicBezTo>
                    <a:pt x="1507" y="1132"/>
                    <a:pt x="2514" y="1863"/>
                    <a:pt x="3595" y="2593"/>
                  </a:cubicBezTo>
                  <a:cubicBezTo>
                    <a:pt x="4909" y="3596"/>
                    <a:pt x="6326" y="4460"/>
                    <a:pt x="7778" y="5497"/>
                  </a:cubicBezTo>
                  <a:cubicBezTo>
                    <a:pt x="8504" y="5911"/>
                    <a:pt x="9368" y="6499"/>
                    <a:pt x="10094" y="6914"/>
                  </a:cubicBezTo>
                  <a:cubicBezTo>
                    <a:pt x="7778" y="5324"/>
                    <a:pt x="5462" y="3768"/>
                    <a:pt x="3181" y="2178"/>
                  </a:cubicBezTo>
                  <a:lnTo>
                    <a:pt x="1141" y="727"/>
                  </a:lnTo>
                  <a:cubicBezTo>
                    <a:pt x="919" y="653"/>
                    <a:pt x="727" y="539"/>
                    <a:pt x="533" y="402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8"/>
            <p:cNvSpPr/>
            <p:nvPr/>
          </p:nvSpPr>
          <p:spPr>
            <a:xfrm>
              <a:off x="3349656" y="4489903"/>
              <a:ext cx="2496" cy="2496"/>
            </a:xfrm>
            <a:custGeom>
              <a:avLst/>
              <a:gdLst/>
              <a:ahLst/>
              <a:cxnLst/>
              <a:rect l="l" t="t" r="r" b="b"/>
              <a:pathLst>
                <a:path w="139" h="139" extrusionOk="0">
                  <a:moveTo>
                    <a:pt x="0" y="0"/>
                  </a:moveTo>
                  <a:lnTo>
                    <a:pt x="0" y="139"/>
                  </a:lnTo>
                  <a:lnTo>
                    <a:pt x="139" y="139"/>
                  </a:lnTo>
                  <a:cubicBezTo>
                    <a:pt x="139" y="139"/>
                    <a:pt x="0" y="139"/>
                    <a:pt x="0" y="0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8"/>
            <p:cNvSpPr/>
            <p:nvPr/>
          </p:nvSpPr>
          <p:spPr>
            <a:xfrm>
              <a:off x="3378212" y="450789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8"/>
            <p:cNvSpPr/>
            <p:nvPr/>
          </p:nvSpPr>
          <p:spPr>
            <a:xfrm>
              <a:off x="3238537" y="3926228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8"/>
            <p:cNvSpPr/>
            <p:nvPr/>
          </p:nvSpPr>
          <p:spPr>
            <a:xfrm>
              <a:off x="3473813" y="4172065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0"/>
                  </a:moveTo>
                  <a:lnTo>
                    <a:pt x="0" y="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8"/>
            <p:cNvSpPr/>
            <p:nvPr/>
          </p:nvSpPr>
          <p:spPr>
            <a:xfrm>
              <a:off x="3517887" y="4143508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38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8"/>
            <p:cNvSpPr/>
            <p:nvPr/>
          </p:nvSpPr>
          <p:spPr>
            <a:xfrm>
              <a:off x="3137961" y="4060928"/>
              <a:ext cx="2496" cy="18"/>
            </a:xfrm>
            <a:custGeom>
              <a:avLst/>
              <a:gdLst/>
              <a:ahLst/>
              <a:cxnLst/>
              <a:rect l="l" t="t" r="r" b="b"/>
              <a:pathLst>
                <a:path w="139" h="1" extrusionOk="0">
                  <a:moveTo>
                    <a:pt x="1" y="1"/>
                  </a:moveTo>
                  <a:lnTo>
                    <a:pt x="139" y="1"/>
                  </a:lnTo>
                  <a:lnTo>
                    <a:pt x="139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8"/>
            <p:cNvSpPr/>
            <p:nvPr/>
          </p:nvSpPr>
          <p:spPr>
            <a:xfrm>
              <a:off x="3036774" y="4052864"/>
              <a:ext cx="59609" cy="46570"/>
            </a:xfrm>
            <a:custGeom>
              <a:avLst/>
              <a:gdLst/>
              <a:ahLst/>
              <a:cxnLst/>
              <a:rect l="l" t="t" r="r" b="b"/>
              <a:pathLst>
                <a:path w="3319" h="2593" extrusionOk="0">
                  <a:moveTo>
                    <a:pt x="0" y="1"/>
                  </a:moveTo>
                  <a:lnTo>
                    <a:pt x="0" y="450"/>
                  </a:lnTo>
                  <a:cubicBezTo>
                    <a:pt x="588" y="865"/>
                    <a:pt x="1314" y="1314"/>
                    <a:pt x="1867" y="1729"/>
                  </a:cubicBezTo>
                  <a:cubicBezTo>
                    <a:pt x="2316" y="2005"/>
                    <a:pt x="2869" y="2316"/>
                    <a:pt x="3319" y="2593"/>
                  </a:cubicBezTo>
                  <a:lnTo>
                    <a:pt x="3319" y="2005"/>
                  </a:lnTo>
                  <a:lnTo>
                    <a:pt x="3180" y="2005"/>
                  </a:lnTo>
                  <a:cubicBezTo>
                    <a:pt x="2005" y="1314"/>
                    <a:pt x="1003" y="726"/>
                    <a:pt x="0" y="1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8"/>
            <p:cNvSpPr/>
            <p:nvPr/>
          </p:nvSpPr>
          <p:spPr>
            <a:xfrm>
              <a:off x="3140439" y="4060928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8"/>
            <p:cNvSpPr/>
            <p:nvPr/>
          </p:nvSpPr>
          <p:spPr>
            <a:xfrm>
              <a:off x="3512912" y="4314218"/>
              <a:ext cx="2514" cy="18"/>
            </a:xfrm>
            <a:custGeom>
              <a:avLst/>
              <a:gdLst/>
              <a:ahLst/>
              <a:cxnLst/>
              <a:rect l="l" t="t" r="r" b="b"/>
              <a:pathLst>
                <a:path w="140" h="1" extrusionOk="0">
                  <a:moveTo>
                    <a:pt x="1" y="0"/>
                  </a:moveTo>
                  <a:lnTo>
                    <a:pt x="139" y="0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8"/>
            <p:cNvSpPr/>
            <p:nvPr/>
          </p:nvSpPr>
          <p:spPr>
            <a:xfrm>
              <a:off x="3111883" y="4050386"/>
              <a:ext cx="38506" cy="49049"/>
            </a:xfrm>
            <a:custGeom>
              <a:avLst/>
              <a:gdLst/>
              <a:ahLst/>
              <a:cxnLst/>
              <a:rect l="l" t="t" r="r" b="b"/>
              <a:pathLst>
                <a:path w="2144" h="2731" extrusionOk="0">
                  <a:moveTo>
                    <a:pt x="2144" y="0"/>
                  </a:moveTo>
                  <a:cubicBezTo>
                    <a:pt x="2006" y="277"/>
                    <a:pt x="1729" y="415"/>
                    <a:pt x="1591" y="588"/>
                  </a:cubicBezTo>
                  <a:cubicBezTo>
                    <a:pt x="1003" y="1003"/>
                    <a:pt x="588" y="1452"/>
                    <a:pt x="277" y="2005"/>
                  </a:cubicBezTo>
                  <a:cubicBezTo>
                    <a:pt x="139" y="2005"/>
                    <a:pt x="139" y="2143"/>
                    <a:pt x="1" y="2143"/>
                  </a:cubicBezTo>
                  <a:cubicBezTo>
                    <a:pt x="1" y="2316"/>
                    <a:pt x="139" y="2593"/>
                    <a:pt x="139" y="2731"/>
                  </a:cubicBezTo>
                  <a:cubicBezTo>
                    <a:pt x="865" y="2005"/>
                    <a:pt x="1453" y="1279"/>
                    <a:pt x="2144" y="415"/>
                  </a:cubicBezTo>
                  <a:lnTo>
                    <a:pt x="2144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8"/>
            <p:cNvSpPr/>
            <p:nvPr/>
          </p:nvSpPr>
          <p:spPr>
            <a:xfrm>
              <a:off x="3360198" y="4223574"/>
              <a:ext cx="36028" cy="41613"/>
            </a:xfrm>
            <a:custGeom>
              <a:avLst/>
              <a:gdLst/>
              <a:ahLst/>
              <a:cxnLst/>
              <a:rect l="l" t="t" r="r" b="b"/>
              <a:pathLst>
                <a:path w="2006" h="2317" extrusionOk="0">
                  <a:moveTo>
                    <a:pt x="2006" y="1"/>
                  </a:moveTo>
                  <a:lnTo>
                    <a:pt x="2006" y="1"/>
                  </a:lnTo>
                  <a:cubicBezTo>
                    <a:pt x="1940" y="87"/>
                    <a:pt x="1872" y="176"/>
                    <a:pt x="1801" y="265"/>
                  </a:cubicBezTo>
                  <a:lnTo>
                    <a:pt x="1801" y="265"/>
                  </a:lnTo>
                  <a:cubicBezTo>
                    <a:pt x="1912" y="229"/>
                    <a:pt x="2006" y="115"/>
                    <a:pt x="2006" y="1"/>
                  </a:cubicBezTo>
                  <a:close/>
                  <a:moveTo>
                    <a:pt x="1801" y="265"/>
                  </a:moveTo>
                  <a:cubicBezTo>
                    <a:pt x="1778" y="273"/>
                    <a:pt x="1753" y="277"/>
                    <a:pt x="1729" y="277"/>
                  </a:cubicBezTo>
                  <a:lnTo>
                    <a:pt x="1729" y="357"/>
                  </a:lnTo>
                  <a:lnTo>
                    <a:pt x="1729" y="357"/>
                  </a:lnTo>
                  <a:cubicBezTo>
                    <a:pt x="1753" y="326"/>
                    <a:pt x="1777" y="296"/>
                    <a:pt x="1801" y="265"/>
                  </a:cubicBezTo>
                  <a:close/>
                  <a:moveTo>
                    <a:pt x="1729" y="357"/>
                  </a:moveTo>
                  <a:cubicBezTo>
                    <a:pt x="1670" y="432"/>
                    <a:pt x="1610" y="507"/>
                    <a:pt x="1548" y="583"/>
                  </a:cubicBezTo>
                  <a:lnTo>
                    <a:pt x="1548" y="583"/>
                  </a:lnTo>
                  <a:cubicBezTo>
                    <a:pt x="1606" y="539"/>
                    <a:pt x="1667" y="494"/>
                    <a:pt x="1729" y="450"/>
                  </a:cubicBezTo>
                  <a:lnTo>
                    <a:pt x="1729" y="357"/>
                  </a:lnTo>
                  <a:close/>
                  <a:moveTo>
                    <a:pt x="1548" y="583"/>
                  </a:moveTo>
                  <a:lnTo>
                    <a:pt x="1548" y="583"/>
                  </a:lnTo>
                  <a:cubicBezTo>
                    <a:pt x="1055" y="960"/>
                    <a:pt x="694" y="1358"/>
                    <a:pt x="416" y="1729"/>
                  </a:cubicBezTo>
                  <a:cubicBezTo>
                    <a:pt x="277" y="1867"/>
                    <a:pt x="139" y="2006"/>
                    <a:pt x="1" y="2006"/>
                  </a:cubicBezTo>
                  <a:lnTo>
                    <a:pt x="1" y="2317"/>
                  </a:lnTo>
                  <a:cubicBezTo>
                    <a:pt x="540" y="1777"/>
                    <a:pt x="1079" y="1162"/>
                    <a:pt x="1548" y="583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8"/>
            <p:cNvSpPr/>
            <p:nvPr/>
          </p:nvSpPr>
          <p:spPr>
            <a:xfrm>
              <a:off x="3111883" y="401126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8"/>
            <p:cNvSpPr/>
            <p:nvPr/>
          </p:nvSpPr>
          <p:spPr>
            <a:xfrm>
              <a:off x="3494916" y="4141012"/>
              <a:ext cx="25467" cy="28574"/>
            </a:xfrm>
            <a:custGeom>
              <a:avLst/>
              <a:gdLst/>
              <a:ahLst/>
              <a:cxnLst/>
              <a:rect l="l" t="t" r="r" b="b"/>
              <a:pathLst>
                <a:path w="1418" h="1591" extrusionOk="0">
                  <a:moveTo>
                    <a:pt x="1418" y="1"/>
                  </a:moveTo>
                  <a:lnTo>
                    <a:pt x="1418" y="1"/>
                  </a:lnTo>
                  <a:cubicBezTo>
                    <a:pt x="1383" y="48"/>
                    <a:pt x="1347" y="94"/>
                    <a:pt x="1312" y="139"/>
                  </a:cubicBezTo>
                  <a:lnTo>
                    <a:pt x="1312" y="139"/>
                  </a:lnTo>
                  <a:cubicBezTo>
                    <a:pt x="1418" y="138"/>
                    <a:pt x="1418" y="127"/>
                    <a:pt x="1418" y="1"/>
                  </a:cubicBezTo>
                  <a:close/>
                  <a:moveTo>
                    <a:pt x="1312" y="139"/>
                  </a:moveTo>
                  <a:cubicBezTo>
                    <a:pt x="1302" y="139"/>
                    <a:pt x="1291" y="139"/>
                    <a:pt x="1279" y="139"/>
                  </a:cubicBezTo>
                  <a:cubicBezTo>
                    <a:pt x="865" y="554"/>
                    <a:pt x="415" y="1003"/>
                    <a:pt x="1" y="1591"/>
                  </a:cubicBezTo>
                  <a:cubicBezTo>
                    <a:pt x="507" y="1053"/>
                    <a:pt x="926" y="631"/>
                    <a:pt x="1312" y="139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8"/>
            <p:cNvSpPr/>
            <p:nvPr/>
          </p:nvSpPr>
          <p:spPr>
            <a:xfrm>
              <a:off x="3362694" y="4181997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8"/>
            <p:cNvSpPr/>
            <p:nvPr/>
          </p:nvSpPr>
          <p:spPr>
            <a:xfrm>
              <a:off x="3391251" y="4228549"/>
              <a:ext cx="18" cy="3125"/>
            </a:xfrm>
            <a:custGeom>
              <a:avLst/>
              <a:gdLst/>
              <a:ahLst/>
              <a:cxnLst/>
              <a:rect l="l" t="t" r="r" b="b"/>
              <a:pathLst>
                <a:path w="1" h="174" extrusionOk="0">
                  <a:moveTo>
                    <a:pt x="0" y="173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8"/>
            <p:cNvSpPr/>
            <p:nvPr/>
          </p:nvSpPr>
          <p:spPr>
            <a:xfrm>
              <a:off x="3517887" y="4143508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8"/>
            <p:cNvSpPr/>
            <p:nvPr/>
          </p:nvSpPr>
          <p:spPr>
            <a:xfrm>
              <a:off x="3282611" y="4218617"/>
              <a:ext cx="62088" cy="46570"/>
            </a:xfrm>
            <a:custGeom>
              <a:avLst/>
              <a:gdLst/>
              <a:ahLst/>
              <a:cxnLst/>
              <a:rect l="l" t="t" r="r" b="b"/>
              <a:pathLst>
                <a:path w="3457" h="2593" extrusionOk="0">
                  <a:moveTo>
                    <a:pt x="0" y="0"/>
                  </a:moveTo>
                  <a:lnTo>
                    <a:pt x="0" y="415"/>
                  </a:lnTo>
                  <a:lnTo>
                    <a:pt x="139" y="415"/>
                  </a:lnTo>
                  <a:cubicBezTo>
                    <a:pt x="726" y="865"/>
                    <a:pt x="1279" y="1279"/>
                    <a:pt x="1867" y="1729"/>
                  </a:cubicBezTo>
                  <a:cubicBezTo>
                    <a:pt x="2316" y="2005"/>
                    <a:pt x="2869" y="2282"/>
                    <a:pt x="3457" y="2593"/>
                  </a:cubicBezTo>
                  <a:cubicBezTo>
                    <a:pt x="3457" y="2455"/>
                    <a:pt x="3319" y="2282"/>
                    <a:pt x="3319" y="2143"/>
                  </a:cubicBezTo>
                  <a:cubicBezTo>
                    <a:pt x="2143" y="1418"/>
                    <a:pt x="1003" y="865"/>
                    <a:pt x="0" y="0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8"/>
            <p:cNvSpPr/>
            <p:nvPr/>
          </p:nvSpPr>
          <p:spPr>
            <a:xfrm>
              <a:off x="3388754" y="4231656"/>
              <a:ext cx="2514" cy="18"/>
            </a:xfrm>
            <a:custGeom>
              <a:avLst/>
              <a:gdLst/>
              <a:ahLst/>
              <a:cxnLst/>
              <a:rect l="l" t="t" r="r" b="b"/>
              <a:pathLst>
                <a:path w="140" h="1" extrusionOk="0">
                  <a:moveTo>
                    <a:pt x="1" y="0"/>
                  </a:moveTo>
                  <a:lnTo>
                    <a:pt x="139" y="0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8"/>
            <p:cNvSpPr/>
            <p:nvPr/>
          </p:nvSpPr>
          <p:spPr>
            <a:xfrm>
              <a:off x="3238537" y="4132948"/>
              <a:ext cx="39117" cy="49067"/>
            </a:xfrm>
            <a:custGeom>
              <a:avLst/>
              <a:gdLst/>
              <a:ahLst/>
              <a:cxnLst/>
              <a:rect l="l" t="t" r="r" b="b"/>
              <a:pathLst>
                <a:path w="2178" h="2732" extrusionOk="0">
                  <a:moveTo>
                    <a:pt x="2178" y="0"/>
                  </a:moveTo>
                  <a:cubicBezTo>
                    <a:pt x="1867" y="139"/>
                    <a:pt x="1590" y="450"/>
                    <a:pt x="1314" y="588"/>
                  </a:cubicBezTo>
                  <a:lnTo>
                    <a:pt x="1314" y="726"/>
                  </a:lnTo>
                  <a:lnTo>
                    <a:pt x="0" y="2040"/>
                  </a:lnTo>
                  <a:lnTo>
                    <a:pt x="0" y="2178"/>
                  </a:lnTo>
                  <a:cubicBezTo>
                    <a:pt x="0" y="2316"/>
                    <a:pt x="138" y="2455"/>
                    <a:pt x="138" y="2731"/>
                  </a:cubicBezTo>
                  <a:cubicBezTo>
                    <a:pt x="864" y="2040"/>
                    <a:pt x="1452" y="1176"/>
                    <a:pt x="2178" y="450"/>
                  </a:cubicBezTo>
                  <a:lnTo>
                    <a:pt x="2178" y="312"/>
                  </a:lnTo>
                  <a:lnTo>
                    <a:pt x="2178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8"/>
            <p:cNvSpPr/>
            <p:nvPr/>
          </p:nvSpPr>
          <p:spPr>
            <a:xfrm>
              <a:off x="3484356" y="3921253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8"/>
            <p:cNvSpPr/>
            <p:nvPr/>
          </p:nvSpPr>
          <p:spPr>
            <a:xfrm>
              <a:off x="3510433" y="3970302"/>
              <a:ext cx="2496" cy="18"/>
            </a:xfrm>
            <a:custGeom>
              <a:avLst/>
              <a:gdLst/>
              <a:ahLst/>
              <a:cxnLst/>
              <a:rect l="l" t="t" r="r" b="b"/>
              <a:pathLst>
                <a:path w="139" h="1" extrusionOk="0">
                  <a:moveTo>
                    <a:pt x="1" y="0"/>
                  </a:moveTo>
                  <a:lnTo>
                    <a:pt x="139" y="0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8"/>
            <p:cNvSpPr/>
            <p:nvPr/>
          </p:nvSpPr>
          <p:spPr>
            <a:xfrm>
              <a:off x="3512912" y="3967824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1" y="138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8"/>
            <p:cNvSpPr/>
            <p:nvPr/>
          </p:nvSpPr>
          <p:spPr>
            <a:xfrm>
              <a:off x="3468838" y="3995751"/>
              <a:ext cx="7471" cy="5604"/>
            </a:xfrm>
            <a:custGeom>
              <a:avLst/>
              <a:gdLst/>
              <a:ahLst/>
              <a:cxnLst/>
              <a:rect l="l" t="t" r="r" b="b"/>
              <a:pathLst>
                <a:path w="416" h="312" extrusionOk="0">
                  <a:moveTo>
                    <a:pt x="277" y="1"/>
                  </a:moveTo>
                  <a:cubicBezTo>
                    <a:pt x="139" y="173"/>
                    <a:pt x="139" y="173"/>
                    <a:pt x="1" y="173"/>
                  </a:cubicBezTo>
                  <a:cubicBezTo>
                    <a:pt x="139" y="173"/>
                    <a:pt x="277" y="312"/>
                    <a:pt x="416" y="312"/>
                  </a:cubicBezTo>
                  <a:lnTo>
                    <a:pt x="416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8"/>
            <p:cNvSpPr/>
            <p:nvPr/>
          </p:nvSpPr>
          <p:spPr>
            <a:xfrm>
              <a:off x="3639566" y="4052864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8"/>
            <p:cNvSpPr/>
            <p:nvPr/>
          </p:nvSpPr>
          <p:spPr>
            <a:xfrm>
              <a:off x="3763723" y="4138533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8"/>
            <p:cNvSpPr/>
            <p:nvPr/>
          </p:nvSpPr>
          <p:spPr>
            <a:xfrm>
              <a:off x="3621552" y="4052864"/>
              <a:ext cx="18032" cy="20510"/>
            </a:xfrm>
            <a:custGeom>
              <a:avLst/>
              <a:gdLst/>
              <a:ahLst/>
              <a:cxnLst/>
              <a:rect l="l" t="t" r="r" b="b"/>
              <a:pathLst>
                <a:path w="1004" h="1142" extrusionOk="0">
                  <a:moveTo>
                    <a:pt x="1003" y="1"/>
                  </a:moveTo>
                  <a:cubicBezTo>
                    <a:pt x="939" y="104"/>
                    <a:pt x="866" y="207"/>
                    <a:pt x="788" y="306"/>
                  </a:cubicBezTo>
                  <a:lnTo>
                    <a:pt x="788" y="306"/>
                  </a:lnTo>
                  <a:cubicBezTo>
                    <a:pt x="855" y="248"/>
                    <a:pt x="927" y="192"/>
                    <a:pt x="1003" y="139"/>
                  </a:cubicBezTo>
                  <a:lnTo>
                    <a:pt x="1003" y="1"/>
                  </a:lnTo>
                  <a:close/>
                  <a:moveTo>
                    <a:pt x="788" y="306"/>
                  </a:moveTo>
                  <a:cubicBezTo>
                    <a:pt x="460" y="587"/>
                    <a:pt x="230" y="912"/>
                    <a:pt x="1" y="1141"/>
                  </a:cubicBezTo>
                  <a:cubicBezTo>
                    <a:pt x="213" y="929"/>
                    <a:pt x="528" y="634"/>
                    <a:pt x="788" y="306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8"/>
            <p:cNvSpPr/>
            <p:nvPr/>
          </p:nvSpPr>
          <p:spPr>
            <a:xfrm>
              <a:off x="3491809" y="3954785"/>
              <a:ext cx="39135" cy="46570"/>
            </a:xfrm>
            <a:custGeom>
              <a:avLst/>
              <a:gdLst/>
              <a:ahLst/>
              <a:cxnLst/>
              <a:rect l="l" t="t" r="r" b="b"/>
              <a:pathLst>
                <a:path w="2179" h="2593" extrusionOk="0">
                  <a:moveTo>
                    <a:pt x="2040" y="0"/>
                  </a:moveTo>
                  <a:cubicBezTo>
                    <a:pt x="1729" y="277"/>
                    <a:pt x="1452" y="415"/>
                    <a:pt x="1176" y="726"/>
                  </a:cubicBezTo>
                  <a:lnTo>
                    <a:pt x="1176" y="864"/>
                  </a:lnTo>
                  <a:cubicBezTo>
                    <a:pt x="727" y="1141"/>
                    <a:pt x="312" y="1590"/>
                    <a:pt x="1" y="2143"/>
                  </a:cubicBezTo>
                  <a:lnTo>
                    <a:pt x="1" y="2593"/>
                  </a:lnTo>
                  <a:cubicBezTo>
                    <a:pt x="727" y="1867"/>
                    <a:pt x="1452" y="1141"/>
                    <a:pt x="2178" y="277"/>
                  </a:cubicBezTo>
                  <a:cubicBezTo>
                    <a:pt x="2178" y="139"/>
                    <a:pt x="2040" y="0"/>
                    <a:pt x="2040" y="0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8"/>
            <p:cNvSpPr/>
            <p:nvPr/>
          </p:nvSpPr>
          <p:spPr>
            <a:xfrm>
              <a:off x="3735167" y="4088874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8"/>
            <p:cNvSpPr/>
            <p:nvPr/>
          </p:nvSpPr>
          <p:spPr>
            <a:xfrm>
              <a:off x="3639566" y="4052864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39"/>
                  </a:moveTo>
                  <a:lnTo>
                    <a:pt x="0" y="13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8"/>
            <p:cNvSpPr/>
            <p:nvPr/>
          </p:nvSpPr>
          <p:spPr>
            <a:xfrm>
              <a:off x="3388754" y="3884633"/>
              <a:ext cx="2514" cy="18"/>
            </a:xfrm>
            <a:custGeom>
              <a:avLst/>
              <a:gdLst/>
              <a:ahLst/>
              <a:cxnLst/>
              <a:rect l="l" t="t" r="r" b="b"/>
              <a:pathLst>
                <a:path w="140" h="1" extrusionOk="0">
                  <a:moveTo>
                    <a:pt x="1" y="0"/>
                  </a:moveTo>
                  <a:lnTo>
                    <a:pt x="1" y="0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8"/>
            <p:cNvSpPr/>
            <p:nvPr/>
          </p:nvSpPr>
          <p:spPr>
            <a:xfrm>
              <a:off x="3619073" y="4221096"/>
              <a:ext cx="33549" cy="33549"/>
            </a:xfrm>
            <a:custGeom>
              <a:avLst/>
              <a:gdLst/>
              <a:ahLst/>
              <a:cxnLst/>
              <a:rect l="l" t="t" r="r" b="b"/>
              <a:pathLst>
                <a:path w="1868" h="1868" extrusionOk="0">
                  <a:moveTo>
                    <a:pt x="1867" y="1"/>
                  </a:moveTo>
                  <a:lnTo>
                    <a:pt x="1867" y="1"/>
                  </a:lnTo>
                  <a:cubicBezTo>
                    <a:pt x="1556" y="139"/>
                    <a:pt x="1418" y="277"/>
                    <a:pt x="1279" y="415"/>
                  </a:cubicBezTo>
                  <a:cubicBezTo>
                    <a:pt x="692" y="865"/>
                    <a:pt x="277" y="1280"/>
                    <a:pt x="1" y="1867"/>
                  </a:cubicBezTo>
                  <a:cubicBezTo>
                    <a:pt x="554" y="1280"/>
                    <a:pt x="1141" y="588"/>
                    <a:pt x="1867" y="1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8"/>
            <p:cNvSpPr/>
            <p:nvPr/>
          </p:nvSpPr>
          <p:spPr>
            <a:xfrm>
              <a:off x="3360198" y="3835584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8"/>
            <p:cNvSpPr/>
            <p:nvPr/>
          </p:nvSpPr>
          <p:spPr>
            <a:xfrm>
              <a:off x="3763723" y="4138533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8"/>
            <p:cNvSpPr/>
            <p:nvPr/>
          </p:nvSpPr>
          <p:spPr>
            <a:xfrm>
              <a:off x="3642044" y="422854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8"/>
            <p:cNvSpPr/>
            <p:nvPr/>
          </p:nvSpPr>
          <p:spPr>
            <a:xfrm>
              <a:off x="3290064" y="3879658"/>
              <a:ext cx="59609" cy="38506"/>
            </a:xfrm>
            <a:custGeom>
              <a:avLst/>
              <a:gdLst/>
              <a:ahLst/>
              <a:cxnLst/>
              <a:rect l="l" t="t" r="r" b="b"/>
              <a:pathLst>
                <a:path w="3319" h="2144" extrusionOk="0">
                  <a:moveTo>
                    <a:pt x="0" y="1"/>
                  </a:moveTo>
                  <a:cubicBezTo>
                    <a:pt x="317" y="267"/>
                    <a:pt x="658" y="510"/>
                    <a:pt x="1011" y="741"/>
                  </a:cubicBezTo>
                  <a:lnTo>
                    <a:pt x="1011" y="741"/>
                  </a:lnTo>
                  <a:cubicBezTo>
                    <a:pt x="679" y="491"/>
                    <a:pt x="339" y="240"/>
                    <a:pt x="0" y="1"/>
                  </a:cubicBezTo>
                  <a:close/>
                  <a:moveTo>
                    <a:pt x="1011" y="741"/>
                  </a:moveTo>
                  <a:cubicBezTo>
                    <a:pt x="1255" y="923"/>
                    <a:pt x="1495" y="1104"/>
                    <a:pt x="1728" y="1280"/>
                  </a:cubicBezTo>
                  <a:cubicBezTo>
                    <a:pt x="2316" y="1729"/>
                    <a:pt x="2765" y="2006"/>
                    <a:pt x="3318" y="2144"/>
                  </a:cubicBezTo>
                  <a:lnTo>
                    <a:pt x="3318" y="1867"/>
                  </a:lnTo>
                  <a:lnTo>
                    <a:pt x="2904" y="1867"/>
                  </a:lnTo>
                  <a:cubicBezTo>
                    <a:pt x="2269" y="1495"/>
                    <a:pt x="1621" y="1137"/>
                    <a:pt x="1011" y="741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8"/>
            <p:cNvSpPr/>
            <p:nvPr/>
          </p:nvSpPr>
          <p:spPr>
            <a:xfrm>
              <a:off x="3388754" y="3884633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8"/>
            <p:cNvSpPr/>
            <p:nvPr/>
          </p:nvSpPr>
          <p:spPr>
            <a:xfrm>
              <a:off x="3639566" y="4228549"/>
              <a:ext cx="2496" cy="18"/>
            </a:xfrm>
            <a:custGeom>
              <a:avLst/>
              <a:gdLst/>
              <a:ahLst/>
              <a:cxnLst/>
              <a:rect l="l" t="t" r="r" b="b"/>
              <a:pathLst>
                <a:path w="139" h="1" extrusionOk="0">
                  <a:moveTo>
                    <a:pt x="0" y="0"/>
                  </a:moveTo>
                  <a:lnTo>
                    <a:pt x="138" y="0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8"/>
            <p:cNvSpPr/>
            <p:nvPr/>
          </p:nvSpPr>
          <p:spPr>
            <a:xfrm>
              <a:off x="3737645" y="4132948"/>
              <a:ext cx="33549" cy="33531"/>
            </a:xfrm>
            <a:custGeom>
              <a:avLst/>
              <a:gdLst/>
              <a:ahLst/>
              <a:cxnLst/>
              <a:rect l="l" t="t" r="r" b="b"/>
              <a:pathLst>
                <a:path w="1868" h="1867" extrusionOk="0">
                  <a:moveTo>
                    <a:pt x="1867" y="0"/>
                  </a:moveTo>
                  <a:cubicBezTo>
                    <a:pt x="1729" y="0"/>
                    <a:pt x="1591" y="139"/>
                    <a:pt x="1452" y="312"/>
                  </a:cubicBezTo>
                  <a:cubicBezTo>
                    <a:pt x="1003" y="726"/>
                    <a:pt x="588" y="1176"/>
                    <a:pt x="139" y="1729"/>
                  </a:cubicBezTo>
                  <a:lnTo>
                    <a:pt x="1" y="1867"/>
                  </a:lnTo>
                  <a:cubicBezTo>
                    <a:pt x="726" y="1314"/>
                    <a:pt x="1314" y="588"/>
                    <a:pt x="1867" y="0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8"/>
            <p:cNvSpPr/>
            <p:nvPr/>
          </p:nvSpPr>
          <p:spPr>
            <a:xfrm>
              <a:off x="3486852" y="4306154"/>
              <a:ext cx="39117" cy="41595"/>
            </a:xfrm>
            <a:custGeom>
              <a:avLst/>
              <a:gdLst/>
              <a:ahLst/>
              <a:cxnLst/>
              <a:rect l="l" t="t" r="r" b="b"/>
              <a:pathLst>
                <a:path w="2178" h="2316" extrusionOk="0">
                  <a:moveTo>
                    <a:pt x="2005" y="0"/>
                  </a:moveTo>
                  <a:cubicBezTo>
                    <a:pt x="1867" y="173"/>
                    <a:pt x="1728" y="311"/>
                    <a:pt x="1590" y="449"/>
                  </a:cubicBezTo>
                  <a:lnTo>
                    <a:pt x="1452" y="449"/>
                  </a:lnTo>
                  <a:cubicBezTo>
                    <a:pt x="1003" y="864"/>
                    <a:pt x="588" y="1314"/>
                    <a:pt x="277" y="1901"/>
                  </a:cubicBezTo>
                  <a:cubicBezTo>
                    <a:pt x="138" y="1901"/>
                    <a:pt x="0" y="2039"/>
                    <a:pt x="0" y="2039"/>
                  </a:cubicBezTo>
                  <a:lnTo>
                    <a:pt x="0" y="2316"/>
                  </a:lnTo>
                  <a:cubicBezTo>
                    <a:pt x="726" y="1590"/>
                    <a:pt x="1452" y="726"/>
                    <a:pt x="2178" y="0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8"/>
            <p:cNvSpPr/>
            <p:nvPr/>
          </p:nvSpPr>
          <p:spPr>
            <a:xfrm>
              <a:off x="2682298" y="4019351"/>
              <a:ext cx="83209" cy="36010"/>
            </a:xfrm>
            <a:custGeom>
              <a:avLst/>
              <a:gdLst/>
              <a:ahLst/>
              <a:cxnLst/>
              <a:rect l="l" t="t" r="r" b="b"/>
              <a:pathLst>
                <a:path w="4633" h="2005" extrusionOk="0">
                  <a:moveTo>
                    <a:pt x="4633" y="0"/>
                  </a:moveTo>
                  <a:lnTo>
                    <a:pt x="4633" y="0"/>
                  </a:lnTo>
                  <a:cubicBezTo>
                    <a:pt x="3319" y="588"/>
                    <a:pt x="2040" y="1141"/>
                    <a:pt x="727" y="1452"/>
                  </a:cubicBezTo>
                  <a:lnTo>
                    <a:pt x="588" y="1590"/>
                  </a:lnTo>
                  <a:cubicBezTo>
                    <a:pt x="450" y="1590"/>
                    <a:pt x="139" y="1452"/>
                    <a:pt x="1" y="1279"/>
                  </a:cubicBezTo>
                  <a:lnTo>
                    <a:pt x="1" y="1279"/>
                  </a:lnTo>
                  <a:cubicBezTo>
                    <a:pt x="139" y="1452"/>
                    <a:pt x="139" y="1590"/>
                    <a:pt x="139" y="1728"/>
                  </a:cubicBezTo>
                  <a:cubicBezTo>
                    <a:pt x="588" y="1867"/>
                    <a:pt x="1176" y="2005"/>
                    <a:pt x="1591" y="2005"/>
                  </a:cubicBezTo>
                  <a:cubicBezTo>
                    <a:pt x="2731" y="1452"/>
                    <a:pt x="3596" y="726"/>
                    <a:pt x="4633" y="0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8"/>
            <p:cNvSpPr/>
            <p:nvPr/>
          </p:nvSpPr>
          <p:spPr>
            <a:xfrm>
              <a:off x="3365173" y="3871594"/>
              <a:ext cx="39135" cy="46570"/>
            </a:xfrm>
            <a:custGeom>
              <a:avLst/>
              <a:gdLst/>
              <a:ahLst/>
              <a:cxnLst/>
              <a:rect l="l" t="t" r="r" b="b"/>
              <a:pathLst>
                <a:path w="2179" h="2593" extrusionOk="0">
                  <a:moveTo>
                    <a:pt x="2040" y="1"/>
                  </a:moveTo>
                  <a:cubicBezTo>
                    <a:pt x="1867" y="312"/>
                    <a:pt x="1590" y="450"/>
                    <a:pt x="1314" y="726"/>
                  </a:cubicBezTo>
                  <a:cubicBezTo>
                    <a:pt x="865" y="1176"/>
                    <a:pt x="450" y="1591"/>
                    <a:pt x="0" y="2178"/>
                  </a:cubicBezTo>
                  <a:lnTo>
                    <a:pt x="0" y="2593"/>
                  </a:lnTo>
                  <a:lnTo>
                    <a:pt x="2178" y="450"/>
                  </a:lnTo>
                  <a:lnTo>
                    <a:pt x="2178" y="312"/>
                  </a:lnTo>
                  <a:cubicBezTo>
                    <a:pt x="2178" y="173"/>
                    <a:pt x="2040" y="173"/>
                    <a:pt x="2040" y="1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8"/>
            <p:cNvSpPr/>
            <p:nvPr/>
          </p:nvSpPr>
          <p:spPr>
            <a:xfrm>
              <a:off x="3535883" y="4045411"/>
              <a:ext cx="59627" cy="38506"/>
            </a:xfrm>
            <a:custGeom>
              <a:avLst/>
              <a:gdLst/>
              <a:ahLst/>
              <a:cxnLst/>
              <a:rect l="l" t="t" r="r" b="b"/>
              <a:pathLst>
                <a:path w="3320" h="2144" extrusionOk="0">
                  <a:moveTo>
                    <a:pt x="1" y="1"/>
                  </a:moveTo>
                  <a:cubicBezTo>
                    <a:pt x="353" y="305"/>
                    <a:pt x="727" y="570"/>
                    <a:pt x="1107" y="812"/>
                  </a:cubicBezTo>
                  <a:lnTo>
                    <a:pt x="1107" y="812"/>
                  </a:lnTo>
                  <a:cubicBezTo>
                    <a:pt x="744" y="539"/>
                    <a:pt x="373" y="263"/>
                    <a:pt x="1" y="1"/>
                  </a:cubicBezTo>
                  <a:close/>
                  <a:moveTo>
                    <a:pt x="1107" y="812"/>
                  </a:moveTo>
                  <a:cubicBezTo>
                    <a:pt x="1318" y="970"/>
                    <a:pt x="1526" y="1127"/>
                    <a:pt x="1729" y="1280"/>
                  </a:cubicBezTo>
                  <a:cubicBezTo>
                    <a:pt x="2317" y="1556"/>
                    <a:pt x="2731" y="2006"/>
                    <a:pt x="3319" y="2144"/>
                  </a:cubicBezTo>
                  <a:lnTo>
                    <a:pt x="3319" y="2006"/>
                  </a:lnTo>
                  <a:lnTo>
                    <a:pt x="3181" y="2006"/>
                  </a:lnTo>
                  <a:cubicBezTo>
                    <a:pt x="2531" y="1625"/>
                    <a:pt x="1808" y="1258"/>
                    <a:pt x="1107" y="812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8"/>
            <p:cNvSpPr/>
            <p:nvPr/>
          </p:nvSpPr>
          <p:spPr>
            <a:xfrm>
              <a:off x="2718936" y="3688456"/>
              <a:ext cx="1132953" cy="809529"/>
            </a:xfrm>
            <a:custGeom>
              <a:avLst/>
              <a:gdLst/>
              <a:ahLst/>
              <a:cxnLst/>
              <a:rect l="l" t="t" r="r" b="b"/>
              <a:pathLst>
                <a:path w="63082" h="45074" extrusionOk="0">
                  <a:moveTo>
                    <a:pt x="34704" y="5739"/>
                  </a:moveTo>
                  <a:cubicBezTo>
                    <a:pt x="34842" y="5739"/>
                    <a:pt x="34842" y="5877"/>
                    <a:pt x="34842" y="5877"/>
                  </a:cubicBezTo>
                  <a:cubicBezTo>
                    <a:pt x="36294" y="6603"/>
                    <a:pt x="37572" y="7605"/>
                    <a:pt x="38713" y="8642"/>
                  </a:cubicBezTo>
                  <a:cubicBezTo>
                    <a:pt x="38886" y="8780"/>
                    <a:pt x="38886" y="8919"/>
                    <a:pt x="38886" y="9057"/>
                  </a:cubicBezTo>
                  <a:cubicBezTo>
                    <a:pt x="38886" y="9506"/>
                    <a:pt x="38886" y="10059"/>
                    <a:pt x="39024" y="10509"/>
                  </a:cubicBezTo>
                  <a:cubicBezTo>
                    <a:pt x="39024" y="10509"/>
                    <a:pt x="39024" y="10647"/>
                    <a:pt x="38886" y="10647"/>
                  </a:cubicBezTo>
                  <a:cubicBezTo>
                    <a:pt x="39024" y="10785"/>
                    <a:pt x="38886" y="10923"/>
                    <a:pt x="38886" y="11062"/>
                  </a:cubicBezTo>
                  <a:cubicBezTo>
                    <a:pt x="38437" y="11649"/>
                    <a:pt x="37849" y="12099"/>
                    <a:pt x="37434" y="12652"/>
                  </a:cubicBezTo>
                  <a:lnTo>
                    <a:pt x="36121" y="13965"/>
                  </a:lnTo>
                  <a:cubicBezTo>
                    <a:pt x="35982" y="14103"/>
                    <a:pt x="35844" y="14103"/>
                    <a:pt x="35844" y="14103"/>
                  </a:cubicBezTo>
                  <a:cubicBezTo>
                    <a:pt x="35706" y="13965"/>
                    <a:pt x="35568" y="13965"/>
                    <a:pt x="35568" y="13965"/>
                  </a:cubicBezTo>
                  <a:cubicBezTo>
                    <a:pt x="35429" y="13965"/>
                    <a:pt x="35429" y="13965"/>
                    <a:pt x="35257" y="13827"/>
                  </a:cubicBezTo>
                  <a:cubicBezTo>
                    <a:pt x="34565" y="13654"/>
                    <a:pt x="33839" y="13239"/>
                    <a:pt x="33114" y="12790"/>
                  </a:cubicBezTo>
                  <a:cubicBezTo>
                    <a:pt x="32526" y="12375"/>
                    <a:pt x="31800" y="11788"/>
                    <a:pt x="31247" y="11373"/>
                  </a:cubicBezTo>
                  <a:cubicBezTo>
                    <a:pt x="31109" y="11235"/>
                    <a:pt x="31109" y="11235"/>
                    <a:pt x="31109" y="11062"/>
                  </a:cubicBezTo>
                  <a:cubicBezTo>
                    <a:pt x="30936" y="11062"/>
                    <a:pt x="30936" y="10923"/>
                    <a:pt x="30936" y="10785"/>
                  </a:cubicBezTo>
                  <a:cubicBezTo>
                    <a:pt x="30798" y="10370"/>
                    <a:pt x="30798" y="9921"/>
                    <a:pt x="30798" y="9333"/>
                  </a:cubicBezTo>
                  <a:cubicBezTo>
                    <a:pt x="30798" y="9195"/>
                    <a:pt x="30798" y="9057"/>
                    <a:pt x="30936" y="9057"/>
                  </a:cubicBezTo>
                  <a:cubicBezTo>
                    <a:pt x="30936" y="8919"/>
                    <a:pt x="30936" y="8642"/>
                    <a:pt x="31109" y="8642"/>
                  </a:cubicBezTo>
                  <a:lnTo>
                    <a:pt x="31385" y="8331"/>
                  </a:lnTo>
                  <a:lnTo>
                    <a:pt x="32664" y="7052"/>
                  </a:lnTo>
                  <a:cubicBezTo>
                    <a:pt x="32975" y="6914"/>
                    <a:pt x="33114" y="6603"/>
                    <a:pt x="33390" y="6465"/>
                  </a:cubicBezTo>
                  <a:cubicBezTo>
                    <a:pt x="33701" y="6326"/>
                    <a:pt x="33978" y="6188"/>
                    <a:pt x="34116" y="6050"/>
                  </a:cubicBezTo>
                  <a:lnTo>
                    <a:pt x="34392" y="6050"/>
                  </a:lnTo>
                  <a:cubicBezTo>
                    <a:pt x="34392" y="5877"/>
                    <a:pt x="34565" y="5739"/>
                    <a:pt x="34704" y="5739"/>
                  </a:cubicBezTo>
                  <a:close/>
                  <a:moveTo>
                    <a:pt x="42031" y="10370"/>
                  </a:moveTo>
                  <a:cubicBezTo>
                    <a:pt x="43345" y="11235"/>
                    <a:pt x="44624" y="12237"/>
                    <a:pt x="45799" y="13239"/>
                  </a:cubicBezTo>
                  <a:cubicBezTo>
                    <a:pt x="45937" y="13378"/>
                    <a:pt x="45937" y="13516"/>
                    <a:pt x="45937" y="13654"/>
                  </a:cubicBezTo>
                  <a:cubicBezTo>
                    <a:pt x="45937" y="14103"/>
                    <a:pt x="45937" y="14518"/>
                    <a:pt x="46075" y="14968"/>
                  </a:cubicBezTo>
                  <a:cubicBezTo>
                    <a:pt x="46075" y="15106"/>
                    <a:pt x="46075" y="15106"/>
                    <a:pt x="45937" y="15244"/>
                  </a:cubicBezTo>
                  <a:cubicBezTo>
                    <a:pt x="46075" y="15382"/>
                    <a:pt x="45937" y="15555"/>
                    <a:pt x="45937" y="15693"/>
                  </a:cubicBezTo>
                  <a:cubicBezTo>
                    <a:pt x="45488" y="16108"/>
                    <a:pt x="44935" y="16696"/>
                    <a:pt x="44485" y="17111"/>
                  </a:cubicBezTo>
                  <a:cubicBezTo>
                    <a:pt x="44071" y="17698"/>
                    <a:pt x="43621" y="18148"/>
                    <a:pt x="43207" y="18562"/>
                  </a:cubicBezTo>
                  <a:lnTo>
                    <a:pt x="42895" y="18562"/>
                  </a:lnTo>
                  <a:cubicBezTo>
                    <a:pt x="42757" y="18562"/>
                    <a:pt x="42619" y="18562"/>
                    <a:pt x="42619" y="18424"/>
                  </a:cubicBezTo>
                  <a:lnTo>
                    <a:pt x="42342" y="18424"/>
                  </a:lnTo>
                  <a:cubicBezTo>
                    <a:pt x="41617" y="18148"/>
                    <a:pt x="40891" y="17698"/>
                    <a:pt x="40165" y="17283"/>
                  </a:cubicBezTo>
                  <a:cubicBezTo>
                    <a:pt x="39577" y="16834"/>
                    <a:pt x="38886" y="16419"/>
                    <a:pt x="38298" y="15970"/>
                  </a:cubicBezTo>
                  <a:cubicBezTo>
                    <a:pt x="38160" y="15832"/>
                    <a:pt x="38160" y="15832"/>
                    <a:pt x="38160" y="15693"/>
                  </a:cubicBezTo>
                  <a:cubicBezTo>
                    <a:pt x="38022" y="15555"/>
                    <a:pt x="38022" y="15555"/>
                    <a:pt x="38022" y="15382"/>
                  </a:cubicBezTo>
                  <a:cubicBezTo>
                    <a:pt x="37849" y="15106"/>
                    <a:pt x="37849" y="14829"/>
                    <a:pt x="37849" y="14691"/>
                  </a:cubicBezTo>
                  <a:cubicBezTo>
                    <a:pt x="37711" y="14380"/>
                    <a:pt x="37711" y="14242"/>
                    <a:pt x="37849" y="14103"/>
                  </a:cubicBezTo>
                  <a:lnTo>
                    <a:pt x="37849" y="13965"/>
                  </a:lnTo>
                  <a:cubicBezTo>
                    <a:pt x="37849" y="13827"/>
                    <a:pt x="37849" y="13654"/>
                    <a:pt x="38022" y="13516"/>
                  </a:cubicBezTo>
                  <a:cubicBezTo>
                    <a:pt x="38022" y="13378"/>
                    <a:pt x="38022" y="13239"/>
                    <a:pt x="38160" y="13101"/>
                  </a:cubicBezTo>
                  <a:cubicBezTo>
                    <a:pt x="38298" y="13101"/>
                    <a:pt x="38437" y="12963"/>
                    <a:pt x="38437" y="12790"/>
                  </a:cubicBezTo>
                  <a:cubicBezTo>
                    <a:pt x="38886" y="12513"/>
                    <a:pt x="39301" y="12099"/>
                    <a:pt x="39750" y="11649"/>
                  </a:cubicBezTo>
                  <a:cubicBezTo>
                    <a:pt x="40027" y="11373"/>
                    <a:pt x="40165" y="11235"/>
                    <a:pt x="40441" y="11062"/>
                  </a:cubicBezTo>
                  <a:cubicBezTo>
                    <a:pt x="40752" y="10923"/>
                    <a:pt x="41029" y="10647"/>
                    <a:pt x="41305" y="10647"/>
                  </a:cubicBezTo>
                  <a:cubicBezTo>
                    <a:pt x="41305" y="10509"/>
                    <a:pt x="41305" y="10509"/>
                    <a:pt x="41478" y="10509"/>
                  </a:cubicBezTo>
                  <a:cubicBezTo>
                    <a:pt x="41478" y="10509"/>
                    <a:pt x="41617" y="10370"/>
                    <a:pt x="41755" y="10370"/>
                  </a:cubicBezTo>
                  <a:close/>
                  <a:moveTo>
                    <a:pt x="28205" y="10785"/>
                  </a:moveTo>
                  <a:cubicBezTo>
                    <a:pt x="29657" y="11511"/>
                    <a:pt x="30798" y="12513"/>
                    <a:pt x="31973" y="13654"/>
                  </a:cubicBezTo>
                  <a:cubicBezTo>
                    <a:pt x="32111" y="13654"/>
                    <a:pt x="32249" y="13827"/>
                    <a:pt x="32111" y="13965"/>
                  </a:cubicBezTo>
                  <a:cubicBezTo>
                    <a:pt x="32111" y="14103"/>
                    <a:pt x="32249" y="14103"/>
                    <a:pt x="32249" y="14103"/>
                  </a:cubicBezTo>
                  <a:lnTo>
                    <a:pt x="32249" y="15382"/>
                  </a:lnTo>
                  <a:lnTo>
                    <a:pt x="32249" y="15693"/>
                  </a:lnTo>
                  <a:cubicBezTo>
                    <a:pt x="32249" y="15832"/>
                    <a:pt x="32249" y="15970"/>
                    <a:pt x="32111" y="16108"/>
                  </a:cubicBezTo>
                  <a:cubicBezTo>
                    <a:pt x="31662" y="16558"/>
                    <a:pt x="31247" y="17111"/>
                    <a:pt x="30798" y="17560"/>
                  </a:cubicBezTo>
                  <a:cubicBezTo>
                    <a:pt x="30383" y="17975"/>
                    <a:pt x="29934" y="18562"/>
                    <a:pt x="29380" y="19012"/>
                  </a:cubicBezTo>
                  <a:lnTo>
                    <a:pt x="29069" y="19012"/>
                  </a:lnTo>
                  <a:cubicBezTo>
                    <a:pt x="28931" y="19012"/>
                    <a:pt x="28931" y="19012"/>
                    <a:pt x="28793" y="18839"/>
                  </a:cubicBezTo>
                  <a:lnTo>
                    <a:pt x="28655" y="18839"/>
                  </a:lnTo>
                  <a:cubicBezTo>
                    <a:pt x="27791" y="18562"/>
                    <a:pt x="27065" y="18148"/>
                    <a:pt x="26477" y="17698"/>
                  </a:cubicBezTo>
                  <a:cubicBezTo>
                    <a:pt x="25751" y="17283"/>
                    <a:pt x="25198" y="16834"/>
                    <a:pt x="24472" y="16246"/>
                  </a:cubicBezTo>
                  <a:cubicBezTo>
                    <a:pt x="24472" y="16246"/>
                    <a:pt x="24472" y="16108"/>
                    <a:pt x="24334" y="16108"/>
                  </a:cubicBezTo>
                  <a:cubicBezTo>
                    <a:pt x="24334" y="15970"/>
                    <a:pt x="24196" y="15832"/>
                    <a:pt x="24196" y="15832"/>
                  </a:cubicBezTo>
                  <a:cubicBezTo>
                    <a:pt x="24196" y="15244"/>
                    <a:pt x="24023" y="14829"/>
                    <a:pt x="24023" y="14380"/>
                  </a:cubicBezTo>
                  <a:cubicBezTo>
                    <a:pt x="24023" y="14242"/>
                    <a:pt x="24196" y="14103"/>
                    <a:pt x="24196" y="13965"/>
                  </a:cubicBezTo>
                  <a:cubicBezTo>
                    <a:pt x="24196" y="13827"/>
                    <a:pt x="24196" y="13654"/>
                    <a:pt x="24334" y="13516"/>
                  </a:cubicBezTo>
                  <a:cubicBezTo>
                    <a:pt x="24472" y="13378"/>
                    <a:pt x="24611" y="13378"/>
                    <a:pt x="24749" y="13239"/>
                  </a:cubicBezTo>
                  <a:cubicBezTo>
                    <a:pt x="25198" y="12790"/>
                    <a:pt x="25475" y="12375"/>
                    <a:pt x="25924" y="12099"/>
                  </a:cubicBezTo>
                  <a:cubicBezTo>
                    <a:pt x="26201" y="11788"/>
                    <a:pt x="26477" y="11649"/>
                    <a:pt x="26615" y="11511"/>
                  </a:cubicBezTo>
                  <a:cubicBezTo>
                    <a:pt x="26926" y="11235"/>
                    <a:pt x="27203" y="11062"/>
                    <a:pt x="27479" y="10923"/>
                  </a:cubicBezTo>
                  <a:lnTo>
                    <a:pt x="27652" y="10923"/>
                  </a:lnTo>
                  <a:cubicBezTo>
                    <a:pt x="27791" y="10785"/>
                    <a:pt x="27929" y="10785"/>
                    <a:pt x="28067" y="10785"/>
                  </a:cubicBezTo>
                  <a:close/>
                  <a:moveTo>
                    <a:pt x="27929" y="3285"/>
                  </a:moveTo>
                  <a:cubicBezTo>
                    <a:pt x="28205" y="3285"/>
                    <a:pt x="28344" y="3285"/>
                    <a:pt x="28655" y="3457"/>
                  </a:cubicBezTo>
                  <a:cubicBezTo>
                    <a:pt x="28655" y="3457"/>
                    <a:pt x="28793" y="3457"/>
                    <a:pt x="28793" y="3596"/>
                  </a:cubicBezTo>
                  <a:cubicBezTo>
                    <a:pt x="28931" y="3596"/>
                    <a:pt x="29208" y="3596"/>
                    <a:pt x="29208" y="3734"/>
                  </a:cubicBezTo>
                  <a:cubicBezTo>
                    <a:pt x="29519" y="3872"/>
                    <a:pt x="29519" y="4149"/>
                    <a:pt x="29519" y="4322"/>
                  </a:cubicBezTo>
                  <a:cubicBezTo>
                    <a:pt x="29657" y="4598"/>
                    <a:pt x="29519" y="4736"/>
                    <a:pt x="29519" y="5013"/>
                  </a:cubicBezTo>
                  <a:cubicBezTo>
                    <a:pt x="29519" y="5186"/>
                    <a:pt x="29380" y="5462"/>
                    <a:pt x="29208" y="5600"/>
                  </a:cubicBezTo>
                  <a:cubicBezTo>
                    <a:pt x="29069" y="6050"/>
                    <a:pt x="28793" y="6465"/>
                    <a:pt x="28344" y="6914"/>
                  </a:cubicBezTo>
                  <a:cubicBezTo>
                    <a:pt x="27929" y="7190"/>
                    <a:pt x="27479" y="7605"/>
                    <a:pt x="27065" y="7916"/>
                  </a:cubicBezTo>
                  <a:cubicBezTo>
                    <a:pt x="26788" y="8055"/>
                    <a:pt x="26477" y="8193"/>
                    <a:pt x="26201" y="8469"/>
                  </a:cubicBezTo>
                  <a:cubicBezTo>
                    <a:pt x="26062" y="8642"/>
                    <a:pt x="25751" y="8780"/>
                    <a:pt x="25475" y="9057"/>
                  </a:cubicBezTo>
                  <a:cubicBezTo>
                    <a:pt x="24887" y="9506"/>
                    <a:pt x="24334" y="9783"/>
                    <a:pt x="23746" y="10198"/>
                  </a:cubicBezTo>
                  <a:cubicBezTo>
                    <a:pt x="22606" y="11062"/>
                    <a:pt x="21431" y="11926"/>
                    <a:pt x="20290" y="12790"/>
                  </a:cubicBezTo>
                  <a:cubicBezTo>
                    <a:pt x="19149" y="13654"/>
                    <a:pt x="17974" y="14691"/>
                    <a:pt x="16833" y="15555"/>
                  </a:cubicBezTo>
                  <a:cubicBezTo>
                    <a:pt x="15831" y="16558"/>
                    <a:pt x="14829" y="17560"/>
                    <a:pt x="13653" y="18562"/>
                  </a:cubicBezTo>
                  <a:cubicBezTo>
                    <a:pt x="12962" y="19426"/>
                    <a:pt x="12098" y="20152"/>
                    <a:pt x="11234" y="20878"/>
                  </a:cubicBezTo>
                  <a:cubicBezTo>
                    <a:pt x="10784" y="21155"/>
                    <a:pt x="10370" y="21604"/>
                    <a:pt x="9782" y="21742"/>
                  </a:cubicBezTo>
                  <a:cubicBezTo>
                    <a:pt x="9333" y="22019"/>
                    <a:pt x="8780" y="22157"/>
                    <a:pt x="8192" y="22157"/>
                  </a:cubicBezTo>
                  <a:lnTo>
                    <a:pt x="7328" y="22157"/>
                  </a:lnTo>
                  <a:cubicBezTo>
                    <a:pt x="7190" y="22157"/>
                    <a:pt x="7051" y="22019"/>
                    <a:pt x="6913" y="22019"/>
                  </a:cubicBezTo>
                  <a:cubicBezTo>
                    <a:pt x="6602" y="21881"/>
                    <a:pt x="6326" y="21742"/>
                    <a:pt x="6187" y="21431"/>
                  </a:cubicBezTo>
                  <a:cubicBezTo>
                    <a:pt x="5876" y="20878"/>
                    <a:pt x="6049" y="20152"/>
                    <a:pt x="6326" y="19703"/>
                  </a:cubicBezTo>
                  <a:cubicBezTo>
                    <a:pt x="6602" y="19288"/>
                    <a:pt x="6740" y="19012"/>
                    <a:pt x="6913" y="18701"/>
                  </a:cubicBezTo>
                  <a:cubicBezTo>
                    <a:pt x="7190" y="18424"/>
                    <a:pt x="7466" y="17975"/>
                    <a:pt x="7777" y="17698"/>
                  </a:cubicBezTo>
                  <a:cubicBezTo>
                    <a:pt x="8330" y="16972"/>
                    <a:pt x="9056" y="16419"/>
                    <a:pt x="9782" y="15832"/>
                  </a:cubicBezTo>
                  <a:cubicBezTo>
                    <a:pt x="10370" y="15244"/>
                    <a:pt x="10923" y="14829"/>
                    <a:pt x="11510" y="14242"/>
                  </a:cubicBezTo>
                  <a:cubicBezTo>
                    <a:pt x="12098" y="13827"/>
                    <a:pt x="12651" y="13378"/>
                    <a:pt x="13239" y="12963"/>
                  </a:cubicBezTo>
                  <a:cubicBezTo>
                    <a:pt x="14829" y="11788"/>
                    <a:pt x="16419" y="10647"/>
                    <a:pt x="17974" y="9645"/>
                  </a:cubicBezTo>
                  <a:cubicBezTo>
                    <a:pt x="18700" y="9057"/>
                    <a:pt x="19564" y="8469"/>
                    <a:pt x="20290" y="7916"/>
                  </a:cubicBezTo>
                  <a:cubicBezTo>
                    <a:pt x="21016" y="7467"/>
                    <a:pt x="21603" y="7052"/>
                    <a:pt x="22295" y="6465"/>
                  </a:cubicBezTo>
                  <a:cubicBezTo>
                    <a:pt x="23332" y="5739"/>
                    <a:pt x="24196" y="4875"/>
                    <a:pt x="25198" y="4322"/>
                  </a:cubicBezTo>
                  <a:cubicBezTo>
                    <a:pt x="25751" y="4010"/>
                    <a:pt x="26339" y="3596"/>
                    <a:pt x="26926" y="3457"/>
                  </a:cubicBezTo>
                  <a:cubicBezTo>
                    <a:pt x="27203" y="3457"/>
                    <a:pt x="27479" y="3285"/>
                    <a:pt x="27791" y="3285"/>
                  </a:cubicBezTo>
                  <a:close/>
                  <a:moveTo>
                    <a:pt x="48391" y="14968"/>
                  </a:moveTo>
                  <a:cubicBezTo>
                    <a:pt x="48530" y="14968"/>
                    <a:pt x="48530" y="15106"/>
                    <a:pt x="48668" y="15106"/>
                  </a:cubicBezTo>
                  <a:cubicBezTo>
                    <a:pt x="49947" y="15832"/>
                    <a:pt x="51260" y="16834"/>
                    <a:pt x="52401" y="17836"/>
                  </a:cubicBezTo>
                  <a:cubicBezTo>
                    <a:pt x="52539" y="17975"/>
                    <a:pt x="52539" y="18148"/>
                    <a:pt x="52539" y="18286"/>
                  </a:cubicBezTo>
                  <a:cubicBezTo>
                    <a:pt x="52539" y="18701"/>
                    <a:pt x="52712" y="19150"/>
                    <a:pt x="52712" y="19565"/>
                  </a:cubicBezTo>
                  <a:cubicBezTo>
                    <a:pt x="52712" y="19703"/>
                    <a:pt x="52712" y="19876"/>
                    <a:pt x="52539" y="19876"/>
                  </a:cubicBezTo>
                  <a:cubicBezTo>
                    <a:pt x="52712" y="20014"/>
                    <a:pt x="52712" y="20152"/>
                    <a:pt x="52539" y="20291"/>
                  </a:cubicBezTo>
                  <a:cubicBezTo>
                    <a:pt x="52124" y="20878"/>
                    <a:pt x="51675" y="21293"/>
                    <a:pt x="51122" y="21881"/>
                  </a:cubicBezTo>
                  <a:lnTo>
                    <a:pt x="49808" y="23159"/>
                  </a:lnTo>
                  <a:cubicBezTo>
                    <a:pt x="49739" y="23246"/>
                    <a:pt x="49670" y="23289"/>
                    <a:pt x="49618" y="23289"/>
                  </a:cubicBezTo>
                  <a:cubicBezTo>
                    <a:pt x="49567" y="23289"/>
                    <a:pt x="49532" y="23246"/>
                    <a:pt x="49532" y="23159"/>
                  </a:cubicBezTo>
                  <a:lnTo>
                    <a:pt x="49255" y="23159"/>
                  </a:lnTo>
                  <a:cubicBezTo>
                    <a:pt x="49255" y="23159"/>
                    <a:pt x="49083" y="23159"/>
                    <a:pt x="49083" y="23021"/>
                  </a:cubicBezTo>
                  <a:cubicBezTo>
                    <a:pt x="48218" y="22883"/>
                    <a:pt x="47527" y="22468"/>
                    <a:pt x="46801" y="21881"/>
                  </a:cubicBezTo>
                  <a:cubicBezTo>
                    <a:pt x="46214" y="21431"/>
                    <a:pt x="45488" y="21016"/>
                    <a:pt x="44935" y="20567"/>
                  </a:cubicBezTo>
                  <a:cubicBezTo>
                    <a:pt x="44762" y="20429"/>
                    <a:pt x="44762" y="20429"/>
                    <a:pt x="44762" y="20291"/>
                  </a:cubicBezTo>
                  <a:cubicBezTo>
                    <a:pt x="44624" y="20291"/>
                    <a:pt x="44624" y="20152"/>
                    <a:pt x="44624" y="20014"/>
                  </a:cubicBezTo>
                  <a:cubicBezTo>
                    <a:pt x="44485" y="19565"/>
                    <a:pt x="44485" y="19150"/>
                    <a:pt x="44485" y="18562"/>
                  </a:cubicBezTo>
                  <a:cubicBezTo>
                    <a:pt x="44485" y="18424"/>
                    <a:pt x="44485" y="18286"/>
                    <a:pt x="44624" y="18286"/>
                  </a:cubicBezTo>
                  <a:cubicBezTo>
                    <a:pt x="44624" y="18148"/>
                    <a:pt x="44624" y="17836"/>
                    <a:pt x="44762" y="17836"/>
                  </a:cubicBezTo>
                  <a:cubicBezTo>
                    <a:pt x="44935" y="17698"/>
                    <a:pt x="45073" y="17560"/>
                    <a:pt x="45211" y="17560"/>
                  </a:cubicBezTo>
                  <a:cubicBezTo>
                    <a:pt x="45488" y="17111"/>
                    <a:pt x="45937" y="16696"/>
                    <a:pt x="46352" y="16246"/>
                  </a:cubicBezTo>
                  <a:cubicBezTo>
                    <a:pt x="46663" y="16108"/>
                    <a:pt x="46801" y="15832"/>
                    <a:pt x="47078" y="15693"/>
                  </a:cubicBezTo>
                  <a:cubicBezTo>
                    <a:pt x="47354" y="15555"/>
                    <a:pt x="47665" y="15382"/>
                    <a:pt x="47942" y="15244"/>
                  </a:cubicBezTo>
                  <a:lnTo>
                    <a:pt x="48080" y="15244"/>
                  </a:lnTo>
                  <a:cubicBezTo>
                    <a:pt x="48218" y="15106"/>
                    <a:pt x="48218" y="14968"/>
                    <a:pt x="48391" y="14968"/>
                  </a:cubicBezTo>
                  <a:close/>
                  <a:moveTo>
                    <a:pt x="35257" y="15382"/>
                  </a:moveTo>
                  <a:cubicBezTo>
                    <a:pt x="36708" y="16108"/>
                    <a:pt x="37849" y="17111"/>
                    <a:pt x="39024" y="18148"/>
                  </a:cubicBezTo>
                  <a:cubicBezTo>
                    <a:pt x="39162" y="18286"/>
                    <a:pt x="39301" y="18424"/>
                    <a:pt x="39162" y="18562"/>
                  </a:cubicBezTo>
                  <a:cubicBezTo>
                    <a:pt x="39162" y="18562"/>
                    <a:pt x="39301" y="18562"/>
                    <a:pt x="39301" y="18701"/>
                  </a:cubicBezTo>
                  <a:lnTo>
                    <a:pt x="39301" y="20014"/>
                  </a:lnTo>
                  <a:lnTo>
                    <a:pt x="39301" y="20152"/>
                  </a:lnTo>
                  <a:cubicBezTo>
                    <a:pt x="39301" y="20291"/>
                    <a:pt x="39301" y="20567"/>
                    <a:pt x="39162" y="20567"/>
                  </a:cubicBezTo>
                  <a:cubicBezTo>
                    <a:pt x="38713" y="21155"/>
                    <a:pt x="38298" y="21604"/>
                    <a:pt x="37849" y="22157"/>
                  </a:cubicBezTo>
                  <a:cubicBezTo>
                    <a:pt x="37434" y="22606"/>
                    <a:pt x="36985" y="23021"/>
                    <a:pt x="36432" y="23471"/>
                  </a:cubicBezTo>
                  <a:cubicBezTo>
                    <a:pt x="36432" y="23609"/>
                    <a:pt x="36294" y="23609"/>
                    <a:pt x="36121" y="23609"/>
                  </a:cubicBezTo>
                  <a:cubicBezTo>
                    <a:pt x="35982" y="23609"/>
                    <a:pt x="35982" y="23471"/>
                    <a:pt x="35844" y="23471"/>
                  </a:cubicBezTo>
                  <a:lnTo>
                    <a:pt x="35706" y="23471"/>
                  </a:lnTo>
                  <a:cubicBezTo>
                    <a:pt x="34842" y="23159"/>
                    <a:pt x="34116" y="22745"/>
                    <a:pt x="33528" y="22295"/>
                  </a:cubicBezTo>
                  <a:cubicBezTo>
                    <a:pt x="32837" y="21881"/>
                    <a:pt x="32249" y="21293"/>
                    <a:pt x="31524" y="20878"/>
                  </a:cubicBezTo>
                  <a:cubicBezTo>
                    <a:pt x="31524" y="20878"/>
                    <a:pt x="31524" y="20740"/>
                    <a:pt x="31385" y="20567"/>
                  </a:cubicBezTo>
                  <a:cubicBezTo>
                    <a:pt x="31385" y="20567"/>
                    <a:pt x="31247" y="20429"/>
                    <a:pt x="31247" y="20291"/>
                  </a:cubicBezTo>
                  <a:lnTo>
                    <a:pt x="31247" y="19703"/>
                  </a:lnTo>
                  <a:lnTo>
                    <a:pt x="31109" y="19703"/>
                  </a:lnTo>
                  <a:cubicBezTo>
                    <a:pt x="30936" y="19565"/>
                    <a:pt x="30936" y="19150"/>
                    <a:pt x="31109" y="19012"/>
                  </a:cubicBezTo>
                  <a:lnTo>
                    <a:pt x="31109" y="18839"/>
                  </a:lnTo>
                  <a:cubicBezTo>
                    <a:pt x="31109" y="18701"/>
                    <a:pt x="31247" y="18701"/>
                    <a:pt x="31247" y="18562"/>
                  </a:cubicBezTo>
                  <a:cubicBezTo>
                    <a:pt x="31247" y="18424"/>
                    <a:pt x="31385" y="18286"/>
                    <a:pt x="31385" y="18148"/>
                  </a:cubicBezTo>
                  <a:cubicBezTo>
                    <a:pt x="31524" y="17975"/>
                    <a:pt x="31662" y="17836"/>
                    <a:pt x="31800" y="17836"/>
                  </a:cubicBezTo>
                  <a:cubicBezTo>
                    <a:pt x="32249" y="17422"/>
                    <a:pt x="32526" y="16972"/>
                    <a:pt x="32975" y="16558"/>
                  </a:cubicBezTo>
                  <a:cubicBezTo>
                    <a:pt x="33252" y="16419"/>
                    <a:pt x="33528" y="16108"/>
                    <a:pt x="33701" y="15970"/>
                  </a:cubicBezTo>
                  <a:cubicBezTo>
                    <a:pt x="33978" y="15832"/>
                    <a:pt x="34254" y="15693"/>
                    <a:pt x="34565" y="15555"/>
                  </a:cubicBezTo>
                  <a:lnTo>
                    <a:pt x="34704" y="15555"/>
                  </a:lnTo>
                  <a:cubicBezTo>
                    <a:pt x="34842" y="15382"/>
                    <a:pt x="34980" y="15382"/>
                    <a:pt x="35118" y="15382"/>
                  </a:cubicBezTo>
                  <a:close/>
                  <a:moveTo>
                    <a:pt x="20739" y="15832"/>
                  </a:moveTo>
                  <a:cubicBezTo>
                    <a:pt x="20739" y="15832"/>
                    <a:pt x="20877" y="15832"/>
                    <a:pt x="20877" y="15970"/>
                  </a:cubicBezTo>
                  <a:cubicBezTo>
                    <a:pt x="22295" y="16696"/>
                    <a:pt x="23470" y="17698"/>
                    <a:pt x="24749" y="18701"/>
                  </a:cubicBezTo>
                  <a:cubicBezTo>
                    <a:pt x="24749" y="18839"/>
                    <a:pt x="24887" y="19012"/>
                    <a:pt x="24887" y="19150"/>
                  </a:cubicBezTo>
                  <a:lnTo>
                    <a:pt x="24887" y="20429"/>
                  </a:lnTo>
                  <a:lnTo>
                    <a:pt x="24887" y="20740"/>
                  </a:lnTo>
                  <a:cubicBezTo>
                    <a:pt x="24887" y="20878"/>
                    <a:pt x="24887" y="21016"/>
                    <a:pt x="24749" y="21155"/>
                  </a:cubicBezTo>
                  <a:cubicBezTo>
                    <a:pt x="24334" y="21604"/>
                    <a:pt x="23885" y="22157"/>
                    <a:pt x="23470" y="22606"/>
                  </a:cubicBezTo>
                  <a:cubicBezTo>
                    <a:pt x="23021" y="23159"/>
                    <a:pt x="22606" y="23609"/>
                    <a:pt x="22018" y="24024"/>
                  </a:cubicBezTo>
                  <a:lnTo>
                    <a:pt x="21742" y="24024"/>
                  </a:lnTo>
                  <a:cubicBezTo>
                    <a:pt x="21742" y="24024"/>
                    <a:pt x="21603" y="24024"/>
                    <a:pt x="21603" y="23885"/>
                  </a:cubicBezTo>
                  <a:lnTo>
                    <a:pt x="21292" y="23885"/>
                  </a:lnTo>
                  <a:cubicBezTo>
                    <a:pt x="20566" y="23609"/>
                    <a:pt x="19875" y="23159"/>
                    <a:pt x="19149" y="22745"/>
                  </a:cubicBezTo>
                  <a:cubicBezTo>
                    <a:pt x="18423" y="22295"/>
                    <a:pt x="17836" y="21881"/>
                    <a:pt x="17110" y="21431"/>
                  </a:cubicBezTo>
                  <a:lnTo>
                    <a:pt x="17110" y="21155"/>
                  </a:lnTo>
                  <a:lnTo>
                    <a:pt x="16972" y="21155"/>
                  </a:lnTo>
                  <a:cubicBezTo>
                    <a:pt x="16972" y="21016"/>
                    <a:pt x="16833" y="21016"/>
                    <a:pt x="16833" y="20878"/>
                  </a:cubicBezTo>
                  <a:cubicBezTo>
                    <a:pt x="16833" y="20429"/>
                    <a:pt x="16695" y="19876"/>
                    <a:pt x="16695" y="19426"/>
                  </a:cubicBezTo>
                  <a:cubicBezTo>
                    <a:pt x="16695" y="19288"/>
                    <a:pt x="16833" y="19150"/>
                    <a:pt x="16833" y="19012"/>
                  </a:cubicBezTo>
                  <a:cubicBezTo>
                    <a:pt x="16833" y="18839"/>
                    <a:pt x="16972" y="18701"/>
                    <a:pt x="17110" y="18562"/>
                  </a:cubicBezTo>
                  <a:cubicBezTo>
                    <a:pt x="17110" y="18562"/>
                    <a:pt x="17283" y="18424"/>
                    <a:pt x="17421" y="18286"/>
                  </a:cubicBezTo>
                  <a:cubicBezTo>
                    <a:pt x="17836" y="17975"/>
                    <a:pt x="18285" y="17560"/>
                    <a:pt x="18700" y="17111"/>
                  </a:cubicBezTo>
                  <a:cubicBezTo>
                    <a:pt x="18838" y="16834"/>
                    <a:pt x="19149" y="16696"/>
                    <a:pt x="19426" y="16558"/>
                  </a:cubicBezTo>
                  <a:cubicBezTo>
                    <a:pt x="19564" y="16419"/>
                    <a:pt x="19875" y="16108"/>
                    <a:pt x="20152" y="16108"/>
                  </a:cubicBezTo>
                  <a:cubicBezTo>
                    <a:pt x="20152" y="15970"/>
                    <a:pt x="20290" y="15970"/>
                    <a:pt x="20290" y="15970"/>
                  </a:cubicBezTo>
                  <a:cubicBezTo>
                    <a:pt x="20428" y="15970"/>
                    <a:pt x="20566" y="15832"/>
                    <a:pt x="20739" y="15832"/>
                  </a:cubicBezTo>
                  <a:close/>
                  <a:moveTo>
                    <a:pt x="55719" y="19565"/>
                  </a:moveTo>
                  <a:cubicBezTo>
                    <a:pt x="57033" y="20429"/>
                    <a:pt x="58312" y="21431"/>
                    <a:pt x="59452" y="22468"/>
                  </a:cubicBezTo>
                  <a:cubicBezTo>
                    <a:pt x="59625" y="22606"/>
                    <a:pt x="59625" y="22745"/>
                    <a:pt x="59625" y="22883"/>
                  </a:cubicBezTo>
                  <a:cubicBezTo>
                    <a:pt x="59625" y="23332"/>
                    <a:pt x="59763" y="23747"/>
                    <a:pt x="59763" y="24196"/>
                  </a:cubicBezTo>
                  <a:cubicBezTo>
                    <a:pt x="59763" y="24335"/>
                    <a:pt x="59763" y="24335"/>
                    <a:pt x="59625" y="24473"/>
                  </a:cubicBezTo>
                  <a:cubicBezTo>
                    <a:pt x="59763" y="24611"/>
                    <a:pt x="59763" y="24749"/>
                    <a:pt x="59625" y="24888"/>
                  </a:cubicBezTo>
                  <a:cubicBezTo>
                    <a:pt x="59176" y="25337"/>
                    <a:pt x="58761" y="25925"/>
                    <a:pt x="58173" y="26339"/>
                  </a:cubicBezTo>
                  <a:cubicBezTo>
                    <a:pt x="57724" y="26927"/>
                    <a:pt x="57309" y="27342"/>
                    <a:pt x="56860" y="27791"/>
                  </a:cubicBezTo>
                  <a:lnTo>
                    <a:pt x="56583" y="27791"/>
                  </a:lnTo>
                  <a:cubicBezTo>
                    <a:pt x="56445" y="27791"/>
                    <a:pt x="56445" y="27791"/>
                    <a:pt x="56307" y="27653"/>
                  </a:cubicBezTo>
                  <a:lnTo>
                    <a:pt x="56168" y="27653"/>
                  </a:lnTo>
                  <a:cubicBezTo>
                    <a:pt x="55304" y="27342"/>
                    <a:pt x="54578" y="26927"/>
                    <a:pt x="53853" y="26478"/>
                  </a:cubicBezTo>
                  <a:cubicBezTo>
                    <a:pt x="53265" y="26063"/>
                    <a:pt x="52539" y="25614"/>
                    <a:pt x="51986" y="25061"/>
                  </a:cubicBezTo>
                  <a:cubicBezTo>
                    <a:pt x="51848" y="25061"/>
                    <a:pt x="51848" y="25061"/>
                    <a:pt x="51848" y="24888"/>
                  </a:cubicBezTo>
                  <a:cubicBezTo>
                    <a:pt x="51675" y="24749"/>
                    <a:pt x="51675" y="24749"/>
                    <a:pt x="51675" y="24611"/>
                  </a:cubicBezTo>
                  <a:cubicBezTo>
                    <a:pt x="51537" y="24024"/>
                    <a:pt x="51537" y="23609"/>
                    <a:pt x="51537" y="23159"/>
                  </a:cubicBezTo>
                  <a:cubicBezTo>
                    <a:pt x="51537" y="23021"/>
                    <a:pt x="51537" y="22883"/>
                    <a:pt x="51675" y="22745"/>
                  </a:cubicBezTo>
                  <a:cubicBezTo>
                    <a:pt x="51675" y="22606"/>
                    <a:pt x="51675" y="22468"/>
                    <a:pt x="51848" y="22295"/>
                  </a:cubicBezTo>
                  <a:cubicBezTo>
                    <a:pt x="51986" y="22295"/>
                    <a:pt x="52124" y="22157"/>
                    <a:pt x="52263" y="22019"/>
                  </a:cubicBezTo>
                  <a:lnTo>
                    <a:pt x="53403" y="20878"/>
                  </a:lnTo>
                  <a:cubicBezTo>
                    <a:pt x="53714" y="20567"/>
                    <a:pt x="53853" y="20429"/>
                    <a:pt x="54129" y="20291"/>
                  </a:cubicBezTo>
                  <a:cubicBezTo>
                    <a:pt x="54440" y="20014"/>
                    <a:pt x="54717" y="19876"/>
                    <a:pt x="54993" y="19703"/>
                  </a:cubicBezTo>
                  <a:lnTo>
                    <a:pt x="55132" y="19703"/>
                  </a:lnTo>
                  <a:cubicBezTo>
                    <a:pt x="55304" y="19703"/>
                    <a:pt x="55304" y="19565"/>
                    <a:pt x="55443" y="19565"/>
                  </a:cubicBezTo>
                  <a:close/>
                  <a:moveTo>
                    <a:pt x="41893" y="20014"/>
                  </a:moveTo>
                  <a:cubicBezTo>
                    <a:pt x="43345" y="20740"/>
                    <a:pt x="44485" y="21742"/>
                    <a:pt x="45799" y="22883"/>
                  </a:cubicBezTo>
                  <a:cubicBezTo>
                    <a:pt x="45799" y="22883"/>
                    <a:pt x="45937" y="23021"/>
                    <a:pt x="45937" y="23159"/>
                  </a:cubicBezTo>
                  <a:lnTo>
                    <a:pt x="45937" y="23332"/>
                  </a:lnTo>
                  <a:lnTo>
                    <a:pt x="45937" y="24611"/>
                  </a:lnTo>
                  <a:lnTo>
                    <a:pt x="45937" y="24888"/>
                  </a:lnTo>
                  <a:cubicBezTo>
                    <a:pt x="45937" y="25061"/>
                    <a:pt x="45937" y="25199"/>
                    <a:pt x="45799" y="25337"/>
                  </a:cubicBezTo>
                  <a:cubicBezTo>
                    <a:pt x="45350" y="25752"/>
                    <a:pt x="44935" y="26339"/>
                    <a:pt x="44485" y="26789"/>
                  </a:cubicBezTo>
                  <a:cubicBezTo>
                    <a:pt x="44071" y="27204"/>
                    <a:pt x="43621" y="27653"/>
                    <a:pt x="43034" y="28068"/>
                  </a:cubicBezTo>
                  <a:cubicBezTo>
                    <a:pt x="43034" y="28206"/>
                    <a:pt x="42895" y="28206"/>
                    <a:pt x="42757" y="28206"/>
                  </a:cubicBezTo>
                  <a:lnTo>
                    <a:pt x="42619" y="28068"/>
                  </a:lnTo>
                  <a:lnTo>
                    <a:pt x="42342" y="28068"/>
                  </a:lnTo>
                  <a:cubicBezTo>
                    <a:pt x="41617" y="27791"/>
                    <a:pt x="40891" y="27342"/>
                    <a:pt x="40165" y="26927"/>
                  </a:cubicBezTo>
                  <a:cubicBezTo>
                    <a:pt x="39439" y="26478"/>
                    <a:pt x="38886" y="26063"/>
                    <a:pt x="38160" y="25475"/>
                  </a:cubicBezTo>
                  <a:lnTo>
                    <a:pt x="38160" y="25337"/>
                  </a:lnTo>
                  <a:lnTo>
                    <a:pt x="38022" y="25337"/>
                  </a:lnTo>
                  <a:cubicBezTo>
                    <a:pt x="38022" y="25199"/>
                    <a:pt x="37849" y="25061"/>
                    <a:pt x="37849" y="25061"/>
                  </a:cubicBezTo>
                  <a:cubicBezTo>
                    <a:pt x="37849" y="24473"/>
                    <a:pt x="37711" y="24024"/>
                    <a:pt x="37711" y="23609"/>
                  </a:cubicBezTo>
                  <a:cubicBezTo>
                    <a:pt x="37711" y="23471"/>
                    <a:pt x="37849" y="23332"/>
                    <a:pt x="37849" y="23159"/>
                  </a:cubicBezTo>
                  <a:cubicBezTo>
                    <a:pt x="37849" y="23021"/>
                    <a:pt x="38022" y="22883"/>
                    <a:pt x="38160" y="22745"/>
                  </a:cubicBezTo>
                  <a:cubicBezTo>
                    <a:pt x="38160" y="22606"/>
                    <a:pt x="38298" y="22606"/>
                    <a:pt x="38437" y="22468"/>
                  </a:cubicBezTo>
                  <a:cubicBezTo>
                    <a:pt x="38886" y="22019"/>
                    <a:pt x="39301" y="21604"/>
                    <a:pt x="39750" y="21293"/>
                  </a:cubicBezTo>
                  <a:cubicBezTo>
                    <a:pt x="39888" y="21016"/>
                    <a:pt x="40165" y="20878"/>
                    <a:pt x="40441" y="20740"/>
                  </a:cubicBezTo>
                  <a:cubicBezTo>
                    <a:pt x="40614" y="20429"/>
                    <a:pt x="40891" y="20291"/>
                    <a:pt x="41167" y="20152"/>
                  </a:cubicBezTo>
                  <a:lnTo>
                    <a:pt x="41305" y="20152"/>
                  </a:lnTo>
                  <a:cubicBezTo>
                    <a:pt x="41478" y="20014"/>
                    <a:pt x="41617" y="20014"/>
                    <a:pt x="41755" y="20014"/>
                  </a:cubicBezTo>
                  <a:close/>
                  <a:moveTo>
                    <a:pt x="27929" y="20429"/>
                  </a:moveTo>
                  <a:cubicBezTo>
                    <a:pt x="29380" y="21155"/>
                    <a:pt x="30521" y="22157"/>
                    <a:pt x="31800" y="23332"/>
                  </a:cubicBezTo>
                  <a:cubicBezTo>
                    <a:pt x="31800" y="23332"/>
                    <a:pt x="31973" y="23471"/>
                    <a:pt x="31973" y="23609"/>
                  </a:cubicBezTo>
                  <a:lnTo>
                    <a:pt x="31973" y="23747"/>
                  </a:lnTo>
                  <a:lnTo>
                    <a:pt x="31973" y="25061"/>
                  </a:lnTo>
                  <a:lnTo>
                    <a:pt x="31973" y="25337"/>
                  </a:lnTo>
                  <a:cubicBezTo>
                    <a:pt x="31973" y="25475"/>
                    <a:pt x="31973" y="25614"/>
                    <a:pt x="31800" y="25752"/>
                  </a:cubicBezTo>
                  <a:cubicBezTo>
                    <a:pt x="31385" y="26201"/>
                    <a:pt x="30936" y="26789"/>
                    <a:pt x="30521" y="27204"/>
                  </a:cubicBezTo>
                  <a:lnTo>
                    <a:pt x="29208" y="28517"/>
                  </a:lnTo>
                  <a:cubicBezTo>
                    <a:pt x="29069" y="28655"/>
                    <a:pt x="28931" y="28655"/>
                    <a:pt x="28793" y="28655"/>
                  </a:cubicBezTo>
                  <a:lnTo>
                    <a:pt x="28655" y="28517"/>
                  </a:lnTo>
                  <a:lnTo>
                    <a:pt x="28344" y="28517"/>
                  </a:lnTo>
                  <a:cubicBezTo>
                    <a:pt x="27652" y="28206"/>
                    <a:pt x="26926" y="27791"/>
                    <a:pt x="26201" y="27342"/>
                  </a:cubicBezTo>
                  <a:cubicBezTo>
                    <a:pt x="25475" y="26927"/>
                    <a:pt x="24887" y="26478"/>
                    <a:pt x="24196" y="25925"/>
                  </a:cubicBezTo>
                  <a:lnTo>
                    <a:pt x="24196" y="25752"/>
                  </a:lnTo>
                  <a:lnTo>
                    <a:pt x="24023" y="25752"/>
                  </a:lnTo>
                  <a:cubicBezTo>
                    <a:pt x="24023" y="25614"/>
                    <a:pt x="23885" y="25475"/>
                    <a:pt x="23885" y="25475"/>
                  </a:cubicBezTo>
                  <a:cubicBezTo>
                    <a:pt x="23885" y="24888"/>
                    <a:pt x="23746" y="24473"/>
                    <a:pt x="23746" y="24024"/>
                  </a:cubicBezTo>
                  <a:cubicBezTo>
                    <a:pt x="23746" y="23885"/>
                    <a:pt x="23885" y="23747"/>
                    <a:pt x="23885" y="23609"/>
                  </a:cubicBezTo>
                  <a:cubicBezTo>
                    <a:pt x="23885" y="23471"/>
                    <a:pt x="24023" y="23332"/>
                    <a:pt x="24196" y="23159"/>
                  </a:cubicBezTo>
                  <a:cubicBezTo>
                    <a:pt x="24196" y="23021"/>
                    <a:pt x="24334" y="23021"/>
                    <a:pt x="24472" y="22883"/>
                  </a:cubicBezTo>
                  <a:cubicBezTo>
                    <a:pt x="24887" y="22468"/>
                    <a:pt x="25336" y="22019"/>
                    <a:pt x="25751" y="21742"/>
                  </a:cubicBezTo>
                  <a:cubicBezTo>
                    <a:pt x="25924" y="21431"/>
                    <a:pt x="26201" y="21293"/>
                    <a:pt x="26477" y="21016"/>
                  </a:cubicBezTo>
                  <a:cubicBezTo>
                    <a:pt x="26615" y="20878"/>
                    <a:pt x="26926" y="20740"/>
                    <a:pt x="27203" y="20567"/>
                  </a:cubicBezTo>
                  <a:lnTo>
                    <a:pt x="27341" y="20567"/>
                  </a:lnTo>
                  <a:cubicBezTo>
                    <a:pt x="27479" y="20429"/>
                    <a:pt x="27652" y="20429"/>
                    <a:pt x="27791" y="20429"/>
                  </a:cubicBezTo>
                  <a:close/>
                  <a:moveTo>
                    <a:pt x="14241" y="20878"/>
                  </a:moveTo>
                  <a:cubicBezTo>
                    <a:pt x="14379" y="20878"/>
                    <a:pt x="14379" y="21016"/>
                    <a:pt x="14517" y="21016"/>
                  </a:cubicBezTo>
                  <a:lnTo>
                    <a:pt x="14517" y="21155"/>
                  </a:lnTo>
                  <a:cubicBezTo>
                    <a:pt x="15693" y="21742"/>
                    <a:pt x="16695" y="22468"/>
                    <a:pt x="17559" y="23332"/>
                  </a:cubicBezTo>
                  <a:cubicBezTo>
                    <a:pt x="17697" y="23332"/>
                    <a:pt x="17697" y="23471"/>
                    <a:pt x="17836" y="23471"/>
                  </a:cubicBezTo>
                  <a:lnTo>
                    <a:pt x="17836" y="23609"/>
                  </a:lnTo>
                  <a:lnTo>
                    <a:pt x="17974" y="23609"/>
                  </a:lnTo>
                  <a:cubicBezTo>
                    <a:pt x="18147" y="23747"/>
                    <a:pt x="18147" y="23885"/>
                    <a:pt x="18147" y="24024"/>
                  </a:cubicBezTo>
                  <a:lnTo>
                    <a:pt x="18147" y="24196"/>
                  </a:lnTo>
                  <a:cubicBezTo>
                    <a:pt x="18147" y="24611"/>
                    <a:pt x="18147" y="25061"/>
                    <a:pt x="18285" y="25475"/>
                  </a:cubicBezTo>
                  <a:cubicBezTo>
                    <a:pt x="18285" y="25475"/>
                    <a:pt x="18285" y="25614"/>
                    <a:pt x="18147" y="25614"/>
                  </a:cubicBezTo>
                  <a:cubicBezTo>
                    <a:pt x="18285" y="25752"/>
                    <a:pt x="18147" y="26063"/>
                    <a:pt x="18147" y="26063"/>
                  </a:cubicBezTo>
                  <a:cubicBezTo>
                    <a:pt x="17697" y="26616"/>
                    <a:pt x="17283" y="27065"/>
                    <a:pt x="16695" y="27653"/>
                  </a:cubicBezTo>
                  <a:lnTo>
                    <a:pt x="15382" y="28932"/>
                  </a:lnTo>
                  <a:cubicBezTo>
                    <a:pt x="15243" y="29070"/>
                    <a:pt x="15105" y="29070"/>
                    <a:pt x="15105" y="29070"/>
                  </a:cubicBezTo>
                  <a:cubicBezTo>
                    <a:pt x="14967" y="29070"/>
                    <a:pt x="14829" y="28932"/>
                    <a:pt x="14829" y="28932"/>
                  </a:cubicBezTo>
                  <a:lnTo>
                    <a:pt x="14517" y="28932"/>
                  </a:lnTo>
                  <a:cubicBezTo>
                    <a:pt x="13826" y="28655"/>
                    <a:pt x="13100" y="28206"/>
                    <a:pt x="12374" y="27791"/>
                  </a:cubicBezTo>
                  <a:cubicBezTo>
                    <a:pt x="11787" y="27342"/>
                    <a:pt x="11061" y="26789"/>
                    <a:pt x="10508" y="26339"/>
                  </a:cubicBezTo>
                  <a:cubicBezTo>
                    <a:pt x="10370" y="26339"/>
                    <a:pt x="10370" y="26201"/>
                    <a:pt x="10370" y="26063"/>
                  </a:cubicBezTo>
                  <a:cubicBezTo>
                    <a:pt x="10197" y="26063"/>
                    <a:pt x="10197" y="25925"/>
                    <a:pt x="10197" y="25752"/>
                  </a:cubicBezTo>
                  <a:cubicBezTo>
                    <a:pt x="10059" y="25337"/>
                    <a:pt x="10059" y="24888"/>
                    <a:pt x="10059" y="24335"/>
                  </a:cubicBezTo>
                  <a:cubicBezTo>
                    <a:pt x="10059" y="24196"/>
                    <a:pt x="10059" y="24196"/>
                    <a:pt x="10197" y="24024"/>
                  </a:cubicBezTo>
                  <a:cubicBezTo>
                    <a:pt x="10197" y="23885"/>
                    <a:pt x="10197" y="23747"/>
                    <a:pt x="10370" y="23609"/>
                  </a:cubicBezTo>
                  <a:cubicBezTo>
                    <a:pt x="10508" y="23471"/>
                    <a:pt x="10646" y="23332"/>
                    <a:pt x="10646" y="23332"/>
                  </a:cubicBezTo>
                  <a:lnTo>
                    <a:pt x="11925" y="22019"/>
                  </a:lnTo>
                  <a:cubicBezTo>
                    <a:pt x="12236" y="21881"/>
                    <a:pt x="12374" y="21742"/>
                    <a:pt x="12651" y="21431"/>
                  </a:cubicBezTo>
                  <a:cubicBezTo>
                    <a:pt x="12962" y="21293"/>
                    <a:pt x="13239" y="21155"/>
                    <a:pt x="13515" y="21016"/>
                  </a:cubicBezTo>
                  <a:cubicBezTo>
                    <a:pt x="13653" y="21016"/>
                    <a:pt x="13653" y="20878"/>
                    <a:pt x="13653" y="20878"/>
                  </a:cubicBezTo>
                  <a:close/>
                  <a:moveTo>
                    <a:pt x="48944" y="24611"/>
                  </a:moveTo>
                  <a:cubicBezTo>
                    <a:pt x="50396" y="25337"/>
                    <a:pt x="51537" y="26339"/>
                    <a:pt x="52850" y="27342"/>
                  </a:cubicBezTo>
                  <a:cubicBezTo>
                    <a:pt x="52850" y="27480"/>
                    <a:pt x="52988" y="27653"/>
                    <a:pt x="52988" y="27791"/>
                  </a:cubicBezTo>
                  <a:lnTo>
                    <a:pt x="52988" y="29208"/>
                  </a:lnTo>
                  <a:lnTo>
                    <a:pt x="52988" y="29381"/>
                  </a:lnTo>
                  <a:cubicBezTo>
                    <a:pt x="52988" y="29519"/>
                    <a:pt x="52988" y="29658"/>
                    <a:pt x="52850" y="29796"/>
                  </a:cubicBezTo>
                  <a:cubicBezTo>
                    <a:pt x="52401" y="30384"/>
                    <a:pt x="51986" y="30798"/>
                    <a:pt x="51537" y="31386"/>
                  </a:cubicBezTo>
                  <a:cubicBezTo>
                    <a:pt x="51122" y="31801"/>
                    <a:pt x="50673" y="32250"/>
                    <a:pt x="50120" y="32665"/>
                  </a:cubicBezTo>
                  <a:cubicBezTo>
                    <a:pt x="50120" y="32838"/>
                    <a:pt x="49947" y="32838"/>
                    <a:pt x="49808" y="32838"/>
                  </a:cubicBezTo>
                  <a:lnTo>
                    <a:pt x="49670" y="32665"/>
                  </a:lnTo>
                  <a:cubicBezTo>
                    <a:pt x="49532" y="32665"/>
                    <a:pt x="49532" y="32665"/>
                    <a:pt x="49394" y="32527"/>
                  </a:cubicBezTo>
                  <a:cubicBezTo>
                    <a:pt x="48668" y="32388"/>
                    <a:pt x="47942" y="31974"/>
                    <a:pt x="47216" y="31524"/>
                  </a:cubicBezTo>
                  <a:cubicBezTo>
                    <a:pt x="46490" y="31109"/>
                    <a:pt x="45937" y="30522"/>
                    <a:pt x="45211" y="30072"/>
                  </a:cubicBezTo>
                  <a:lnTo>
                    <a:pt x="45211" y="29796"/>
                  </a:lnTo>
                  <a:lnTo>
                    <a:pt x="45073" y="29796"/>
                  </a:lnTo>
                  <a:cubicBezTo>
                    <a:pt x="45073" y="29796"/>
                    <a:pt x="44935" y="29658"/>
                    <a:pt x="44935" y="29519"/>
                  </a:cubicBezTo>
                  <a:cubicBezTo>
                    <a:pt x="44935" y="29070"/>
                    <a:pt x="44762" y="28655"/>
                    <a:pt x="44762" y="28068"/>
                  </a:cubicBezTo>
                  <a:cubicBezTo>
                    <a:pt x="44762" y="27929"/>
                    <a:pt x="44935" y="27791"/>
                    <a:pt x="44935" y="27791"/>
                  </a:cubicBezTo>
                  <a:cubicBezTo>
                    <a:pt x="44935" y="27653"/>
                    <a:pt x="45073" y="27480"/>
                    <a:pt x="45211" y="27342"/>
                  </a:cubicBezTo>
                  <a:cubicBezTo>
                    <a:pt x="45211" y="27204"/>
                    <a:pt x="45350" y="27065"/>
                    <a:pt x="45488" y="27065"/>
                  </a:cubicBezTo>
                  <a:lnTo>
                    <a:pt x="46801" y="25752"/>
                  </a:lnTo>
                  <a:cubicBezTo>
                    <a:pt x="46940" y="25614"/>
                    <a:pt x="47216" y="25337"/>
                    <a:pt x="47527" y="25199"/>
                  </a:cubicBezTo>
                  <a:cubicBezTo>
                    <a:pt x="47665" y="25061"/>
                    <a:pt x="47942" y="24888"/>
                    <a:pt x="48218" y="24749"/>
                  </a:cubicBezTo>
                  <a:lnTo>
                    <a:pt x="48391" y="24749"/>
                  </a:lnTo>
                  <a:cubicBezTo>
                    <a:pt x="48530" y="24611"/>
                    <a:pt x="48668" y="24611"/>
                    <a:pt x="48806" y="24611"/>
                  </a:cubicBezTo>
                  <a:close/>
                  <a:moveTo>
                    <a:pt x="34565" y="25061"/>
                  </a:moveTo>
                  <a:cubicBezTo>
                    <a:pt x="35982" y="25925"/>
                    <a:pt x="37296" y="26927"/>
                    <a:pt x="38437" y="27929"/>
                  </a:cubicBezTo>
                  <a:cubicBezTo>
                    <a:pt x="38437" y="27929"/>
                    <a:pt x="38437" y="28068"/>
                    <a:pt x="38575" y="28068"/>
                  </a:cubicBezTo>
                  <a:cubicBezTo>
                    <a:pt x="38575" y="28206"/>
                    <a:pt x="38713" y="28344"/>
                    <a:pt x="38575" y="28517"/>
                  </a:cubicBezTo>
                  <a:cubicBezTo>
                    <a:pt x="38713" y="28655"/>
                    <a:pt x="38713" y="28794"/>
                    <a:pt x="38713" y="28932"/>
                  </a:cubicBezTo>
                  <a:lnTo>
                    <a:pt x="38575" y="29070"/>
                  </a:lnTo>
                  <a:lnTo>
                    <a:pt x="38575" y="29658"/>
                  </a:lnTo>
                  <a:lnTo>
                    <a:pt x="38575" y="29934"/>
                  </a:lnTo>
                  <a:cubicBezTo>
                    <a:pt x="38575" y="30072"/>
                    <a:pt x="38575" y="30245"/>
                    <a:pt x="38437" y="30384"/>
                  </a:cubicBezTo>
                  <a:cubicBezTo>
                    <a:pt x="38022" y="30798"/>
                    <a:pt x="37572" y="31386"/>
                    <a:pt x="37158" y="31801"/>
                  </a:cubicBezTo>
                  <a:cubicBezTo>
                    <a:pt x="36708" y="32388"/>
                    <a:pt x="36294" y="32838"/>
                    <a:pt x="35844" y="33252"/>
                  </a:cubicBezTo>
                  <a:lnTo>
                    <a:pt x="35429" y="33252"/>
                  </a:lnTo>
                  <a:cubicBezTo>
                    <a:pt x="35429" y="33252"/>
                    <a:pt x="35257" y="33252"/>
                    <a:pt x="35257" y="33114"/>
                  </a:cubicBezTo>
                  <a:lnTo>
                    <a:pt x="34980" y="33114"/>
                  </a:lnTo>
                  <a:cubicBezTo>
                    <a:pt x="34254" y="32838"/>
                    <a:pt x="33528" y="32388"/>
                    <a:pt x="32837" y="31974"/>
                  </a:cubicBezTo>
                  <a:cubicBezTo>
                    <a:pt x="32111" y="31524"/>
                    <a:pt x="31524" y="31109"/>
                    <a:pt x="30936" y="30522"/>
                  </a:cubicBezTo>
                  <a:cubicBezTo>
                    <a:pt x="30798" y="30522"/>
                    <a:pt x="30798" y="30522"/>
                    <a:pt x="30798" y="30384"/>
                  </a:cubicBezTo>
                  <a:lnTo>
                    <a:pt x="30521" y="30072"/>
                  </a:lnTo>
                  <a:cubicBezTo>
                    <a:pt x="30521" y="29658"/>
                    <a:pt x="30383" y="29070"/>
                    <a:pt x="30383" y="28655"/>
                  </a:cubicBezTo>
                  <a:cubicBezTo>
                    <a:pt x="30383" y="28517"/>
                    <a:pt x="30521" y="28344"/>
                    <a:pt x="30659" y="28206"/>
                  </a:cubicBezTo>
                  <a:cubicBezTo>
                    <a:pt x="30521" y="28068"/>
                    <a:pt x="30659" y="27929"/>
                    <a:pt x="30798" y="27791"/>
                  </a:cubicBezTo>
                  <a:cubicBezTo>
                    <a:pt x="30936" y="27791"/>
                    <a:pt x="30936" y="27653"/>
                    <a:pt x="31109" y="27480"/>
                  </a:cubicBezTo>
                  <a:cubicBezTo>
                    <a:pt x="31524" y="27204"/>
                    <a:pt x="31973" y="26789"/>
                    <a:pt x="32388" y="26339"/>
                  </a:cubicBezTo>
                  <a:cubicBezTo>
                    <a:pt x="32526" y="26063"/>
                    <a:pt x="32837" y="25925"/>
                    <a:pt x="33114" y="25752"/>
                  </a:cubicBezTo>
                  <a:cubicBezTo>
                    <a:pt x="33252" y="25475"/>
                    <a:pt x="33528" y="25337"/>
                    <a:pt x="33839" y="25337"/>
                  </a:cubicBezTo>
                  <a:lnTo>
                    <a:pt x="33978" y="25199"/>
                  </a:lnTo>
                  <a:lnTo>
                    <a:pt x="34116" y="25199"/>
                  </a:lnTo>
                  <a:cubicBezTo>
                    <a:pt x="34116" y="25199"/>
                    <a:pt x="34254" y="25061"/>
                    <a:pt x="34392" y="25061"/>
                  </a:cubicBezTo>
                  <a:close/>
                  <a:moveTo>
                    <a:pt x="21016" y="25337"/>
                  </a:moveTo>
                  <a:cubicBezTo>
                    <a:pt x="21154" y="25337"/>
                    <a:pt x="21154" y="25337"/>
                    <a:pt x="21292" y="25475"/>
                  </a:cubicBezTo>
                  <a:cubicBezTo>
                    <a:pt x="22606" y="26201"/>
                    <a:pt x="23885" y="27204"/>
                    <a:pt x="25060" y="28206"/>
                  </a:cubicBezTo>
                  <a:cubicBezTo>
                    <a:pt x="25198" y="28344"/>
                    <a:pt x="25198" y="28517"/>
                    <a:pt x="25198" y="28655"/>
                  </a:cubicBezTo>
                  <a:cubicBezTo>
                    <a:pt x="25198" y="29070"/>
                    <a:pt x="25198" y="29519"/>
                    <a:pt x="25336" y="29934"/>
                  </a:cubicBezTo>
                  <a:cubicBezTo>
                    <a:pt x="25336" y="30072"/>
                    <a:pt x="25336" y="30245"/>
                    <a:pt x="25198" y="30245"/>
                  </a:cubicBezTo>
                  <a:cubicBezTo>
                    <a:pt x="25336" y="30384"/>
                    <a:pt x="25336" y="30522"/>
                    <a:pt x="25198" y="30660"/>
                  </a:cubicBezTo>
                  <a:cubicBezTo>
                    <a:pt x="24749" y="31109"/>
                    <a:pt x="24334" y="31662"/>
                    <a:pt x="23746" y="32112"/>
                  </a:cubicBezTo>
                  <a:cubicBezTo>
                    <a:pt x="23332" y="32665"/>
                    <a:pt x="22882" y="33114"/>
                    <a:pt x="22467" y="33529"/>
                  </a:cubicBezTo>
                  <a:cubicBezTo>
                    <a:pt x="22352" y="33529"/>
                    <a:pt x="22252" y="33606"/>
                    <a:pt x="22199" y="33606"/>
                  </a:cubicBezTo>
                  <a:cubicBezTo>
                    <a:pt x="22172" y="33606"/>
                    <a:pt x="22156" y="33587"/>
                    <a:pt x="22156" y="33529"/>
                  </a:cubicBezTo>
                  <a:cubicBezTo>
                    <a:pt x="22018" y="33529"/>
                    <a:pt x="21880" y="33529"/>
                    <a:pt x="21880" y="33391"/>
                  </a:cubicBezTo>
                  <a:cubicBezTo>
                    <a:pt x="21880" y="33437"/>
                    <a:pt x="21865" y="33452"/>
                    <a:pt x="21839" y="33452"/>
                  </a:cubicBezTo>
                  <a:cubicBezTo>
                    <a:pt x="21788" y="33452"/>
                    <a:pt x="21696" y="33391"/>
                    <a:pt x="21603" y="33391"/>
                  </a:cubicBezTo>
                  <a:cubicBezTo>
                    <a:pt x="20877" y="33114"/>
                    <a:pt x="20152" y="32838"/>
                    <a:pt x="19426" y="32250"/>
                  </a:cubicBezTo>
                  <a:cubicBezTo>
                    <a:pt x="18838" y="31801"/>
                    <a:pt x="18147" y="31386"/>
                    <a:pt x="17559" y="30937"/>
                  </a:cubicBezTo>
                  <a:cubicBezTo>
                    <a:pt x="17421" y="30798"/>
                    <a:pt x="17421" y="30798"/>
                    <a:pt x="17421" y="30660"/>
                  </a:cubicBezTo>
                  <a:cubicBezTo>
                    <a:pt x="17283" y="30522"/>
                    <a:pt x="17283" y="30522"/>
                    <a:pt x="17283" y="30384"/>
                  </a:cubicBezTo>
                  <a:cubicBezTo>
                    <a:pt x="17110" y="29934"/>
                    <a:pt x="17110" y="29381"/>
                    <a:pt x="17110" y="28932"/>
                  </a:cubicBezTo>
                  <a:cubicBezTo>
                    <a:pt x="17110" y="28794"/>
                    <a:pt x="17110" y="28655"/>
                    <a:pt x="17283" y="28655"/>
                  </a:cubicBezTo>
                  <a:cubicBezTo>
                    <a:pt x="17283" y="28344"/>
                    <a:pt x="17283" y="28206"/>
                    <a:pt x="17421" y="28068"/>
                  </a:cubicBezTo>
                  <a:cubicBezTo>
                    <a:pt x="17559" y="28068"/>
                    <a:pt x="17697" y="27929"/>
                    <a:pt x="17697" y="27791"/>
                  </a:cubicBezTo>
                  <a:cubicBezTo>
                    <a:pt x="17836" y="27791"/>
                    <a:pt x="17836" y="27791"/>
                    <a:pt x="17974" y="27653"/>
                  </a:cubicBezTo>
                  <a:cubicBezTo>
                    <a:pt x="17974" y="27653"/>
                    <a:pt x="17974" y="27480"/>
                    <a:pt x="18147" y="27480"/>
                  </a:cubicBezTo>
                  <a:cubicBezTo>
                    <a:pt x="18285" y="27204"/>
                    <a:pt x="18562" y="27065"/>
                    <a:pt x="18838" y="26789"/>
                  </a:cubicBezTo>
                  <a:lnTo>
                    <a:pt x="19011" y="26616"/>
                  </a:lnTo>
                  <a:cubicBezTo>
                    <a:pt x="19287" y="26478"/>
                    <a:pt x="19426" y="26201"/>
                    <a:pt x="19702" y="26063"/>
                  </a:cubicBezTo>
                  <a:cubicBezTo>
                    <a:pt x="20013" y="25925"/>
                    <a:pt x="20290" y="25752"/>
                    <a:pt x="20566" y="25614"/>
                  </a:cubicBezTo>
                  <a:cubicBezTo>
                    <a:pt x="20566" y="25614"/>
                    <a:pt x="20566" y="25475"/>
                    <a:pt x="20739" y="25475"/>
                  </a:cubicBezTo>
                  <a:lnTo>
                    <a:pt x="20739" y="25614"/>
                  </a:lnTo>
                  <a:cubicBezTo>
                    <a:pt x="20739" y="25475"/>
                    <a:pt x="20877" y="25337"/>
                    <a:pt x="21016" y="25337"/>
                  </a:cubicBezTo>
                  <a:close/>
                  <a:moveTo>
                    <a:pt x="41617" y="29658"/>
                  </a:moveTo>
                  <a:cubicBezTo>
                    <a:pt x="43034" y="30384"/>
                    <a:pt x="44347" y="31386"/>
                    <a:pt x="45488" y="32527"/>
                  </a:cubicBezTo>
                  <a:cubicBezTo>
                    <a:pt x="45626" y="32527"/>
                    <a:pt x="45626" y="32665"/>
                    <a:pt x="45626" y="32838"/>
                  </a:cubicBezTo>
                  <a:lnTo>
                    <a:pt x="45626" y="32976"/>
                  </a:lnTo>
                  <a:lnTo>
                    <a:pt x="45626" y="34255"/>
                  </a:lnTo>
                  <a:cubicBezTo>
                    <a:pt x="45799" y="34393"/>
                    <a:pt x="45626" y="34393"/>
                    <a:pt x="45626" y="34566"/>
                  </a:cubicBezTo>
                  <a:cubicBezTo>
                    <a:pt x="45626" y="34704"/>
                    <a:pt x="45626" y="34842"/>
                    <a:pt x="45488" y="34981"/>
                  </a:cubicBezTo>
                  <a:cubicBezTo>
                    <a:pt x="45073" y="35430"/>
                    <a:pt x="44624" y="35845"/>
                    <a:pt x="44209" y="36432"/>
                  </a:cubicBezTo>
                  <a:lnTo>
                    <a:pt x="42895" y="37711"/>
                  </a:lnTo>
                  <a:cubicBezTo>
                    <a:pt x="42757" y="37850"/>
                    <a:pt x="42619" y="37850"/>
                    <a:pt x="42481" y="37850"/>
                  </a:cubicBezTo>
                  <a:lnTo>
                    <a:pt x="42342" y="37711"/>
                  </a:lnTo>
                  <a:lnTo>
                    <a:pt x="42031" y="37711"/>
                  </a:lnTo>
                  <a:cubicBezTo>
                    <a:pt x="41305" y="37435"/>
                    <a:pt x="40614" y="36985"/>
                    <a:pt x="39888" y="36571"/>
                  </a:cubicBezTo>
                  <a:cubicBezTo>
                    <a:pt x="39162" y="36121"/>
                    <a:pt x="38575" y="35707"/>
                    <a:pt x="38022" y="35119"/>
                  </a:cubicBezTo>
                  <a:cubicBezTo>
                    <a:pt x="37849" y="35119"/>
                    <a:pt x="37849" y="34981"/>
                    <a:pt x="37849" y="34981"/>
                  </a:cubicBezTo>
                  <a:cubicBezTo>
                    <a:pt x="37711" y="34842"/>
                    <a:pt x="37711" y="34704"/>
                    <a:pt x="37572" y="34566"/>
                  </a:cubicBezTo>
                  <a:cubicBezTo>
                    <a:pt x="37572" y="34117"/>
                    <a:pt x="37572" y="33702"/>
                    <a:pt x="37434" y="33252"/>
                  </a:cubicBezTo>
                  <a:cubicBezTo>
                    <a:pt x="37434" y="33114"/>
                    <a:pt x="37572" y="32976"/>
                    <a:pt x="37711" y="32838"/>
                  </a:cubicBezTo>
                  <a:cubicBezTo>
                    <a:pt x="37572" y="32665"/>
                    <a:pt x="37711" y="32527"/>
                    <a:pt x="37849" y="32388"/>
                  </a:cubicBezTo>
                  <a:cubicBezTo>
                    <a:pt x="38022" y="32250"/>
                    <a:pt x="38022" y="32250"/>
                    <a:pt x="38160" y="32112"/>
                  </a:cubicBezTo>
                  <a:cubicBezTo>
                    <a:pt x="38575" y="31662"/>
                    <a:pt x="39024" y="31248"/>
                    <a:pt x="39439" y="30937"/>
                  </a:cubicBezTo>
                  <a:cubicBezTo>
                    <a:pt x="39577" y="30660"/>
                    <a:pt x="39888" y="30522"/>
                    <a:pt x="40165" y="30245"/>
                  </a:cubicBezTo>
                  <a:cubicBezTo>
                    <a:pt x="40303" y="30072"/>
                    <a:pt x="40614" y="29934"/>
                    <a:pt x="40891" y="29796"/>
                  </a:cubicBezTo>
                  <a:lnTo>
                    <a:pt x="41167" y="29796"/>
                  </a:lnTo>
                  <a:cubicBezTo>
                    <a:pt x="41167" y="29658"/>
                    <a:pt x="41305" y="29658"/>
                    <a:pt x="41478" y="29658"/>
                  </a:cubicBezTo>
                  <a:close/>
                  <a:moveTo>
                    <a:pt x="27929" y="30072"/>
                  </a:moveTo>
                  <a:cubicBezTo>
                    <a:pt x="29069" y="30798"/>
                    <a:pt x="30245" y="31524"/>
                    <a:pt x="31247" y="32527"/>
                  </a:cubicBezTo>
                  <a:cubicBezTo>
                    <a:pt x="31385" y="32665"/>
                    <a:pt x="31662" y="32838"/>
                    <a:pt x="31800" y="32976"/>
                  </a:cubicBezTo>
                  <a:cubicBezTo>
                    <a:pt x="31973" y="32976"/>
                    <a:pt x="31973" y="33252"/>
                    <a:pt x="31973" y="33391"/>
                  </a:cubicBezTo>
                  <a:cubicBezTo>
                    <a:pt x="31973" y="33529"/>
                    <a:pt x="32111" y="33702"/>
                    <a:pt x="31973" y="33702"/>
                  </a:cubicBezTo>
                  <a:lnTo>
                    <a:pt x="31973" y="33978"/>
                  </a:lnTo>
                  <a:lnTo>
                    <a:pt x="31973" y="34704"/>
                  </a:lnTo>
                  <a:cubicBezTo>
                    <a:pt x="31973" y="34704"/>
                    <a:pt x="31973" y="34842"/>
                    <a:pt x="31800" y="34842"/>
                  </a:cubicBezTo>
                  <a:cubicBezTo>
                    <a:pt x="31973" y="34981"/>
                    <a:pt x="31973" y="35257"/>
                    <a:pt x="31800" y="35257"/>
                  </a:cubicBezTo>
                  <a:cubicBezTo>
                    <a:pt x="31385" y="35845"/>
                    <a:pt x="30936" y="36294"/>
                    <a:pt x="30521" y="36847"/>
                  </a:cubicBezTo>
                  <a:cubicBezTo>
                    <a:pt x="30072" y="37297"/>
                    <a:pt x="29519" y="37711"/>
                    <a:pt x="29069" y="38161"/>
                  </a:cubicBezTo>
                  <a:cubicBezTo>
                    <a:pt x="29069" y="38299"/>
                    <a:pt x="28793" y="38299"/>
                    <a:pt x="28793" y="38299"/>
                  </a:cubicBezTo>
                  <a:cubicBezTo>
                    <a:pt x="28655" y="38299"/>
                    <a:pt x="28655" y="38161"/>
                    <a:pt x="28516" y="38161"/>
                  </a:cubicBezTo>
                  <a:lnTo>
                    <a:pt x="28344" y="38161"/>
                  </a:lnTo>
                  <a:cubicBezTo>
                    <a:pt x="27479" y="37850"/>
                    <a:pt x="26788" y="37435"/>
                    <a:pt x="26062" y="36985"/>
                  </a:cubicBezTo>
                  <a:cubicBezTo>
                    <a:pt x="25475" y="36571"/>
                    <a:pt x="24749" y="35983"/>
                    <a:pt x="24196" y="35568"/>
                  </a:cubicBezTo>
                  <a:cubicBezTo>
                    <a:pt x="24196" y="35568"/>
                    <a:pt x="24023" y="35430"/>
                    <a:pt x="24023" y="35257"/>
                  </a:cubicBezTo>
                  <a:cubicBezTo>
                    <a:pt x="23885" y="35257"/>
                    <a:pt x="23885" y="35119"/>
                    <a:pt x="23885" y="34981"/>
                  </a:cubicBezTo>
                  <a:cubicBezTo>
                    <a:pt x="23746" y="34566"/>
                    <a:pt x="23746" y="34117"/>
                    <a:pt x="23746" y="33529"/>
                  </a:cubicBezTo>
                  <a:cubicBezTo>
                    <a:pt x="23746" y="33391"/>
                    <a:pt x="23746" y="33252"/>
                    <a:pt x="23885" y="33252"/>
                  </a:cubicBezTo>
                  <a:cubicBezTo>
                    <a:pt x="23885" y="33114"/>
                    <a:pt x="23885" y="32976"/>
                    <a:pt x="24023" y="32838"/>
                  </a:cubicBezTo>
                  <a:cubicBezTo>
                    <a:pt x="24196" y="32665"/>
                    <a:pt x="24334" y="32527"/>
                    <a:pt x="24472" y="32527"/>
                  </a:cubicBezTo>
                  <a:cubicBezTo>
                    <a:pt x="24887" y="32112"/>
                    <a:pt x="25198" y="31662"/>
                    <a:pt x="25613" y="31248"/>
                  </a:cubicBezTo>
                  <a:cubicBezTo>
                    <a:pt x="25924" y="31109"/>
                    <a:pt x="26062" y="30798"/>
                    <a:pt x="26339" y="30660"/>
                  </a:cubicBezTo>
                  <a:cubicBezTo>
                    <a:pt x="26615" y="30522"/>
                    <a:pt x="26926" y="30384"/>
                    <a:pt x="27203" y="30245"/>
                  </a:cubicBezTo>
                  <a:lnTo>
                    <a:pt x="27341" y="30245"/>
                  </a:lnTo>
                  <a:cubicBezTo>
                    <a:pt x="27479" y="30072"/>
                    <a:pt x="27479" y="30072"/>
                    <a:pt x="27652" y="30072"/>
                  </a:cubicBezTo>
                  <a:close/>
                  <a:moveTo>
                    <a:pt x="34704" y="34566"/>
                  </a:moveTo>
                  <a:cubicBezTo>
                    <a:pt x="34842" y="34566"/>
                    <a:pt x="34842" y="34566"/>
                    <a:pt x="34980" y="34704"/>
                  </a:cubicBezTo>
                  <a:cubicBezTo>
                    <a:pt x="36294" y="35430"/>
                    <a:pt x="37572" y="36432"/>
                    <a:pt x="38713" y="37435"/>
                  </a:cubicBezTo>
                  <a:cubicBezTo>
                    <a:pt x="38886" y="37573"/>
                    <a:pt x="38886" y="37711"/>
                    <a:pt x="38886" y="37850"/>
                  </a:cubicBezTo>
                  <a:cubicBezTo>
                    <a:pt x="38886" y="38299"/>
                    <a:pt x="39024" y="38714"/>
                    <a:pt x="39024" y="39163"/>
                  </a:cubicBezTo>
                  <a:cubicBezTo>
                    <a:pt x="39024" y="39301"/>
                    <a:pt x="39024" y="39440"/>
                    <a:pt x="38886" y="39440"/>
                  </a:cubicBezTo>
                  <a:cubicBezTo>
                    <a:pt x="39024" y="39578"/>
                    <a:pt x="39024" y="39751"/>
                    <a:pt x="38886" y="39889"/>
                  </a:cubicBezTo>
                  <a:cubicBezTo>
                    <a:pt x="38437" y="40304"/>
                    <a:pt x="38022" y="40891"/>
                    <a:pt x="37572" y="41306"/>
                  </a:cubicBezTo>
                  <a:cubicBezTo>
                    <a:pt x="37158" y="41894"/>
                    <a:pt x="36570" y="42343"/>
                    <a:pt x="36121" y="42758"/>
                  </a:cubicBezTo>
                  <a:lnTo>
                    <a:pt x="35844" y="42758"/>
                  </a:lnTo>
                  <a:cubicBezTo>
                    <a:pt x="35706" y="42758"/>
                    <a:pt x="35706" y="42758"/>
                    <a:pt x="35568" y="42620"/>
                  </a:cubicBezTo>
                  <a:lnTo>
                    <a:pt x="35429" y="42620"/>
                  </a:lnTo>
                  <a:cubicBezTo>
                    <a:pt x="34565" y="42343"/>
                    <a:pt x="33839" y="41894"/>
                    <a:pt x="33114" y="41479"/>
                  </a:cubicBezTo>
                  <a:cubicBezTo>
                    <a:pt x="32526" y="41030"/>
                    <a:pt x="31800" y="40615"/>
                    <a:pt x="31247" y="40165"/>
                  </a:cubicBezTo>
                  <a:cubicBezTo>
                    <a:pt x="31247" y="40027"/>
                    <a:pt x="31109" y="40027"/>
                    <a:pt x="31109" y="39889"/>
                  </a:cubicBezTo>
                  <a:cubicBezTo>
                    <a:pt x="30936" y="39751"/>
                    <a:pt x="30936" y="39751"/>
                    <a:pt x="30936" y="39578"/>
                  </a:cubicBezTo>
                  <a:cubicBezTo>
                    <a:pt x="30798" y="39163"/>
                    <a:pt x="30798" y="38575"/>
                    <a:pt x="30798" y="38161"/>
                  </a:cubicBezTo>
                  <a:cubicBezTo>
                    <a:pt x="30798" y="38022"/>
                    <a:pt x="30798" y="37850"/>
                    <a:pt x="30936" y="37850"/>
                  </a:cubicBezTo>
                  <a:cubicBezTo>
                    <a:pt x="30936" y="37573"/>
                    <a:pt x="30936" y="37435"/>
                    <a:pt x="31109" y="37297"/>
                  </a:cubicBezTo>
                  <a:cubicBezTo>
                    <a:pt x="31247" y="37297"/>
                    <a:pt x="31385" y="37158"/>
                    <a:pt x="31524" y="36985"/>
                  </a:cubicBezTo>
                  <a:cubicBezTo>
                    <a:pt x="31973" y="36709"/>
                    <a:pt x="32249" y="36294"/>
                    <a:pt x="32664" y="35845"/>
                  </a:cubicBezTo>
                  <a:cubicBezTo>
                    <a:pt x="32975" y="35707"/>
                    <a:pt x="33114" y="35430"/>
                    <a:pt x="33390" y="35257"/>
                  </a:cubicBezTo>
                  <a:cubicBezTo>
                    <a:pt x="33701" y="35119"/>
                    <a:pt x="33978" y="34981"/>
                    <a:pt x="34254" y="34842"/>
                  </a:cubicBezTo>
                  <a:cubicBezTo>
                    <a:pt x="34254" y="34842"/>
                    <a:pt x="34254" y="34704"/>
                    <a:pt x="34392" y="34704"/>
                  </a:cubicBezTo>
                  <a:cubicBezTo>
                    <a:pt x="34565" y="34704"/>
                    <a:pt x="34704" y="34566"/>
                    <a:pt x="34704" y="34566"/>
                  </a:cubicBezTo>
                  <a:close/>
                  <a:moveTo>
                    <a:pt x="29795" y="1"/>
                  </a:moveTo>
                  <a:cubicBezTo>
                    <a:pt x="29795" y="139"/>
                    <a:pt x="29795" y="139"/>
                    <a:pt x="29657" y="277"/>
                  </a:cubicBezTo>
                  <a:cubicBezTo>
                    <a:pt x="29657" y="416"/>
                    <a:pt x="29519" y="416"/>
                    <a:pt x="29519" y="554"/>
                  </a:cubicBezTo>
                  <a:cubicBezTo>
                    <a:pt x="29380" y="554"/>
                    <a:pt x="29380" y="692"/>
                    <a:pt x="29208" y="865"/>
                  </a:cubicBezTo>
                  <a:cubicBezTo>
                    <a:pt x="29208" y="1003"/>
                    <a:pt x="29069" y="1003"/>
                    <a:pt x="28931" y="1003"/>
                  </a:cubicBezTo>
                  <a:cubicBezTo>
                    <a:pt x="27341" y="2282"/>
                    <a:pt x="25751" y="3457"/>
                    <a:pt x="24196" y="4598"/>
                  </a:cubicBezTo>
                  <a:cubicBezTo>
                    <a:pt x="23159" y="5186"/>
                    <a:pt x="22295" y="5877"/>
                    <a:pt x="21292" y="6465"/>
                  </a:cubicBezTo>
                  <a:cubicBezTo>
                    <a:pt x="20877" y="6741"/>
                    <a:pt x="20290" y="7190"/>
                    <a:pt x="19875" y="7467"/>
                  </a:cubicBezTo>
                  <a:cubicBezTo>
                    <a:pt x="19426" y="7778"/>
                    <a:pt x="19011" y="8193"/>
                    <a:pt x="18562" y="8469"/>
                  </a:cubicBezTo>
                  <a:cubicBezTo>
                    <a:pt x="16972" y="9645"/>
                    <a:pt x="15382" y="10647"/>
                    <a:pt x="13826" y="11649"/>
                  </a:cubicBezTo>
                  <a:cubicBezTo>
                    <a:pt x="12236" y="12790"/>
                    <a:pt x="10646" y="13827"/>
                    <a:pt x="9056" y="14829"/>
                  </a:cubicBezTo>
                  <a:cubicBezTo>
                    <a:pt x="6049" y="16972"/>
                    <a:pt x="3146" y="19288"/>
                    <a:pt x="0" y="21293"/>
                  </a:cubicBezTo>
                  <a:cubicBezTo>
                    <a:pt x="864" y="21881"/>
                    <a:pt x="1728" y="22295"/>
                    <a:pt x="2731" y="22883"/>
                  </a:cubicBezTo>
                  <a:cubicBezTo>
                    <a:pt x="6740" y="25199"/>
                    <a:pt x="10784" y="27929"/>
                    <a:pt x="14517" y="30522"/>
                  </a:cubicBezTo>
                  <a:cubicBezTo>
                    <a:pt x="15831" y="31386"/>
                    <a:pt x="17283" y="32250"/>
                    <a:pt x="18700" y="33114"/>
                  </a:cubicBezTo>
                  <a:cubicBezTo>
                    <a:pt x="20290" y="34117"/>
                    <a:pt x="21880" y="34981"/>
                    <a:pt x="23470" y="35983"/>
                  </a:cubicBezTo>
                  <a:cubicBezTo>
                    <a:pt x="25060" y="36985"/>
                    <a:pt x="26615" y="38022"/>
                    <a:pt x="28067" y="39025"/>
                  </a:cubicBezTo>
                  <a:cubicBezTo>
                    <a:pt x="31247" y="41168"/>
                    <a:pt x="34392" y="43207"/>
                    <a:pt x="37572" y="45074"/>
                  </a:cubicBezTo>
                  <a:cubicBezTo>
                    <a:pt x="37711" y="45074"/>
                    <a:pt x="37849" y="44935"/>
                    <a:pt x="38022" y="44935"/>
                  </a:cubicBezTo>
                  <a:cubicBezTo>
                    <a:pt x="38298" y="44624"/>
                    <a:pt x="38575" y="44486"/>
                    <a:pt x="38886" y="44210"/>
                  </a:cubicBezTo>
                  <a:cubicBezTo>
                    <a:pt x="39162" y="43898"/>
                    <a:pt x="39439" y="43622"/>
                    <a:pt x="39750" y="43484"/>
                  </a:cubicBezTo>
                  <a:cubicBezTo>
                    <a:pt x="40303" y="42896"/>
                    <a:pt x="41029" y="42343"/>
                    <a:pt x="41755" y="41894"/>
                  </a:cubicBezTo>
                  <a:cubicBezTo>
                    <a:pt x="43034" y="40891"/>
                    <a:pt x="44347" y="39889"/>
                    <a:pt x="45626" y="38714"/>
                  </a:cubicBezTo>
                  <a:cubicBezTo>
                    <a:pt x="47078" y="37711"/>
                    <a:pt x="48668" y="36571"/>
                    <a:pt x="49947" y="35257"/>
                  </a:cubicBezTo>
                  <a:cubicBezTo>
                    <a:pt x="51398" y="34117"/>
                    <a:pt x="52850" y="32838"/>
                    <a:pt x="54267" y="31662"/>
                  </a:cubicBezTo>
                  <a:cubicBezTo>
                    <a:pt x="57171" y="29070"/>
                    <a:pt x="60040" y="26616"/>
                    <a:pt x="62909" y="24335"/>
                  </a:cubicBezTo>
                  <a:cubicBezTo>
                    <a:pt x="62909" y="24196"/>
                    <a:pt x="63082" y="24196"/>
                    <a:pt x="63082" y="24196"/>
                  </a:cubicBezTo>
                  <a:lnTo>
                    <a:pt x="62217" y="23332"/>
                  </a:lnTo>
                  <a:lnTo>
                    <a:pt x="61042" y="22157"/>
                  </a:lnTo>
                  <a:cubicBezTo>
                    <a:pt x="57033" y="18562"/>
                    <a:pt x="52263" y="15970"/>
                    <a:pt x="47665" y="13101"/>
                  </a:cubicBezTo>
                  <a:cubicBezTo>
                    <a:pt x="46214" y="12099"/>
                    <a:pt x="44762" y="11062"/>
                    <a:pt x="43345" y="10059"/>
                  </a:cubicBezTo>
                  <a:cubicBezTo>
                    <a:pt x="41893" y="9057"/>
                    <a:pt x="40303" y="7916"/>
                    <a:pt x="38713" y="6741"/>
                  </a:cubicBezTo>
                  <a:cubicBezTo>
                    <a:pt x="35706" y="4598"/>
                    <a:pt x="32837" y="2282"/>
                    <a:pt x="297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8"/>
            <p:cNvSpPr/>
            <p:nvPr/>
          </p:nvSpPr>
          <p:spPr>
            <a:xfrm>
              <a:off x="3611009" y="4081421"/>
              <a:ext cx="2496" cy="2496"/>
            </a:xfrm>
            <a:custGeom>
              <a:avLst/>
              <a:gdLst/>
              <a:ahLst/>
              <a:cxnLst/>
              <a:rect l="l" t="t" r="r" b="b"/>
              <a:pathLst>
                <a:path w="139" h="139" extrusionOk="0">
                  <a:moveTo>
                    <a:pt x="138" y="1"/>
                  </a:moveTo>
                  <a:lnTo>
                    <a:pt x="0" y="139"/>
                  </a:lnTo>
                  <a:cubicBezTo>
                    <a:pt x="138" y="139"/>
                    <a:pt x="138" y="139"/>
                    <a:pt x="138" y="1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8"/>
            <p:cNvSpPr/>
            <p:nvPr/>
          </p:nvSpPr>
          <p:spPr>
            <a:xfrm>
              <a:off x="3611009" y="4006312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8"/>
            <p:cNvSpPr/>
            <p:nvPr/>
          </p:nvSpPr>
          <p:spPr>
            <a:xfrm>
              <a:off x="3062852" y="4306154"/>
              <a:ext cx="22989" cy="44092"/>
            </a:xfrm>
            <a:custGeom>
              <a:avLst/>
              <a:gdLst/>
              <a:ahLst/>
              <a:cxnLst/>
              <a:rect l="l" t="t" r="r" b="b"/>
              <a:pathLst>
                <a:path w="1280" h="2455" extrusionOk="0">
                  <a:moveTo>
                    <a:pt x="138" y="0"/>
                  </a:moveTo>
                  <a:lnTo>
                    <a:pt x="138" y="311"/>
                  </a:lnTo>
                  <a:cubicBezTo>
                    <a:pt x="138" y="726"/>
                    <a:pt x="0" y="1314"/>
                    <a:pt x="0" y="1728"/>
                  </a:cubicBezTo>
                  <a:cubicBezTo>
                    <a:pt x="277" y="2039"/>
                    <a:pt x="726" y="2178"/>
                    <a:pt x="1003" y="2454"/>
                  </a:cubicBezTo>
                  <a:cubicBezTo>
                    <a:pt x="1141" y="1901"/>
                    <a:pt x="1141" y="1314"/>
                    <a:pt x="1279" y="726"/>
                  </a:cubicBezTo>
                  <a:cubicBezTo>
                    <a:pt x="864" y="588"/>
                    <a:pt x="553" y="311"/>
                    <a:pt x="138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8"/>
            <p:cNvSpPr/>
            <p:nvPr/>
          </p:nvSpPr>
          <p:spPr>
            <a:xfrm>
              <a:off x="3336617" y="4484928"/>
              <a:ext cx="23599" cy="49067"/>
            </a:xfrm>
            <a:custGeom>
              <a:avLst/>
              <a:gdLst/>
              <a:ahLst/>
              <a:cxnLst/>
              <a:rect l="l" t="t" r="r" b="b"/>
              <a:pathLst>
                <a:path w="1314" h="2732" extrusionOk="0">
                  <a:moveTo>
                    <a:pt x="312" y="1"/>
                  </a:moveTo>
                  <a:cubicBezTo>
                    <a:pt x="173" y="416"/>
                    <a:pt x="173" y="727"/>
                    <a:pt x="0" y="1003"/>
                  </a:cubicBezTo>
                  <a:lnTo>
                    <a:pt x="0" y="2006"/>
                  </a:lnTo>
                  <a:cubicBezTo>
                    <a:pt x="312" y="2317"/>
                    <a:pt x="726" y="2455"/>
                    <a:pt x="1037" y="2731"/>
                  </a:cubicBezTo>
                  <a:cubicBezTo>
                    <a:pt x="1037" y="2006"/>
                    <a:pt x="1176" y="1280"/>
                    <a:pt x="1314" y="727"/>
                  </a:cubicBezTo>
                  <a:cubicBezTo>
                    <a:pt x="1176" y="588"/>
                    <a:pt x="1037" y="588"/>
                    <a:pt x="865" y="416"/>
                  </a:cubicBezTo>
                  <a:lnTo>
                    <a:pt x="726" y="416"/>
                  </a:lnTo>
                  <a:lnTo>
                    <a:pt x="726" y="277"/>
                  </a:lnTo>
                  <a:cubicBezTo>
                    <a:pt x="588" y="277"/>
                    <a:pt x="450" y="139"/>
                    <a:pt x="312" y="1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8"/>
            <p:cNvSpPr/>
            <p:nvPr/>
          </p:nvSpPr>
          <p:spPr>
            <a:xfrm>
              <a:off x="3091409" y="4324779"/>
              <a:ext cx="20492" cy="43463"/>
            </a:xfrm>
            <a:custGeom>
              <a:avLst/>
              <a:gdLst/>
              <a:ahLst/>
              <a:cxnLst/>
              <a:rect l="l" t="t" r="r" b="b"/>
              <a:pathLst>
                <a:path w="1141" h="2420" extrusionOk="0">
                  <a:moveTo>
                    <a:pt x="277" y="0"/>
                  </a:moveTo>
                  <a:cubicBezTo>
                    <a:pt x="138" y="277"/>
                    <a:pt x="138" y="415"/>
                    <a:pt x="138" y="691"/>
                  </a:cubicBezTo>
                  <a:cubicBezTo>
                    <a:pt x="138" y="1002"/>
                    <a:pt x="0" y="1279"/>
                    <a:pt x="0" y="1555"/>
                  </a:cubicBezTo>
                  <a:lnTo>
                    <a:pt x="0" y="1728"/>
                  </a:lnTo>
                  <a:cubicBezTo>
                    <a:pt x="138" y="1867"/>
                    <a:pt x="277" y="2005"/>
                    <a:pt x="415" y="2005"/>
                  </a:cubicBezTo>
                  <a:cubicBezTo>
                    <a:pt x="649" y="2122"/>
                    <a:pt x="809" y="2239"/>
                    <a:pt x="1021" y="2357"/>
                  </a:cubicBezTo>
                  <a:lnTo>
                    <a:pt x="1021" y="2357"/>
                  </a:lnTo>
                  <a:cubicBezTo>
                    <a:pt x="1010" y="2338"/>
                    <a:pt x="1003" y="2313"/>
                    <a:pt x="1003" y="2281"/>
                  </a:cubicBezTo>
                  <a:cubicBezTo>
                    <a:pt x="1141" y="1867"/>
                    <a:pt x="1141" y="1279"/>
                    <a:pt x="1141" y="691"/>
                  </a:cubicBezTo>
                  <a:cubicBezTo>
                    <a:pt x="1003" y="415"/>
                    <a:pt x="692" y="277"/>
                    <a:pt x="415" y="138"/>
                  </a:cubicBezTo>
                  <a:cubicBezTo>
                    <a:pt x="415" y="138"/>
                    <a:pt x="277" y="138"/>
                    <a:pt x="277" y="0"/>
                  </a:cubicBezTo>
                  <a:close/>
                  <a:moveTo>
                    <a:pt x="1021" y="2357"/>
                  </a:moveTo>
                  <a:cubicBezTo>
                    <a:pt x="1059" y="2420"/>
                    <a:pt x="1141" y="2420"/>
                    <a:pt x="1141" y="2420"/>
                  </a:cubicBezTo>
                  <a:cubicBezTo>
                    <a:pt x="1099" y="2399"/>
                    <a:pt x="1059" y="2378"/>
                    <a:pt x="1021" y="2357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8"/>
            <p:cNvSpPr/>
            <p:nvPr/>
          </p:nvSpPr>
          <p:spPr>
            <a:xfrm>
              <a:off x="3365173" y="4502942"/>
              <a:ext cx="21121" cy="49049"/>
            </a:xfrm>
            <a:custGeom>
              <a:avLst/>
              <a:gdLst/>
              <a:ahLst/>
              <a:cxnLst/>
              <a:rect l="l" t="t" r="r" b="b"/>
              <a:pathLst>
                <a:path w="1176" h="2731" extrusionOk="0">
                  <a:moveTo>
                    <a:pt x="312" y="0"/>
                  </a:moveTo>
                  <a:cubicBezTo>
                    <a:pt x="139" y="138"/>
                    <a:pt x="139" y="450"/>
                    <a:pt x="139" y="726"/>
                  </a:cubicBezTo>
                  <a:cubicBezTo>
                    <a:pt x="0" y="1141"/>
                    <a:pt x="0" y="1590"/>
                    <a:pt x="0" y="2178"/>
                  </a:cubicBezTo>
                  <a:cubicBezTo>
                    <a:pt x="450" y="2316"/>
                    <a:pt x="726" y="2593"/>
                    <a:pt x="1176" y="2731"/>
                  </a:cubicBezTo>
                  <a:cubicBezTo>
                    <a:pt x="1176" y="2005"/>
                    <a:pt x="1003" y="1141"/>
                    <a:pt x="1003" y="450"/>
                  </a:cubicBezTo>
                  <a:cubicBezTo>
                    <a:pt x="1003" y="450"/>
                    <a:pt x="865" y="277"/>
                    <a:pt x="726" y="277"/>
                  </a:cubicBezTo>
                  <a:cubicBezTo>
                    <a:pt x="588" y="138"/>
                    <a:pt x="450" y="138"/>
                    <a:pt x="312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8"/>
            <p:cNvSpPr/>
            <p:nvPr/>
          </p:nvSpPr>
          <p:spPr>
            <a:xfrm>
              <a:off x="3194463" y="4394302"/>
              <a:ext cx="23599" cy="44092"/>
            </a:xfrm>
            <a:custGeom>
              <a:avLst/>
              <a:gdLst/>
              <a:ahLst/>
              <a:cxnLst/>
              <a:rect l="l" t="t" r="r" b="b"/>
              <a:pathLst>
                <a:path w="1314" h="2455" extrusionOk="0">
                  <a:moveTo>
                    <a:pt x="449" y="0"/>
                  </a:moveTo>
                  <a:cubicBezTo>
                    <a:pt x="449" y="277"/>
                    <a:pt x="449" y="588"/>
                    <a:pt x="311" y="864"/>
                  </a:cubicBezTo>
                  <a:lnTo>
                    <a:pt x="311" y="1452"/>
                  </a:lnTo>
                  <a:cubicBezTo>
                    <a:pt x="311" y="1590"/>
                    <a:pt x="138" y="1729"/>
                    <a:pt x="0" y="1729"/>
                  </a:cubicBezTo>
                  <a:cubicBezTo>
                    <a:pt x="449" y="2005"/>
                    <a:pt x="726" y="2178"/>
                    <a:pt x="1002" y="2454"/>
                  </a:cubicBezTo>
                  <a:cubicBezTo>
                    <a:pt x="1002" y="1867"/>
                    <a:pt x="1175" y="1141"/>
                    <a:pt x="1314" y="588"/>
                  </a:cubicBezTo>
                  <a:cubicBezTo>
                    <a:pt x="1002" y="450"/>
                    <a:pt x="726" y="277"/>
                    <a:pt x="449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8"/>
            <p:cNvSpPr/>
            <p:nvPr/>
          </p:nvSpPr>
          <p:spPr>
            <a:xfrm>
              <a:off x="2788459" y="4135426"/>
              <a:ext cx="23599" cy="46588"/>
            </a:xfrm>
            <a:custGeom>
              <a:avLst/>
              <a:gdLst/>
              <a:ahLst/>
              <a:cxnLst/>
              <a:rect l="l" t="t" r="r" b="b"/>
              <a:pathLst>
                <a:path w="1314" h="2594" extrusionOk="0">
                  <a:moveTo>
                    <a:pt x="277" y="1"/>
                  </a:moveTo>
                  <a:cubicBezTo>
                    <a:pt x="277" y="588"/>
                    <a:pt x="139" y="1314"/>
                    <a:pt x="0" y="1902"/>
                  </a:cubicBezTo>
                  <a:lnTo>
                    <a:pt x="0" y="2040"/>
                  </a:lnTo>
                  <a:cubicBezTo>
                    <a:pt x="277" y="2178"/>
                    <a:pt x="588" y="2455"/>
                    <a:pt x="865" y="2593"/>
                  </a:cubicBezTo>
                  <a:cubicBezTo>
                    <a:pt x="1003" y="1902"/>
                    <a:pt x="1141" y="1314"/>
                    <a:pt x="1314" y="588"/>
                  </a:cubicBezTo>
                  <a:cubicBezTo>
                    <a:pt x="1003" y="450"/>
                    <a:pt x="588" y="174"/>
                    <a:pt x="277" y="1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8"/>
            <p:cNvSpPr/>
            <p:nvPr/>
          </p:nvSpPr>
          <p:spPr>
            <a:xfrm>
              <a:off x="2767967" y="4123016"/>
              <a:ext cx="15535" cy="43463"/>
            </a:xfrm>
            <a:custGeom>
              <a:avLst/>
              <a:gdLst/>
              <a:ahLst/>
              <a:cxnLst/>
              <a:rect l="l" t="t" r="r" b="b"/>
              <a:pathLst>
                <a:path w="865" h="2420" extrusionOk="0">
                  <a:moveTo>
                    <a:pt x="277" y="0"/>
                  </a:moveTo>
                  <a:lnTo>
                    <a:pt x="277" y="692"/>
                  </a:lnTo>
                  <a:cubicBezTo>
                    <a:pt x="139" y="1141"/>
                    <a:pt x="139" y="1418"/>
                    <a:pt x="139" y="1867"/>
                  </a:cubicBezTo>
                  <a:lnTo>
                    <a:pt x="1" y="2005"/>
                  </a:lnTo>
                  <a:cubicBezTo>
                    <a:pt x="139" y="2005"/>
                    <a:pt x="139" y="2143"/>
                    <a:pt x="139" y="2143"/>
                  </a:cubicBezTo>
                  <a:cubicBezTo>
                    <a:pt x="277" y="2143"/>
                    <a:pt x="416" y="2282"/>
                    <a:pt x="554" y="2420"/>
                  </a:cubicBezTo>
                  <a:cubicBezTo>
                    <a:pt x="727" y="2005"/>
                    <a:pt x="727" y="1556"/>
                    <a:pt x="865" y="1003"/>
                  </a:cubicBezTo>
                  <a:lnTo>
                    <a:pt x="865" y="277"/>
                  </a:lnTo>
                  <a:cubicBezTo>
                    <a:pt x="727" y="277"/>
                    <a:pt x="554" y="139"/>
                    <a:pt x="277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8"/>
            <p:cNvSpPr/>
            <p:nvPr/>
          </p:nvSpPr>
          <p:spPr>
            <a:xfrm>
              <a:off x="2638224" y="4037347"/>
              <a:ext cx="31053" cy="18014"/>
            </a:xfrm>
            <a:custGeom>
              <a:avLst/>
              <a:gdLst/>
              <a:ahLst/>
              <a:cxnLst/>
              <a:rect l="l" t="t" r="r" b="b"/>
              <a:pathLst>
                <a:path w="1729" h="1003" extrusionOk="0">
                  <a:moveTo>
                    <a:pt x="1452" y="0"/>
                  </a:moveTo>
                  <a:cubicBezTo>
                    <a:pt x="1176" y="139"/>
                    <a:pt x="1038" y="139"/>
                    <a:pt x="865" y="139"/>
                  </a:cubicBezTo>
                  <a:lnTo>
                    <a:pt x="312" y="139"/>
                  </a:lnTo>
                  <a:cubicBezTo>
                    <a:pt x="312" y="277"/>
                    <a:pt x="312" y="277"/>
                    <a:pt x="173" y="277"/>
                  </a:cubicBezTo>
                  <a:cubicBezTo>
                    <a:pt x="173" y="450"/>
                    <a:pt x="173" y="450"/>
                    <a:pt x="1" y="450"/>
                  </a:cubicBezTo>
                  <a:cubicBezTo>
                    <a:pt x="173" y="588"/>
                    <a:pt x="173" y="726"/>
                    <a:pt x="173" y="865"/>
                  </a:cubicBezTo>
                  <a:lnTo>
                    <a:pt x="173" y="1003"/>
                  </a:lnTo>
                  <a:cubicBezTo>
                    <a:pt x="588" y="726"/>
                    <a:pt x="1176" y="588"/>
                    <a:pt x="1729" y="588"/>
                  </a:cubicBezTo>
                  <a:cubicBezTo>
                    <a:pt x="1591" y="277"/>
                    <a:pt x="1591" y="139"/>
                    <a:pt x="1591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8"/>
            <p:cNvSpPr/>
            <p:nvPr/>
          </p:nvSpPr>
          <p:spPr>
            <a:xfrm>
              <a:off x="2863568" y="4181997"/>
              <a:ext cx="22989" cy="41595"/>
            </a:xfrm>
            <a:custGeom>
              <a:avLst/>
              <a:gdLst/>
              <a:ahLst/>
              <a:cxnLst/>
              <a:rect l="l" t="t" r="r" b="b"/>
              <a:pathLst>
                <a:path w="1280" h="2316" extrusionOk="0">
                  <a:moveTo>
                    <a:pt x="277" y="0"/>
                  </a:moveTo>
                  <a:cubicBezTo>
                    <a:pt x="277" y="726"/>
                    <a:pt x="139" y="1314"/>
                    <a:pt x="1" y="1901"/>
                  </a:cubicBezTo>
                  <a:cubicBezTo>
                    <a:pt x="277" y="2039"/>
                    <a:pt x="588" y="2178"/>
                    <a:pt x="865" y="2316"/>
                  </a:cubicBezTo>
                  <a:cubicBezTo>
                    <a:pt x="1003" y="1728"/>
                    <a:pt x="1141" y="1314"/>
                    <a:pt x="1280" y="726"/>
                  </a:cubicBezTo>
                  <a:cubicBezTo>
                    <a:pt x="865" y="449"/>
                    <a:pt x="588" y="311"/>
                    <a:pt x="277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8"/>
            <p:cNvSpPr/>
            <p:nvPr/>
          </p:nvSpPr>
          <p:spPr>
            <a:xfrm>
              <a:off x="2839987" y="4166461"/>
              <a:ext cx="18642" cy="44110"/>
            </a:xfrm>
            <a:custGeom>
              <a:avLst/>
              <a:gdLst/>
              <a:ahLst/>
              <a:cxnLst/>
              <a:rect l="l" t="t" r="r" b="b"/>
              <a:pathLst>
                <a:path w="1038" h="2456" extrusionOk="0">
                  <a:moveTo>
                    <a:pt x="311" y="1"/>
                  </a:moveTo>
                  <a:cubicBezTo>
                    <a:pt x="173" y="589"/>
                    <a:pt x="173" y="1176"/>
                    <a:pt x="0" y="1902"/>
                  </a:cubicBezTo>
                  <a:lnTo>
                    <a:pt x="0" y="2040"/>
                  </a:lnTo>
                  <a:cubicBezTo>
                    <a:pt x="311" y="2179"/>
                    <a:pt x="588" y="2317"/>
                    <a:pt x="864" y="2455"/>
                  </a:cubicBezTo>
                  <a:cubicBezTo>
                    <a:pt x="864" y="2040"/>
                    <a:pt x="864" y="1591"/>
                    <a:pt x="1037" y="1176"/>
                  </a:cubicBezTo>
                  <a:lnTo>
                    <a:pt x="1037" y="589"/>
                  </a:lnTo>
                  <a:cubicBezTo>
                    <a:pt x="864" y="450"/>
                    <a:pt x="588" y="312"/>
                    <a:pt x="311" y="174"/>
                  </a:cubicBezTo>
                  <a:lnTo>
                    <a:pt x="311" y="1"/>
                  </a:ln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8"/>
            <p:cNvSpPr/>
            <p:nvPr/>
          </p:nvSpPr>
          <p:spPr>
            <a:xfrm>
              <a:off x="2814537" y="4150944"/>
              <a:ext cx="20492" cy="44092"/>
            </a:xfrm>
            <a:custGeom>
              <a:avLst/>
              <a:gdLst/>
              <a:ahLst/>
              <a:cxnLst/>
              <a:rect l="l" t="t" r="r" b="b"/>
              <a:pathLst>
                <a:path w="1141" h="2455" extrusionOk="0">
                  <a:moveTo>
                    <a:pt x="277" y="1"/>
                  </a:moveTo>
                  <a:cubicBezTo>
                    <a:pt x="277" y="450"/>
                    <a:pt x="138" y="727"/>
                    <a:pt x="138" y="1176"/>
                  </a:cubicBezTo>
                  <a:cubicBezTo>
                    <a:pt x="138" y="1453"/>
                    <a:pt x="138" y="1729"/>
                    <a:pt x="0" y="2040"/>
                  </a:cubicBezTo>
                  <a:cubicBezTo>
                    <a:pt x="277" y="2178"/>
                    <a:pt x="553" y="2317"/>
                    <a:pt x="864" y="2455"/>
                  </a:cubicBezTo>
                  <a:cubicBezTo>
                    <a:pt x="864" y="2178"/>
                    <a:pt x="1003" y="1729"/>
                    <a:pt x="1003" y="1314"/>
                  </a:cubicBezTo>
                  <a:cubicBezTo>
                    <a:pt x="1003" y="1176"/>
                    <a:pt x="1141" y="865"/>
                    <a:pt x="1141" y="588"/>
                  </a:cubicBezTo>
                  <a:cubicBezTo>
                    <a:pt x="864" y="450"/>
                    <a:pt x="553" y="174"/>
                    <a:pt x="277" y="1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8"/>
            <p:cNvSpPr/>
            <p:nvPr/>
          </p:nvSpPr>
          <p:spPr>
            <a:xfrm>
              <a:off x="2744386" y="4107499"/>
              <a:ext cx="21121" cy="46570"/>
            </a:xfrm>
            <a:custGeom>
              <a:avLst/>
              <a:gdLst/>
              <a:ahLst/>
              <a:cxnLst/>
              <a:rect l="l" t="t" r="r" b="b"/>
              <a:pathLst>
                <a:path w="1176" h="2593" extrusionOk="0">
                  <a:moveTo>
                    <a:pt x="311" y="0"/>
                  </a:moveTo>
                  <a:cubicBezTo>
                    <a:pt x="139" y="553"/>
                    <a:pt x="139" y="1141"/>
                    <a:pt x="0" y="1729"/>
                  </a:cubicBezTo>
                  <a:lnTo>
                    <a:pt x="0" y="2005"/>
                  </a:lnTo>
                  <a:cubicBezTo>
                    <a:pt x="311" y="2143"/>
                    <a:pt x="588" y="2420"/>
                    <a:pt x="864" y="2593"/>
                  </a:cubicBezTo>
                  <a:cubicBezTo>
                    <a:pt x="864" y="1867"/>
                    <a:pt x="1003" y="1141"/>
                    <a:pt x="1176" y="553"/>
                  </a:cubicBezTo>
                  <a:cubicBezTo>
                    <a:pt x="864" y="415"/>
                    <a:pt x="588" y="139"/>
                    <a:pt x="311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8"/>
            <p:cNvSpPr/>
            <p:nvPr/>
          </p:nvSpPr>
          <p:spPr>
            <a:xfrm>
              <a:off x="2726372" y="4096938"/>
              <a:ext cx="13057" cy="38506"/>
            </a:xfrm>
            <a:custGeom>
              <a:avLst/>
              <a:gdLst/>
              <a:ahLst/>
              <a:cxnLst/>
              <a:rect l="l" t="t" r="r" b="b"/>
              <a:pathLst>
                <a:path w="727" h="2144" extrusionOk="0">
                  <a:moveTo>
                    <a:pt x="277" y="1"/>
                  </a:moveTo>
                  <a:cubicBezTo>
                    <a:pt x="277" y="139"/>
                    <a:pt x="277" y="277"/>
                    <a:pt x="139" y="415"/>
                  </a:cubicBezTo>
                  <a:cubicBezTo>
                    <a:pt x="139" y="865"/>
                    <a:pt x="1" y="1141"/>
                    <a:pt x="1" y="1591"/>
                  </a:cubicBezTo>
                  <a:lnTo>
                    <a:pt x="1" y="1867"/>
                  </a:lnTo>
                  <a:cubicBezTo>
                    <a:pt x="139" y="2005"/>
                    <a:pt x="277" y="2144"/>
                    <a:pt x="450" y="2144"/>
                  </a:cubicBezTo>
                  <a:cubicBezTo>
                    <a:pt x="450" y="1867"/>
                    <a:pt x="589" y="1591"/>
                    <a:pt x="589" y="1280"/>
                  </a:cubicBezTo>
                  <a:lnTo>
                    <a:pt x="589" y="1452"/>
                  </a:lnTo>
                  <a:cubicBezTo>
                    <a:pt x="589" y="1003"/>
                    <a:pt x="727" y="588"/>
                    <a:pt x="727" y="277"/>
                  </a:cubicBezTo>
                  <a:cubicBezTo>
                    <a:pt x="589" y="139"/>
                    <a:pt x="450" y="139"/>
                    <a:pt x="277" y="1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8"/>
            <p:cNvSpPr/>
            <p:nvPr/>
          </p:nvSpPr>
          <p:spPr>
            <a:xfrm>
              <a:off x="3114380" y="4342775"/>
              <a:ext cx="26078" cy="40985"/>
            </a:xfrm>
            <a:custGeom>
              <a:avLst/>
              <a:gdLst/>
              <a:ahLst/>
              <a:cxnLst/>
              <a:rect l="l" t="t" r="r" b="b"/>
              <a:pathLst>
                <a:path w="1452" h="2282" extrusionOk="0">
                  <a:moveTo>
                    <a:pt x="449" y="0"/>
                  </a:moveTo>
                  <a:lnTo>
                    <a:pt x="449" y="1279"/>
                  </a:lnTo>
                  <a:cubicBezTo>
                    <a:pt x="449" y="1590"/>
                    <a:pt x="277" y="1590"/>
                    <a:pt x="138" y="1590"/>
                  </a:cubicBezTo>
                  <a:lnTo>
                    <a:pt x="0" y="1590"/>
                  </a:lnTo>
                  <a:cubicBezTo>
                    <a:pt x="449" y="1867"/>
                    <a:pt x="726" y="2143"/>
                    <a:pt x="1141" y="2282"/>
                  </a:cubicBezTo>
                  <a:cubicBezTo>
                    <a:pt x="1141" y="1729"/>
                    <a:pt x="1314" y="1141"/>
                    <a:pt x="1452" y="553"/>
                  </a:cubicBezTo>
                  <a:cubicBezTo>
                    <a:pt x="1141" y="415"/>
                    <a:pt x="726" y="139"/>
                    <a:pt x="449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8"/>
            <p:cNvSpPr/>
            <p:nvPr/>
          </p:nvSpPr>
          <p:spPr>
            <a:xfrm>
              <a:off x="2682298" y="4070860"/>
              <a:ext cx="21121" cy="41613"/>
            </a:xfrm>
            <a:custGeom>
              <a:avLst/>
              <a:gdLst/>
              <a:ahLst/>
              <a:cxnLst/>
              <a:rect l="l" t="t" r="r" b="b"/>
              <a:pathLst>
                <a:path w="1176" h="2317" extrusionOk="0">
                  <a:moveTo>
                    <a:pt x="312" y="1"/>
                  </a:moveTo>
                  <a:cubicBezTo>
                    <a:pt x="139" y="450"/>
                    <a:pt x="139" y="865"/>
                    <a:pt x="1" y="1314"/>
                  </a:cubicBezTo>
                  <a:lnTo>
                    <a:pt x="1" y="1453"/>
                  </a:lnTo>
                  <a:cubicBezTo>
                    <a:pt x="312" y="1729"/>
                    <a:pt x="588" y="2040"/>
                    <a:pt x="865" y="2317"/>
                  </a:cubicBezTo>
                  <a:cubicBezTo>
                    <a:pt x="1003" y="1729"/>
                    <a:pt x="1003" y="1176"/>
                    <a:pt x="1176" y="589"/>
                  </a:cubicBezTo>
                  <a:cubicBezTo>
                    <a:pt x="865" y="312"/>
                    <a:pt x="588" y="139"/>
                    <a:pt x="312" y="1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8"/>
            <p:cNvSpPr/>
            <p:nvPr/>
          </p:nvSpPr>
          <p:spPr>
            <a:xfrm>
              <a:off x="2648784" y="4063425"/>
              <a:ext cx="28574" cy="25467"/>
            </a:xfrm>
            <a:custGeom>
              <a:avLst/>
              <a:gdLst/>
              <a:ahLst/>
              <a:cxnLst/>
              <a:rect l="l" t="t" r="r" b="b"/>
              <a:pathLst>
                <a:path w="1591" h="1418" extrusionOk="0">
                  <a:moveTo>
                    <a:pt x="726" y="0"/>
                  </a:moveTo>
                  <a:cubicBezTo>
                    <a:pt x="450" y="138"/>
                    <a:pt x="277" y="138"/>
                    <a:pt x="0" y="277"/>
                  </a:cubicBezTo>
                  <a:cubicBezTo>
                    <a:pt x="450" y="726"/>
                    <a:pt x="864" y="1141"/>
                    <a:pt x="1314" y="1417"/>
                  </a:cubicBezTo>
                  <a:cubicBezTo>
                    <a:pt x="1452" y="1003"/>
                    <a:pt x="1590" y="553"/>
                    <a:pt x="1590" y="138"/>
                  </a:cubicBezTo>
                  <a:lnTo>
                    <a:pt x="1452" y="138"/>
                  </a:lnTo>
                  <a:cubicBezTo>
                    <a:pt x="1452" y="0"/>
                    <a:pt x="1314" y="0"/>
                    <a:pt x="1314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8"/>
            <p:cNvSpPr/>
            <p:nvPr/>
          </p:nvSpPr>
          <p:spPr>
            <a:xfrm>
              <a:off x="2708376" y="4086396"/>
              <a:ext cx="13057" cy="36638"/>
            </a:xfrm>
            <a:custGeom>
              <a:avLst/>
              <a:gdLst/>
              <a:ahLst/>
              <a:cxnLst/>
              <a:rect l="l" t="t" r="r" b="b"/>
              <a:pathLst>
                <a:path w="727" h="2040" extrusionOk="0">
                  <a:moveTo>
                    <a:pt x="277" y="0"/>
                  </a:moveTo>
                  <a:cubicBezTo>
                    <a:pt x="277" y="311"/>
                    <a:pt x="139" y="588"/>
                    <a:pt x="139" y="864"/>
                  </a:cubicBezTo>
                  <a:cubicBezTo>
                    <a:pt x="139" y="1175"/>
                    <a:pt x="139" y="1314"/>
                    <a:pt x="1" y="1452"/>
                  </a:cubicBezTo>
                  <a:lnTo>
                    <a:pt x="1" y="1728"/>
                  </a:lnTo>
                  <a:cubicBezTo>
                    <a:pt x="139" y="1867"/>
                    <a:pt x="277" y="2039"/>
                    <a:pt x="415" y="2039"/>
                  </a:cubicBezTo>
                  <a:cubicBezTo>
                    <a:pt x="415" y="1867"/>
                    <a:pt x="415" y="1590"/>
                    <a:pt x="588" y="1314"/>
                  </a:cubicBezTo>
                  <a:cubicBezTo>
                    <a:pt x="588" y="1002"/>
                    <a:pt x="726" y="588"/>
                    <a:pt x="726" y="311"/>
                  </a:cubicBezTo>
                  <a:cubicBezTo>
                    <a:pt x="588" y="138"/>
                    <a:pt x="415" y="138"/>
                    <a:pt x="277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8"/>
            <p:cNvSpPr/>
            <p:nvPr/>
          </p:nvSpPr>
          <p:spPr>
            <a:xfrm>
              <a:off x="3031799" y="4288140"/>
              <a:ext cx="22989" cy="41613"/>
            </a:xfrm>
            <a:custGeom>
              <a:avLst/>
              <a:gdLst/>
              <a:ahLst/>
              <a:cxnLst/>
              <a:rect l="l" t="t" r="r" b="b"/>
              <a:pathLst>
                <a:path w="1280" h="2317" extrusionOk="0">
                  <a:moveTo>
                    <a:pt x="139" y="1"/>
                  </a:moveTo>
                  <a:lnTo>
                    <a:pt x="139" y="450"/>
                  </a:lnTo>
                  <a:cubicBezTo>
                    <a:pt x="139" y="727"/>
                    <a:pt x="1" y="1176"/>
                    <a:pt x="1" y="1452"/>
                  </a:cubicBezTo>
                  <a:lnTo>
                    <a:pt x="1" y="1591"/>
                  </a:lnTo>
                  <a:cubicBezTo>
                    <a:pt x="416" y="1867"/>
                    <a:pt x="727" y="2178"/>
                    <a:pt x="1142" y="2317"/>
                  </a:cubicBezTo>
                  <a:cubicBezTo>
                    <a:pt x="1142" y="1867"/>
                    <a:pt x="1280" y="1314"/>
                    <a:pt x="1280" y="727"/>
                  </a:cubicBezTo>
                  <a:cubicBezTo>
                    <a:pt x="1003" y="588"/>
                    <a:pt x="554" y="312"/>
                    <a:pt x="139" y="1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8"/>
            <p:cNvSpPr/>
            <p:nvPr/>
          </p:nvSpPr>
          <p:spPr>
            <a:xfrm>
              <a:off x="3308689" y="4466932"/>
              <a:ext cx="22971" cy="46570"/>
            </a:xfrm>
            <a:custGeom>
              <a:avLst/>
              <a:gdLst/>
              <a:ahLst/>
              <a:cxnLst/>
              <a:rect l="l" t="t" r="r" b="b"/>
              <a:pathLst>
                <a:path w="1279" h="2593" extrusionOk="0">
                  <a:moveTo>
                    <a:pt x="138" y="0"/>
                  </a:moveTo>
                  <a:cubicBezTo>
                    <a:pt x="138" y="553"/>
                    <a:pt x="0" y="1141"/>
                    <a:pt x="0" y="1729"/>
                  </a:cubicBezTo>
                  <a:lnTo>
                    <a:pt x="0" y="1867"/>
                  </a:lnTo>
                  <a:cubicBezTo>
                    <a:pt x="138" y="2005"/>
                    <a:pt x="277" y="2143"/>
                    <a:pt x="553" y="2282"/>
                  </a:cubicBezTo>
                  <a:cubicBezTo>
                    <a:pt x="691" y="2282"/>
                    <a:pt x="864" y="2455"/>
                    <a:pt x="1002" y="2593"/>
                  </a:cubicBezTo>
                  <a:cubicBezTo>
                    <a:pt x="1002" y="2005"/>
                    <a:pt x="1141" y="1279"/>
                    <a:pt x="1279" y="726"/>
                  </a:cubicBezTo>
                  <a:cubicBezTo>
                    <a:pt x="1002" y="415"/>
                    <a:pt x="553" y="277"/>
                    <a:pt x="138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8"/>
            <p:cNvSpPr/>
            <p:nvPr/>
          </p:nvSpPr>
          <p:spPr>
            <a:xfrm>
              <a:off x="3254054" y="4433401"/>
              <a:ext cx="23599" cy="43481"/>
            </a:xfrm>
            <a:custGeom>
              <a:avLst/>
              <a:gdLst/>
              <a:ahLst/>
              <a:cxnLst/>
              <a:rect l="l" t="t" r="r" b="b"/>
              <a:pathLst>
                <a:path w="1314" h="2421" extrusionOk="0">
                  <a:moveTo>
                    <a:pt x="277" y="1"/>
                  </a:moveTo>
                  <a:cubicBezTo>
                    <a:pt x="277" y="554"/>
                    <a:pt x="139" y="1003"/>
                    <a:pt x="0" y="1418"/>
                  </a:cubicBezTo>
                  <a:lnTo>
                    <a:pt x="0" y="1729"/>
                  </a:lnTo>
                  <a:cubicBezTo>
                    <a:pt x="277" y="1867"/>
                    <a:pt x="588" y="2006"/>
                    <a:pt x="864" y="2282"/>
                  </a:cubicBezTo>
                  <a:lnTo>
                    <a:pt x="726" y="2144"/>
                  </a:lnTo>
                  <a:lnTo>
                    <a:pt x="726" y="2144"/>
                  </a:lnTo>
                  <a:cubicBezTo>
                    <a:pt x="864" y="2282"/>
                    <a:pt x="1003" y="2282"/>
                    <a:pt x="1141" y="2420"/>
                  </a:cubicBezTo>
                  <a:cubicBezTo>
                    <a:pt x="1141" y="2006"/>
                    <a:pt x="1141" y="1556"/>
                    <a:pt x="1314" y="1280"/>
                  </a:cubicBezTo>
                  <a:lnTo>
                    <a:pt x="1314" y="692"/>
                  </a:lnTo>
                  <a:cubicBezTo>
                    <a:pt x="1003" y="416"/>
                    <a:pt x="726" y="277"/>
                    <a:pt x="277" y="1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8"/>
            <p:cNvSpPr/>
            <p:nvPr/>
          </p:nvSpPr>
          <p:spPr>
            <a:xfrm>
              <a:off x="3178928" y="4381263"/>
              <a:ext cx="13057" cy="39135"/>
            </a:xfrm>
            <a:custGeom>
              <a:avLst/>
              <a:gdLst/>
              <a:ahLst/>
              <a:cxnLst/>
              <a:rect l="l" t="t" r="r" b="b"/>
              <a:pathLst>
                <a:path w="727" h="2179" extrusionOk="0">
                  <a:moveTo>
                    <a:pt x="139" y="0"/>
                  </a:moveTo>
                  <a:cubicBezTo>
                    <a:pt x="139" y="139"/>
                    <a:pt x="139" y="450"/>
                    <a:pt x="1" y="588"/>
                  </a:cubicBezTo>
                  <a:lnTo>
                    <a:pt x="1" y="1729"/>
                  </a:lnTo>
                  <a:lnTo>
                    <a:pt x="1" y="1867"/>
                  </a:lnTo>
                  <a:cubicBezTo>
                    <a:pt x="139" y="2040"/>
                    <a:pt x="312" y="2178"/>
                    <a:pt x="589" y="2178"/>
                  </a:cubicBezTo>
                  <a:cubicBezTo>
                    <a:pt x="589" y="1729"/>
                    <a:pt x="727" y="1314"/>
                    <a:pt x="727" y="726"/>
                  </a:cubicBezTo>
                  <a:lnTo>
                    <a:pt x="727" y="450"/>
                  </a:lnTo>
                  <a:cubicBezTo>
                    <a:pt x="589" y="312"/>
                    <a:pt x="450" y="139"/>
                    <a:pt x="139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8"/>
            <p:cNvSpPr/>
            <p:nvPr/>
          </p:nvSpPr>
          <p:spPr>
            <a:xfrm>
              <a:off x="3145414" y="4358292"/>
              <a:ext cx="26096" cy="49067"/>
            </a:xfrm>
            <a:custGeom>
              <a:avLst/>
              <a:gdLst/>
              <a:ahLst/>
              <a:cxnLst/>
              <a:rect l="l" t="t" r="r" b="b"/>
              <a:pathLst>
                <a:path w="1453" h="2732" extrusionOk="0">
                  <a:moveTo>
                    <a:pt x="139" y="1"/>
                  </a:moveTo>
                  <a:cubicBezTo>
                    <a:pt x="139" y="415"/>
                    <a:pt x="0" y="726"/>
                    <a:pt x="0" y="1003"/>
                  </a:cubicBezTo>
                  <a:lnTo>
                    <a:pt x="0" y="1867"/>
                  </a:lnTo>
                  <a:cubicBezTo>
                    <a:pt x="450" y="2144"/>
                    <a:pt x="865" y="2455"/>
                    <a:pt x="1314" y="2731"/>
                  </a:cubicBezTo>
                  <a:cubicBezTo>
                    <a:pt x="1314" y="2144"/>
                    <a:pt x="1452" y="1591"/>
                    <a:pt x="1452" y="865"/>
                  </a:cubicBezTo>
                  <a:cubicBezTo>
                    <a:pt x="1003" y="554"/>
                    <a:pt x="588" y="277"/>
                    <a:pt x="139" y="1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8"/>
            <p:cNvSpPr/>
            <p:nvPr/>
          </p:nvSpPr>
          <p:spPr>
            <a:xfrm>
              <a:off x="2910138" y="4216139"/>
              <a:ext cx="20492" cy="36010"/>
            </a:xfrm>
            <a:custGeom>
              <a:avLst/>
              <a:gdLst/>
              <a:ahLst/>
              <a:cxnLst/>
              <a:rect l="l" t="t" r="r" b="b"/>
              <a:pathLst>
                <a:path w="1141" h="2005" extrusionOk="0">
                  <a:moveTo>
                    <a:pt x="277" y="0"/>
                  </a:moveTo>
                  <a:cubicBezTo>
                    <a:pt x="277" y="415"/>
                    <a:pt x="138" y="864"/>
                    <a:pt x="0" y="1279"/>
                  </a:cubicBezTo>
                  <a:lnTo>
                    <a:pt x="0" y="1417"/>
                  </a:lnTo>
                  <a:cubicBezTo>
                    <a:pt x="277" y="1728"/>
                    <a:pt x="726" y="1867"/>
                    <a:pt x="1003" y="2005"/>
                  </a:cubicBezTo>
                  <a:cubicBezTo>
                    <a:pt x="1003" y="1556"/>
                    <a:pt x="1003" y="1003"/>
                    <a:pt x="1141" y="415"/>
                  </a:cubicBezTo>
                  <a:cubicBezTo>
                    <a:pt x="864" y="277"/>
                    <a:pt x="588" y="138"/>
                    <a:pt x="277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8"/>
            <p:cNvSpPr/>
            <p:nvPr/>
          </p:nvSpPr>
          <p:spPr>
            <a:xfrm>
              <a:off x="2938695" y="4231656"/>
              <a:ext cx="13057" cy="33531"/>
            </a:xfrm>
            <a:custGeom>
              <a:avLst/>
              <a:gdLst/>
              <a:ahLst/>
              <a:cxnLst/>
              <a:rect l="l" t="t" r="r" b="b"/>
              <a:pathLst>
                <a:path w="727" h="1867" extrusionOk="0">
                  <a:moveTo>
                    <a:pt x="138" y="0"/>
                  </a:moveTo>
                  <a:lnTo>
                    <a:pt x="0" y="139"/>
                  </a:lnTo>
                  <a:lnTo>
                    <a:pt x="0" y="1417"/>
                  </a:lnTo>
                  <a:cubicBezTo>
                    <a:pt x="138" y="1556"/>
                    <a:pt x="415" y="1729"/>
                    <a:pt x="553" y="1867"/>
                  </a:cubicBezTo>
                  <a:cubicBezTo>
                    <a:pt x="726" y="1417"/>
                    <a:pt x="726" y="864"/>
                    <a:pt x="726" y="415"/>
                  </a:cubicBezTo>
                  <a:cubicBezTo>
                    <a:pt x="553" y="277"/>
                    <a:pt x="277" y="139"/>
                    <a:pt x="138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8"/>
            <p:cNvSpPr/>
            <p:nvPr/>
          </p:nvSpPr>
          <p:spPr>
            <a:xfrm>
              <a:off x="2889646" y="4200621"/>
              <a:ext cx="18014" cy="36010"/>
            </a:xfrm>
            <a:custGeom>
              <a:avLst/>
              <a:gdLst/>
              <a:ahLst/>
              <a:cxnLst/>
              <a:rect l="l" t="t" r="r" b="b"/>
              <a:pathLst>
                <a:path w="1003" h="2005" extrusionOk="0">
                  <a:moveTo>
                    <a:pt x="277" y="0"/>
                  </a:moveTo>
                  <a:cubicBezTo>
                    <a:pt x="277" y="553"/>
                    <a:pt x="1" y="1141"/>
                    <a:pt x="1" y="1555"/>
                  </a:cubicBezTo>
                  <a:cubicBezTo>
                    <a:pt x="139" y="1728"/>
                    <a:pt x="415" y="1867"/>
                    <a:pt x="692" y="2005"/>
                  </a:cubicBezTo>
                  <a:lnTo>
                    <a:pt x="692" y="1279"/>
                  </a:lnTo>
                  <a:cubicBezTo>
                    <a:pt x="865" y="1002"/>
                    <a:pt x="865" y="691"/>
                    <a:pt x="1003" y="415"/>
                  </a:cubicBezTo>
                  <a:cubicBezTo>
                    <a:pt x="692" y="277"/>
                    <a:pt x="554" y="138"/>
                    <a:pt x="277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8"/>
            <p:cNvSpPr/>
            <p:nvPr/>
          </p:nvSpPr>
          <p:spPr>
            <a:xfrm>
              <a:off x="3013803" y="4278208"/>
              <a:ext cx="9950" cy="33549"/>
            </a:xfrm>
            <a:custGeom>
              <a:avLst/>
              <a:gdLst/>
              <a:ahLst/>
              <a:cxnLst/>
              <a:rect l="l" t="t" r="r" b="b"/>
              <a:pathLst>
                <a:path w="554" h="1868" extrusionOk="0">
                  <a:moveTo>
                    <a:pt x="139" y="1"/>
                  </a:moveTo>
                  <a:lnTo>
                    <a:pt x="139" y="415"/>
                  </a:lnTo>
                  <a:cubicBezTo>
                    <a:pt x="1" y="865"/>
                    <a:pt x="1" y="1141"/>
                    <a:pt x="1" y="1556"/>
                  </a:cubicBezTo>
                  <a:cubicBezTo>
                    <a:pt x="139" y="1556"/>
                    <a:pt x="277" y="1729"/>
                    <a:pt x="415" y="1867"/>
                  </a:cubicBezTo>
                  <a:cubicBezTo>
                    <a:pt x="554" y="1556"/>
                    <a:pt x="554" y="1280"/>
                    <a:pt x="554" y="1003"/>
                  </a:cubicBezTo>
                  <a:lnTo>
                    <a:pt x="554" y="277"/>
                  </a:lnTo>
                  <a:cubicBezTo>
                    <a:pt x="415" y="139"/>
                    <a:pt x="277" y="139"/>
                    <a:pt x="139" y="1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8"/>
            <p:cNvSpPr/>
            <p:nvPr/>
          </p:nvSpPr>
          <p:spPr>
            <a:xfrm>
              <a:off x="2985247" y="4262691"/>
              <a:ext cx="22989" cy="36028"/>
            </a:xfrm>
            <a:custGeom>
              <a:avLst/>
              <a:gdLst/>
              <a:ahLst/>
              <a:cxnLst/>
              <a:rect l="l" t="t" r="r" b="b"/>
              <a:pathLst>
                <a:path w="1280" h="2006" extrusionOk="0">
                  <a:moveTo>
                    <a:pt x="277" y="1"/>
                  </a:moveTo>
                  <a:cubicBezTo>
                    <a:pt x="139" y="277"/>
                    <a:pt x="139" y="692"/>
                    <a:pt x="1" y="1003"/>
                  </a:cubicBezTo>
                  <a:lnTo>
                    <a:pt x="1" y="1141"/>
                  </a:lnTo>
                  <a:lnTo>
                    <a:pt x="1" y="1279"/>
                  </a:lnTo>
                  <a:cubicBezTo>
                    <a:pt x="277" y="1556"/>
                    <a:pt x="726" y="1867"/>
                    <a:pt x="1003" y="2005"/>
                  </a:cubicBezTo>
                  <a:cubicBezTo>
                    <a:pt x="1003" y="1556"/>
                    <a:pt x="1141" y="1003"/>
                    <a:pt x="1279" y="554"/>
                  </a:cubicBezTo>
                  <a:cubicBezTo>
                    <a:pt x="865" y="415"/>
                    <a:pt x="554" y="139"/>
                    <a:pt x="277" y="1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8"/>
            <p:cNvSpPr/>
            <p:nvPr/>
          </p:nvSpPr>
          <p:spPr>
            <a:xfrm>
              <a:off x="2959169" y="4244066"/>
              <a:ext cx="20510" cy="36638"/>
            </a:xfrm>
            <a:custGeom>
              <a:avLst/>
              <a:gdLst/>
              <a:ahLst/>
              <a:cxnLst/>
              <a:rect l="l" t="t" r="r" b="b"/>
              <a:pathLst>
                <a:path w="1142" h="2040" extrusionOk="0">
                  <a:moveTo>
                    <a:pt x="139" y="1"/>
                  </a:moveTo>
                  <a:cubicBezTo>
                    <a:pt x="139" y="588"/>
                    <a:pt x="139" y="1038"/>
                    <a:pt x="1" y="1452"/>
                  </a:cubicBezTo>
                  <a:lnTo>
                    <a:pt x="1" y="1591"/>
                  </a:lnTo>
                  <a:cubicBezTo>
                    <a:pt x="277" y="1729"/>
                    <a:pt x="588" y="1902"/>
                    <a:pt x="865" y="2040"/>
                  </a:cubicBezTo>
                  <a:cubicBezTo>
                    <a:pt x="1003" y="1902"/>
                    <a:pt x="1003" y="1591"/>
                    <a:pt x="1003" y="1314"/>
                  </a:cubicBezTo>
                  <a:cubicBezTo>
                    <a:pt x="1003" y="1176"/>
                    <a:pt x="1141" y="865"/>
                    <a:pt x="1141" y="726"/>
                  </a:cubicBezTo>
                  <a:cubicBezTo>
                    <a:pt x="865" y="450"/>
                    <a:pt x="588" y="312"/>
                    <a:pt x="139" y="1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8"/>
            <p:cNvSpPr/>
            <p:nvPr/>
          </p:nvSpPr>
          <p:spPr>
            <a:xfrm>
              <a:off x="3285089" y="4451415"/>
              <a:ext cx="15535" cy="40985"/>
            </a:xfrm>
            <a:custGeom>
              <a:avLst/>
              <a:gdLst/>
              <a:ahLst/>
              <a:cxnLst/>
              <a:rect l="l" t="t" r="r" b="b"/>
              <a:pathLst>
                <a:path w="865" h="2282" extrusionOk="0">
                  <a:moveTo>
                    <a:pt x="139" y="0"/>
                  </a:moveTo>
                  <a:cubicBezTo>
                    <a:pt x="139" y="415"/>
                    <a:pt x="1" y="726"/>
                    <a:pt x="1" y="1141"/>
                  </a:cubicBezTo>
                  <a:lnTo>
                    <a:pt x="1" y="1729"/>
                  </a:lnTo>
                  <a:cubicBezTo>
                    <a:pt x="139" y="1867"/>
                    <a:pt x="277" y="2005"/>
                    <a:pt x="450" y="2143"/>
                  </a:cubicBezTo>
                  <a:cubicBezTo>
                    <a:pt x="588" y="2143"/>
                    <a:pt x="588" y="2282"/>
                    <a:pt x="726" y="2282"/>
                  </a:cubicBezTo>
                  <a:cubicBezTo>
                    <a:pt x="726" y="2005"/>
                    <a:pt x="865" y="1590"/>
                    <a:pt x="865" y="1279"/>
                  </a:cubicBezTo>
                  <a:lnTo>
                    <a:pt x="865" y="553"/>
                  </a:lnTo>
                  <a:cubicBezTo>
                    <a:pt x="726" y="415"/>
                    <a:pt x="450" y="139"/>
                    <a:pt x="139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8"/>
            <p:cNvSpPr/>
            <p:nvPr/>
          </p:nvSpPr>
          <p:spPr>
            <a:xfrm>
              <a:off x="3223020" y="4412298"/>
              <a:ext cx="28574" cy="46588"/>
            </a:xfrm>
            <a:custGeom>
              <a:avLst/>
              <a:gdLst/>
              <a:ahLst/>
              <a:cxnLst/>
              <a:rect l="l" t="t" r="r" b="b"/>
              <a:pathLst>
                <a:path w="1591" h="2594" extrusionOk="0">
                  <a:moveTo>
                    <a:pt x="277" y="1"/>
                  </a:moveTo>
                  <a:cubicBezTo>
                    <a:pt x="138" y="312"/>
                    <a:pt x="138" y="450"/>
                    <a:pt x="138" y="727"/>
                  </a:cubicBezTo>
                  <a:cubicBezTo>
                    <a:pt x="0" y="1003"/>
                    <a:pt x="0" y="1452"/>
                    <a:pt x="0" y="1729"/>
                  </a:cubicBezTo>
                  <a:cubicBezTo>
                    <a:pt x="449" y="2040"/>
                    <a:pt x="864" y="2317"/>
                    <a:pt x="1141" y="2593"/>
                  </a:cubicBezTo>
                  <a:cubicBezTo>
                    <a:pt x="1313" y="2178"/>
                    <a:pt x="1313" y="1867"/>
                    <a:pt x="1452" y="1452"/>
                  </a:cubicBezTo>
                  <a:cubicBezTo>
                    <a:pt x="1452" y="1314"/>
                    <a:pt x="1452" y="1003"/>
                    <a:pt x="1590" y="865"/>
                  </a:cubicBezTo>
                  <a:cubicBezTo>
                    <a:pt x="1452" y="727"/>
                    <a:pt x="1313" y="727"/>
                    <a:pt x="1141" y="588"/>
                  </a:cubicBezTo>
                  <a:cubicBezTo>
                    <a:pt x="1141" y="588"/>
                    <a:pt x="1002" y="450"/>
                    <a:pt x="864" y="450"/>
                  </a:cubicBezTo>
                  <a:cubicBezTo>
                    <a:pt x="726" y="312"/>
                    <a:pt x="449" y="139"/>
                    <a:pt x="277" y="1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8"/>
            <p:cNvSpPr/>
            <p:nvPr/>
          </p:nvSpPr>
          <p:spPr>
            <a:xfrm>
              <a:off x="2767967" y="4099417"/>
              <a:ext cx="211712" cy="137214"/>
            </a:xfrm>
            <a:custGeom>
              <a:avLst/>
              <a:gdLst/>
              <a:ahLst/>
              <a:cxnLst/>
              <a:rect l="l" t="t" r="r" b="b"/>
              <a:pathLst>
                <a:path w="11788" h="7640" extrusionOk="0">
                  <a:moveTo>
                    <a:pt x="1" y="1"/>
                  </a:moveTo>
                  <a:lnTo>
                    <a:pt x="1" y="1"/>
                  </a:lnTo>
                  <a:cubicBezTo>
                    <a:pt x="2144" y="1453"/>
                    <a:pt x="4460" y="2870"/>
                    <a:pt x="6603" y="4322"/>
                  </a:cubicBezTo>
                  <a:cubicBezTo>
                    <a:pt x="7467" y="4909"/>
                    <a:pt x="8193" y="5324"/>
                    <a:pt x="9057" y="5912"/>
                  </a:cubicBezTo>
                  <a:cubicBezTo>
                    <a:pt x="9783" y="6326"/>
                    <a:pt x="10509" y="6914"/>
                    <a:pt x="11373" y="7363"/>
                  </a:cubicBezTo>
                  <a:cubicBezTo>
                    <a:pt x="11452" y="7442"/>
                    <a:pt x="11531" y="7476"/>
                    <a:pt x="11610" y="7517"/>
                  </a:cubicBezTo>
                  <a:lnTo>
                    <a:pt x="11610" y="7517"/>
                  </a:lnTo>
                  <a:cubicBezTo>
                    <a:pt x="7926" y="4961"/>
                    <a:pt x="3947" y="2280"/>
                    <a:pt x="1" y="1"/>
                  </a:cubicBezTo>
                  <a:close/>
                  <a:moveTo>
                    <a:pt x="11610" y="7517"/>
                  </a:moveTo>
                  <a:cubicBezTo>
                    <a:pt x="11669" y="7558"/>
                    <a:pt x="11728" y="7599"/>
                    <a:pt x="11787" y="7640"/>
                  </a:cubicBezTo>
                  <a:cubicBezTo>
                    <a:pt x="11728" y="7581"/>
                    <a:pt x="11669" y="7547"/>
                    <a:pt x="11610" y="7517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8"/>
            <p:cNvSpPr/>
            <p:nvPr/>
          </p:nvSpPr>
          <p:spPr>
            <a:xfrm>
              <a:off x="2659327" y="3962238"/>
              <a:ext cx="2514" cy="18"/>
            </a:xfrm>
            <a:custGeom>
              <a:avLst/>
              <a:gdLst/>
              <a:ahLst/>
              <a:cxnLst/>
              <a:rect l="l" t="t" r="r" b="b"/>
              <a:pathLst>
                <a:path w="140" h="1" extrusionOk="0">
                  <a:moveTo>
                    <a:pt x="139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8"/>
            <p:cNvSpPr/>
            <p:nvPr/>
          </p:nvSpPr>
          <p:spPr>
            <a:xfrm>
              <a:off x="2659327" y="3962238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8"/>
            <p:cNvSpPr/>
            <p:nvPr/>
          </p:nvSpPr>
          <p:spPr>
            <a:xfrm>
              <a:off x="2633267" y="3933682"/>
              <a:ext cx="26078" cy="34160"/>
            </a:xfrm>
            <a:custGeom>
              <a:avLst/>
              <a:gdLst/>
              <a:ahLst/>
              <a:cxnLst/>
              <a:rect l="l" t="t" r="r" b="b"/>
              <a:pathLst>
                <a:path w="1452" h="1902" extrusionOk="0">
                  <a:moveTo>
                    <a:pt x="1452" y="0"/>
                  </a:moveTo>
                  <a:cubicBezTo>
                    <a:pt x="1141" y="173"/>
                    <a:pt x="1003" y="311"/>
                    <a:pt x="864" y="449"/>
                  </a:cubicBezTo>
                  <a:cubicBezTo>
                    <a:pt x="588" y="588"/>
                    <a:pt x="449" y="726"/>
                    <a:pt x="138" y="1037"/>
                  </a:cubicBezTo>
                  <a:lnTo>
                    <a:pt x="0" y="1037"/>
                  </a:lnTo>
                  <a:cubicBezTo>
                    <a:pt x="0" y="1314"/>
                    <a:pt x="138" y="1590"/>
                    <a:pt x="138" y="1901"/>
                  </a:cubicBezTo>
                  <a:cubicBezTo>
                    <a:pt x="138" y="1901"/>
                    <a:pt x="277" y="1901"/>
                    <a:pt x="277" y="1728"/>
                  </a:cubicBezTo>
                  <a:cubicBezTo>
                    <a:pt x="726" y="1452"/>
                    <a:pt x="1003" y="1175"/>
                    <a:pt x="1452" y="864"/>
                  </a:cubicBezTo>
                  <a:lnTo>
                    <a:pt x="1452" y="0"/>
                  </a:ln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8"/>
            <p:cNvSpPr/>
            <p:nvPr/>
          </p:nvSpPr>
          <p:spPr>
            <a:xfrm>
              <a:off x="2656849" y="3905736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8"/>
            <p:cNvSpPr/>
            <p:nvPr/>
          </p:nvSpPr>
          <p:spPr>
            <a:xfrm>
              <a:off x="2656849" y="3905736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8"/>
            <p:cNvSpPr/>
            <p:nvPr/>
          </p:nvSpPr>
          <p:spPr>
            <a:xfrm>
              <a:off x="2633267" y="3882154"/>
              <a:ext cx="23599" cy="28574"/>
            </a:xfrm>
            <a:custGeom>
              <a:avLst/>
              <a:gdLst/>
              <a:ahLst/>
              <a:cxnLst/>
              <a:rect l="l" t="t" r="r" b="b"/>
              <a:pathLst>
                <a:path w="1314" h="1591" extrusionOk="0">
                  <a:moveTo>
                    <a:pt x="1314" y="0"/>
                  </a:moveTo>
                  <a:cubicBezTo>
                    <a:pt x="864" y="277"/>
                    <a:pt x="449" y="726"/>
                    <a:pt x="0" y="1003"/>
                  </a:cubicBezTo>
                  <a:lnTo>
                    <a:pt x="0" y="1590"/>
                  </a:lnTo>
                  <a:cubicBezTo>
                    <a:pt x="449" y="1141"/>
                    <a:pt x="864" y="864"/>
                    <a:pt x="1314" y="588"/>
                  </a:cubicBezTo>
                  <a:lnTo>
                    <a:pt x="1314" y="0"/>
                  </a:ln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8"/>
            <p:cNvSpPr/>
            <p:nvPr/>
          </p:nvSpPr>
          <p:spPr>
            <a:xfrm>
              <a:off x="2630771" y="3851102"/>
              <a:ext cx="26096" cy="36028"/>
            </a:xfrm>
            <a:custGeom>
              <a:avLst/>
              <a:gdLst/>
              <a:ahLst/>
              <a:cxnLst/>
              <a:rect l="l" t="t" r="r" b="b"/>
              <a:pathLst>
                <a:path w="1453" h="2006" extrusionOk="0">
                  <a:moveTo>
                    <a:pt x="1453" y="1"/>
                  </a:moveTo>
                  <a:cubicBezTo>
                    <a:pt x="1142" y="277"/>
                    <a:pt x="865" y="450"/>
                    <a:pt x="727" y="727"/>
                  </a:cubicBezTo>
                  <a:cubicBezTo>
                    <a:pt x="416" y="865"/>
                    <a:pt x="277" y="1142"/>
                    <a:pt x="1" y="1314"/>
                  </a:cubicBezTo>
                  <a:cubicBezTo>
                    <a:pt x="139" y="1591"/>
                    <a:pt x="139" y="1867"/>
                    <a:pt x="139" y="2006"/>
                  </a:cubicBezTo>
                  <a:cubicBezTo>
                    <a:pt x="588" y="1729"/>
                    <a:pt x="865" y="1314"/>
                    <a:pt x="1280" y="1003"/>
                  </a:cubicBezTo>
                  <a:cubicBezTo>
                    <a:pt x="1280" y="1003"/>
                    <a:pt x="1453" y="1003"/>
                    <a:pt x="1453" y="865"/>
                  </a:cubicBezTo>
                  <a:lnTo>
                    <a:pt x="1453" y="1"/>
                  </a:ln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8"/>
            <p:cNvSpPr/>
            <p:nvPr/>
          </p:nvSpPr>
          <p:spPr>
            <a:xfrm>
              <a:off x="2638224" y="3995751"/>
              <a:ext cx="26096" cy="36638"/>
            </a:xfrm>
            <a:custGeom>
              <a:avLst/>
              <a:gdLst/>
              <a:ahLst/>
              <a:cxnLst/>
              <a:rect l="l" t="t" r="r" b="b"/>
              <a:pathLst>
                <a:path w="1453" h="2040" extrusionOk="0">
                  <a:moveTo>
                    <a:pt x="1314" y="1"/>
                  </a:moveTo>
                  <a:cubicBezTo>
                    <a:pt x="1314" y="1"/>
                    <a:pt x="1176" y="1"/>
                    <a:pt x="1176" y="173"/>
                  </a:cubicBezTo>
                  <a:cubicBezTo>
                    <a:pt x="727" y="450"/>
                    <a:pt x="312" y="726"/>
                    <a:pt x="1" y="1038"/>
                  </a:cubicBezTo>
                  <a:lnTo>
                    <a:pt x="1" y="1176"/>
                  </a:lnTo>
                  <a:lnTo>
                    <a:pt x="1" y="2040"/>
                  </a:lnTo>
                  <a:cubicBezTo>
                    <a:pt x="450" y="1591"/>
                    <a:pt x="865" y="1314"/>
                    <a:pt x="1452" y="865"/>
                  </a:cubicBezTo>
                  <a:cubicBezTo>
                    <a:pt x="1452" y="588"/>
                    <a:pt x="1452" y="312"/>
                    <a:pt x="1314" y="1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8"/>
            <p:cNvSpPr/>
            <p:nvPr/>
          </p:nvSpPr>
          <p:spPr>
            <a:xfrm>
              <a:off x="2635746" y="3962238"/>
              <a:ext cx="26096" cy="39117"/>
            </a:xfrm>
            <a:custGeom>
              <a:avLst/>
              <a:gdLst/>
              <a:ahLst/>
              <a:cxnLst/>
              <a:rect l="l" t="t" r="r" b="b"/>
              <a:pathLst>
                <a:path w="1453" h="2178" extrusionOk="0">
                  <a:moveTo>
                    <a:pt x="1314" y="0"/>
                  </a:moveTo>
                  <a:cubicBezTo>
                    <a:pt x="865" y="311"/>
                    <a:pt x="450" y="726"/>
                    <a:pt x="0" y="1002"/>
                  </a:cubicBezTo>
                  <a:lnTo>
                    <a:pt x="0" y="2178"/>
                  </a:lnTo>
                  <a:cubicBezTo>
                    <a:pt x="450" y="1867"/>
                    <a:pt x="1003" y="1452"/>
                    <a:pt x="1452" y="1175"/>
                  </a:cubicBezTo>
                  <a:lnTo>
                    <a:pt x="1452" y="0"/>
                  </a:ln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8"/>
            <p:cNvSpPr/>
            <p:nvPr/>
          </p:nvSpPr>
          <p:spPr>
            <a:xfrm>
              <a:off x="2633267" y="3905736"/>
              <a:ext cx="26078" cy="33549"/>
            </a:xfrm>
            <a:custGeom>
              <a:avLst/>
              <a:gdLst/>
              <a:ahLst/>
              <a:cxnLst/>
              <a:rect l="l" t="t" r="r" b="b"/>
              <a:pathLst>
                <a:path w="1452" h="1868" extrusionOk="0">
                  <a:moveTo>
                    <a:pt x="1314" y="1"/>
                  </a:moveTo>
                  <a:cubicBezTo>
                    <a:pt x="864" y="277"/>
                    <a:pt x="449" y="692"/>
                    <a:pt x="0" y="1003"/>
                  </a:cubicBezTo>
                  <a:lnTo>
                    <a:pt x="0" y="1867"/>
                  </a:lnTo>
                  <a:cubicBezTo>
                    <a:pt x="138" y="1867"/>
                    <a:pt x="138" y="1729"/>
                    <a:pt x="138" y="1729"/>
                  </a:cubicBezTo>
                  <a:cubicBezTo>
                    <a:pt x="449" y="1556"/>
                    <a:pt x="588" y="1418"/>
                    <a:pt x="864" y="1280"/>
                  </a:cubicBezTo>
                  <a:cubicBezTo>
                    <a:pt x="1003" y="1141"/>
                    <a:pt x="1141" y="1003"/>
                    <a:pt x="1452" y="1003"/>
                  </a:cubicBezTo>
                  <a:cubicBezTo>
                    <a:pt x="1314" y="554"/>
                    <a:pt x="1314" y="277"/>
                    <a:pt x="1314" y="1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8"/>
            <p:cNvSpPr/>
            <p:nvPr/>
          </p:nvSpPr>
          <p:spPr>
            <a:xfrm>
              <a:off x="2643810" y="4024308"/>
              <a:ext cx="22989" cy="15535"/>
            </a:xfrm>
            <a:custGeom>
              <a:avLst/>
              <a:gdLst/>
              <a:ahLst/>
              <a:cxnLst/>
              <a:rect l="l" t="t" r="r" b="b"/>
              <a:pathLst>
                <a:path w="1280" h="865" extrusionOk="0">
                  <a:moveTo>
                    <a:pt x="1141" y="1"/>
                  </a:moveTo>
                  <a:lnTo>
                    <a:pt x="1003" y="139"/>
                  </a:lnTo>
                  <a:cubicBezTo>
                    <a:pt x="727" y="450"/>
                    <a:pt x="416" y="726"/>
                    <a:pt x="1" y="865"/>
                  </a:cubicBezTo>
                  <a:lnTo>
                    <a:pt x="554" y="865"/>
                  </a:lnTo>
                  <a:cubicBezTo>
                    <a:pt x="727" y="865"/>
                    <a:pt x="865" y="865"/>
                    <a:pt x="1141" y="726"/>
                  </a:cubicBezTo>
                  <a:lnTo>
                    <a:pt x="1280" y="726"/>
                  </a:lnTo>
                  <a:lnTo>
                    <a:pt x="1280" y="139"/>
                  </a:lnTo>
                  <a:lnTo>
                    <a:pt x="1141" y="139"/>
                  </a:lnTo>
                  <a:lnTo>
                    <a:pt x="1141" y="1"/>
                  </a:ln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8"/>
            <p:cNvSpPr/>
            <p:nvPr/>
          </p:nvSpPr>
          <p:spPr>
            <a:xfrm>
              <a:off x="3414222" y="4549494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"/>
                  </a:moveTo>
                  <a:lnTo>
                    <a:pt x="0" y="139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8"/>
            <p:cNvSpPr/>
            <p:nvPr/>
          </p:nvSpPr>
          <p:spPr>
            <a:xfrm>
              <a:off x="3471335" y="4435897"/>
              <a:ext cx="28574" cy="72020"/>
            </a:xfrm>
            <a:custGeom>
              <a:avLst/>
              <a:gdLst/>
              <a:ahLst/>
              <a:cxnLst/>
              <a:rect l="l" t="t" r="r" b="b"/>
              <a:pathLst>
                <a:path w="1591" h="4010" extrusionOk="0">
                  <a:moveTo>
                    <a:pt x="1590" y="0"/>
                  </a:moveTo>
                  <a:lnTo>
                    <a:pt x="1590" y="0"/>
                  </a:lnTo>
                  <a:cubicBezTo>
                    <a:pt x="1314" y="138"/>
                    <a:pt x="1002" y="415"/>
                    <a:pt x="726" y="726"/>
                  </a:cubicBezTo>
                  <a:lnTo>
                    <a:pt x="726" y="864"/>
                  </a:lnTo>
                  <a:cubicBezTo>
                    <a:pt x="449" y="1728"/>
                    <a:pt x="277" y="2593"/>
                    <a:pt x="138" y="3595"/>
                  </a:cubicBezTo>
                  <a:cubicBezTo>
                    <a:pt x="0" y="3733"/>
                    <a:pt x="0" y="3871"/>
                    <a:pt x="0" y="4010"/>
                  </a:cubicBezTo>
                  <a:cubicBezTo>
                    <a:pt x="277" y="3733"/>
                    <a:pt x="588" y="3595"/>
                    <a:pt x="864" y="3318"/>
                  </a:cubicBezTo>
                  <a:cubicBezTo>
                    <a:pt x="864" y="3318"/>
                    <a:pt x="1002" y="3146"/>
                    <a:pt x="1141" y="3146"/>
                  </a:cubicBezTo>
                  <a:cubicBezTo>
                    <a:pt x="1002" y="3007"/>
                    <a:pt x="1002" y="3007"/>
                    <a:pt x="1002" y="2869"/>
                  </a:cubicBezTo>
                  <a:cubicBezTo>
                    <a:pt x="1141" y="2281"/>
                    <a:pt x="1314" y="1728"/>
                    <a:pt x="1314" y="1141"/>
                  </a:cubicBezTo>
                  <a:cubicBezTo>
                    <a:pt x="1452" y="726"/>
                    <a:pt x="1590" y="277"/>
                    <a:pt x="1590" y="0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8"/>
            <p:cNvSpPr/>
            <p:nvPr/>
          </p:nvSpPr>
          <p:spPr>
            <a:xfrm>
              <a:off x="3572521" y="4355813"/>
              <a:ext cx="27946" cy="69541"/>
            </a:xfrm>
            <a:custGeom>
              <a:avLst/>
              <a:gdLst/>
              <a:ahLst/>
              <a:cxnLst/>
              <a:rect l="l" t="t" r="r" b="b"/>
              <a:pathLst>
                <a:path w="1556" h="3872" extrusionOk="0">
                  <a:moveTo>
                    <a:pt x="1556" y="0"/>
                  </a:moveTo>
                  <a:lnTo>
                    <a:pt x="1556" y="0"/>
                  </a:lnTo>
                  <a:cubicBezTo>
                    <a:pt x="1279" y="277"/>
                    <a:pt x="864" y="553"/>
                    <a:pt x="415" y="864"/>
                  </a:cubicBezTo>
                  <a:lnTo>
                    <a:pt x="415" y="1003"/>
                  </a:lnTo>
                  <a:cubicBezTo>
                    <a:pt x="277" y="1867"/>
                    <a:pt x="138" y="2593"/>
                    <a:pt x="0" y="3457"/>
                  </a:cubicBezTo>
                  <a:lnTo>
                    <a:pt x="0" y="3872"/>
                  </a:lnTo>
                  <a:cubicBezTo>
                    <a:pt x="415" y="3595"/>
                    <a:pt x="864" y="3284"/>
                    <a:pt x="1279" y="2869"/>
                  </a:cubicBezTo>
                  <a:cubicBezTo>
                    <a:pt x="1141" y="2869"/>
                    <a:pt x="1141" y="2731"/>
                    <a:pt x="1141" y="2731"/>
                  </a:cubicBezTo>
                  <a:cubicBezTo>
                    <a:pt x="1141" y="2143"/>
                    <a:pt x="1279" y="1556"/>
                    <a:pt x="1417" y="1003"/>
                  </a:cubicBezTo>
                  <a:cubicBezTo>
                    <a:pt x="1417" y="692"/>
                    <a:pt x="1556" y="277"/>
                    <a:pt x="1556" y="0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8"/>
            <p:cNvSpPr/>
            <p:nvPr/>
          </p:nvSpPr>
          <p:spPr>
            <a:xfrm>
              <a:off x="3414222" y="4479971"/>
              <a:ext cx="28574" cy="72020"/>
            </a:xfrm>
            <a:custGeom>
              <a:avLst/>
              <a:gdLst/>
              <a:ahLst/>
              <a:cxnLst/>
              <a:rect l="l" t="t" r="r" b="b"/>
              <a:pathLst>
                <a:path w="1591" h="4010" extrusionOk="0">
                  <a:moveTo>
                    <a:pt x="1590" y="0"/>
                  </a:moveTo>
                  <a:lnTo>
                    <a:pt x="1590" y="0"/>
                  </a:lnTo>
                  <a:cubicBezTo>
                    <a:pt x="1314" y="277"/>
                    <a:pt x="1175" y="415"/>
                    <a:pt x="1037" y="553"/>
                  </a:cubicBezTo>
                  <a:cubicBezTo>
                    <a:pt x="864" y="692"/>
                    <a:pt x="726" y="692"/>
                    <a:pt x="726" y="864"/>
                  </a:cubicBezTo>
                  <a:cubicBezTo>
                    <a:pt x="588" y="1003"/>
                    <a:pt x="588" y="1279"/>
                    <a:pt x="588" y="1556"/>
                  </a:cubicBezTo>
                  <a:cubicBezTo>
                    <a:pt x="449" y="1867"/>
                    <a:pt x="449" y="2143"/>
                    <a:pt x="311" y="2420"/>
                  </a:cubicBezTo>
                  <a:cubicBezTo>
                    <a:pt x="173" y="2869"/>
                    <a:pt x="0" y="3457"/>
                    <a:pt x="0" y="4010"/>
                  </a:cubicBezTo>
                  <a:cubicBezTo>
                    <a:pt x="311" y="3733"/>
                    <a:pt x="726" y="3595"/>
                    <a:pt x="1037" y="3284"/>
                  </a:cubicBezTo>
                  <a:lnTo>
                    <a:pt x="1037" y="3007"/>
                  </a:lnTo>
                  <a:cubicBezTo>
                    <a:pt x="1037" y="2420"/>
                    <a:pt x="1175" y="1867"/>
                    <a:pt x="1314" y="1141"/>
                  </a:cubicBezTo>
                  <a:cubicBezTo>
                    <a:pt x="1452" y="864"/>
                    <a:pt x="1452" y="415"/>
                    <a:pt x="1590" y="0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8"/>
            <p:cNvSpPr/>
            <p:nvPr/>
          </p:nvSpPr>
          <p:spPr>
            <a:xfrm>
              <a:off x="3442778" y="4458868"/>
              <a:ext cx="28574" cy="72648"/>
            </a:xfrm>
            <a:custGeom>
              <a:avLst/>
              <a:gdLst/>
              <a:ahLst/>
              <a:cxnLst/>
              <a:rect l="l" t="t" r="r" b="b"/>
              <a:pathLst>
                <a:path w="1591" h="4045" extrusionOk="0">
                  <a:moveTo>
                    <a:pt x="1452" y="0"/>
                  </a:moveTo>
                  <a:cubicBezTo>
                    <a:pt x="1175" y="138"/>
                    <a:pt x="1002" y="449"/>
                    <a:pt x="726" y="588"/>
                  </a:cubicBezTo>
                  <a:cubicBezTo>
                    <a:pt x="449" y="1728"/>
                    <a:pt x="138" y="2904"/>
                    <a:pt x="0" y="4044"/>
                  </a:cubicBezTo>
                  <a:cubicBezTo>
                    <a:pt x="449" y="3768"/>
                    <a:pt x="864" y="3457"/>
                    <a:pt x="1175" y="3042"/>
                  </a:cubicBezTo>
                  <a:lnTo>
                    <a:pt x="1002" y="2904"/>
                  </a:lnTo>
                  <a:cubicBezTo>
                    <a:pt x="1002" y="2316"/>
                    <a:pt x="1175" y="1728"/>
                    <a:pt x="1314" y="1175"/>
                  </a:cubicBezTo>
                  <a:cubicBezTo>
                    <a:pt x="1452" y="726"/>
                    <a:pt x="1452" y="311"/>
                    <a:pt x="1590" y="0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8"/>
            <p:cNvSpPr/>
            <p:nvPr/>
          </p:nvSpPr>
          <p:spPr>
            <a:xfrm>
              <a:off x="3753163" y="4200621"/>
              <a:ext cx="31053" cy="82580"/>
            </a:xfrm>
            <a:custGeom>
              <a:avLst/>
              <a:gdLst/>
              <a:ahLst/>
              <a:cxnLst/>
              <a:rect l="l" t="t" r="r" b="b"/>
              <a:pathLst>
                <a:path w="1729" h="4598" extrusionOk="0">
                  <a:moveTo>
                    <a:pt x="1729" y="0"/>
                  </a:moveTo>
                  <a:lnTo>
                    <a:pt x="1729" y="0"/>
                  </a:lnTo>
                  <a:cubicBezTo>
                    <a:pt x="1314" y="277"/>
                    <a:pt x="865" y="553"/>
                    <a:pt x="588" y="1002"/>
                  </a:cubicBezTo>
                  <a:cubicBezTo>
                    <a:pt x="450" y="2005"/>
                    <a:pt x="139" y="3007"/>
                    <a:pt x="1" y="4148"/>
                  </a:cubicBezTo>
                  <a:lnTo>
                    <a:pt x="1" y="4597"/>
                  </a:lnTo>
                  <a:cubicBezTo>
                    <a:pt x="450" y="4321"/>
                    <a:pt x="727" y="4010"/>
                    <a:pt x="1176" y="3595"/>
                  </a:cubicBezTo>
                  <a:cubicBezTo>
                    <a:pt x="1176" y="2592"/>
                    <a:pt x="1452" y="1555"/>
                    <a:pt x="1591" y="553"/>
                  </a:cubicBezTo>
                  <a:cubicBezTo>
                    <a:pt x="1591" y="277"/>
                    <a:pt x="1591" y="138"/>
                    <a:pt x="1729" y="0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8"/>
            <p:cNvSpPr/>
            <p:nvPr/>
          </p:nvSpPr>
          <p:spPr>
            <a:xfrm>
              <a:off x="3502369" y="4409819"/>
              <a:ext cx="31053" cy="72648"/>
            </a:xfrm>
            <a:custGeom>
              <a:avLst/>
              <a:gdLst/>
              <a:ahLst/>
              <a:cxnLst/>
              <a:rect l="l" t="t" r="r" b="b"/>
              <a:pathLst>
                <a:path w="1729" h="4045" extrusionOk="0">
                  <a:moveTo>
                    <a:pt x="1729" y="0"/>
                  </a:moveTo>
                  <a:lnTo>
                    <a:pt x="1729" y="0"/>
                  </a:lnTo>
                  <a:cubicBezTo>
                    <a:pt x="1314" y="277"/>
                    <a:pt x="1003" y="588"/>
                    <a:pt x="588" y="865"/>
                  </a:cubicBezTo>
                  <a:cubicBezTo>
                    <a:pt x="450" y="1867"/>
                    <a:pt x="139" y="3042"/>
                    <a:pt x="0" y="4045"/>
                  </a:cubicBezTo>
                  <a:cubicBezTo>
                    <a:pt x="139" y="4045"/>
                    <a:pt x="277" y="3906"/>
                    <a:pt x="450" y="3733"/>
                  </a:cubicBezTo>
                  <a:cubicBezTo>
                    <a:pt x="726" y="3457"/>
                    <a:pt x="1003" y="3180"/>
                    <a:pt x="1314" y="3042"/>
                  </a:cubicBezTo>
                  <a:cubicBezTo>
                    <a:pt x="1314" y="2869"/>
                    <a:pt x="1141" y="2869"/>
                    <a:pt x="1141" y="2731"/>
                  </a:cubicBezTo>
                  <a:cubicBezTo>
                    <a:pt x="1314" y="2178"/>
                    <a:pt x="1314" y="1590"/>
                    <a:pt x="1452" y="1003"/>
                  </a:cubicBezTo>
                  <a:cubicBezTo>
                    <a:pt x="1590" y="726"/>
                    <a:pt x="1590" y="277"/>
                    <a:pt x="1729" y="0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8"/>
            <p:cNvSpPr/>
            <p:nvPr/>
          </p:nvSpPr>
          <p:spPr>
            <a:xfrm>
              <a:off x="3398686" y="4505420"/>
              <a:ext cx="15553" cy="52156"/>
            </a:xfrm>
            <a:custGeom>
              <a:avLst/>
              <a:gdLst/>
              <a:ahLst/>
              <a:cxnLst/>
              <a:rect l="l" t="t" r="r" b="b"/>
              <a:pathLst>
                <a:path w="866" h="2904" extrusionOk="0">
                  <a:moveTo>
                    <a:pt x="865" y="0"/>
                  </a:moveTo>
                  <a:cubicBezTo>
                    <a:pt x="589" y="139"/>
                    <a:pt x="312" y="312"/>
                    <a:pt x="1" y="450"/>
                  </a:cubicBezTo>
                  <a:cubicBezTo>
                    <a:pt x="1" y="1314"/>
                    <a:pt x="174" y="2178"/>
                    <a:pt x="174" y="2904"/>
                  </a:cubicBezTo>
                  <a:lnTo>
                    <a:pt x="312" y="2904"/>
                  </a:lnTo>
                  <a:lnTo>
                    <a:pt x="312" y="2731"/>
                  </a:lnTo>
                  <a:lnTo>
                    <a:pt x="312" y="2593"/>
                  </a:lnTo>
                  <a:cubicBezTo>
                    <a:pt x="312" y="2316"/>
                    <a:pt x="312" y="2040"/>
                    <a:pt x="450" y="1729"/>
                  </a:cubicBezTo>
                  <a:cubicBezTo>
                    <a:pt x="450" y="1452"/>
                    <a:pt x="589" y="1176"/>
                    <a:pt x="589" y="865"/>
                  </a:cubicBezTo>
                  <a:cubicBezTo>
                    <a:pt x="727" y="588"/>
                    <a:pt x="727" y="312"/>
                    <a:pt x="865" y="0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8"/>
            <p:cNvSpPr/>
            <p:nvPr/>
          </p:nvSpPr>
          <p:spPr>
            <a:xfrm>
              <a:off x="3693572" y="4254627"/>
              <a:ext cx="26096" cy="77605"/>
            </a:xfrm>
            <a:custGeom>
              <a:avLst/>
              <a:gdLst/>
              <a:ahLst/>
              <a:cxnLst/>
              <a:rect l="l" t="t" r="r" b="b"/>
              <a:pathLst>
                <a:path w="1453" h="4321" extrusionOk="0">
                  <a:moveTo>
                    <a:pt x="1452" y="0"/>
                  </a:moveTo>
                  <a:cubicBezTo>
                    <a:pt x="1176" y="277"/>
                    <a:pt x="865" y="588"/>
                    <a:pt x="588" y="726"/>
                  </a:cubicBezTo>
                  <a:cubicBezTo>
                    <a:pt x="450" y="2005"/>
                    <a:pt x="173" y="3042"/>
                    <a:pt x="0" y="4183"/>
                  </a:cubicBezTo>
                  <a:lnTo>
                    <a:pt x="0" y="4321"/>
                  </a:lnTo>
                  <a:cubicBezTo>
                    <a:pt x="0" y="4183"/>
                    <a:pt x="173" y="4183"/>
                    <a:pt x="173" y="4183"/>
                  </a:cubicBezTo>
                  <a:cubicBezTo>
                    <a:pt x="450" y="4044"/>
                    <a:pt x="726" y="3733"/>
                    <a:pt x="1037" y="3595"/>
                  </a:cubicBezTo>
                  <a:cubicBezTo>
                    <a:pt x="1037" y="2454"/>
                    <a:pt x="1314" y="1452"/>
                    <a:pt x="1452" y="277"/>
                  </a:cubicBezTo>
                  <a:lnTo>
                    <a:pt x="1452" y="0"/>
                  </a:ln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8"/>
            <p:cNvSpPr/>
            <p:nvPr/>
          </p:nvSpPr>
          <p:spPr>
            <a:xfrm>
              <a:off x="3722128" y="4226070"/>
              <a:ext cx="28574" cy="83191"/>
            </a:xfrm>
            <a:custGeom>
              <a:avLst/>
              <a:gdLst/>
              <a:ahLst/>
              <a:cxnLst/>
              <a:rect l="l" t="t" r="r" b="b"/>
              <a:pathLst>
                <a:path w="1591" h="4632" extrusionOk="0">
                  <a:moveTo>
                    <a:pt x="1590" y="0"/>
                  </a:moveTo>
                  <a:cubicBezTo>
                    <a:pt x="1314" y="450"/>
                    <a:pt x="865" y="726"/>
                    <a:pt x="450" y="1003"/>
                  </a:cubicBezTo>
                  <a:cubicBezTo>
                    <a:pt x="450" y="2178"/>
                    <a:pt x="139" y="3180"/>
                    <a:pt x="0" y="4321"/>
                  </a:cubicBezTo>
                  <a:lnTo>
                    <a:pt x="0" y="4632"/>
                  </a:lnTo>
                  <a:cubicBezTo>
                    <a:pt x="311" y="4321"/>
                    <a:pt x="726" y="4044"/>
                    <a:pt x="1176" y="3768"/>
                  </a:cubicBezTo>
                  <a:cubicBezTo>
                    <a:pt x="1003" y="2454"/>
                    <a:pt x="1452" y="1314"/>
                    <a:pt x="1590" y="138"/>
                  </a:cubicBezTo>
                  <a:lnTo>
                    <a:pt x="1590" y="0"/>
                  </a:ln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8"/>
            <p:cNvSpPr/>
            <p:nvPr/>
          </p:nvSpPr>
          <p:spPr>
            <a:xfrm>
              <a:off x="3603556" y="4332214"/>
              <a:ext cx="25467" cy="70170"/>
            </a:xfrm>
            <a:custGeom>
              <a:avLst/>
              <a:gdLst/>
              <a:ahLst/>
              <a:cxnLst/>
              <a:rect l="l" t="t" r="r" b="b"/>
              <a:pathLst>
                <a:path w="1418" h="3907" extrusionOk="0">
                  <a:moveTo>
                    <a:pt x="1418" y="1"/>
                  </a:moveTo>
                  <a:lnTo>
                    <a:pt x="1279" y="139"/>
                  </a:lnTo>
                  <a:cubicBezTo>
                    <a:pt x="1003" y="450"/>
                    <a:pt x="865" y="588"/>
                    <a:pt x="553" y="727"/>
                  </a:cubicBezTo>
                  <a:cubicBezTo>
                    <a:pt x="415" y="1729"/>
                    <a:pt x="139" y="2593"/>
                    <a:pt x="0" y="3596"/>
                  </a:cubicBezTo>
                  <a:lnTo>
                    <a:pt x="0" y="3907"/>
                  </a:lnTo>
                  <a:cubicBezTo>
                    <a:pt x="139" y="3734"/>
                    <a:pt x="415" y="3457"/>
                    <a:pt x="692" y="3319"/>
                  </a:cubicBezTo>
                  <a:cubicBezTo>
                    <a:pt x="692" y="3319"/>
                    <a:pt x="865" y="3181"/>
                    <a:pt x="1003" y="3043"/>
                  </a:cubicBezTo>
                  <a:cubicBezTo>
                    <a:pt x="1003" y="3043"/>
                    <a:pt x="865" y="3043"/>
                    <a:pt x="865" y="2870"/>
                  </a:cubicBezTo>
                  <a:cubicBezTo>
                    <a:pt x="1003" y="2317"/>
                    <a:pt x="1141" y="1867"/>
                    <a:pt x="1279" y="1314"/>
                  </a:cubicBezTo>
                  <a:cubicBezTo>
                    <a:pt x="1279" y="865"/>
                    <a:pt x="1418" y="450"/>
                    <a:pt x="1418" y="1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8"/>
            <p:cNvSpPr/>
            <p:nvPr/>
          </p:nvSpPr>
          <p:spPr>
            <a:xfrm>
              <a:off x="3841311" y="4141012"/>
              <a:ext cx="13057" cy="72038"/>
            </a:xfrm>
            <a:custGeom>
              <a:avLst/>
              <a:gdLst/>
              <a:ahLst/>
              <a:cxnLst/>
              <a:rect l="l" t="t" r="r" b="b"/>
              <a:pathLst>
                <a:path w="727" h="4011" extrusionOk="0">
                  <a:moveTo>
                    <a:pt x="727" y="1"/>
                  </a:moveTo>
                  <a:cubicBezTo>
                    <a:pt x="589" y="139"/>
                    <a:pt x="416" y="277"/>
                    <a:pt x="277" y="416"/>
                  </a:cubicBezTo>
                  <a:cubicBezTo>
                    <a:pt x="277" y="1576"/>
                    <a:pt x="143" y="2838"/>
                    <a:pt x="6" y="3968"/>
                  </a:cubicBezTo>
                  <a:lnTo>
                    <a:pt x="6" y="3968"/>
                  </a:lnTo>
                  <a:cubicBezTo>
                    <a:pt x="32" y="3870"/>
                    <a:pt x="155" y="3856"/>
                    <a:pt x="277" y="3734"/>
                  </a:cubicBezTo>
                  <a:lnTo>
                    <a:pt x="277" y="3596"/>
                  </a:lnTo>
                  <a:cubicBezTo>
                    <a:pt x="416" y="3146"/>
                    <a:pt x="416" y="2870"/>
                    <a:pt x="416" y="2593"/>
                  </a:cubicBezTo>
                  <a:cubicBezTo>
                    <a:pt x="589" y="1729"/>
                    <a:pt x="727" y="865"/>
                    <a:pt x="727" y="1"/>
                  </a:cubicBezTo>
                  <a:close/>
                  <a:moveTo>
                    <a:pt x="6" y="3968"/>
                  </a:moveTo>
                  <a:cubicBezTo>
                    <a:pt x="3" y="3981"/>
                    <a:pt x="1" y="3995"/>
                    <a:pt x="1" y="4010"/>
                  </a:cubicBezTo>
                  <a:cubicBezTo>
                    <a:pt x="3" y="3996"/>
                    <a:pt x="4" y="3982"/>
                    <a:pt x="6" y="3968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8"/>
            <p:cNvSpPr/>
            <p:nvPr/>
          </p:nvSpPr>
          <p:spPr>
            <a:xfrm>
              <a:off x="3869867" y="4132948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1" y="0"/>
                  </a:moveTo>
                  <a:lnTo>
                    <a:pt x="1" y="139"/>
                  </a:ln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8"/>
            <p:cNvSpPr/>
            <p:nvPr/>
          </p:nvSpPr>
          <p:spPr>
            <a:xfrm>
              <a:off x="3631484" y="4306154"/>
              <a:ext cx="28574" cy="72648"/>
            </a:xfrm>
            <a:custGeom>
              <a:avLst/>
              <a:gdLst/>
              <a:ahLst/>
              <a:cxnLst/>
              <a:rect l="l" t="t" r="r" b="b"/>
              <a:pathLst>
                <a:path w="1591" h="4045" extrusionOk="0">
                  <a:moveTo>
                    <a:pt x="1591" y="0"/>
                  </a:moveTo>
                  <a:lnTo>
                    <a:pt x="1591" y="0"/>
                  </a:lnTo>
                  <a:cubicBezTo>
                    <a:pt x="1314" y="311"/>
                    <a:pt x="865" y="588"/>
                    <a:pt x="588" y="864"/>
                  </a:cubicBezTo>
                  <a:cubicBezTo>
                    <a:pt x="588" y="1452"/>
                    <a:pt x="450" y="2039"/>
                    <a:pt x="312" y="2592"/>
                  </a:cubicBezTo>
                  <a:cubicBezTo>
                    <a:pt x="174" y="3042"/>
                    <a:pt x="1" y="3629"/>
                    <a:pt x="1" y="4044"/>
                  </a:cubicBezTo>
                  <a:cubicBezTo>
                    <a:pt x="450" y="3768"/>
                    <a:pt x="727" y="3457"/>
                    <a:pt x="1176" y="3180"/>
                  </a:cubicBezTo>
                  <a:lnTo>
                    <a:pt x="1176" y="3042"/>
                  </a:lnTo>
                  <a:cubicBezTo>
                    <a:pt x="1176" y="2039"/>
                    <a:pt x="1314" y="1037"/>
                    <a:pt x="1591" y="0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8"/>
            <p:cNvSpPr/>
            <p:nvPr/>
          </p:nvSpPr>
          <p:spPr>
            <a:xfrm>
              <a:off x="3533404" y="4381263"/>
              <a:ext cx="36028" cy="75127"/>
            </a:xfrm>
            <a:custGeom>
              <a:avLst/>
              <a:gdLst/>
              <a:ahLst/>
              <a:cxnLst/>
              <a:rect l="l" t="t" r="r" b="b"/>
              <a:pathLst>
                <a:path w="2006" h="4183" extrusionOk="0">
                  <a:moveTo>
                    <a:pt x="2005" y="0"/>
                  </a:moveTo>
                  <a:lnTo>
                    <a:pt x="2005" y="0"/>
                  </a:lnTo>
                  <a:cubicBezTo>
                    <a:pt x="1591" y="312"/>
                    <a:pt x="1141" y="588"/>
                    <a:pt x="865" y="865"/>
                  </a:cubicBezTo>
                  <a:lnTo>
                    <a:pt x="726" y="1003"/>
                  </a:lnTo>
                  <a:cubicBezTo>
                    <a:pt x="726" y="1176"/>
                    <a:pt x="726" y="1176"/>
                    <a:pt x="588" y="1176"/>
                  </a:cubicBezTo>
                  <a:cubicBezTo>
                    <a:pt x="588" y="2040"/>
                    <a:pt x="277" y="2904"/>
                    <a:pt x="139" y="3768"/>
                  </a:cubicBezTo>
                  <a:cubicBezTo>
                    <a:pt x="139" y="3906"/>
                    <a:pt x="139" y="4045"/>
                    <a:pt x="1" y="4183"/>
                  </a:cubicBezTo>
                  <a:lnTo>
                    <a:pt x="139" y="4183"/>
                  </a:lnTo>
                  <a:cubicBezTo>
                    <a:pt x="588" y="3768"/>
                    <a:pt x="1141" y="3319"/>
                    <a:pt x="1591" y="3042"/>
                  </a:cubicBezTo>
                  <a:lnTo>
                    <a:pt x="1591" y="2904"/>
                  </a:lnTo>
                  <a:cubicBezTo>
                    <a:pt x="1591" y="1867"/>
                    <a:pt x="1729" y="1003"/>
                    <a:pt x="2005" y="0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8"/>
            <p:cNvSpPr/>
            <p:nvPr/>
          </p:nvSpPr>
          <p:spPr>
            <a:xfrm>
              <a:off x="3665626" y="4278208"/>
              <a:ext cx="25485" cy="74516"/>
            </a:xfrm>
            <a:custGeom>
              <a:avLst/>
              <a:gdLst/>
              <a:ahLst/>
              <a:cxnLst/>
              <a:rect l="l" t="t" r="r" b="b"/>
              <a:pathLst>
                <a:path w="1419" h="4149" extrusionOk="0">
                  <a:moveTo>
                    <a:pt x="1418" y="1"/>
                  </a:moveTo>
                  <a:cubicBezTo>
                    <a:pt x="1142" y="277"/>
                    <a:pt x="865" y="554"/>
                    <a:pt x="416" y="1003"/>
                  </a:cubicBezTo>
                  <a:cubicBezTo>
                    <a:pt x="277" y="1556"/>
                    <a:pt x="139" y="2282"/>
                    <a:pt x="139" y="3008"/>
                  </a:cubicBezTo>
                  <a:cubicBezTo>
                    <a:pt x="1" y="3457"/>
                    <a:pt x="1" y="3734"/>
                    <a:pt x="1" y="4010"/>
                  </a:cubicBezTo>
                  <a:lnTo>
                    <a:pt x="1" y="4148"/>
                  </a:lnTo>
                  <a:cubicBezTo>
                    <a:pt x="277" y="3872"/>
                    <a:pt x="554" y="3734"/>
                    <a:pt x="1003" y="3457"/>
                  </a:cubicBezTo>
                  <a:cubicBezTo>
                    <a:pt x="1003" y="2282"/>
                    <a:pt x="1280" y="1280"/>
                    <a:pt x="1418" y="139"/>
                  </a:cubicBezTo>
                  <a:lnTo>
                    <a:pt x="1418" y="1"/>
                  </a:ln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8"/>
            <p:cNvSpPr/>
            <p:nvPr/>
          </p:nvSpPr>
          <p:spPr>
            <a:xfrm>
              <a:off x="3784198" y="4174543"/>
              <a:ext cx="28574" cy="82580"/>
            </a:xfrm>
            <a:custGeom>
              <a:avLst/>
              <a:gdLst/>
              <a:ahLst/>
              <a:cxnLst/>
              <a:rect l="l" t="t" r="r" b="b"/>
              <a:pathLst>
                <a:path w="1591" h="4598" extrusionOk="0">
                  <a:moveTo>
                    <a:pt x="1591" y="0"/>
                  </a:moveTo>
                  <a:lnTo>
                    <a:pt x="1591" y="0"/>
                  </a:lnTo>
                  <a:cubicBezTo>
                    <a:pt x="1314" y="277"/>
                    <a:pt x="865" y="588"/>
                    <a:pt x="589" y="864"/>
                  </a:cubicBezTo>
                  <a:cubicBezTo>
                    <a:pt x="589" y="2005"/>
                    <a:pt x="312" y="3180"/>
                    <a:pt x="139" y="4321"/>
                  </a:cubicBezTo>
                  <a:cubicBezTo>
                    <a:pt x="139" y="4459"/>
                    <a:pt x="139" y="4459"/>
                    <a:pt x="1" y="4597"/>
                  </a:cubicBezTo>
                  <a:cubicBezTo>
                    <a:pt x="450" y="4321"/>
                    <a:pt x="865" y="4044"/>
                    <a:pt x="1176" y="3733"/>
                  </a:cubicBezTo>
                  <a:lnTo>
                    <a:pt x="1176" y="3595"/>
                  </a:lnTo>
                  <a:cubicBezTo>
                    <a:pt x="1314" y="2869"/>
                    <a:pt x="1314" y="2143"/>
                    <a:pt x="1453" y="1452"/>
                  </a:cubicBezTo>
                  <a:cubicBezTo>
                    <a:pt x="1453" y="1003"/>
                    <a:pt x="1591" y="588"/>
                    <a:pt x="1591" y="0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8"/>
            <p:cNvSpPr/>
            <p:nvPr/>
          </p:nvSpPr>
          <p:spPr>
            <a:xfrm>
              <a:off x="3817729" y="4156529"/>
              <a:ext cx="18642" cy="75145"/>
            </a:xfrm>
            <a:custGeom>
              <a:avLst/>
              <a:gdLst/>
              <a:ahLst/>
              <a:cxnLst/>
              <a:rect l="l" t="t" r="r" b="b"/>
              <a:pathLst>
                <a:path w="1038" h="4184" extrusionOk="0">
                  <a:moveTo>
                    <a:pt x="1037" y="1"/>
                  </a:moveTo>
                  <a:lnTo>
                    <a:pt x="1037" y="1"/>
                  </a:lnTo>
                  <a:cubicBezTo>
                    <a:pt x="726" y="139"/>
                    <a:pt x="588" y="277"/>
                    <a:pt x="312" y="554"/>
                  </a:cubicBezTo>
                  <a:cubicBezTo>
                    <a:pt x="312" y="1591"/>
                    <a:pt x="173" y="2593"/>
                    <a:pt x="0" y="3457"/>
                  </a:cubicBezTo>
                  <a:lnTo>
                    <a:pt x="0" y="4183"/>
                  </a:lnTo>
                  <a:cubicBezTo>
                    <a:pt x="173" y="4010"/>
                    <a:pt x="450" y="3872"/>
                    <a:pt x="588" y="3596"/>
                  </a:cubicBezTo>
                  <a:cubicBezTo>
                    <a:pt x="726" y="3008"/>
                    <a:pt x="726" y="2455"/>
                    <a:pt x="865" y="1867"/>
                  </a:cubicBezTo>
                  <a:cubicBezTo>
                    <a:pt x="865" y="1280"/>
                    <a:pt x="1037" y="554"/>
                    <a:pt x="1037" y="1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8"/>
            <p:cNvSpPr/>
            <p:nvPr/>
          </p:nvSpPr>
          <p:spPr>
            <a:xfrm>
              <a:off x="2992700" y="4138533"/>
              <a:ext cx="36638" cy="38506"/>
            </a:xfrm>
            <a:custGeom>
              <a:avLst/>
              <a:gdLst/>
              <a:ahLst/>
              <a:cxnLst/>
              <a:rect l="l" t="t" r="r" b="b"/>
              <a:pathLst>
                <a:path w="2040" h="2144" extrusionOk="0">
                  <a:moveTo>
                    <a:pt x="2040" y="1"/>
                  </a:moveTo>
                  <a:lnTo>
                    <a:pt x="1829" y="199"/>
                  </a:lnTo>
                  <a:lnTo>
                    <a:pt x="1829" y="199"/>
                  </a:lnTo>
                  <a:cubicBezTo>
                    <a:pt x="1938" y="131"/>
                    <a:pt x="2040" y="106"/>
                    <a:pt x="2040" y="1"/>
                  </a:cubicBezTo>
                  <a:close/>
                  <a:moveTo>
                    <a:pt x="1829" y="199"/>
                  </a:moveTo>
                  <a:cubicBezTo>
                    <a:pt x="1795" y="220"/>
                    <a:pt x="1761" y="245"/>
                    <a:pt x="1729" y="277"/>
                  </a:cubicBezTo>
                  <a:lnTo>
                    <a:pt x="1452" y="554"/>
                  </a:lnTo>
                  <a:lnTo>
                    <a:pt x="1590" y="415"/>
                  </a:lnTo>
                  <a:lnTo>
                    <a:pt x="1590" y="415"/>
                  </a:lnTo>
                  <a:cubicBezTo>
                    <a:pt x="1590" y="418"/>
                    <a:pt x="1590" y="421"/>
                    <a:pt x="1590" y="424"/>
                  </a:cubicBezTo>
                  <a:lnTo>
                    <a:pt x="1590" y="424"/>
                  </a:lnTo>
                  <a:lnTo>
                    <a:pt x="1829" y="199"/>
                  </a:lnTo>
                  <a:close/>
                  <a:moveTo>
                    <a:pt x="1590" y="424"/>
                  </a:moveTo>
                  <a:lnTo>
                    <a:pt x="1452" y="554"/>
                  </a:lnTo>
                  <a:lnTo>
                    <a:pt x="1452" y="554"/>
                  </a:lnTo>
                  <a:cubicBezTo>
                    <a:pt x="1452" y="554"/>
                    <a:pt x="1585" y="554"/>
                    <a:pt x="1590" y="424"/>
                  </a:cubicBezTo>
                  <a:close/>
                  <a:moveTo>
                    <a:pt x="1452" y="554"/>
                  </a:moveTo>
                  <a:lnTo>
                    <a:pt x="1452" y="554"/>
                  </a:lnTo>
                  <a:lnTo>
                    <a:pt x="1452" y="554"/>
                  </a:lnTo>
                  <a:close/>
                  <a:moveTo>
                    <a:pt x="1447" y="558"/>
                  </a:moveTo>
                  <a:lnTo>
                    <a:pt x="0" y="2005"/>
                  </a:lnTo>
                  <a:lnTo>
                    <a:pt x="0" y="2144"/>
                  </a:lnTo>
                  <a:lnTo>
                    <a:pt x="139" y="2005"/>
                  </a:lnTo>
                  <a:cubicBezTo>
                    <a:pt x="586" y="1420"/>
                    <a:pt x="1000" y="1006"/>
                    <a:pt x="1447" y="558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8"/>
            <p:cNvSpPr/>
            <p:nvPr/>
          </p:nvSpPr>
          <p:spPr>
            <a:xfrm>
              <a:off x="2917574" y="4078942"/>
              <a:ext cx="108658" cy="82580"/>
            </a:xfrm>
            <a:custGeom>
              <a:avLst/>
              <a:gdLst/>
              <a:ahLst/>
              <a:cxnLst/>
              <a:rect l="l" t="t" r="r" b="b"/>
              <a:pathLst>
                <a:path w="6050" h="4598" extrusionOk="0">
                  <a:moveTo>
                    <a:pt x="3457" y="726"/>
                  </a:moveTo>
                  <a:cubicBezTo>
                    <a:pt x="3907" y="1003"/>
                    <a:pt x="4183" y="1279"/>
                    <a:pt x="4494" y="1590"/>
                  </a:cubicBezTo>
                  <a:cubicBezTo>
                    <a:pt x="4633" y="1729"/>
                    <a:pt x="4633" y="2005"/>
                    <a:pt x="4494" y="2005"/>
                  </a:cubicBezTo>
                  <a:cubicBezTo>
                    <a:pt x="4494" y="2143"/>
                    <a:pt x="4322" y="2143"/>
                    <a:pt x="4322" y="2143"/>
                  </a:cubicBezTo>
                  <a:lnTo>
                    <a:pt x="3907" y="2143"/>
                  </a:lnTo>
                  <a:lnTo>
                    <a:pt x="4045" y="2282"/>
                  </a:lnTo>
                  <a:lnTo>
                    <a:pt x="4045" y="2454"/>
                  </a:lnTo>
                  <a:cubicBezTo>
                    <a:pt x="4045" y="2593"/>
                    <a:pt x="4045" y="2593"/>
                    <a:pt x="3907" y="2731"/>
                  </a:cubicBezTo>
                  <a:cubicBezTo>
                    <a:pt x="3769" y="2731"/>
                    <a:pt x="3630" y="2731"/>
                    <a:pt x="3457" y="2593"/>
                  </a:cubicBezTo>
                  <a:cubicBezTo>
                    <a:pt x="3319" y="2282"/>
                    <a:pt x="3181" y="2005"/>
                    <a:pt x="2904" y="1867"/>
                  </a:cubicBezTo>
                  <a:cubicBezTo>
                    <a:pt x="2904" y="1729"/>
                    <a:pt x="2766" y="1729"/>
                    <a:pt x="2766" y="1590"/>
                  </a:cubicBezTo>
                  <a:lnTo>
                    <a:pt x="2766" y="1279"/>
                  </a:lnTo>
                  <a:cubicBezTo>
                    <a:pt x="2904" y="1279"/>
                    <a:pt x="2904" y="1141"/>
                    <a:pt x="3043" y="1141"/>
                  </a:cubicBezTo>
                  <a:cubicBezTo>
                    <a:pt x="3181" y="1141"/>
                    <a:pt x="3181" y="1141"/>
                    <a:pt x="3181" y="1279"/>
                  </a:cubicBezTo>
                  <a:lnTo>
                    <a:pt x="3181" y="1141"/>
                  </a:lnTo>
                  <a:cubicBezTo>
                    <a:pt x="3043" y="1141"/>
                    <a:pt x="3043" y="864"/>
                    <a:pt x="3043" y="726"/>
                  </a:cubicBezTo>
                  <a:close/>
                  <a:moveTo>
                    <a:pt x="2593" y="1867"/>
                  </a:moveTo>
                  <a:cubicBezTo>
                    <a:pt x="3043" y="2005"/>
                    <a:pt x="3457" y="2454"/>
                    <a:pt x="3457" y="2869"/>
                  </a:cubicBezTo>
                  <a:cubicBezTo>
                    <a:pt x="3457" y="3007"/>
                    <a:pt x="3457" y="3319"/>
                    <a:pt x="3181" y="3457"/>
                  </a:cubicBezTo>
                  <a:cubicBezTo>
                    <a:pt x="3043" y="3595"/>
                    <a:pt x="2904" y="3733"/>
                    <a:pt x="2593" y="3733"/>
                  </a:cubicBezTo>
                  <a:cubicBezTo>
                    <a:pt x="2455" y="3733"/>
                    <a:pt x="2317" y="3595"/>
                    <a:pt x="2179" y="3457"/>
                  </a:cubicBezTo>
                  <a:cubicBezTo>
                    <a:pt x="2040" y="3319"/>
                    <a:pt x="1902" y="3146"/>
                    <a:pt x="1902" y="3007"/>
                  </a:cubicBezTo>
                  <a:lnTo>
                    <a:pt x="1902" y="2454"/>
                  </a:lnTo>
                  <a:cubicBezTo>
                    <a:pt x="1902" y="2282"/>
                    <a:pt x="2040" y="2282"/>
                    <a:pt x="2040" y="2143"/>
                  </a:cubicBezTo>
                  <a:cubicBezTo>
                    <a:pt x="2179" y="2143"/>
                    <a:pt x="2179" y="2005"/>
                    <a:pt x="2179" y="2005"/>
                  </a:cubicBezTo>
                  <a:cubicBezTo>
                    <a:pt x="2317" y="1867"/>
                    <a:pt x="2317" y="1867"/>
                    <a:pt x="2455" y="1867"/>
                  </a:cubicBezTo>
                  <a:close/>
                  <a:moveTo>
                    <a:pt x="2904" y="0"/>
                  </a:moveTo>
                  <a:cubicBezTo>
                    <a:pt x="2766" y="0"/>
                    <a:pt x="2766" y="139"/>
                    <a:pt x="2766" y="139"/>
                  </a:cubicBezTo>
                  <a:lnTo>
                    <a:pt x="2593" y="139"/>
                  </a:lnTo>
                  <a:cubicBezTo>
                    <a:pt x="2179" y="277"/>
                    <a:pt x="1902" y="553"/>
                    <a:pt x="1591" y="864"/>
                  </a:cubicBezTo>
                  <a:cubicBezTo>
                    <a:pt x="1038" y="1279"/>
                    <a:pt x="589" y="1867"/>
                    <a:pt x="1" y="2454"/>
                  </a:cubicBezTo>
                  <a:cubicBezTo>
                    <a:pt x="450" y="2731"/>
                    <a:pt x="865" y="3146"/>
                    <a:pt x="1314" y="3457"/>
                  </a:cubicBezTo>
                  <a:cubicBezTo>
                    <a:pt x="2040" y="3872"/>
                    <a:pt x="2766" y="4321"/>
                    <a:pt x="3630" y="4597"/>
                  </a:cubicBezTo>
                  <a:cubicBezTo>
                    <a:pt x="4322" y="3872"/>
                    <a:pt x="5186" y="3007"/>
                    <a:pt x="6050" y="2282"/>
                  </a:cubicBezTo>
                  <a:cubicBezTo>
                    <a:pt x="5359" y="1729"/>
                    <a:pt x="4494" y="1003"/>
                    <a:pt x="3769" y="415"/>
                  </a:cubicBezTo>
                  <a:cubicBezTo>
                    <a:pt x="3457" y="277"/>
                    <a:pt x="3181" y="139"/>
                    <a:pt x="2904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8"/>
            <p:cNvSpPr/>
            <p:nvPr/>
          </p:nvSpPr>
          <p:spPr>
            <a:xfrm>
              <a:off x="2967251" y="4172065"/>
              <a:ext cx="7453" cy="4975"/>
            </a:xfrm>
            <a:custGeom>
              <a:avLst/>
              <a:gdLst/>
              <a:ahLst/>
              <a:cxnLst/>
              <a:rect l="l" t="t" r="r" b="b"/>
              <a:pathLst>
                <a:path w="415" h="277" extrusionOk="0">
                  <a:moveTo>
                    <a:pt x="0" y="0"/>
                  </a:moveTo>
                  <a:cubicBezTo>
                    <a:pt x="138" y="138"/>
                    <a:pt x="138" y="138"/>
                    <a:pt x="277" y="277"/>
                  </a:cubicBezTo>
                  <a:lnTo>
                    <a:pt x="415" y="277"/>
                  </a:lnTo>
                  <a:cubicBezTo>
                    <a:pt x="277" y="138"/>
                    <a:pt x="138" y="138"/>
                    <a:pt x="0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8"/>
            <p:cNvSpPr/>
            <p:nvPr/>
          </p:nvSpPr>
          <p:spPr>
            <a:xfrm>
              <a:off x="2974687" y="4063425"/>
              <a:ext cx="4993" cy="4975"/>
            </a:xfrm>
            <a:custGeom>
              <a:avLst/>
              <a:gdLst/>
              <a:ahLst/>
              <a:cxnLst/>
              <a:rect l="l" t="t" r="r" b="b"/>
              <a:pathLst>
                <a:path w="278" h="277" extrusionOk="0">
                  <a:moveTo>
                    <a:pt x="1" y="0"/>
                  </a:moveTo>
                  <a:cubicBezTo>
                    <a:pt x="139" y="138"/>
                    <a:pt x="277" y="138"/>
                    <a:pt x="277" y="277"/>
                  </a:cubicBezTo>
                  <a:lnTo>
                    <a:pt x="277" y="138"/>
                  </a:lnTo>
                  <a:cubicBezTo>
                    <a:pt x="139" y="138"/>
                    <a:pt x="139" y="0"/>
                    <a:pt x="1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8"/>
            <p:cNvSpPr/>
            <p:nvPr/>
          </p:nvSpPr>
          <p:spPr>
            <a:xfrm>
              <a:off x="2969730" y="413046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8"/>
            <p:cNvSpPr/>
            <p:nvPr/>
          </p:nvSpPr>
          <p:spPr>
            <a:xfrm>
              <a:off x="2961666" y="4123016"/>
              <a:ext cx="8082" cy="12428"/>
            </a:xfrm>
            <a:custGeom>
              <a:avLst/>
              <a:gdLst/>
              <a:ahLst/>
              <a:cxnLst/>
              <a:rect l="l" t="t" r="r" b="b"/>
              <a:pathLst>
                <a:path w="450" h="692" extrusionOk="0">
                  <a:moveTo>
                    <a:pt x="138" y="0"/>
                  </a:moveTo>
                  <a:lnTo>
                    <a:pt x="0" y="139"/>
                  </a:lnTo>
                  <a:lnTo>
                    <a:pt x="0" y="277"/>
                  </a:lnTo>
                  <a:lnTo>
                    <a:pt x="0" y="415"/>
                  </a:lnTo>
                  <a:lnTo>
                    <a:pt x="0" y="553"/>
                  </a:lnTo>
                  <a:cubicBezTo>
                    <a:pt x="0" y="692"/>
                    <a:pt x="138" y="692"/>
                    <a:pt x="138" y="692"/>
                  </a:cubicBezTo>
                  <a:lnTo>
                    <a:pt x="311" y="692"/>
                  </a:lnTo>
                  <a:lnTo>
                    <a:pt x="311" y="553"/>
                  </a:lnTo>
                  <a:lnTo>
                    <a:pt x="449" y="553"/>
                  </a:lnTo>
                  <a:lnTo>
                    <a:pt x="449" y="415"/>
                  </a:lnTo>
                  <a:cubicBezTo>
                    <a:pt x="449" y="415"/>
                    <a:pt x="449" y="277"/>
                    <a:pt x="311" y="277"/>
                  </a:cubicBezTo>
                  <a:lnTo>
                    <a:pt x="311" y="139"/>
                  </a:lnTo>
                  <a:lnTo>
                    <a:pt x="138" y="139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8"/>
            <p:cNvSpPr/>
            <p:nvPr/>
          </p:nvSpPr>
          <p:spPr>
            <a:xfrm>
              <a:off x="2961666" y="4063425"/>
              <a:ext cx="2496" cy="2496"/>
            </a:xfrm>
            <a:custGeom>
              <a:avLst/>
              <a:gdLst/>
              <a:ahLst/>
              <a:cxnLst/>
              <a:rect l="l" t="t" r="r" b="b"/>
              <a:pathLst>
                <a:path w="139" h="139" extrusionOk="0">
                  <a:moveTo>
                    <a:pt x="138" y="0"/>
                  </a:moveTo>
                  <a:cubicBezTo>
                    <a:pt x="138" y="0"/>
                    <a:pt x="138" y="138"/>
                    <a:pt x="0" y="138"/>
                  </a:cubicBezTo>
                  <a:lnTo>
                    <a:pt x="138" y="138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8"/>
            <p:cNvSpPr/>
            <p:nvPr/>
          </p:nvSpPr>
          <p:spPr>
            <a:xfrm>
              <a:off x="3034296" y="4107499"/>
              <a:ext cx="4975" cy="4975"/>
            </a:xfrm>
            <a:custGeom>
              <a:avLst/>
              <a:gdLst/>
              <a:ahLst/>
              <a:cxnLst/>
              <a:rect l="l" t="t" r="r" b="b"/>
              <a:pathLst>
                <a:path w="277" h="277" extrusionOk="0">
                  <a:moveTo>
                    <a:pt x="0" y="0"/>
                  </a:moveTo>
                  <a:cubicBezTo>
                    <a:pt x="120" y="0"/>
                    <a:pt x="136" y="104"/>
                    <a:pt x="228" y="132"/>
                  </a:cubicBezTo>
                  <a:lnTo>
                    <a:pt x="228" y="132"/>
                  </a:lnTo>
                  <a:cubicBezTo>
                    <a:pt x="176" y="56"/>
                    <a:pt x="88" y="0"/>
                    <a:pt x="0" y="0"/>
                  </a:cubicBezTo>
                  <a:close/>
                  <a:moveTo>
                    <a:pt x="228" y="132"/>
                  </a:moveTo>
                  <a:cubicBezTo>
                    <a:pt x="258" y="176"/>
                    <a:pt x="277" y="226"/>
                    <a:pt x="277" y="277"/>
                  </a:cubicBezTo>
                  <a:lnTo>
                    <a:pt x="277" y="139"/>
                  </a:lnTo>
                  <a:cubicBezTo>
                    <a:pt x="258" y="139"/>
                    <a:pt x="242" y="136"/>
                    <a:pt x="228" y="132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8"/>
            <p:cNvSpPr/>
            <p:nvPr/>
          </p:nvSpPr>
          <p:spPr>
            <a:xfrm>
              <a:off x="2969730" y="413046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8"/>
            <p:cNvSpPr/>
            <p:nvPr/>
          </p:nvSpPr>
          <p:spPr>
            <a:xfrm>
              <a:off x="3018778" y="4148465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8"/>
            <p:cNvSpPr/>
            <p:nvPr/>
          </p:nvSpPr>
          <p:spPr>
            <a:xfrm>
              <a:off x="3041749" y="4169568"/>
              <a:ext cx="15535" cy="15535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864" y="1"/>
                  </a:moveTo>
                  <a:lnTo>
                    <a:pt x="864" y="1"/>
                  </a:lnTo>
                  <a:cubicBezTo>
                    <a:pt x="588" y="277"/>
                    <a:pt x="311" y="416"/>
                    <a:pt x="173" y="692"/>
                  </a:cubicBezTo>
                  <a:cubicBezTo>
                    <a:pt x="0" y="692"/>
                    <a:pt x="0" y="865"/>
                    <a:pt x="0" y="865"/>
                  </a:cubicBezTo>
                  <a:cubicBezTo>
                    <a:pt x="311" y="554"/>
                    <a:pt x="588" y="277"/>
                    <a:pt x="864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8"/>
            <p:cNvSpPr/>
            <p:nvPr/>
          </p:nvSpPr>
          <p:spPr>
            <a:xfrm>
              <a:off x="3044838" y="4161504"/>
              <a:ext cx="108658" cy="82580"/>
            </a:xfrm>
            <a:custGeom>
              <a:avLst/>
              <a:gdLst/>
              <a:ahLst/>
              <a:cxnLst/>
              <a:rect l="l" t="t" r="r" b="b"/>
              <a:pathLst>
                <a:path w="6050" h="4598" extrusionOk="0">
                  <a:moveTo>
                    <a:pt x="2282" y="1141"/>
                  </a:moveTo>
                  <a:lnTo>
                    <a:pt x="2420" y="1314"/>
                  </a:lnTo>
                  <a:cubicBezTo>
                    <a:pt x="2420" y="1314"/>
                    <a:pt x="2593" y="1452"/>
                    <a:pt x="2731" y="1590"/>
                  </a:cubicBezTo>
                  <a:lnTo>
                    <a:pt x="2593" y="1452"/>
                  </a:lnTo>
                  <a:lnTo>
                    <a:pt x="2593" y="1452"/>
                  </a:lnTo>
                  <a:cubicBezTo>
                    <a:pt x="3008" y="1867"/>
                    <a:pt x="3457" y="2178"/>
                    <a:pt x="3872" y="2455"/>
                  </a:cubicBezTo>
                  <a:cubicBezTo>
                    <a:pt x="3872" y="2455"/>
                    <a:pt x="4010" y="2455"/>
                    <a:pt x="4149" y="2593"/>
                  </a:cubicBezTo>
                  <a:cubicBezTo>
                    <a:pt x="4321" y="2593"/>
                    <a:pt x="4321" y="2731"/>
                    <a:pt x="4321" y="2869"/>
                  </a:cubicBezTo>
                  <a:cubicBezTo>
                    <a:pt x="4198" y="2993"/>
                    <a:pt x="4092" y="3099"/>
                    <a:pt x="3991" y="3099"/>
                  </a:cubicBezTo>
                  <a:cubicBezTo>
                    <a:pt x="3951" y="3099"/>
                    <a:pt x="3912" y="3082"/>
                    <a:pt x="3872" y="3042"/>
                  </a:cubicBezTo>
                  <a:cubicBezTo>
                    <a:pt x="3596" y="2869"/>
                    <a:pt x="3285" y="2731"/>
                    <a:pt x="3008" y="2593"/>
                  </a:cubicBezTo>
                  <a:lnTo>
                    <a:pt x="3008" y="3042"/>
                  </a:lnTo>
                  <a:cubicBezTo>
                    <a:pt x="3008" y="3180"/>
                    <a:pt x="3008" y="3319"/>
                    <a:pt x="2731" y="3319"/>
                  </a:cubicBezTo>
                  <a:cubicBezTo>
                    <a:pt x="2593" y="3319"/>
                    <a:pt x="2420" y="3180"/>
                    <a:pt x="2420" y="3042"/>
                  </a:cubicBezTo>
                  <a:lnTo>
                    <a:pt x="2420" y="2593"/>
                  </a:lnTo>
                  <a:cubicBezTo>
                    <a:pt x="2282" y="2316"/>
                    <a:pt x="2006" y="1867"/>
                    <a:pt x="1867" y="1590"/>
                  </a:cubicBezTo>
                  <a:lnTo>
                    <a:pt x="1867" y="1314"/>
                  </a:lnTo>
                  <a:lnTo>
                    <a:pt x="2006" y="1141"/>
                  </a:lnTo>
                  <a:close/>
                  <a:moveTo>
                    <a:pt x="2731" y="0"/>
                  </a:moveTo>
                  <a:lnTo>
                    <a:pt x="2593" y="139"/>
                  </a:lnTo>
                  <a:cubicBezTo>
                    <a:pt x="2144" y="277"/>
                    <a:pt x="1867" y="588"/>
                    <a:pt x="1556" y="865"/>
                  </a:cubicBezTo>
                  <a:cubicBezTo>
                    <a:pt x="1003" y="1314"/>
                    <a:pt x="554" y="1867"/>
                    <a:pt x="1" y="2316"/>
                  </a:cubicBezTo>
                  <a:cubicBezTo>
                    <a:pt x="416" y="2731"/>
                    <a:pt x="865" y="3042"/>
                    <a:pt x="1280" y="3319"/>
                  </a:cubicBezTo>
                  <a:cubicBezTo>
                    <a:pt x="2006" y="3906"/>
                    <a:pt x="2731" y="4183"/>
                    <a:pt x="3596" y="4598"/>
                  </a:cubicBezTo>
                  <a:cubicBezTo>
                    <a:pt x="4321" y="3733"/>
                    <a:pt x="5186" y="3042"/>
                    <a:pt x="6050" y="2316"/>
                  </a:cubicBezTo>
                  <a:cubicBezTo>
                    <a:pt x="5324" y="1590"/>
                    <a:pt x="4460" y="1003"/>
                    <a:pt x="3734" y="450"/>
                  </a:cubicBezTo>
                  <a:cubicBezTo>
                    <a:pt x="3457" y="277"/>
                    <a:pt x="3146" y="139"/>
                    <a:pt x="2870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8"/>
            <p:cNvSpPr/>
            <p:nvPr/>
          </p:nvSpPr>
          <p:spPr>
            <a:xfrm>
              <a:off x="3119336" y="4247173"/>
              <a:ext cx="8082" cy="9950"/>
            </a:xfrm>
            <a:custGeom>
              <a:avLst/>
              <a:gdLst/>
              <a:ahLst/>
              <a:cxnLst/>
              <a:rect l="l" t="t" r="r" b="b"/>
              <a:pathLst>
                <a:path w="450" h="554" extrusionOk="0">
                  <a:moveTo>
                    <a:pt x="450" y="0"/>
                  </a:moveTo>
                  <a:lnTo>
                    <a:pt x="450" y="0"/>
                  </a:lnTo>
                  <a:cubicBezTo>
                    <a:pt x="312" y="139"/>
                    <a:pt x="173" y="277"/>
                    <a:pt x="1" y="553"/>
                  </a:cubicBezTo>
                  <a:cubicBezTo>
                    <a:pt x="173" y="415"/>
                    <a:pt x="312" y="277"/>
                    <a:pt x="450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8"/>
            <p:cNvSpPr/>
            <p:nvPr/>
          </p:nvSpPr>
          <p:spPr>
            <a:xfrm>
              <a:off x="3041749" y="4223574"/>
              <a:ext cx="62088" cy="38363"/>
            </a:xfrm>
            <a:custGeom>
              <a:avLst/>
              <a:gdLst/>
              <a:ahLst/>
              <a:cxnLst/>
              <a:rect l="l" t="t" r="r" b="b"/>
              <a:pathLst>
                <a:path w="3457" h="2136" extrusionOk="0">
                  <a:moveTo>
                    <a:pt x="0" y="1"/>
                  </a:moveTo>
                  <a:lnTo>
                    <a:pt x="173" y="139"/>
                  </a:lnTo>
                  <a:cubicBezTo>
                    <a:pt x="173" y="1"/>
                    <a:pt x="173" y="1"/>
                    <a:pt x="0" y="1"/>
                  </a:cubicBezTo>
                  <a:close/>
                  <a:moveTo>
                    <a:pt x="173" y="139"/>
                  </a:moveTo>
                  <a:cubicBezTo>
                    <a:pt x="1037" y="865"/>
                    <a:pt x="2039" y="1453"/>
                    <a:pt x="3042" y="2006"/>
                  </a:cubicBezTo>
                  <a:cubicBezTo>
                    <a:pt x="3111" y="2092"/>
                    <a:pt x="3180" y="2135"/>
                    <a:pt x="3249" y="2135"/>
                  </a:cubicBezTo>
                  <a:cubicBezTo>
                    <a:pt x="3318" y="2135"/>
                    <a:pt x="3387" y="2092"/>
                    <a:pt x="3457" y="2006"/>
                  </a:cubicBezTo>
                  <a:lnTo>
                    <a:pt x="3318" y="2006"/>
                  </a:lnTo>
                  <a:cubicBezTo>
                    <a:pt x="2592" y="1591"/>
                    <a:pt x="1901" y="1314"/>
                    <a:pt x="1175" y="865"/>
                  </a:cubicBezTo>
                  <a:cubicBezTo>
                    <a:pt x="864" y="589"/>
                    <a:pt x="449" y="277"/>
                    <a:pt x="173" y="139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8"/>
            <p:cNvSpPr/>
            <p:nvPr/>
          </p:nvSpPr>
          <p:spPr>
            <a:xfrm>
              <a:off x="3238537" y="4303658"/>
              <a:ext cx="39117" cy="41613"/>
            </a:xfrm>
            <a:custGeom>
              <a:avLst/>
              <a:gdLst/>
              <a:ahLst/>
              <a:cxnLst/>
              <a:rect l="l" t="t" r="r" b="b"/>
              <a:pathLst>
                <a:path w="2178" h="2317" extrusionOk="0">
                  <a:moveTo>
                    <a:pt x="2178" y="1"/>
                  </a:moveTo>
                  <a:cubicBezTo>
                    <a:pt x="2005" y="139"/>
                    <a:pt x="1867" y="139"/>
                    <a:pt x="1728" y="312"/>
                  </a:cubicBezTo>
                  <a:lnTo>
                    <a:pt x="0" y="2040"/>
                  </a:lnTo>
                  <a:lnTo>
                    <a:pt x="0" y="2317"/>
                  </a:lnTo>
                  <a:lnTo>
                    <a:pt x="138" y="2317"/>
                  </a:lnTo>
                  <a:cubicBezTo>
                    <a:pt x="277" y="2317"/>
                    <a:pt x="449" y="2317"/>
                    <a:pt x="588" y="2178"/>
                  </a:cubicBezTo>
                  <a:cubicBezTo>
                    <a:pt x="864" y="1591"/>
                    <a:pt x="1314" y="1176"/>
                    <a:pt x="1728" y="727"/>
                  </a:cubicBezTo>
                  <a:cubicBezTo>
                    <a:pt x="1867" y="588"/>
                    <a:pt x="2005" y="588"/>
                    <a:pt x="2178" y="450"/>
                  </a:cubicBezTo>
                  <a:lnTo>
                    <a:pt x="2178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8"/>
            <p:cNvSpPr/>
            <p:nvPr/>
          </p:nvSpPr>
          <p:spPr>
            <a:xfrm>
              <a:off x="3163410" y="4244066"/>
              <a:ext cx="108658" cy="83209"/>
            </a:xfrm>
            <a:custGeom>
              <a:avLst/>
              <a:gdLst/>
              <a:ahLst/>
              <a:cxnLst/>
              <a:rect l="l" t="t" r="r" b="b"/>
              <a:pathLst>
                <a:path w="6050" h="4633" extrusionOk="0">
                  <a:moveTo>
                    <a:pt x="3043" y="1314"/>
                  </a:moveTo>
                  <a:cubicBezTo>
                    <a:pt x="3181" y="1314"/>
                    <a:pt x="3181" y="1452"/>
                    <a:pt x="3319" y="1452"/>
                  </a:cubicBezTo>
                  <a:cubicBezTo>
                    <a:pt x="3457" y="1591"/>
                    <a:pt x="3596" y="1902"/>
                    <a:pt x="3768" y="2040"/>
                  </a:cubicBezTo>
                  <a:cubicBezTo>
                    <a:pt x="4045" y="2178"/>
                    <a:pt x="4183" y="2455"/>
                    <a:pt x="4460" y="2593"/>
                  </a:cubicBezTo>
                  <a:cubicBezTo>
                    <a:pt x="4632" y="2593"/>
                    <a:pt x="4632" y="2904"/>
                    <a:pt x="4460" y="2904"/>
                  </a:cubicBezTo>
                  <a:cubicBezTo>
                    <a:pt x="4460" y="3002"/>
                    <a:pt x="4321" y="3100"/>
                    <a:pt x="4192" y="3100"/>
                  </a:cubicBezTo>
                  <a:cubicBezTo>
                    <a:pt x="4138" y="3100"/>
                    <a:pt x="4085" y="3083"/>
                    <a:pt x="4045" y="3042"/>
                  </a:cubicBezTo>
                  <a:lnTo>
                    <a:pt x="3596" y="2593"/>
                  </a:lnTo>
                  <a:cubicBezTo>
                    <a:pt x="3457" y="2766"/>
                    <a:pt x="3457" y="3042"/>
                    <a:pt x="3181" y="3042"/>
                  </a:cubicBezTo>
                  <a:cubicBezTo>
                    <a:pt x="3043" y="3181"/>
                    <a:pt x="2731" y="3181"/>
                    <a:pt x="2593" y="3181"/>
                  </a:cubicBezTo>
                  <a:cubicBezTo>
                    <a:pt x="2455" y="3042"/>
                    <a:pt x="2178" y="2904"/>
                    <a:pt x="2040" y="2593"/>
                  </a:cubicBezTo>
                  <a:cubicBezTo>
                    <a:pt x="1867" y="2455"/>
                    <a:pt x="1729" y="2178"/>
                    <a:pt x="1591" y="2040"/>
                  </a:cubicBezTo>
                  <a:lnTo>
                    <a:pt x="1591" y="1729"/>
                  </a:lnTo>
                  <a:lnTo>
                    <a:pt x="1591" y="1591"/>
                  </a:lnTo>
                  <a:cubicBezTo>
                    <a:pt x="1729" y="1591"/>
                    <a:pt x="1729" y="1452"/>
                    <a:pt x="1867" y="1452"/>
                  </a:cubicBezTo>
                  <a:lnTo>
                    <a:pt x="2040" y="1591"/>
                  </a:lnTo>
                  <a:cubicBezTo>
                    <a:pt x="2317" y="1902"/>
                    <a:pt x="2455" y="2316"/>
                    <a:pt x="2731" y="2455"/>
                  </a:cubicBezTo>
                  <a:cubicBezTo>
                    <a:pt x="2731" y="2593"/>
                    <a:pt x="2731" y="2593"/>
                    <a:pt x="2904" y="2593"/>
                  </a:cubicBezTo>
                  <a:cubicBezTo>
                    <a:pt x="3043" y="2593"/>
                    <a:pt x="3043" y="2455"/>
                    <a:pt x="3043" y="2455"/>
                  </a:cubicBezTo>
                  <a:cubicBezTo>
                    <a:pt x="3043" y="2316"/>
                    <a:pt x="3181" y="2316"/>
                    <a:pt x="3181" y="2178"/>
                  </a:cubicBezTo>
                  <a:cubicBezTo>
                    <a:pt x="3043" y="2040"/>
                    <a:pt x="2904" y="2040"/>
                    <a:pt x="2904" y="1902"/>
                  </a:cubicBezTo>
                  <a:cubicBezTo>
                    <a:pt x="2731" y="1729"/>
                    <a:pt x="2731" y="1591"/>
                    <a:pt x="2904" y="1452"/>
                  </a:cubicBezTo>
                  <a:lnTo>
                    <a:pt x="3043" y="1314"/>
                  </a:lnTo>
                  <a:close/>
                  <a:moveTo>
                    <a:pt x="2904" y="1"/>
                  </a:moveTo>
                  <a:lnTo>
                    <a:pt x="2731" y="173"/>
                  </a:lnTo>
                  <a:lnTo>
                    <a:pt x="2593" y="173"/>
                  </a:lnTo>
                  <a:cubicBezTo>
                    <a:pt x="2317" y="312"/>
                    <a:pt x="1867" y="588"/>
                    <a:pt x="1591" y="865"/>
                  </a:cubicBezTo>
                  <a:cubicBezTo>
                    <a:pt x="1003" y="1314"/>
                    <a:pt x="588" y="1902"/>
                    <a:pt x="1" y="2455"/>
                  </a:cubicBezTo>
                  <a:cubicBezTo>
                    <a:pt x="450" y="2766"/>
                    <a:pt x="865" y="3042"/>
                    <a:pt x="1314" y="3457"/>
                  </a:cubicBezTo>
                  <a:cubicBezTo>
                    <a:pt x="2040" y="3906"/>
                    <a:pt x="2731" y="4321"/>
                    <a:pt x="3596" y="4632"/>
                  </a:cubicBezTo>
                  <a:cubicBezTo>
                    <a:pt x="4321" y="3768"/>
                    <a:pt x="5186" y="3042"/>
                    <a:pt x="6050" y="2316"/>
                  </a:cubicBezTo>
                  <a:cubicBezTo>
                    <a:pt x="5324" y="1729"/>
                    <a:pt x="4460" y="1038"/>
                    <a:pt x="3768" y="450"/>
                  </a:cubicBezTo>
                  <a:cubicBezTo>
                    <a:pt x="3457" y="312"/>
                    <a:pt x="3181" y="173"/>
                    <a:pt x="2904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8"/>
            <p:cNvSpPr/>
            <p:nvPr/>
          </p:nvSpPr>
          <p:spPr>
            <a:xfrm>
              <a:off x="3280132" y="4272623"/>
              <a:ext cx="15535" cy="26096"/>
            </a:xfrm>
            <a:custGeom>
              <a:avLst/>
              <a:gdLst/>
              <a:ahLst/>
              <a:cxnLst/>
              <a:rect l="l" t="t" r="r" b="b"/>
              <a:pathLst>
                <a:path w="865" h="1453" extrusionOk="0">
                  <a:moveTo>
                    <a:pt x="0" y="1"/>
                  </a:moveTo>
                  <a:lnTo>
                    <a:pt x="0" y="1"/>
                  </a:lnTo>
                  <a:cubicBezTo>
                    <a:pt x="129" y="130"/>
                    <a:pt x="259" y="289"/>
                    <a:pt x="388" y="310"/>
                  </a:cubicBezTo>
                  <a:lnTo>
                    <a:pt x="388" y="310"/>
                  </a:lnTo>
                  <a:cubicBezTo>
                    <a:pt x="253" y="205"/>
                    <a:pt x="94" y="95"/>
                    <a:pt x="0" y="1"/>
                  </a:cubicBezTo>
                  <a:close/>
                  <a:moveTo>
                    <a:pt x="388" y="310"/>
                  </a:moveTo>
                  <a:cubicBezTo>
                    <a:pt x="416" y="331"/>
                    <a:pt x="443" y="352"/>
                    <a:pt x="468" y="373"/>
                  </a:cubicBezTo>
                  <a:lnTo>
                    <a:pt x="468" y="373"/>
                  </a:lnTo>
                  <a:cubicBezTo>
                    <a:pt x="453" y="353"/>
                    <a:pt x="435" y="332"/>
                    <a:pt x="415" y="312"/>
                  </a:cubicBezTo>
                  <a:cubicBezTo>
                    <a:pt x="406" y="312"/>
                    <a:pt x="397" y="311"/>
                    <a:pt x="388" y="310"/>
                  </a:cubicBezTo>
                  <a:close/>
                  <a:moveTo>
                    <a:pt x="468" y="373"/>
                  </a:moveTo>
                  <a:cubicBezTo>
                    <a:pt x="553" y="491"/>
                    <a:pt x="553" y="609"/>
                    <a:pt x="553" y="726"/>
                  </a:cubicBezTo>
                  <a:lnTo>
                    <a:pt x="553" y="865"/>
                  </a:lnTo>
                  <a:cubicBezTo>
                    <a:pt x="553" y="1003"/>
                    <a:pt x="553" y="1176"/>
                    <a:pt x="726" y="1452"/>
                  </a:cubicBezTo>
                  <a:lnTo>
                    <a:pt x="726" y="1176"/>
                  </a:lnTo>
                  <a:cubicBezTo>
                    <a:pt x="864" y="1176"/>
                    <a:pt x="726" y="1003"/>
                    <a:pt x="726" y="865"/>
                  </a:cubicBezTo>
                  <a:cubicBezTo>
                    <a:pt x="726" y="726"/>
                    <a:pt x="726" y="450"/>
                    <a:pt x="553" y="450"/>
                  </a:cubicBezTo>
                  <a:cubicBezTo>
                    <a:pt x="528" y="425"/>
                    <a:pt x="499" y="400"/>
                    <a:pt x="468" y="373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8"/>
            <p:cNvSpPr/>
            <p:nvPr/>
          </p:nvSpPr>
          <p:spPr>
            <a:xfrm>
              <a:off x="3202599" y="4332268"/>
              <a:ext cx="20438" cy="13003"/>
            </a:xfrm>
            <a:custGeom>
              <a:avLst/>
              <a:gdLst/>
              <a:ahLst/>
              <a:cxnLst/>
              <a:rect l="l" t="t" r="r" b="b"/>
              <a:pathLst>
                <a:path w="1138" h="724" extrusionOk="0">
                  <a:moveTo>
                    <a:pt x="0" y="1"/>
                  </a:moveTo>
                  <a:lnTo>
                    <a:pt x="0" y="1"/>
                  </a:lnTo>
                  <a:cubicBezTo>
                    <a:pt x="413" y="275"/>
                    <a:pt x="724" y="448"/>
                    <a:pt x="1137" y="724"/>
                  </a:cubicBezTo>
                  <a:lnTo>
                    <a:pt x="1137" y="585"/>
                  </a:lnTo>
                  <a:cubicBezTo>
                    <a:pt x="724" y="448"/>
                    <a:pt x="413" y="275"/>
                    <a:pt x="0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8"/>
            <p:cNvSpPr/>
            <p:nvPr/>
          </p:nvSpPr>
          <p:spPr>
            <a:xfrm>
              <a:off x="3269572" y="4316697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8"/>
            <p:cNvSpPr/>
            <p:nvPr/>
          </p:nvSpPr>
          <p:spPr>
            <a:xfrm>
              <a:off x="3365173" y="4386848"/>
              <a:ext cx="39135" cy="43481"/>
            </a:xfrm>
            <a:custGeom>
              <a:avLst/>
              <a:gdLst/>
              <a:ahLst/>
              <a:cxnLst/>
              <a:rect l="l" t="t" r="r" b="b"/>
              <a:pathLst>
                <a:path w="2179" h="2421" extrusionOk="0">
                  <a:moveTo>
                    <a:pt x="2178" y="1"/>
                  </a:moveTo>
                  <a:cubicBezTo>
                    <a:pt x="2040" y="1"/>
                    <a:pt x="1867" y="139"/>
                    <a:pt x="1729" y="277"/>
                  </a:cubicBezTo>
                  <a:cubicBezTo>
                    <a:pt x="1176" y="865"/>
                    <a:pt x="588" y="1279"/>
                    <a:pt x="0" y="1867"/>
                  </a:cubicBezTo>
                  <a:lnTo>
                    <a:pt x="0" y="2005"/>
                  </a:lnTo>
                  <a:lnTo>
                    <a:pt x="0" y="2420"/>
                  </a:lnTo>
                  <a:cubicBezTo>
                    <a:pt x="139" y="2420"/>
                    <a:pt x="312" y="2282"/>
                    <a:pt x="312" y="2282"/>
                  </a:cubicBezTo>
                  <a:cubicBezTo>
                    <a:pt x="726" y="1729"/>
                    <a:pt x="1176" y="1279"/>
                    <a:pt x="1590" y="865"/>
                  </a:cubicBezTo>
                  <a:cubicBezTo>
                    <a:pt x="1729" y="692"/>
                    <a:pt x="2040" y="554"/>
                    <a:pt x="2178" y="277"/>
                  </a:cubicBezTo>
                  <a:lnTo>
                    <a:pt x="2178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8"/>
            <p:cNvSpPr/>
            <p:nvPr/>
          </p:nvSpPr>
          <p:spPr>
            <a:xfrm>
              <a:off x="3290064" y="4391823"/>
              <a:ext cx="59609" cy="38506"/>
            </a:xfrm>
            <a:custGeom>
              <a:avLst/>
              <a:gdLst/>
              <a:ahLst/>
              <a:cxnLst/>
              <a:rect l="l" t="t" r="r" b="b"/>
              <a:pathLst>
                <a:path w="3319" h="2144" extrusionOk="0">
                  <a:moveTo>
                    <a:pt x="0" y="0"/>
                  </a:moveTo>
                  <a:lnTo>
                    <a:pt x="0" y="0"/>
                  </a:lnTo>
                  <a:cubicBezTo>
                    <a:pt x="1037" y="864"/>
                    <a:pt x="2178" y="1452"/>
                    <a:pt x="3180" y="2143"/>
                  </a:cubicBezTo>
                  <a:lnTo>
                    <a:pt x="3318" y="2143"/>
                  </a:lnTo>
                  <a:lnTo>
                    <a:pt x="3318" y="1867"/>
                  </a:lnTo>
                  <a:cubicBezTo>
                    <a:pt x="2454" y="1452"/>
                    <a:pt x="1728" y="1141"/>
                    <a:pt x="1037" y="588"/>
                  </a:cubicBezTo>
                  <a:cubicBezTo>
                    <a:pt x="726" y="415"/>
                    <a:pt x="311" y="138"/>
                    <a:pt x="0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8"/>
            <p:cNvSpPr/>
            <p:nvPr/>
          </p:nvSpPr>
          <p:spPr>
            <a:xfrm>
              <a:off x="3290064" y="4327257"/>
              <a:ext cx="108640" cy="82580"/>
            </a:xfrm>
            <a:custGeom>
              <a:avLst/>
              <a:gdLst/>
              <a:ahLst/>
              <a:cxnLst/>
              <a:rect l="l" t="t" r="r" b="b"/>
              <a:pathLst>
                <a:path w="6049" h="4598" extrusionOk="0">
                  <a:moveTo>
                    <a:pt x="2592" y="1141"/>
                  </a:moveTo>
                  <a:cubicBezTo>
                    <a:pt x="2592" y="1141"/>
                    <a:pt x="2765" y="1141"/>
                    <a:pt x="2904" y="1279"/>
                  </a:cubicBezTo>
                  <a:cubicBezTo>
                    <a:pt x="3042" y="1279"/>
                    <a:pt x="3318" y="1590"/>
                    <a:pt x="3457" y="1867"/>
                  </a:cubicBezTo>
                  <a:cubicBezTo>
                    <a:pt x="3629" y="2005"/>
                    <a:pt x="3768" y="2282"/>
                    <a:pt x="4044" y="2593"/>
                  </a:cubicBezTo>
                  <a:lnTo>
                    <a:pt x="4044" y="2869"/>
                  </a:lnTo>
                  <a:cubicBezTo>
                    <a:pt x="4044" y="2869"/>
                    <a:pt x="4044" y="3007"/>
                    <a:pt x="3906" y="3007"/>
                  </a:cubicBezTo>
                  <a:cubicBezTo>
                    <a:pt x="3837" y="3077"/>
                    <a:pt x="3768" y="3111"/>
                    <a:pt x="3694" y="3111"/>
                  </a:cubicBezTo>
                  <a:cubicBezTo>
                    <a:pt x="3621" y="3111"/>
                    <a:pt x="3543" y="3077"/>
                    <a:pt x="3457" y="3007"/>
                  </a:cubicBezTo>
                  <a:cubicBezTo>
                    <a:pt x="3318" y="2731"/>
                    <a:pt x="3180" y="2593"/>
                    <a:pt x="3042" y="2282"/>
                  </a:cubicBezTo>
                  <a:cubicBezTo>
                    <a:pt x="2904" y="2143"/>
                    <a:pt x="2904" y="2005"/>
                    <a:pt x="2765" y="1867"/>
                  </a:cubicBezTo>
                  <a:cubicBezTo>
                    <a:pt x="2592" y="1867"/>
                    <a:pt x="2592" y="1729"/>
                    <a:pt x="2592" y="1729"/>
                  </a:cubicBezTo>
                  <a:lnTo>
                    <a:pt x="2316" y="1729"/>
                  </a:lnTo>
                  <a:cubicBezTo>
                    <a:pt x="2316" y="1867"/>
                    <a:pt x="2178" y="1867"/>
                    <a:pt x="2178" y="1867"/>
                  </a:cubicBezTo>
                  <a:cubicBezTo>
                    <a:pt x="2039" y="2005"/>
                    <a:pt x="2039" y="2143"/>
                    <a:pt x="1901" y="2282"/>
                  </a:cubicBezTo>
                  <a:cubicBezTo>
                    <a:pt x="1901" y="2368"/>
                    <a:pt x="1823" y="2411"/>
                    <a:pt x="1728" y="2411"/>
                  </a:cubicBezTo>
                  <a:cubicBezTo>
                    <a:pt x="1633" y="2411"/>
                    <a:pt x="1521" y="2368"/>
                    <a:pt x="1452" y="2282"/>
                  </a:cubicBezTo>
                  <a:cubicBezTo>
                    <a:pt x="1314" y="2282"/>
                    <a:pt x="1314" y="2005"/>
                    <a:pt x="1452" y="1867"/>
                  </a:cubicBezTo>
                  <a:cubicBezTo>
                    <a:pt x="1452" y="1867"/>
                    <a:pt x="1590" y="1729"/>
                    <a:pt x="1728" y="1590"/>
                  </a:cubicBezTo>
                  <a:cubicBezTo>
                    <a:pt x="1728" y="1590"/>
                    <a:pt x="1728" y="1417"/>
                    <a:pt x="1901" y="1417"/>
                  </a:cubicBezTo>
                  <a:lnTo>
                    <a:pt x="2039" y="1279"/>
                  </a:lnTo>
                  <a:cubicBezTo>
                    <a:pt x="2039" y="1279"/>
                    <a:pt x="2178" y="1279"/>
                    <a:pt x="2178" y="1141"/>
                  </a:cubicBezTo>
                  <a:close/>
                  <a:moveTo>
                    <a:pt x="2765" y="0"/>
                  </a:moveTo>
                  <a:cubicBezTo>
                    <a:pt x="2765" y="139"/>
                    <a:pt x="2592" y="139"/>
                    <a:pt x="2592" y="139"/>
                  </a:cubicBezTo>
                  <a:cubicBezTo>
                    <a:pt x="2316" y="277"/>
                    <a:pt x="1901" y="553"/>
                    <a:pt x="1590" y="864"/>
                  </a:cubicBezTo>
                  <a:cubicBezTo>
                    <a:pt x="1037" y="1279"/>
                    <a:pt x="588" y="1867"/>
                    <a:pt x="0" y="2282"/>
                  </a:cubicBezTo>
                  <a:cubicBezTo>
                    <a:pt x="449" y="2731"/>
                    <a:pt x="864" y="3007"/>
                    <a:pt x="1314" y="3319"/>
                  </a:cubicBezTo>
                  <a:cubicBezTo>
                    <a:pt x="2039" y="3872"/>
                    <a:pt x="2904" y="4183"/>
                    <a:pt x="3629" y="4597"/>
                  </a:cubicBezTo>
                  <a:cubicBezTo>
                    <a:pt x="4321" y="3733"/>
                    <a:pt x="5185" y="3007"/>
                    <a:pt x="6049" y="2282"/>
                  </a:cubicBezTo>
                  <a:cubicBezTo>
                    <a:pt x="5358" y="1590"/>
                    <a:pt x="4494" y="1003"/>
                    <a:pt x="3768" y="415"/>
                  </a:cubicBezTo>
                  <a:cubicBezTo>
                    <a:pt x="3457" y="277"/>
                    <a:pt x="3180" y="139"/>
                    <a:pt x="2904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8"/>
            <p:cNvSpPr/>
            <p:nvPr/>
          </p:nvSpPr>
          <p:spPr>
            <a:xfrm>
              <a:off x="3393729" y="4402366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8"/>
            <p:cNvSpPr/>
            <p:nvPr/>
          </p:nvSpPr>
          <p:spPr>
            <a:xfrm>
              <a:off x="3362694" y="3869115"/>
              <a:ext cx="39117" cy="41613"/>
            </a:xfrm>
            <a:custGeom>
              <a:avLst/>
              <a:gdLst/>
              <a:ahLst/>
              <a:cxnLst/>
              <a:rect l="l" t="t" r="r" b="b"/>
              <a:pathLst>
                <a:path w="2178" h="2317" extrusionOk="0">
                  <a:moveTo>
                    <a:pt x="2178" y="0"/>
                  </a:moveTo>
                  <a:cubicBezTo>
                    <a:pt x="2005" y="0"/>
                    <a:pt x="2005" y="139"/>
                    <a:pt x="1867" y="311"/>
                  </a:cubicBezTo>
                  <a:cubicBezTo>
                    <a:pt x="1314" y="864"/>
                    <a:pt x="726" y="1452"/>
                    <a:pt x="138" y="2040"/>
                  </a:cubicBezTo>
                  <a:lnTo>
                    <a:pt x="0" y="2040"/>
                  </a:lnTo>
                  <a:cubicBezTo>
                    <a:pt x="138" y="2178"/>
                    <a:pt x="138" y="2316"/>
                    <a:pt x="138" y="2316"/>
                  </a:cubicBezTo>
                  <a:cubicBezTo>
                    <a:pt x="588" y="1729"/>
                    <a:pt x="1003" y="1314"/>
                    <a:pt x="1452" y="864"/>
                  </a:cubicBezTo>
                  <a:cubicBezTo>
                    <a:pt x="1728" y="588"/>
                    <a:pt x="2005" y="450"/>
                    <a:pt x="2178" y="139"/>
                  </a:cubicBezTo>
                  <a:lnTo>
                    <a:pt x="2178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8"/>
            <p:cNvSpPr/>
            <p:nvPr/>
          </p:nvSpPr>
          <p:spPr>
            <a:xfrm>
              <a:off x="3287568" y="3871594"/>
              <a:ext cx="62106" cy="41613"/>
            </a:xfrm>
            <a:custGeom>
              <a:avLst/>
              <a:gdLst/>
              <a:ahLst/>
              <a:cxnLst/>
              <a:rect l="l" t="t" r="r" b="b"/>
              <a:pathLst>
                <a:path w="3458" h="2317" extrusionOk="0">
                  <a:moveTo>
                    <a:pt x="1" y="1"/>
                  </a:moveTo>
                  <a:cubicBezTo>
                    <a:pt x="1" y="173"/>
                    <a:pt x="139" y="312"/>
                    <a:pt x="139" y="450"/>
                  </a:cubicBezTo>
                  <a:cubicBezTo>
                    <a:pt x="1003" y="1176"/>
                    <a:pt x="2040" y="1729"/>
                    <a:pt x="3043" y="2316"/>
                  </a:cubicBezTo>
                  <a:lnTo>
                    <a:pt x="3457" y="2316"/>
                  </a:lnTo>
                  <a:cubicBezTo>
                    <a:pt x="3457" y="2178"/>
                    <a:pt x="3319" y="2040"/>
                    <a:pt x="3319" y="2040"/>
                  </a:cubicBezTo>
                  <a:cubicBezTo>
                    <a:pt x="2593" y="1591"/>
                    <a:pt x="1867" y="1314"/>
                    <a:pt x="1176" y="865"/>
                  </a:cubicBezTo>
                  <a:cubicBezTo>
                    <a:pt x="865" y="588"/>
                    <a:pt x="450" y="450"/>
                    <a:pt x="139" y="173"/>
                  </a:cubicBezTo>
                  <a:cubicBezTo>
                    <a:pt x="139" y="173"/>
                    <a:pt x="139" y="1"/>
                    <a:pt x="1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8"/>
            <p:cNvSpPr/>
            <p:nvPr/>
          </p:nvSpPr>
          <p:spPr>
            <a:xfrm>
              <a:off x="3290064" y="3809524"/>
              <a:ext cx="108640" cy="83191"/>
            </a:xfrm>
            <a:custGeom>
              <a:avLst/>
              <a:gdLst/>
              <a:ahLst/>
              <a:cxnLst/>
              <a:rect l="l" t="t" r="r" b="b"/>
              <a:pathLst>
                <a:path w="6049" h="4632" extrusionOk="0">
                  <a:moveTo>
                    <a:pt x="2316" y="1590"/>
                  </a:moveTo>
                  <a:lnTo>
                    <a:pt x="2454" y="1728"/>
                  </a:lnTo>
                  <a:cubicBezTo>
                    <a:pt x="2592" y="1728"/>
                    <a:pt x="2592" y="1901"/>
                    <a:pt x="2592" y="1901"/>
                  </a:cubicBezTo>
                  <a:cubicBezTo>
                    <a:pt x="2592" y="2039"/>
                    <a:pt x="2454" y="2039"/>
                    <a:pt x="2454" y="2178"/>
                  </a:cubicBezTo>
                  <a:lnTo>
                    <a:pt x="2039" y="2178"/>
                  </a:lnTo>
                  <a:lnTo>
                    <a:pt x="2039" y="1901"/>
                  </a:lnTo>
                  <a:lnTo>
                    <a:pt x="2039" y="1728"/>
                  </a:lnTo>
                  <a:cubicBezTo>
                    <a:pt x="2178" y="1590"/>
                    <a:pt x="2178" y="1590"/>
                    <a:pt x="2316" y="1590"/>
                  </a:cubicBezTo>
                  <a:close/>
                  <a:moveTo>
                    <a:pt x="3906" y="2592"/>
                  </a:moveTo>
                  <a:lnTo>
                    <a:pt x="3906" y="2904"/>
                  </a:lnTo>
                  <a:cubicBezTo>
                    <a:pt x="3906" y="3042"/>
                    <a:pt x="3906" y="3042"/>
                    <a:pt x="3768" y="3042"/>
                  </a:cubicBezTo>
                  <a:cubicBezTo>
                    <a:pt x="3768" y="3180"/>
                    <a:pt x="3629" y="3180"/>
                    <a:pt x="3629" y="3180"/>
                  </a:cubicBezTo>
                  <a:cubicBezTo>
                    <a:pt x="3457" y="3180"/>
                    <a:pt x="3457" y="3042"/>
                    <a:pt x="3318" y="3042"/>
                  </a:cubicBezTo>
                  <a:lnTo>
                    <a:pt x="3318" y="2904"/>
                  </a:lnTo>
                  <a:cubicBezTo>
                    <a:pt x="3318" y="2765"/>
                    <a:pt x="3318" y="2765"/>
                    <a:pt x="3457" y="2592"/>
                  </a:cubicBezTo>
                  <a:close/>
                  <a:moveTo>
                    <a:pt x="3457" y="1590"/>
                  </a:moveTo>
                  <a:cubicBezTo>
                    <a:pt x="3457" y="1590"/>
                    <a:pt x="3629" y="1590"/>
                    <a:pt x="3629" y="1728"/>
                  </a:cubicBezTo>
                  <a:cubicBezTo>
                    <a:pt x="3768" y="1901"/>
                    <a:pt x="3768" y="2039"/>
                    <a:pt x="3629" y="2178"/>
                  </a:cubicBezTo>
                  <a:cubicBezTo>
                    <a:pt x="3457" y="2178"/>
                    <a:pt x="3318" y="2316"/>
                    <a:pt x="3180" y="2454"/>
                  </a:cubicBezTo>
                  <a:cubicBezTo>
                    <a:pt x="3042" y="2765"/>
                    <a:pt x="2904" y="2904"/>
                    <a:pt x="2765" y="3180"/>
                  </a:cubicBezTo>
                  <a:cubicBezTo>
                    <a:pt x="2650" y="3180"/>
                    <a:pt x="2550" y="3241"/>
                    <a:pt x="2455" y="3241"/>
                  </a:cubicBezTo>
                  <a:cubicBezTo>
                    <a:pt x="2408" y="3241"/>
                    <a:pt x="2362" y="3226"/>
                    <a:pt x="2316" y="3180"/>
                  </a:cubicBezTo>
                  <a:cubicBezTo>
                    <a:pt x="2178" y="3042"/>
                    <a:pt x="2178" y="2904"/>
                    <a:pt x="2178" y="2765"/>
                  </a:cubicBezTo>
                  <a:cubicBezTo>
                    <a:pt x="2592" y="2316"/>
                    <a:pt x="2904" y="2039"/>
                    <a:pt x="3318" y="1590"/>
                  </a:cubicBezTo>
                  <a:close/>
                  <a:moveTo>
                    <a:pt x="2904" y="0"/>
                  </a:moveTo>
                  <a:cubicBezTo>
                    <a:pt x="2765" y="0"/>
                    <a:pt x="2765" y="0"/>
                    <a:pt x="2765" y="173"/>
                  </a:cubicBezTo>
                  <a:lnTo>
                    <a:pt x="2592" y="173"/>
                  </a:lnTo>
                  <a:cubicBezTo>
                    <a:pt x="2178" y="311"/>
                    <a:pt x="1901" y="588"/>
                    <a:pt x="1590" y="864"/>
                  </a:cubicBezTo>
                  <a:cubicBezTo>
                    <a:pt x="1037" y="1314"/>
                    <a:pt x="588" y="1901"/>
                    <a:pt x="0" y="2316"/>
                  </a:cubicBezTo>
                  <a:cubicBezTo>
                    <a:pt x="449" y="2765"/>
                    <a:pt x="726" y="3042"/>
                    <a:pt x="1314" y="3318"/>
                  </a:cubicBezTo>
                  <a:cubicBezTo>
                    <a:pt x="2039" y="3906"/>
                    <a:pt x="2765" y="4182"/>
                    <a:pt x="3629" y="4632"/>
                  </a:cubicBezTo>
                  <a:cubicBezTo>
                    <a:pt x="4321" y="3768"/>
                    <a:pt x="5185" y="3042"/>
                    <a:pt x="6049" y="2316"/>
                  </a:cubicBezTo>
                  <a:cubicBezTo>
                    <a:pt x="5358" y="1590"/>
                    <a:pt x="4494" y="1037"/>
                    <a:pt x="3768" y="449"/>
                  </a:cubicBezTo>
                  <a:cubicBezTo>
                    <a:pt x="3457" y="311"/>
                    <a:pt x="3180" y="173"/>
                    <a:pt x="2904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8"/>
            <p:cNvSpPr/>
            <p:nvPr/>
          </p:nvSpPr>
          <p:spPr>
            <a:xfrm>
              <a:off x="3388754" y="3884633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8"/>
            <p:cNvSpPr/>
            <p:nvPr/>
          </p:nvSpPr>
          <p:spPr>
            <a:xfrm>
              <a:off x="3489330" y="3949199"/>
              <a:ext cx="39135" cy="44092"/>
            </a:xfrm>
            <a:custGeom>
              <a:avLst/>
              <a:gdLst/>
              <a:ahLst/>
              <a:cxnLst/>
              <a:rect l="l" t="t" r="r" b="b"/>
              <a:pathLst>
                <a:path w="2179" h="2455" extrusionOk="0">
                  <a:moveTo>
                    <a:pt x="2178" y="0"/>
                  </a:moveTo>
                  <a:cubicBezTo>
                    <a:pt x="2178" y="173"/>
                    <a:pt x="2040" y="311"/>
                    <a:pt x="1867" y="450"/>
                  </a:cubicBezTo>
                  <a:cubicBezTo>
                    <a:pt x="1314" y="864"/>
                    <a:pt x="726" y="1452"/>
                    <a:pt x="139" y="2040"/>
                  </a:cubicBezTo>
                  <a:cubicBezTo>
                    <a:pt x="139" y="2178"/>
                    <a:pt x="139" y="2178"/>
                    <a:pt x="0" y="2178"/>
                  </a:cubicBezTo>
                  <a:cubicBezTo>
                    <a:pt x="139" y="2178"/>
                    <a:pt x="139" y="2316"/>
                    <a:pt x="139" y="2454"/>
                  </a:cubicBezTo>
                  <a:cubicBezTo>
                    <a:pt x="450" y="1901"/>
                    <a:pt x="865" y="1452"/>
                    <a:pt x="1314" y="1175"/>
                  </a:cubicBezTo>
                  <a:lnTo>
                    <a:pt x="1314" y="1037"/>
                  </a:lnTo>
                  <a:cubicBezTo>
                    <a:pt x="1590" y="726"/>
                    <a:pt x="1867" y="588"/>
                    <a:pt x="2178" y="311"/>
                  </a:cubicBezTo>
                  <a:lnTo>
                    <a:pt x="2178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8"/>
            <p:cNvSpPr/>
            <p:nvPr/>
          </p:nvSpPr>
          <p:spPr>
            <a:xfrm>
              <a:off x="3414222" y="3954785"/>
              <a:ext cx="62088" cy="44092"/>
            </a:xfrm>
            <a:custGeom>
              <a:avLst/>
              <a:gdLst/>
              <a:ahLst/>
              <a:cxnLst/>
              <a:rect l="l" t="t" r="r" b="b"/>
              <a:pathLst>
                <a:path w="3457" h="2455" extrusionOk="0">
                  <a:moveTo>
                    <a:pt x="0" y="0"/>
                  </a:moveTo>
                  <a:cubicBezTo>
                    <a:pt x="0" y="139"/>
                    <a:pt x="173" y="277"/>
                    <a:pt x="173" y="415"/>
                  </a:cubicBezTo>
                  <a:cubicBezTo>
                    <a:pt x="726" y="864"/>
                    <a:pt x="1314" y="1279"/>
                    <a:pt x="1901" y="1729"/>
                  </a:cubicBezTo>
                  <a:cubicBezTo>
                    <a:pt x="2316" y="2005"/>
                    <a:pt x="2765" y="2143"/>
                    <a:pt x="3042" y="2454"/>
                  </a:cubicBezTo>
                  <a:cubicBezTo>
                    <a:pt x="3180" y="2454"/>
                    <a:pt x="3180" y="2454"/>
                    <a:pt x="3318" y="2282"/>
                  </a:cubicBezTo>
                  <a:lnTo>
                    <a:pt x="3457" y="2282"/>
                  </a:lnTo>
                  <a:cubicBezTo>
                    <a:pt x="3457" y="2143"/>
                    <a:pt x="3318" y="2005"/>
                    <a:pt x="3318" y="1867"/>
                  </a:cubicBezTo>
                  <a:cubicBezTo>
                    <a:pt x="2592" y="1590"/>
                    <a:pt x="1901" y="1141"/>
                    <a:pt x="1175" y="726"/>
                  </a:cubicBezTo>
                  <a:cubicBezTo>
                    <a:pt x="864" y="553"/>
                    <a:pt x="449" y="277"/>
                    <a:pt x="173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8"/>
            <p:cNvSpPr/>
            <p:nvPr/>
          </p:nvSpPr>
          <p:spPr>
            <a:xfrm>
              <a:off x="3417311" y="3892697"/>
              <a:ext cx="108658" cy="82580"/>
            </a:xfrm>
            <a:custGeom>
              <a:avLst/>
              <a:gdLst/>
              <a:ahLst/>
              <a:cxnLst/>
              <a:rect l="l" t="t" r="r" b="b"/>
              <a:pathLst>
                <a:path w="6050" h="4598" extrusionOk="0">
                  <a:moveTo>
                    <a:pt x="2593" y="1003"/>
                  </a:moveTo>
                  <a:cubicBezTo>
                    <a:pt x="2732" y="1003"/>
                    <a:pt x="2870" y="1141"/>
                    <a:pt x="2870" y="1280"/>
                  </a:cubicBezTo>
                  <a:lnTo>
                    <a:pt x="2870" y="1591"/>
                  </a:lnTo>
                  <a:cubicBezTo>
                    <a:pt x="2870" y="1729"/>
                    <a:pt x="3008" y="1729"/>
                    <a:pt x="3008" y="1729"/>
                  </a:cubicBezTo>
                  <a:cubicBezTo>
                    <a:pt x="3146" y="1729"/>
                    <a:pt x="3285" y="1591"/>
                    <a:pt x="3596" y="1591"/>
                  </a:cubicBezTo>
                  <a:cubicBezTo>
                    <a:pt x="3734" y="1591"/>
                    <a:pt x="3872" y="1729"/>
                    <a:pt x="3872" y="1867"/>
                  </a:cubicBezTo>
                  <a:cubicBezTo>
                    <a:pt x="3872" y="2006"/>
                    <a:pt x="3734" y="2144"/>
                    <a:pt x="3596" y="2144"/>
                  </a:cubicBezTo>
                  <a:lnTo>
                    <a:pt x="3457" y="2144"/>
                  </a:lnTo>
                  <a:cubicBezTo>
                    <a:pt x="3285" y="2282"/>
                    <a:pt x="3285" y="2282"/>
                    <a:pt x="3146" y="2282"/>
                  </a:cubicBezTo>
                  <a:cubicBezTo>
                    <a:pt x="3146" y="2455"/>
                    <a:pt x="3285" y="2593"/>
                    <a:pt x="3285" y="2731"/>
                  </a:cubicBezTo>
                  <a:cubicBezTo>
                    <a:pt x="3285" y="2870"/>
                    <a:pt x="3285" y="3008"/>
                    <a:pt x="3146" y="3008"/>
                  </a:cubicBezTo>
                  <a:cubicBezTo>
                    <a:pt x="3106" y="3048"/>
                    <a:pt x="3065" y="3065"/>
                    <a:pt x="3025" y="3065"/>
                  </a:cubicBezTo>
                  <a:cubicBezTo>
                    <a:pt x="2927" y="3065"/>
                    <a:pt x="2829" y="2967"/>
                    <a:pt x="2732" y="2870"/>
                  </a:cubicBezTo>
                  <a:cubicBezTo>
                    <a:pt x="2732" y="2731"/>
                    <a:pt x="2732" y="2593"/>
                    <a:pt x="2593" y="2593"/>
                  </a:cubicBezTo>
                  <a:cubicBezTo>
                    <a:pt x="2420" y="2593"/>
                    <a:pt x="2282" y="2593"/>
                    <a:pt x="2144" y="2731"/>
                  </a:cubicBezTo>
                  <a:lnTo>
                    <a:pt x="2006" y="2593"/>
                  </a:lnTo>
                  <a:cubicBezTo>
                    <a:pt x="1867" y="2593"/>
                    <a:pt x="1867" y="2455"/>
                    <a:pt x="1867" y="2455"/>
                  </a:cubicBezTo>
                  <a:lnTo>
                    <a:pt x="1867" y="2144"/>
                  </a:lnTo>
                  <a:cubicBezTo>
                    <a:pt x="2006" y="2144"/>
                    <a:pt x="2006" y="2144"/>
                    <a:pt x="2144" y="2006"/>
                  </a:cubicBezTo>
                  <a:lnTo>
                    <a:pt x="2420" y="2006"/>
                  </a:lnTo>
                  <a:cubicBezTo>
                    <a:pt x="2282" y="1729"/>
                    <a:pt x="2282" y="1591"/>
                    <a:pt x="2282" y="1418"/>
                  </a:cubicBezTo>
                  <a:cubicBezTo>
                    <a:pt x="2144" y="1141"/>
                    <a:pt x="2282" y="1003"/>
                    <a:pt x="2420" y="1003"/>
                  </a:cubicBezTo>
                  <a:close/>
                  <a:moveTo>
                    <a:pt x="2732" y="1"/>
                  </a:moveTo>
                  <a:cubicBezTo>
                    <a:pt x="2593" y="1"/>
                    <a:pt x="2593" y="139"/>
                    <a:pt x="2593" y="139"/>
                  </a:cubicBezTo>
                  <a:cubicBezTo>
                    <a:pt x="2144" y="277"/>
                    <a:pt x="1867" y="554"/>
                    <a:pt x="1556" y="865"/>
                  </a:cubicBezTo>
                  <a:cubicBezTo>
                    <a:pt x="1003" y="1280"/>
                    <a:pt x="554" y="1867"/>
                    <a:pt x="1" y="2282"/>
                  </a:cubicBezTo>
                  <a:cubicBezTo>
                    <a:pt x="416" y="2731"/>
                    <a:pt x="692" y="3008"/>
                    <a:pt x="1280" y="3319"/>
                  </a:cubicBezTo>
                  <a:cubicBezTo>
                    <a:pt x="2006" y="3734"/>
                    <a:pt x="2732" y="4183"/>
                    <a:pt x="3596" y="4598"/>
                  </a:cubicBezTo>
                  <a:cubicBezTo>
                    <a:pt x="4322" y="3734"/>
                    <a:pt x="5186" y="3008"/>
                    <a:pt x="6050" y="2282"/>
                  </a:cubicBezTo>
                  <a:cubicBezTo>
                    <a:pt x="5324" y="1591"/>
                    <a:pt x="4460" y="1003"/>
                    <a:pt x="3734" y="416"/>
                  </a:cubicBezTo>
                  <a:cubicBezTo>
                    <a:pt x="3457" y="277"/>
                    <a:pt x="3146" y="139"/>
                    <a:pt x="2870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8"/>
            <p:cNvSpPr/>
            <p:nvPr/>
          </p:nvSpPr>
          <p:spPr>
            <a:xfrm>
              <a:off x="3396208" y="3941746"/>
              <a:ext cx="2496" cy="10560"/>
            </a:xfrm>
            <a:custGeom>
              <a:avLst/>
              <a:gdLst/>
              <a:ahLst/>
              <a:cxnLst/>
              <a:rect l="l" t="t" r="r" b="b"/>
              <a:pathLst>
                <a:path w="139" h="588" extrusionOk="0">
                  <a:moveTo>
                    <a:pt x="139" y="0"/>
                  </a:moveTo>
                  <a:cubicBezTo>
                    <a:pt x="1" y="139"/>
                    <a:pt x="1" y="277"/>
                    <a:pt x="139" y="588"/>
                  </a:cubicBezTo>
                  <a:lnTo>
                    <a:pt x="139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8"/>
            <p:cNvSpPr/>
            <p:nvPr/>
          </p:nvSpPr>
          <p:spPr>
            <a:xfrm>
              <a:off x="3512912" y="3967824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1" y="138"/>
                  </a:moveTo>
                  <a:lnTo>
                    <a:pt x="1" y="0"/>
                  </a:lnTo>
                  <a:lnTo>
                    <a:pt x="1" y="138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8"/>
            <p:cNvSpPr/>
            <p:nvPr/>
          </p:nvSpPr>
          <p:spPr>
            <a:xfrm>
              <a:off x="3533404" y="4037347"/>
              <a:ext cx="62106" cy="44092"/>
            </a:xfrm>
            <a:custGeom>
              <a:avLst/>
              <a:gdLst/>
              <a:ahLst/>
              <a:cxnLst/>
              <a:rect l="l" t="t" r="r" b="b"/>
              <a:pathLst>
                <a:path w="3458" h="2455" extrusionOk="0">
                  <a:moveTo>
                    <a:pt x="1" y="0"/>
                  </a:moveTo>
                  <a:cubicBezTo>
                    <a:pt x="139" y="139"/>
                    <a:pt x="139" y="277"/>
                    <a:pt x="139" y="450"/>
                  </a:cubicBezTo>
                  <a:cubicBezTo>
                    <a:pt x="1141" y="1314"/>
                    <a:pt x="2316" y="1867"/>
                    <a:pt x="3319" y="2455"/>
                  </a:cubicBezTo>
                  <a:lnTo>
                    <a:pt x="3457" y="2455"/>
                  </a:lnTo>
                  <a:cubicBezTo>
                    <a:pt x="3457" y="2316"/>
                    <a:pt x="3457" y="2178"/>
                    <a:pt x="3319" y="2005"/>
                  </a:cubicBezTo>
                  <a:cubicBezTo>
                    <a:pt x="2593" y="1590"/>
                    <a:pt x="1867" y="1314"/>
                    <a:pt x="1141" y="865"/>
                  </a:cubicBezTo>
                  <a:cubicBezTo>
                    <a:pt x="865" y="588"/>
                    <a:pt x="450" y="277"/>
                    <a:pt x="139" y="139"/>
                  </a:cubicBezTo>
                  <a:cubicBezTo>
                    <a:pt x="139" y="139"/>
                    <a:pt x="139" y="0"/>
                    <a:pt x="1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8"/>
            <p:cNvSpPr/>
            <p:nvPr/>
          </p:nvSpPr>
          <p:spPr>
            <a:xfrm>
              <a:off x="3535883" y="3975259"/>
              <a:ext cx="108658" cy="82598"/>
            </a:xfrm>
            <a:custGeom>
              <a:avLst/>
              <a:gdLst/>
              <a:ahLst/>
              <a:cxnLst/>
              <a:rect l="l" t="t" r="r" b="b"/>
              <a:pathLst>
                <a:path w="6050" h="4599" extrusionOk="0">
                  <a:moveTo>
                    <a:pt x="3181" y="1591"/>
                  </a:moveTo>
                  <a:cubicBezTo>
                    <a:pt x="3181" y="1591"/>
                    <a:pt x="3319" y="1591"/>
                    <a:pt x="3319" y="1729"/>
                  </a:cubicBezTo>
                  <a:cubicBezTo>
                    <a:pt x="3319" y="1729"/>
                    <a:pt x="3457" y="1729"/>
                    <a:pt x="3457" y="1867"/>
                  </a:cubicBezTo>
                  <a:cubicBezTo>
                    <a:pt x="3457" y="1867"/>
                    <a:pt x="3457" y="2006"/>
                    <a:pt x="3319" y="2179"/>
                  </a:cubicBezTo>
                  <a:cubicBezTo>
                    <a:pt x="3181" y="2317"/>
                    <a:pt x="3043" y="2593"/>
                    <a:pt x="2904" y="2870"/>
                  </a:cubicBezTo>
                  <a:cubicBezTo>
                    <a:pt x="2818" y="2956"/>
                    <a:pt x="2740" y="2999"/>
                    <a:pt x="2667" y="2999"/>
                  </a:cubicBezTo>
                  <a:cubicBezTo>
                    <a:pt x="2593" y="2999"/>
                    <a:pt x="2524" y="2956"/>
                    <a:pt x="2455" y="2870"/>
                  </a:cubicBezTo>
                  <a:cubicBezTo>
                    <a:pt x="2317" y="2870"/>
                    <a:pt x="2317" y="2732"/>
                    <a:pt x="2317" y="2732"/>
                  </a:cubicBezTo>
                  <a:lnTo>
                    <a:pt x="2317" y="2455"/>
                  </a:lnTo>
                  <a:cubicBezTo>
                    <a:pt x="2455" y="2179"/>
                    <a:pt x="2731" y="2006"/>
                    <a:pt x="2904" y="1729"/>
                  </a:cubicBezTo>
                  <a:cubicBezTo>
                    <a:pt x="3043" y="1729"/>
                    <a:pt x="3043" y="1591"/>
                    <a:pt x="3043" y="1591"/>
                  </a:cubicBezTo>
                  <a:close/>
                  <a:moveTo>
                    <a:pt x="2904" y="1"/>
                  </a:moveTo>
                  <a:cubicBezTo>
                    <a:pt x="2904" y="1"/>
                    <a:pt x="2731" y="1"/>
                    <a:pt x="2731" y="139"/>
                  </a:cubicBezTo>
                  <a:lnTo>
                    <a:pt x="2593" y="139"/>
                  </a:lnTo>
                  <a:cubicBezTo>
                    <a:pt x="2317" y="277"/>
                    <a:pt x="1867" y="589"/>
                    <a:pt x="1591" y="865"/>
                  </a:cubicBezTo>
                  <a:cubicBezTo>
                    <a:pt x="1003" y="1314"/>
                    <a:pt x="588" y="1867"/>
                    <a:pt x="1" y="2317"/>
                  </a:cubicBezTo>
                  <a:cubicBezTo>
                    <a:pt x="450" y="2732"/>
                    <a:pt x="865" y="3043"/>
                    <a:pt x="1314" y="3319"/>
                  </a:cubicBezTo>
                  <a:cubicBezTo>
                    <a:pt x="2040" y="3907"/>
                    <a:pt x="2731" y="4183"/>
                    <a:pt x="3596" y="4598"/>
                  </a:cubicBezTo>
                  <a:cubicBezTo>
                    <a:pt x="4321" y="3734"/>
                    <a:pt x="5186" y="3043"/>
                    <a:pt x="6050" y="2317"/>
                  </a:cubicBezTo>
                  <a:cubicBezTo>
                    <a:pt x="5324" y="1591"/>
                    <a:pt x="4460" y="1003"/>
                    <a:pt x="3768" y="450"/>
                  </a:cubicBezTo>
                  <a:cubicBezTo>
                    <a:pt x="3457" y="277"/>
                    <a:pt x="3181" y="139"/>
                    <a:pt x="2904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8"/>
            <p:cNvSpPr/>
            <p:nvPr/>
          </p:nvSpPr>
          <p:spPr>
            <a:xfrm>
              <a:off x="3611009" y="4034868"/>
              <a:ext cx="39117" cy="49049"/>
            </a:xfrm>
            <a:custGeom>
              <a:avLst/>
              <a:gdLst/>
              <a:ahLst/>
              <a:cxnLst/>
              <a:rect l="l" t="t" r="r" b="b"/>
              <a:pathLst>
                <a:path w="2178" h="2731" extrusionOk="0">
                  <a:moveTo>
                    <a:pt x="2005" y="0"/>
                  </a:moveTo>
                  <a:cubicBezTo>
                    <a:pt x="2005" y="0"/>
                    <a:pt x="1867" y="138"/>
                    <a:pt x="1728" y="277"/>
                  </a:cubicBezTo>
                  <a:cubicBezTo>
                    <a:pt x="1141" y="864"/>
                    <a:pt x="588" y="1279"/>
                    <a:pt x="0" y="2005"/>
                  </a:cubicBezTo>
                  <a:lnTo>
                    <a:pt x="0" y="2731"/>
                  </a:lnTo>
                  <a:lnTo>
                    <a:pt x="138" y="2593"/>
                  </a:lnTo>
                  <a:lnTo>
                    <a:pt x="588" y="2143"/>
                  </a:lnTo>
                  <a:cubicBezTo>
                    <a:pt x="864" y="1867"/>
                    <a:pt x="1141" y="1452"/>
                    <a:pt x="1590" y="1141"/>
                  </a:cubicBezTo>
                  <a:lnTo>
                    <a:pt x="1590" y="1003"/>
                  </a:lnTo>
                  <a:cubicBezTo>
                    <a:pt x="1728" y="864"/>
                    <a:pt x="2005" y="726"/>
                    <a:pt x="2178" y="415"/>
                  </a:cubicBezTo>
                  <a:cubicBezTo>
                    <a:pt x="2178" y="277"/>
                    <a:pt x="2178" y="138"/>
                    <a:pt x="2005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8"/>
            <p:cNvSpPr/>
            <p:nvPr/>
          </p:nvSpPr>
          <p:spPr>
            <a:xfrm>
              <a:off x="3639566" y="4052864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39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8"/>
            <p:cNvSpPr/>
            <p:nvPr/>
          </p:nvSpPr>
          <p:spPr>
            <a:xfrm>
              <a:off x="3763723" y="4138533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8"/>
            <p:cNvSpPr/>
            <p:nvPr/>
          </p:nvSpPr>
          <p:spPr>
            <a:xfrm>
              <a:off x="3660040" y="4119909"/>
              <a:ext cx="62106" cy="46570"/>
            </a:xfrm>
            <a:custGeom>
              <a:avLst/>
              <a:gdLst/>
              <a:ahLst/>
              <a:cxnLst/>
              <a:rect l="l" t="t" r="r" b="b"/>
              <a:pathLst>
                <a:path w="3458" h="2593" extrusionOk="0">
                  <a:moveTo>
                    <a:pt x="1" y="1"/>
                  </a:moveTo>
                  <a:cubicBezTo>
                    <a:pt x="139" y="173"/>
                    <a:pt x="139" y="312"/>
                    <a:pt x="139" y="450"/>
                  </a:cubicBezTo>
                  <a:cubicBezTo>
                    <a:pt x="727" y="865"/>
                    <a:pt x="1314" y="1314"/>
                    <a:pt x="1867" y="1729"/>
                  </a:cubicBezTo>
                  <a:cubicBezTo>
                    <a:pt x="2455" y="2040"/>
                    <a:pt x="2904" y="2316"/>
                    <a:pt x="3457" y="2593"/>
                  </a:cubicBezTo>
                  <a:cubicBezTo>
                    <a:pt x="3457" y="2316"/>
                    <a:pt x="3457" y="2178"/>
                    <a:pt x="3319" y="1902"/>
                  </a:cubicBezTo>
                  <a:cubicBezTo>
                    <a:pt x="2593" y="1591"/>
                    <a:pt x="1867" y="1176"/>
                    <a:pt x="1176" y="726"/>
                  </a:cubicBezTo>
                  <a:cubicBezTo>
                    <a:pt x="865" y="588"/>
                    <a:pt x="450" y="312"/>
                    <a:pt x="139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8"/>
            <p:cNvSpPr/>
            <p:nvPr/>
          </p:nvSpPr>
          <p:spPr>
            <a:xfrm>
              <a:off x="3737645" y="4114952"/>
              <a:ext cx="39135" cy="51527"/>
            </a:xfrm>
            <a:custGeom>
              <a:avLst/>
              <a:gdLst/>
              <a:ahLst/>
              <a:cxnLst/>
              <a:rect l="l" t="t" r="r" b="b"/>
              <a:pathLst>
                <a:path w="2179" h="2869" extrusionOk="0">
                  <a:moveTo>
                    <a:pt x="2178" y="0"/>
                  </a:moveTo>
                  <a:cubicBezTo>
                    <a:pt x="2040" y="138"/>
                    <a:pt x="1867" y="277"/>
                    <a:pt x="1729" y="449"/>
                  </a:cubicBezTo>
                  <a:cubicBezTo>
                    <a:pt x="1176" y="864"/>
                    <a:pt x="588" y="1452"/>
                    <a:pt x="1" y="2005"/>
                  </a:cubicBezTo>
                  <a:lnTo>
                    <a:pt x="1" y="2178"/>
                  </a:lnTo>
                  <a:lnTo>
                    <a:pt x="1" y="2869"/>
                  </a:lnTo>
                  <a:lnTo>
                    <a:pt x="139" y="2731"/>
                  </a:lnTo>
                  <a:cubicBezTo>
                    <a:pt x="588" y="2178"/>
                    <a:pt x="1003" y="1728"/>
                    <a:pt x="1452" y="1314"/>
                  </a:cubicBezTo>
                  <a:cubicBezTo>
                    <a:pt x="1591" y="1141"/>
                    <a:pt x="1729" y="1002"/>
                    <a:pt x="1867" y="1002"/>
                  </a:cubicBezTo>
                  <a:cubicBezTo>
                    <a:pt x="1867" y="864"/>
                    <a:pt x="2040" y="726"/>
                    <a:pt x="2178" y="588"/>
                  </a:cubicBezTo>
                  <a:lnTo>
                    <a:pt x="2178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8"/>
            <p:cNvSpPr/>
            <p:nvPr/>
          </p:nvSpPr>
          <p:spPr>
            <a:xfrm>
              <a:off x="3662537" y="4055343"/>
              <a:ext cx="108658" cy="85687"/>
            </a:xfrm>
            <a:custGeom>
              <a:avLst/>
              <a:gdLst/>
              <a:ahLst/>
              <a:cxnLst/>
              <a:rect l="l" t="t" r="r" b="b"/>
              <a:pathLst>
                <a:path w="6050" h="4771" extrusionOk="0">
                  <a:moveTo>
                    <a:pt x="2765" y="1591"/>
                  </a:moveTo>
                  <a:cubicBezTo>
                    <a:pt x="2765" y="1591"/>
                    <a:pt x="2904" y="1591"/>
                    <a:pt x="2904" y="1729"/>
                  </a:cubicBezTo>
                  <a:cubicBezTo>
                    <a:pt x="3042" y="1729"/>
                    <a:pt x="3042" y="1867"/>
                    <a:pt x="3042" y="1867"/>
                  </a:cubicBezTo>
                  <a:cubicBezTo>
                    <a:pt x="3042" y="2040"/>
                    <a:pt x="2904" y="2040"/>
                    <a:pt x="2904" y="2178"/>
                  </a:cubicBezTo>
                  <a:lnTo>
                    <a:pt x="2765" y="2178"/>
                  </a:lnTo>
                  <a:cubicBezTo>
                    <a:pt x="2765" y="2317"/>
                    <a:pt x="2593" y="2455"/>
                    <a:pt x="2454" y="2593"/>
                  </a:cubicBezTo>
                  <a:cubicBezTo>
                    <a:pt x="2454" y="2731"/>
                    <a:pt x="2178" y="2731"/>
                    <a:pt x="2039" y="2731"/>
                  </a:cubicBezTo>
                  <a:cubicBezTo>
                    <a:pt x="1901" y="2593"/>
                    <a:pt x="1901" y="2455"/>
                    <a:pt x="2039" y="2317"/>
                  </a:cubicBezTo>
                  <a:cubicBezTo>
                    <a:pt x="2178" y="2040"/>
                    <a:pt x="2316" y="1867"/>
                    <a:pt x="2454" y="1729"/>
                  </a:cubicBezTo>
                  <a:cubicBezTo>
                    <a:pt x="2593" y="1591"/>
                    <a:pt x="2593" y="1591"/>
                    <a:pt x="2765" y="1591"/>
                  </a:cubicBezTo>
                  <a:close/>
                  <a:moveTo>
                    <a:pt x="3768" y="1867"/>
                  </a:moveTo>
                  <a:lnTo>
                    <a:pt x="3906" y="2040"/>
                  </a:lnTo>
                  <a:cubicBezTo>
                    <a:pt x="3906" y="2178"/>
                    <a:pt x="3906" y="2317"/>
                    <a:pt x="3768" y="2317"/>
                  </a:cubicBezTo>
                  <a:cubicBezTo>
                    <a:pt x="3629" y="2593"/>
                    <a:pt x="3457" y="2731"/>
                    <a:pt x="3318" y="3043"/>
                  </a:cubicBezTo>
                  <a:cubicBezTo>
                    <a:pt x="3318" y="3181"/>
                    <a:pt x="3042" y="3181"/>
                    <a:pt x="2904" y="3181"/>
                  </a:cubicBezTo>
                  <a:cubicBezTo>
                    <a:pt x="2765" y="3043"/>
                    <a:pt x="2765" y="2904"/>
                    <a:pt x="2904" y="2731"/>
                  </a:cubicBezTo>
                  <a:cubicBezTo>
                    <a:pt x="3042" y="2455"/>
                    <a:pt x="3180" y="2178"/>
                    <a:pt x="3318" y="2040"/>
                  </a:cubicBezTo>
                  <a:cubicBezTo>
                    <a:pt x="3318" y="1867"/>
                    <a:pt x="3457" y="1867"/>
                    <a:pt x="3629" y="1867"/>
                  </a:cubicBezTo>
                  <a:close/>
                  <a:moveTo>
                    <a:pt x="2904" y="1"/>
                  </a:moveTo>
                  <a:cubicBezTo>
                    <a:pt x="2904" y="139"/>
                    <a:pt x="2765" y="139"/>
                    <a:pt x="2765" y="139"/>
                  </a:cubicBezTo>
                  <a:cubicBezTo>
                    <a:pt x="2593" y="139"/>
                    <a:pt x="2593" y="139"/>
                    <a:pt x="2593" y="312"/>
                  </a:cubicBezTo>
                  <a:cubicBezTo>
                    <a:pt x="2316" y="450"/>
                    <a:pt x="1901" y="727"/>
                    <a:pt x="1590" y="865"/>
                  </a:cubicBezTo>
                  <a:cubicBezTo>
                    <a:pt x="1037" y="1453"/>
                    <a:pt x="588" y="2040"/>
                    <a:pt x="0" y="2455"/>
                  </a:cubicBezTo>
                  <a:cubicBezTo>
                    <a:pt x="449" y="2904"/>
                    <a:pt x="864" y="3181"/>
                    <a:pt x="1314" y="3457"/>
                  </a:cubicBezTo>
                  <a:cubicBezTo>
                    <a:pt x="2039" y="3907"/>
                    <a:pt x="2765" y="4321"/>
                    <a:pt x="3629" y="4771"/>
                  </a:cubicBezTo>
                  <a:cubicBezTo>
                    <a:pt x="4321" y="3907"/>
                    <a:pt x="5185" y="3181"/>
                    <a:pt x="6049" y="2455"/>
                  </a:cubicBezTo>
                  <a:cubicBezTo>
                    <a:pt x="5358" y="1729"/>
                    <a:pt x="4494" y="1176"/>
                    <a:pt x="3768" y="588"/>
                  </a:cubicBezTo>
                  <a:cubicBezTo>
                    <a:pt x="3457" y="450"/>
                    <a:pt x="3180" y="312"/>
                    <a:pt x="2904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8"/>
            <p:cNvSpPr/>
            <p:nvPr/>
          </p:nvSpPr>
          <p:spPr>
            <a:xfrm>
              <a:off x="3036774" y="4052864"/>
              <a:ext cx="59609" cy="36028"/>
            </a:xfrm>
            <a:custGeom>
              <a:avLst/>
              <a:gdLst/>
              <a:ahLst/>
              <a:cxnLst/>
              <a:rect l="l" t="t" r="r" b="b"/>
              <a:pathLst>
                <a:path w="3319" h="2006" extrusionOk="0">
                  <a:moveTo>
                    <a:pt x="0" y="1"/>
                  </a:moveTo>
                  <a:cubicBezTo>
                    <a:pt x="212" y="154"/>
                    <a:pt x="424" y="301"/>
                    <a:pt x="638" y="445"/>
                  </a:cubicBezTo>
                  <a:lnTo>
                    <a:pt x="638" y="445"/>
                  </a:lnTo>
                  <a:cubicBezTo>
                    <a:pt x="464" y="308"/>
                    <a:pt x="306" y="149"/>
                    <a:pt x="139" y="1"/>
                  </a:cubicBezTo>
                  <a:close/>
                  <a:moveTo>
                    <a:pt x="638" y="445"/>
                  </a:moveTo>
                  <a:cubicBezTo>
                    <a:pt x="726" y="514"/>
                    <a:pt x="818" y="577"/>
                    <a:pt x="918" y="630"/>
                  </a:cubicBezTo>
                  <a:lnTo>
                    <a:pt x="918" y="630"/>
                  </a:lnTo>
                  <a:cubicBezTo>
                    <a:pt x="824" y="569"/>
                    <a:pt x="731" y="507"/>
                    <a:pt x="638" y="445"/>
                  </a:cubicBezTo>
                  <a:close/>
                  <a:moveTo>
                    <a:pt x="918" y="630"/>
                  </a:moveTo>
                  <a:cubicBezTo>
                    <a:pt x="1627" y="1093"/>
                    <a:pt x="2362" y="1524"/>
                    <a:pt x="3180" y="2005"/>
                  </a:cubicBezTo>
                  <a:lnTo>
                    <a:pt x="3319" y="2005"/>
                  </a:lnTo>
                  <a:lnTo>
                    <a:pt x="3319" y="1867"/>
                  </a:lnTo>
                  <a:cubicBezTo>
                    <a:pt x="2593" y="1591"/>
                    <a:pt x="1867" y="1141"/>
                    <a:pt x="1141" y="726"/>
                  </a:cubicBezTo>
                  <a:cubicBezTo>
                    <a:pt x="1062" y="700"/>
                    <a:pt x="988" y="668"/>
                    <a:pt x="918" y="63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8"/>
            <p:cNvSpPr/>
            <p:nvPr/>
          </p:nvSpPr>
          <p:spPr>
            <a:xfrm>
              <a:off x="3111883" y="4047907"/>
              <a:ext cx="38506" cy="40985"/>
            </a:xfrm>
            <a:custGeom>
              <a:avLst/>
              <a:gdLst/>
              <a:ahLst/>
              <a:cxnLst/>
              <a:rect l="l" t="t" r="r" b="b"/>
              <a:pathLst>
                <a:path w="2144" h="2282" extrusionOk="0">
                  <a:moveTo>
                    <a:pt x="2144" y="0"/>
                  </a:moveTo>
                  <a:lnTo>
                    <a:pt x="1729" y="415"/>
                  </a:lnTo>
                  <a:cubicBezTo>
                    <a:pt x="1142" y="864"/>
                    <a:pt x="588" y="1417"/>
                    <a:pt x="139" y="2005"/>
                  </a:cubicBezTo>
                  <a:lnTo>
                    <a:pt x="1" y="2143"/>
                  </a:lnTo>
                  <a:lnTo>
                    <a:pt x="1" y="2281"/>
                  </a:lnTo>
                  <a:cubicBezTo>
                    <a:pt x="139" y="2281"/>
                    <a:pt x="139" y="2143"/>
                    <a:pt x="277" y="2143"/>
                  </a:cubicBezTo>
                  <a:cubicBezTo>
                    <a:pt x="588" y="1590"/>
                    <a:pt x="1003" y="1141"/>
                    <a:pt x="1591" y="726"/>
                  </a:cubicBezTo>
                  <a:cubicBezTo>
                    <a:pt x="1729" y="553"/>
                    <a:pt x="2006" y="415"/>
                    <a:pt x="2144" y="138"/>
                  </a:cubicBezTo>
                  <a:lnTo>
                    <a:pt x="2144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8"/>
            <p:cNvSpPr/>
            <p:nvPr/>
          </p:nvSpPr>
          <p:spPr>
            <a:xfrm>
              <a:off x="3039253" y="3990794"/>
              <a:ext cx="106180" cy="82580"/>
            </a:xfrm>
            <a:custGeom>
              <a:avLst/>
              <a:gdLst/>
              <a:ahLst/>
              <a:cxnLst/>
              <a:rect l="l" t="t" r="r" b="b"/>
              <a:pathLst>
                <a:path w="5912" h="4598" extrusionOk="0">
                  <a:moveTo>
                    <a:pt x="2904" y="1141"/>
                  </a:moveTo>
                  <a:cubicBezTo>
                    <a:pt x="3181" y="1452"/>
                    <a:pt x="3596" y="1590"/>
                    <a:pt x="3907" y="1867"/>
                  </a:cubicBezTo>
                  <a:cubicBezTo>
                    <a:pt x="4045" y="1867"/>
                    <a:pt x="4045" y="2178"/>
                    <a:pt x="3907" y="2316"/>
                  </a:cubicBezTo>
                  <a:cubicBezTo>
                    <a:pt x="3907" y="2385"/>
                    <a:pt x="3872" y="2420"/>
                    <a:pt x="3816" y="2420"/>
                  </a:cubicBezTo>
                  <a:cubicBezTo>
                    <a:pt x="3760" y="2420"/>
                    <a:pt x="3682" y="2385"/>
                    <a:pt x="3596" y="2316"/>
                  </a:cubicBezTo>
                  <a:cubicBezTo>
                    <a:pt x="3457" y="2316"/>
                    <a:pt x="3319" y="2178"/>
                    <a:pt x="3181" y="2005"/>
                  </a:cubicBezTo>
                  <a:cubicBezTo>
                    <a:pt x="3181" y="2005"/>
                    <a:pt x="3042" y="2005"/>
                    <a:pt x="3042" y="2178"/>
                  </a:cubicBezTo>
                  <a:cubicBezTo>
                    <a:pt x="3042" y="2316"/>
                    <a:pt x="3042" y="2316"/>
                    <a:pt x="2904" y="2454"/>
                  </a:cubicBezTo>
                  <a:cubicBezTo>
                    <a:pt x="2731" y="2454"/>
                    <a:pt x="2593" y="2454"/>
                    <a:pt x="2593" y="2592"/>
                  </a:cubicBezTo>
                  <a:cubicBezTo>
                    <a:pt x="2731" y="2731"/>
                    <a:pt x="2904" y="2731"/>
                    <a:pt x="3181" y="2869"/>
                  </a:cubicBezTo>
                  <a:cubicBezTo>
                    <a:pt x="3181" y="3042"/>
                    <a:pt x="3319" y="3180"/>
                    <a:pt x="3181" y="3318"/>
                  </a:cubicBezTo>
                  <a:lnTo>
                    <a:pt x="3042" y="3457"/>
                  </a:lnTo>
                  <a:cubicBezTo>
                    <a:pt x="2904" y="3457"/>
                    <a:pt x="2904" y="3457"/>
                    <a:pt x="2731" y="3318"/>
                  </a:cubicBezTo>
                  <a:cubicBezTo>
                    <a:pt x="2455" y="3180"/>
                    <a:pt x="2178" y="3042"/>
                    <a:pt x="1867" y="2869"/>
                  </a:cubicBezTo>
                  <a:cubicBezTo>
                    <a:pt x="1729" y="2869"/>
                    <a:pt x="1591" y="2731"/>
                    <a:pt x="1591" y="2731"/>
                  </a:cubicBezTo>
                  <a:cubicBezTo>
                    <a:pt x="1591" y="2592"/>
                    <a:pt x="1591" y="2316"/>
                    <a:pt x="1729" y="2316"/>
                  </a:cubicBezTo>
                  <a:cubicBezTo>
                    <a:pt x="2040" y="2178"/>
                    <a:pt x="2317" y="2005"/>
                    <a:pt x="2593" y="1867"/>
                  </a:cubicBezTo>
                  <a:cubicBezTo>
                    <a:pt x="2455" y="1728"/>
                    <a:pt x="2455" y="1590"/>
                    <a:pt x="2455" y="1452"/>
                  </a:cubicBezTo>
                  <a:cubicBezTo>
                    <a:pt x="2317" y="1452"/>
                    <a:pt x="2317" y="1314"/>
                    <a:pt x="2455" y="1314"/>
                  </a:cubicBezTo>
                  <a:cubicBezTo>
                    <a:pt x="2455" y="1141"/>
                    <a:pt x="2455" y="1141"/>
                    <a:pt x="2593" y="1141"/>
                  </a:cubicBezTo>
                  <a:close/>
                  <a:moveTo>
                    <a:pt x="2593" y="0"/>
                  </a:moveTo>
                  <a:cubicBezTo>
                    <a:pt x="2593" y="0"/>
                    <a:pt x="2593" y="138"/>
                    <a:pt x="2455" y="138"/>
                  </a:cubicBezTo>
                  <a:cubicBezTo>
                    <a:pt x="2178" y="277"/>
                    <a:pt x="1867" y="588"/>
                    <a:pt x="1591" y="864"/>
                  </a:cubicBezTo>
                  <a:cubicBezTo>
                    <a:pt x="1003" y="1314"/>
                    <a:pt x="450" y="1867"/>
                    <a:pt x="1" y="2316"/>
                  </a:cubicBezTo>
                  <a:cubicBezTo>
                    <a:pt x="312" y="2731"/>
                    <a:pt x="727" y="3042"/>
                    <a:pt x="1176" y="3318"/>
                  </a:cubicBezTo>
                  <a:cubicBezTo>
                    <a:pt x="1867" y="3733"/>
                    <a:pt x="2731" y="4182"/>
                    <a:pt x="3457" y="4597"/>
                  </a:cubicBezTo>
                  <a:cubicBezTo>
                    <a:pt x="4321" y="3733"/>
                    <a:pt x="5186" y="3042"/>
                    <a:pt x="5911" y="2316"/>
                  </a:cubicBezTo>
                  <a:cubicBezTo>
                    <a:pt x="5186" y="1590"/>
                    <a:pt x="4460" y="1002"/>
                    <a:pt x="3596" y="449"/>
                  </a:cubicBezTo>
                  <a:cubicBezTo>
                    <a:pt x="3319" y="277"/>
                    <a:pt x="3042" y="138"/>
                    <a:pt x="2731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8"/>
            <p:cNvSpPr/>
            <p:nvPr/>
          </p:nvSpPr>
          <p:spPr>
            <a:xfrm>
              <a:off x="3140439" y="4060928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8"/>
            <p:cNvSpPr/>
            <p:nvPr/>
          </p:nvSpPr>
          <p:spPr>
            <a:xfrm>
              <a:off x="3163410" y="4135426"/>
              <a:ext cx="59627" cy="39135"/>
            </a:xfrm>
            <a:custGeom>
              <a:avLst/>
              <a:gdLst/>
              <a:ahLst/>
              <a:cxnLst/>
              <a:rect l="l" t="t" r="r" b="b"/>
              <a:pathLst>
                <a:path w="3320" h="2179" extrusionOk="0">
                  <a:moveTo>
                    <a:pt x="1" y="1"/>
                  </a:moveTo>
                  <a:lnTo>
                    <a:pt x="1" y="312"/>
                  </a:lnTo>
                  <a:cubicBezTo>
                    <a:pt x="1003" y="1038"/>
                    <a:pt x="2040" y="1452"/>
                    <a:pt x="2904" y="2040"/>
                  </a:cubicBezTo>
                  <a:cubicBezTo>
                    <a:pt x="3043" y="2178"/>
                    <a:pt x="3181" y="2178"/>
                    <a:pt x="3319" y="2178"/>
                  </a:cubicBezTo>
                  <a:lnTo>
                    <a:pt x="3319" y="1902"/>
                  </a:lnTo>
                  <a:cubicBezTo>
                    <a:pt x="2593" y="1591"/>
                    <a:pt x="1867" y="1176"/>
                    <a:pt x="1176" y="727"/>
                  </a:cubicBezTo>
                  <a:cubicBezTo>
                    <a:pt x="727" y="588"/>
                    <a:pt x="450" y="312"/>
                    <a:pt x="139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8"/>
            <p:cNvSpPr/>
            <p:nvPr/>
          </p:nvSpPr>
          <p:spPr>
            <a:xfrm>
              <a:off x="3238537" y="4130469"/>
              <a:ext cx="39117" cy="39117"/>
            </a:xfrm>
            <a:custGeom>
              <a:avLst/>
              <a:gdLst/>
              <a:ahLst/>
              <a:cxnLst/>
              <a:rect l="l" t="t" r="r" b="b"/>
              <a:pathLst>
                <a:path w="2178" h="2178" extrusionOk="0">
                  <a:moveTo>
                    <a:pt x="2178" y="0"/>
                  </a:moveTo>
                  <a:cubicBezTo>
                    <a:pt x="2005" y="138"/>
                    <a:pt x="1867" y="277"/>
                    <a:pt x="1728" y="277"/>
                  </a:cubicBezTo>
                  <a:cubicBezTo>
                    <a:pt x="1141" y="864"/>
                    <a:pt x="588" y="1452"/>
                    <a:pt x="138" y="2005"/>
                  </a:cubicBezTo>
                  <a:lnTo>
                    <a:pt x="0" y="2005"/>
                  </a:lnTo>
                  <a:lnTo>
                    <a:pt x="0" y="2178"/>
                  </a:lnTo>
                  <a:lnTo>
                    <a:pt x="1314" y="864"/>
                  </a:lnTo>
                  <a:lnTo>
                    <a:pt x="1452" y="726"/>
                  </a:lnTo>
                  <a:lnTo>
                    <a:pt x="1314" y="726"/>
                  </a:lnTo>
                  <a:cubicBezTo>
                    <a:pt x="1590" y="588"/>
                    <a:pt x="1867" y="277"/>
                    <a:pt x="2178" y="138"/>
                  </a:cubicBezTo>
                  <a:lnTo>
                    <a:pt x="2178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8"/>
            <p:cNvSpPr/>
            <p:nvPr/>
          </p:nvSpPr>
          <p:spPr>
            <a:xfrm>
              <a:off x="3165907" y="4070860"/>
              <a:ext cx="106162" cy="83209"/>
            </a:xfrm>
            <a:custGeom>
              <a:avLst/>
              <a:gdLst/>
              <a:ahLst/>
              <a:cxnLst/>
              <a:rect l="l" t="t" r="r" b="b"/>
              <a:pathLst>
                <a:path w="5911" h="4633" extrusionOk="0">
                  <a:moveTo>
                    <a:pt x="2454" y="1314"/>
                  </a:moveTo>
                  <a:cubicBezTo>
                    <a:pt x="2592" y="1314"/>
                    <a:pt x="2904" y="1453"/>
                    <a:pt x="3042" y="1453"/>
                  </a:cubicBezTo>
                  <a:cubicBezTo>
                    <a:pt x="3180" y="1591"/>
                    <a:pt x="3318" y="1729"/>
                    <a:pt x="3629" y="1867"/>
                  </a:cubicBezTo>
                  <a:cubicBezTo>
                    <a:pt x="3629" y="2040"/>
                    <a:pt x="3768" y="2179"/>
                    <a:pt x="3768" y="2317"/>
                  </a:cubicBezTo>
                  <a:cubicBezTo>
                    <a:pt x="3906" y="2179"/>
                    <a:pt x="3906" y="2040"/>
                    <a:pt x="4044" y="2040"/>
                  </a:cubicBezTo>
                  <a:cubicBezTo>
                    <a:pt x="4044" y="1867"/>
                    <a:pt x="4182" y="1867"/>
                    <a:pt x="4321" y="1867"/>
                  </a:cubicBezTo>
                  <a:cubicBezTo>
                    <a:pt x="4493" y="2040"/>
                    <a:pt x="4632" y="2179"/>
                    <a:pt x="4493" y="2317"/>
                  </a:cubicBezTo>
                  <a:cubicBezTo>
                    <a:pt x="4321" y="2593"/>
                    <a:pt x="4044" y="2904"/>
                    <a:pt x="3768" y="3043"/>
                  </a:cubicBezTo>
                  <a:lnTo>
                    <a:pt x="3906" y="3043"/>
                  </a:lnTo>
                  <a:cubicBezTo>
                    <a:pt x="3768" y="3043"/>
                    <a:pt x="3768" y="3043"/>
                    <a:pt x="3768" y="3181"/>
                  </a:cubicBezTo>
                  <a:cubicBezTo>
                    <a:pt x="3629" y="3319"/>
                    <a:pt x="3457" y="3457"/>
                    <a:pt x="3318" y="3769"/>
                  </a:cubicBezTo>
                  <a:cubicBezTo>
                    <a:pt x="3180" y="3769"/>
                    <a:pt x="3042" y="3769"/>
                    <a:pt x="2904" y="3596"/>
                  </a:cubicBezTo>
                  <a:lnTo>
                    <a:pt x="2904" y="3319"/>
                  </a:lnTo>
                  <a:cubicBezTo>
                    <a:pt x="3042" y="3181"/>
                    <a:pt x="3180" y="2904"/>
                    <a:pt x="3318" y="2732"/>
                  </a:cubicBezTo>
                  <a:lnTo>
                    <a:pt x="3318" y="2593"/>
                  </a:lnTo>
                  <a:lnTo>
                    <a:pt x="3180" y="2455"/>
                  </a:lnTo>
                  <a:cubicBezTo>
                    <a:pt x="3180" y="2317"/>
                    <a:pt x="3042" y="2317"/>
                    <a:pt x="3042" y="2179"/>
                  </a:cubicBezTo>
                  <a:cubicBezTo>
                    <a:pt x="3042" y="2179"/>
                    <a:pt x="2904" y="2040"/>
                    <a:pt x="2765" y="2040"/>
                  </a:cubicBezTo>
                  <a:cubicBezTo>
                    <a:pt x="2765" y="2040"/>
                    <a:pt x="2592" y="2040"/>
                    <a:pt x="2454" y="1867"/>
                  </a:cubicBezTo>
                  <a:lnTo>
                    <a:pt x="2178" y="1867"/>
                  </a:lnTo>
                  <a:lnTo>
                    <a:pt x="2178" y="2040"/>
                  </a:lnTo>
                  <a:lnTo>
                    <a:pt x="2316" y="2179"/>
                  </a:lnTo>
                  <a:lnTo>
                    <a:pt x="2316" y="2317"/>
                  </a:lnTo>
                  <a:cubicBezTo>
                    <a:pt x="2316" y="2455"/>
                    <a:pt x="2316" y="2593"/>
                    <a:pt x="2178" y="2732"/>
                  </a:cubicBezTo>
                  <a:cubicBezTo>
                    <a:pt x="2039" y="2732"/>
                    <a:pt x="1901" y="2732"/>
                    <a:pt x="1728" y="2593"/>
                  </a:cubicBezTo>
                  <a:cubicBezTo>
                    <a:pt x="1728" y="2317"/>
                    <a:pt x="1590" y="2040"/>
                    <a:pt x="1590" y="1867"/>
                  </a:cubicBezTo>
                  <a:cubicBezTo>
                    <a:pt x="1728" y="1729"/>
                    <a:pt x="1728" y="1453"/>
                    <a:pt x="2039" y="1453"/>
                  </a:cubicBezTo>
                  <a:cubicBezTo>
                    <a:pt x="2039" y="1314"/>
                    <a:pt x="2178" y="1314"/>
                    <a:pt x="2316" y="1314"/>
                  </a:cubicBezTo>
                  <a:close/>
                  <a:moveTo>
                    <a:pt x="2765" y="1"/>
                  </a:moveTo>
                  <a:cubicBezTo>
                    <a:pt x="2765" y="139"/>
                    <a:pt x="2765" y="139"/>
                    <a:pt x="2592" y="139"/>
                  </a:cubicBezTo>
                  <a:lnTo>
                    <a:pt x="2454" y="139"/>
                  </a:lnTo>
                  <a:cubicBezTo>
                    <a:pt x="2178" y="450"/>
                    <a:pt x="1901" y="589"/>
                    <a:pt x="1590" y="865"/>
                  </a:cubicBezTo>
                  <a:cubicBezTo>
                    <a:pt x="1037" y="1453"/>
                    <a:pt x="449" y="1867"/>
                    <a:pt x="0" y="2455"/>
                  </a:cubicBezTo>
                  <a:cubicBezTo>
                    <a:pt x="311" y="2732"/>
                    <a:pt x="726" y="3181"/>
                    <a:pt x="1175" y="3457"/>
                  </a:cubicBezTo>
                  <a:cubicBezTo>
                    <a:pt x="1901" y="3907"/>
                    <a:pt x="2765" y="4322"/>
                    <a:pt x="3457" y="4633"/>
                  </a:cubicBezTo>
                  <a:cubicBezTo>
                    <a:pt x="4321" y="3907"/>
                    <a:pt x="5185" y="3181"/>
                    <a:pt x="5911" y="2317"/>
                  </a:cubicBezTo>
                  <a:cubicBezTo>
                    <a:pt x="5185" y="1729"/>
                    <a:pt x="4493" y="1003"/>
                    <a:pt x="3629" y="589"/>
                  </a:cubicBezTo>
                  <a:cubicBezTo>
                    <a:pt x="3318" y="312"/>
                    <a:pt x="3042" y="139"/>
                    <a:pt x="2765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8"/>
            <p:cNvSpPr/>
            <p:nvPr/>
          </p:nvSpPr>
          <p:spPr>
            <a:xfrm>
              <a:off x="3262118" y="4143508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1" y="138"/>
                  </a:moveTo>
                  <a:lnTo>
                    <a:pt x="1" y="0"/>
                  </a:lnTo>
                  <a:lnTo>
                    <a:pt x="1" y="138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8"/>
            <p:cNvSpPr/>
            <p:nvPr/>
          </p:nvSpPr>
          <p:spPr>
            <a:xfrm>
              <a:off x="3282611" y="4218617"/>
              <a:ext cx="59609" cy="38506"/>
            </a:xfrm>
            <a:custGeom>
              <a:avLst/>
              <a:gdLst/>
              <a:ahLst/>
              <a:cxnLst/>
              <a:rect l="l" t="t" r="r" b="b"/>
              <a:pathLst>
                <a:path w="3319" h="2144" extrusionOk="0">
                  <a:moveTo>
                    <a:pt x="0" y="0"/>
                  </a:moveTo>
                  <a:cubicBezTo>
                    <a:pt x="1003" y="865"/>
                    <a:pt x="2143" y="1418"/>
                    <a:pt x="3319" y="2143"/>
                  </a:cubicBezTo>
                  <a:lnTo>
                    <a:pt x="3319" y="1867"/>
                  </a:lnTo>
                  <a:cubicBezTo>
                    <a:pt x="2593" y="1590"/>
                    <a:pt x="1867" y="1141"/>
                    <a:pt x="1141" y="726"/>
                  </a:cubicBezTo>
                  <a:cubicBezTo>
                    <a:pt x="726" y="553"/>
                    <a:pt x="415" y="277"/>
                    <a:pt x="139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8"/>
            <p:cNvSpPr/>
            <p:nvPr/>
          </p:nvSpPr>
          <p:spPr>
            <a:xfrm>
              <a:off x="3285089" y="4154051"/>
              <a:ext cx="108658" cy="85077"/>
            </a:xfrm>
            <a:custGeom>
              <a:avLst/>
              <a:gdLst/>
              <a:ahLst/>
              <a:cxnLst/>
              <a:rect l="l" t="t" r="r" b="b"/>
              <a:pathLst>
                <a:path w="6050" h="4737" extrusionOk="0">
                  <a:moveTo>
                    <a:pt x="2385" y="2283"/>
                  </a:moveTo>
                  <a:lnTo>
                    <a:pt x="2385" y="2283"/>
                  </a:lnTo>
                  <a:cubicBezTo>
                    <a:pt x="2316" y="2288"/>
                    <a:pt x="2316" y="2311"/>
                    <a:pt x="2316" y="2420"/>
                  </a:cubicBezTo>
                  <a:cubicBezTo>
                    <a:pt x="2339" y="2374"/>
                    <a:pt x="2362" y="2328"/>
                    <a:pt x="2385" y="2283"/>
                  </a:cubicBezTo>
                  <a:close/>
                  <a:moveTo>
                    <a:pt x="2593" y="1280"/>
                  </a:moveTo>
                  <a:cubicBezTo>
                    <a:pt x="2731" y="1418"/>
                    <a:pt x="2731" y="1556"/>
                    <a:pt x="2731" y="1729"/>
                  </a:cubicBezTo>
                  <a:cubicBezTo>
                    <a:pt x="2616" y="1844"/>
                    <a:pt x="2501" y="2056"/>
                    <a:pt x="2385" y="2283"/>
                  </a:cubicBezTo>
                  <a:lnTo>
                    <a:pt x="2385" y="2283"/>
                  </a:lnTo>
                  <a:cubicBezTo>
                    <a:pt x="2403" y="2282"/>
                    <a:pt x="2426" y="2282"/>
                    <a:pt x="2455" y="2282"/>
                  </a:cubicBezTo>
                  <a:cubicBezTo>
                    <a:pt x="2593" y="2144"/>
                    <a:pt x="2593" y="2005"/>
                    <a:pt x="2869" y="2005"/>
                  </a:cubicBezTo>
                  <a:cubicBezTo>
                    <a:pt x="2869" y="2005"/>
                    <a:pt x="3042" y="1867"/>
                    <a:pt x="3181" y="1867"/>
                  </a:cubicBezTo>
                  <a:lnTo>
                    <a:pt x="3319" y="1867"/>
                  </a:lnTo>
                  <a:cubicBezTo>
                    <a:pt x="3319" y="1867"/>
                    <a:pt x="3457" y="1867"/>
                    <a:pt x="3595" y="2005"/>
                  </a:cubicBezTo>
                  <a:cubicBezTo>
                    <a:pt x="3734" y="2005"/>
                    <a:pt x="3906" y="2144"/>
                    <a:pt x="3906" y="2282"/>
                  </a:cubicBezTo>
                  <a:cubicBezTo>
                    <a:pt x="4045" y="2282"/>
                    <a:pt x="4045" y="2420"/>
                    <a:pt x="4183" y="2593"/>
                  </a:cubicBezTo>
                  <a:cubicBezTo>
                    <a:pt x="4183" y="2731"/>
                    <a:pt x="4183" y="2870"/>
                    <a:pt x="4045" y="3008"/>
                  </a:cubicBezTo>
                  <a:cubicBezTo>
                    <a:pt x="4045" y="3008"/>
                    <a:pt x="4045" y="3146"/>
                    <a:pt x="3906" y="3146"/>
                  </a:cubicBezTo>
                  <a:cubicBezTo>
                    <a:pt x="3906" y="3284"/>
                    <a:pt x="3906" y="3284"/>
                    <a:pt x="3734" y="3457"/>
                  </a:cubicBezTo>
                  <a:lnTo>
                    <a:pt x="3595" y="3457"/>
                  </a:lnTo>
                  <a:cubicBezTo>
                    <a:pt x="3457" y="3457"/>
                    <a:pt x="3457" y="3457"/>
                    <a:pt x="3319" y="3284"/>
                  </a:cubicBezTo>
                  <a:lnTo>
                    <a:pt x="3319" y="3146"/>
                  </a:lnTo>
                  <a:cubicBezTo>
                    <a:pt x="3319" y="3008"/>
                    <a:pt x="3319" y="3008"/>
                    <a:pt x="3457" y="2870"/>
                  </a:cubicBezTo>
                  <a:lnTo>
                    <a:pt x="3457" y="2731"/>
                  </a:lnTo>
                  <a:lnTo>
                    <a:pt x="3595" y="2731"/>
                  </a:lnTo>
                  <a:lnTo>
                    <a:pt x="3457" y="2593"/>
                  </a:lnTo>
                  <a:cubicBezTo>
                    <a:pt x="3457" y="2593"/>
                    <a:pt x="3319" y="2593"/>
                    <a:pt x="3319" y="2420"/>
                  </a:cubicBezTo>
                  <a:lnTo>
                    <a:pt x="3181" y="2420"/>
                  </a:lnTo>
                  <a:lnTo>
                    <a:pt x="3042" y="2593"/>
                  </a:lnTo>
                  <a:lnTo>
                    <a:pt x="2869" y="2593"/>
                  </a:lnTo>
                  <a:lnTo>
                    <a:pt x="2869" y="2731"/>
                  </a:lnTo>
                  <a:cubicBezTo>
                    <a:pt x="2731" y="2731"/>
                    <a:pt x="2731" y="2870"/>
                    <a:pt x="2731" y="2870"/>
                  </a:cubicBezTo>
                  <a:lnTo>
                    <a:pt x="2593" y="2870"/>
                  </a:lnTo>
                  <a:cubicBezTo>
                    <a:pt x="2593" y="3008"/>
                    <a:pt x="2593" y="3146"/>
                    <a:pt x="2455" y="3146"/>
                  </a:cubicBezTo>
                  <a:cubicBezTo>
                    <a:pt x="2316" y="3146"/>
                    <a:pt x="2316" y="3146"/>
                    <a:pt x="2178" y="3008"/>
                  </a:cubicBezTo>
                  <a:cubicBezTo>
                    <a:pt x="2005" y="3008"/>
                    <a:pt x="1867" y="2870"/>
                    <a:pt x="1729" y="2731"/>
                  </a:cubicBezTo>
                  <a:cubicBezTo>
                    <a:pt x="1729" y="2593"/>
                    <a:pt x="1729" y="2593"/>
                    <a:pt x="1591" y="2593"/>
                  </a:cubicBezTo>
                  <a:lnTo>
                    <a:pt x="1591" y="2282"/>
                  </a:lnTo>
                  <a:cubicBezTo>
                    <a:pt x="1867" y="2005"/>
                    <a:pt x="2005" y="1729"/>
                    <a:pt x="2178" y="1418"/>
                  </a:cubicBezTo>
                  <a:cubicBezTo>
                    <a:pt x="2316" y="1280"/>
                    <a:pt x="2316" y="1280"/>
                    <a:pt x="2455" y="1280"/>
                  </a:cubicBezTo>
                  <a:close/>
                  <a:moveTo>
                    <a:pt x="2731" y="1"/>
                  </a:moveTo>
                  <a:cubicBezTo>
                    <a:pt x="2731" y="139"/>
                    <a:pt x="2731" y="139"/>
                    <a:pt x="2593" y="139"/>
                  </a:cubicBezTo>
                  <a:lnTo>
                    <a:pt x="2593" y="277"/>
                  </a:lnTo>
                  <a:cubicBezTo>
                    <a:pt x="2178" y="415"/>
                    <a:pt x="1867" y="692"/>
                    <a:pt x="1591" y="1003"/>
                  </a:cubicBezTo>
                  <a:cubicBezTo>
                    <a:pt x="1003" y="1418"/>
                    <a:pt x="588" y="2005"/>
                    <a:pt x="1" y="2420"/>
                  </a:cubicBezTo>
                  <a:cubicBezTo>
                    <a:pt x="277" y="2870"/>
                    <a:pt x="726" y="3146"/>
                    <a:pt x="1141" y="3457"/>
                  </a:cubicBezTo>
                  <a:cubicBezTo>
                    <a:pt x="2005" y="3872"/>
                    <a:pt x="2731" y="4321"/>
                    <a:pt x="3595" y="4736"/>
                  </a:cubicBezTo>
                  <a:cubicBezTo>
                    <a:pt x="4321" y="3872"/>
                    <a:pt x="5185" y="3146"/>
                    <a:pt x="6049" y="2420"/>
                  </a:cubicBezTo>
                  <a:cubicBezTo>
                    <a:pt x="5185" y="1729"/>
                    <a:pt x="4459" y="1141"/>
                    <a:pt x="3595" y="554"/>
                  </a:cubicBezTo>
                  <a:cubicBezTo>
                    <a:pt x="3319" y="415"/>
                    <a:pt x="3042" y="277"/>
                    <a:pt x="2731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8"/>
            <p:cNvSpPr/>
            <p:nvPr/>
          </p:nvSpPr>
          <p:spPr>
            <a:xfrm>
              <a:off x="3411725" y="4192539"/>
              <a:ext cx="2514" cy="18032"/>
            </a:xfrm>
            <a:custGeom>
              <a:avLst/>
              <a:gdLst/>
              <a:ahLst/>
              <a:cxnLst/>
              <a:rect l="l" t="t" r="r" b="b"/>
              <a:pathLst>
                <a:path w="140" h="1004" extrusionOk="0">
                  <a:moveTo>
                    <a:pt x="1" y="1"/>
                  </a:moveTo>
                  <a:lnTo>
                    <a:pt x="1" y="277"/>
                  </a:lnTo>
                  <a:lnTo>
                    <a:pt x="1" y="450"/>
                  </a:lnTo>
                  <a:cubicBezTo>
                    <a:pt x="139" y="277"/>
                    <a:pt x="1" y="139"/>
                    <a:pt x="1" y="1"/>
                  </a:cubicBezTo>
                  <a:close/>
                  <a:moveTo>
                    <a:pt x="1" y="450"/>
                  </a:moveTo>
                  <a:lnTo>
                    <a:pt x="1" y="1003"/>
                  </a:lnTo>
                  <a:lnTo>
                    <a:pt x="139" y="865"/>
                  </a:lnTo>
                  <a:cubicBezTo>
                    <a:pt x="139" y="727"/>
                    <a:pt x="139" y="588"/>
                    <a:pt x="1" y="45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8"/>
            <p:cNvSpPr/>
            <p:nvPr/>
          </p:nvSpPr>
          <p:spPr>
            <a:xfrm>
              <a:off x="3357720" y="4213031"/>
              <a:ext cx="38506" cy="46570"/>
            </a:xfrm>
            <a:custGeom>
              <a:avLst/>
              <a:gdLst/>
              <a:ahLst/>
              <a:cxnLst/>
              <a:rect l="l" t="t" r="r" b="b"/>
              <a:pathLst>
                <a:path w="2144" h="2593" extrusionOk="0">
                  <a:moveTo>
                    <a:pt x="2144" y="0"/>
                  </a:moveTo>
                  <a:cubicBezTo>
                    <a:pt x="2005" y="173"/>
                    <a:pt x="1867" y="311"/>
                    <a:pt x="1867" y="450"/>
                  </a:cubicBezTo>
                  <a:cubicBezTo>
                    <a:pt x="1141" y="864"/>
                    <a:pt x="554" y="1452"/>
                    <a:pt x="139" y="2040"/>
                  </a:cubicBezTo>
                  <a:lnTo>
                    <a:pt x="1" y="2178"/>
                  </a:lnTo>
                  <a:cubicBezTo>
                    <a:pt x="1" y="2316"/>
                    <a:pt x="1" y="2454"/>
                    <a:pt x="139" y="2593"/>
                  </a:cubicBezTo>
                  <a:cubicBezTo>
                    <a:pt x="277" y="2593"/>
                    <a:pt x="415" y="2454"/>
                    <a:pt x="554" y="2316"/>
                  </a:cubicBezTo>
                  <a:cubicBezTo>
                    <a:pt x="865" y="1901"/>
                    <a:pt x="1280" y="1452"/>
                    <a:pt x="1867" y="1037"/>
                  </a:cubicBezTo>
                  <a:lnTo>
                    <a:pt x="1867" y="864"/>
                  </a:lnTo>
                  <a:cubicBezTo>
                    <a:pt x="2005" y="864"/>
                    <a:pt x="2144" y="726"/>
                    <a:pt x="2144" y="588"/>
                  </a:cubicBezTo>
                  <a:lnTo>
                    <a:pt x="2144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8"/>
            <p:cNvSpPr/>
            <p:nvPr/>
          </p:nvSpPr>
          <p:spPr>
            <a:xfrm>
              <a:off x="3391251" y="4228549"/>
              <a:ext cx="18" cy="3125"/>
            </a:xfrm>
            <a:custGeom>
              <a:avLst/>
              <a:gdLst/>
              <a:ahLst/>
              <a:cxnLst/>
              <a:rect l="l" t="t" r="r" b="b"/>
              <a:pathLst>
                <a:path w="1" h="174" extrusionOk="0">
                  <a:moveTo>
                    <a:pt x="0" y="173"/>
                  </a:moveTo>
                  <a:lnTo>
                    <a:pt x="0" y="0"/>
                  </a:lnTo>
                  <a:lnTo>
                    <a:pt x="0" y="173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8"/>
            <p:cNvSpPr/>
            <p:nvPr/>
          </p:nvSpPr>
          <p:spPr>
            <a:xfrm>
              <a:off x="3450842" y="4265169"/>
              <a:ext cx="13057" cy="13057"/>
            </a:xfrm>
            <a:custGeom>
              <a:avLst/>
              <a:gdLst/>
              <a:ahLst/>
              <a:cxnLst/>
              <a:rect l="l" t="t" r="r" b="b"/>
              <a:pathLst>
                <a:path w="727" h="727" extrusionOk="0">
                  <a:moveTo>
                    <a:pt x="277" y="1"/>
                  </a:moveTo>
                  <a:cubicBezTo>
                    <a:pt x="277" y="139"/>
                    <a:pt x="139" y="139"/>
                    <a:pt x="139" y="139"/>
                  </a:cubicBezTo>
                  <a:lnTo>
                    <a:pt x="139" y="277"/>
                  </a:lnTo>
                  <a:cubicBezTo>
                    <a:pt x="0" y="277"/>
                    <a:pt x="0" y="277"/>
                    <a:pt x="0" y="416"/>
                  </a:cubicBezTo>
                  <a:lnTo>
                    <a:pt x="0" y="554"/>
                  </a:lnTo>
                  <a:lnTo>
                    <a:pt x="139" y="554"/>
                  </a:lnTo>
                  <a:lnTo>
                    <a:pt x="139" y="727"/>
                  </a:lnTo>
                  <a:lnTo>
                    <a:pt x="415" y="727"/>
                  </a:lnTo>
                  <a:lnTo>
                    <a:pt x="553" y="554"/>
                  </a:lnTo>
                  <a:cubicBezTo>
                    <a:pt x="553" y="554"/>
                    <a:pt x="726" y="554"/>
                    <a:pt x="726" y="416"/>
                  </a:cubicBezTo>
                  <a:lnTo>
                    <a:pt x="726" y="277"/>
                  </a:lnTo>
                  <a:lnTo>
                    <a:pt x="726" y="139"/>
                  </a:lnTo>
                  <a:lnTo>
                    <a:pt x="553" y="139"/>
                  </a:lnTo>
                  <a:lnTo>
                    <a:pt x="553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8"/>
            <p:cNvSpPr/>
            <p:nvPr/>
          </p:nvSpPr>
          <p:spPr>
            <a:xfrm>
              <a:off x="3411725" y="4236613"/>
              <a:ext cx="108658" cy="82580"/>
            </a:xfrm>
            <a:custGeom>
              <a:avLst/>
              <a:gdLst/>
              <a:ahLst/>
              <a:cxnLst/>
              <a:rect l="l" t="t" r="r" b="b"/>
              <a:pathLst>
                <a:path w="6050" h="4598" extrusionOk="0">
                  <a:moveTo>
                    <a:pt x="2731" y="1003"/>
                  </a:moveTo>
                  <a:cubicBezTo>
                    <a:pt x="3043" y="1141"/>
                    <a:pt x="3181" y="1280"/>
                    <a:pt x="3319" y="1453"/>
                  </a:cubicBezTo>
                  <a:cubicBezTo>
                    <a:pt x="3319" y="1591"/>
                    <a:pt x="3457" y="1591"/>
                    <a:pt x="3457" y="1729"/>
                  </a:cubicBezTo>
                  <a:lnTo>
                    <a:pt x="3457" y="1867"/>
                  </a:lnTo>
                  <a:cubicBezTo>
                    <a:pt x="3596" y="1729"/>
                    <a:pt x="3596" y="1729"/>
                    <a:pt x="3768" y="1729"/>
                  </a:cubicBezTo>
                  <a:cubicBezTo>
                    <a:pt x="3907" y="1729"/>
                    <a:pt x="4183" y="1867"/>
                    <a:pt x="4321" y="2006"/>
                  </a:cubicBezTo>
                  <a:cubicBezTo>
                    <a:pt x="4460" y="2317"/>
                    <a:pt x="4633" y="2731"/>
                    <a:pt x="4321" y="3008"/>
                  </a:cubicBezTo>
                  <a:cubicBezTo>
                    <a:pt x="4214" y="3357"/>
                    <a:pt x="3836" y="3685"/>
                    <a:pt x="3478" y="3685"/>
                  </a:cubicBezTo>
                  <a:cubicBezTo>
                    <a:pt x="3375" y="3685"/>
                    <a:pt x="3274" y="3657"/>
                    <a:pt x="3181" y="3596"/>
                  </a:cubicBezTo>
                  <a:cubicBezTo>
                    <a:pt x="3043" y="3596"/>
                    <a:pt x="2904" y="3457"/>
                    <a:pt x="2904" y="3457"/>
                  </a:cubicBezTo>
                  <a:cubicBezTo>
                    <a:pt x="2731" y="3319"/>
                    <a:pt x="2731" y="3181"/>
                    <a:pt x="2731" y="3008"/>
                  </a:cubicBezTo>
                  <a:lnTo>
                    <a:pt x="2731" y="2870"/>
                  </a:lnTo>
                  <a:lnTo>
                    <a:pt x="2178" y="2870"/>
                  </a:lnTo>
                  <a:cubicBezTo>
                    <a:pt x="2040" y="2870"/>
                    <a:pt x="2040" y="2731"/>
                    <a:pt x="1867" y="2731"/>
                  </a:cubicBezTo>
                  <a:cubicBezTo>
                    <a:pt x="1729" y="2593"/>
                    <a:pt x="1729" y="2455"/>
                    <a:pt x="1591" y="2317"/>
                  </a:cubicBezTo>
                  <a:cubicBezTo>
                    <a:pt x="1591" y="1867"/>
                    <a:pt x="1729" y="1453"/>
                    <a:pt x="2178" y="1141"/>
                  </a:cubicBezTo>
                  <a:lnTo>
                    <a:pt x="2455" y="1141"/>
                  </a:lnTo>
                  <a:lnTo>
                    <a:pt x="2455" y="1003"/>
                  </a:lnTo>
                  <a:close/>
                  <a:moveTo>
                    <a:pt x="2731" y="1"/>
                  </a:moveTo>
                  <a:cubicBezTo>
                    <a:pt x="2731" y="1"/>
                    <a:pt x="2731" y="139"/>
                    <a:pt x="2593" y="139"/>
                  </a:cubicBezTo>
                  <a:cubicBezTo>
                    <a:pt x="2178" y="416"/>
                    <a:pt x="1867" y="588"/>
                    <a:pt x="1591" y="865"/>
                  </a:cubicBezTo>
                  <a:cubicBezTo>
                    <a:pt x="1003" y="1453"/>
                    <a:pt x="588" y="1867"/>
                    <a:pt x="1" y="2455"/>
                  </a:cubicBezTo>
                  <a:cubicBezTo>
                    <a:pt x="312" y="2731"/>
                    <a:pt x="727" y="3181"/>
                    <a:pt x="1176" y="3457"/>
                  </a:cubicBezTo>
                  <a:cubicBezTo>
                    <a:pt x="2040" y="3872"/>
                    <a:pt x="2731" y="4321"/>
                    <a:pt x="3596" y="4598"/>
                  </a:cubicBezTo>
                  <a:cubicBezTo>
                    <a:pt x="4321" y="3872"/>
                    <a:pt x="5186" y="3181"/>
                    <a:pt x="6050" y="2317"/>
                  </a:cubicBezTo>
                  <a:cubicBezTo>
                    <a:pt x="5186" y="1729"/>
                    <a:pt x="4460" y="1003"/>
                    <a:pt x="3596" y="588"/>
                  </a:cubicBezTo>
                  <a:cubicBezTo>
                    <a:pt x="3319" y="277"/>
                    <a:pt x="3043" y="139"/>
                    <a:pt x="2731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8"/>
            <p:cNvSpPr/>
            <p:nvPr/>
          </p:nvSpPr>
          <p:spPr>
            <a:xfrm>
              <a:off x="3471335" y="4278208"/>
              <a:ext cx="10560" cy="15535"/>
            </a:xfrm>
            <a:custGeom>
              <a:avLst/>
              <a:gdLst/>
              <a:ahLst/>
              <a:cxnLst/>
              <a:rect l="l" t="t" r="r" b="b"/>
              <a:pathLst>
                <a:path w="588" h="865" extrusionOk="0">
                  <a:moveTo>
                    <a:pt x="277" y="1"/>
                  </a:moveTo>
                  <a:lnTo>
                    <a:pt x="277" y="139"/>
                  </a:lnTo>
                  <a:lnTo>
                    <a:pt x="138" y="139"/>
                  </a:lnTo>
                  <a:lnTo>
                    <a:pt x="138" y="277"/>
                  </a:lnTo>
                  <a:cubicBezTo>
                    <a:pt x="0" y="415"/>
                    <a:pt x="0" y="415"/>
                    <a:pt x="0" y="554"/>
                  </a:cubicBezTo>
                  <a:lnTo>
                    <a:pt x="0" y="692"/>
                  </a:lnTo>
                  <a:cubicBezTo>
                    <a:pt x="0" y="865"/>
                    <a:pt x="0" y="865"/>
                    <a:pt x="138" y="865"/>
                  </a:cubicBezTo>
                  <a:cubicBezTo>
                    <a:pt x="277" y="865"/>
                    <a:pt x="277" y="692"/>
                    <a:pt x="277" y="692"/>
                  </a:cubicBezTo>
                  <a:cubicBezTo>
                    <a:pt x="277" y="692"/>
                    <a:pt x="449" y="692"/>
                    <a:pt x="449" y="554"/>
                  </a:cubicBezTo>
                  <a:lnTo>
                    <a:pt x="588" y="554"/>
                  </a:lnTo>
                  <a:lnTo>
                    <a:pt x="588" y="415"/>
                  </a:lnTo>
                  <a:lnTo>
                    <a:pt x="588" y="277"/>
                  </a:lnTo>
                  <a:lnTo>
                    <a:pt x="588" y="139"/>
                  </a:lnTo>
                  <a:lnTo>
                    <a:pt x="449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8"/>
            <p:cNvSpPr/>
            <p:nvPr/>
          </p:nvSpPr>
          <p:spPr>
            <a:xfrm>
              <a:off x="3409247" y="4301179"/>
              <a:ext cx="59609" cy="41613"/>
            </a:xfrm>
            <a:custGeom>
              <a:avLst/>
              <a:gdLst/>
              <a:ahLst/>
              <a:cxnLst/>
              <a:rect l="l" t="t" r="r" b="b"/>
              <a:pathLst>
                <a:path w="3319" h="2317" extrusionOk="0">
                  <a:moveTo>
                    <a:pt x="1" y="1"/>
                  </a:moveTo>
                  <a:lnTo>
                    <a:pt x="1" y="277"/>
                  </a:lnTo>
                  <a:cubicBezTo>
                    <a:pt x="1003" y="1003"/>
                    <a:pt x="2178" y="1591"/>
                    <a:pt x="3181" y="2316"/>
                  </a:cubicBezTo>
                  <a:lnTo>
                    <a:pt x="3319" y="2316"/>
                  </a:lnTo>
                  <a:lnTo>
                    <a:pt x="3319" y="1867"/>
                  </a:lnTo>
                  <a:cubicBezTo>
                    <a:pt x="2593" y="1591"/>
                    <a:pt x="1867" y="1141"/>
                    <a:pt x="1141" y="726"/>
                  </a:cubicBezTo>
                  <a:cubicBezTo>
                    <a:pt x="726" y="450"/>
                    <a:pt x="450" y="277"/>
                    <a:pt x="139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8"/>
            <p:cNvSpPr/>
            <p:nvPr/>
          </p:nvSpPr>
          <p:spPr>
            <a:xfrm>
              <a:off x="3484355" y="4296222"/>
              <a:ext cx="38506" cy="46570"/>
            </a:xfrm>
            <a:custGeom>
              <a:avLst/>
              <a:gdLst/>
              <a:ahLst/>
              <a:cxnLst/>
              <a:rect l="l" t="t" r="r" b="b"/>
              <a:pathLst>
                <a:path w="2144" h="2593" extrusionOk="0">
                  <a:moveTo>
                    <a:pt x="2144" y="0"/>
                  </a:moveTo>
                  <a:lnTo>
                    <a:pt x="1867" y="277"/>
                  </a:lnTo>
                  <a:cubicBezTo>
                    <a:pt x="1142" y="864"/>
                    <a:pt x="589" y="1417"/>
                    <a:pt x="139" y="2005"/>
                  </a:cubicBezTo>
                  <a:lnTo>
                    <a:pt x="1" y="2005"/>
                  </a:lnTo>
                  <a:lnTo>
                    <a:pt x="1" y="2143"/>
                  </a:lnTo>
                  <a:cubicBezTo>
                    <a:pt x="1" y="2281"/>
                    <a:pt x="1" y="2454"/>
                    <a:pt x="139" y="2592"/>
                  </a:cubicBezTo>
                  <a:cubicBezTo>
                    <a:pt x="139" y="2592"/>
                    <a:pt x="277" y="2454"/>
                    <a:pt x="416" y="2454"/>
                  </a:cubicBezTo>
                  <a:cubicBezTo>
                    <a:pt x="727" y="1867"/>
                    <a:pt x="1142" y="1417"/>
                    <a:pt x="1591" y="1002"/>
                  </a:cubicBezTo>
                  <a:lnTo>
                    <a:pt x="1729" y="1002"/>
                  </a:lnTo>
                  <a:cubicBezTo>
                    <a:pt x="1867" y="864"/>
                    <a:pt x="2006" y="726"/>
                    <a:pt x="2144" y="553"/>
                  </a:cubicBezTo>
                  <a:lnTo>
                    <a:pt x="2144" y="415"/>
                  </a:lnTo>
                  <a:lnTo>
                    <a:pt x="2144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8"/>
            <p:cNvSpPr/>
            <p:nvPr/>
          </p:nvSpPr>
          <p:spPr>
            <a:xfrm>
              <a:off x="3479399" y="4278208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8"/>
            <p:cNvSpPr/>
            <p:nvPr/>
          </p:nvSpPr>
          <p:spPr>
            <a:xfrm>
              <a:off x="3471335" y="4293726"/>
              <a:ext cx="2496" cy="18"/>
            </a:xfrm>
            <a:custGeom>
              <a:avLst/>
              <a:gdLst/>
              <a:ahLst/>
              <a:cxnLst/>
              <a:rect l="l" t="t" r="r" b="b"/>
              <a:pathLst>
                <a:path w="139" h="1" extrusionOk="0">
                  <a:moveTo>
                    <a:pt x="0" y="1"/>
                  </a:moveTo>
                  <a:lnTo>
                    <a:pt x="138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8"/>
            <p:cNvSpPr/>
            <p:nvPr/>
          </p:nvSpPr>
          <p:spPr>
            <a:xfrm>
              <a:off x="3479399" y="4278208"/>
              <a:ext cx="2496" cy="18"/>
            </a:xfrm>
            <a:custGeom>
              <a:avLst/>
              <a:gdLst/>
              <a:ahLst/>
              <a:cxnLst/>
              <a:rect l="l" t="t" r="r" b="b"/>
              <a:pathLst>
                <a:path w="139" h="1" extrusionOk="0">
                  <a:moveTo>
                    <a:pt x="139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8"/>
            <p:cNvSpPr/>
            <p:nvPr/>
          </p:nvSpPr>
          <p:spPr>
            <a:xfrm>
              <a:off x="3471335" y="4293726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8"/>
            <p:cNvSpPr/>
            <p:nvPr/>
          </p:nvSpPr>
          <p:spPr>
            <a:xfrm>
              <a:off x="3471335" y="4290619"/>
              <a:ext cx="18" cy="3125"/>
            </a:xfrm>
            <a:custGeom>
              <a:avLst/>
              <a:gdLst/>
              <a:ahLst/>
              <a:cxnLst/>
              <a:rect l="l" t="t" r="r" b="b"/>
              <a:pathLst>
                <a:path w="1" h="174" extrusionOk="0">
                  <a:moveTo>
                    <a:pt x="0" y="174"/>
                  </a:moveTo>
                  <a:lnTo>
                    <a:pt x="0" y="1"/>
                  </a:lnTo>
                  <a:lnTo>
                    <a:pt x="0" y="174"/>
                  </a:lnTo>
                  <a:lnTo>
                    <a:pt x="0" y="174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8"/>
            <p:cNvSpPr/>
            <p:nvPr/>
          </p:nvSpPr>
          <p:spPr>
            <a:xfrm>
              <a:off x="3471335" y="429061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8"/>
            <p:cNvSpPr/>
            <p:nvPr/>
          </p:nvSpPr>
          <p:spPr>
            <a:xfrm>
              <a:off x="3471335" y="4293726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8"/>
            <p:cNvSpPr/>
            <p:nvPr/>
          </p:nvSpPr>
          <p:spPr>
            <a:xfrm>
              <a:off x="3471335" y="4293726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8"/>
            <p:cNvSpPr/>
            <p:nvPr/>
          </p:nvSpPr>
          <p:spPr>
            <a:xfrm>
              <a:off x="3471335" y="4290619"/>
              <a:ext cx="18" cy="3125"/>
            </a:xfrm>
            <a:custGeom>
              <a:avLst/>
              <a:gdLst/>
              <a:ahLst/>
              <a:cxnLst/>
              <a:rect l="l" t="t" r="r" b="b"/>
              <a:pathLst>
                <a:path w="1" h="174" extrusionOk="0">
                  <a:moveTo>
                    <a:pt x="0" y="1"/>
                  </a:moveTo>
                  <a:lnTo>
                    <a:pt x="0" y="17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8"/>
            <p:cNvSpPr/>
            <p:nvPr/>
          </p:nvSpPr>
          <p:spPr>
            <a:xfrm>
              <a:off x="3512912" y="4314218"/>
              <a:ext cx="2514" cy="18"/>
            </a:xfrm>
            <a:custGeom>
              <a:avLst/>
              <a:gdLst/>
              <a:ahLst/>
              <a:cxnLst/>
              <a:rect l="l" t="t" r="r" b="b"/>
              <a:pathLst>
                <a:path w="140" h="1" extrusionOk="0">
                  <a:moveTo>
                    <a:pt x="1" y="0"/>
                  </a:moveTo>
                  <a:lnTo>
                    <a:pt x="139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8"/>
            <p:cNvSpPr/>
            <p:nvPr/>
          </p:nvSpPr>
          <p:spPr>
            <a:xfrm>
              <a:off x="3243494" y="3957263"/>
              <a:ext cx="39135" cy="44092"/>
            </a:xfrm>
            <a:custGeom>
              <a:avLst/>
              <a:gdLst/>
              <a:ahLst/>
              <a:cxnLst/>
              <a:rect l="l" t="t" r="r" b="b"/>
              <a:pathLst>
                <a:path w="2179" h="2455" extrusionOk="0">
                  <a:moveTo>
                    <a:pt x="2178" y="1"/>
                  </a:moveTo>
                  <a:cubicBezTo>
                    <a:pt x="2040" y="139"/>
                    <a:pt x="1902" y="277"/>
                    <a:pt x="1729" y="415"/>
                  </a:cubicBezTo>
                  <a:lnTo>
                    <a:pt x="1729" y="277"/>
                  </a:lnTo>
                  <a:lnTo>
                    <a:pt x="1" y="2005"/>
                  </a:lnTo>
                  <a:lnTo>
                    <a:pt x="1" y="2144"/>
                  </a:lnTo>
                  <a:lnTo>
                    <a:pt x="1" y="2455"/>
                  </a:lnTo>
                  <a:cubicBezTo>
                    <a:pt x="450" y="1867"/>
                    <a:pt x="865" y="1452"/>
                    <a:pt x="1314" y="1003"/>
                  </a:cubicBezTo>
                  <a:cubicBezTo>
                    <a:pt x="1591" y="726"/>
                    <a:pt x="1902" y="415"/>
                    <a:pt x="2178" y="277"/>
                  </a:cubicBezTo>
                  <a:lnTo>
                    <a:pt x="2178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8"/>
            <p:cNvSpPr/>
            <p:nvPr/>
          </p:nvSpPr>
          <p:spPr>
            <a:xfrm>
              <a:off x="3168996" y="3897672"/>
              <a:ext cx="108658" cy="85687"/>
            </a:xfrm>
            <a:custGeom>
              <a:avLst/>
              <a:gdLst/>
              <a:ahLst/>
              <a:cxnLst/>
              <a:rect l="l" t="t" r="r" b="b"/>
              <a:pathLst>
                <a:path w="6050" h="4771" extrusionOk="0">
                  <a:moveTo>
                    <a:pt x="3457" y="1729"/>
                  </a:moveTo>
                  <a:cubicBezTo>
                    <a:pt x="3457" y="1867"/>
                    <a:pt x="3596" y="1867"/>
                    <a:pt x="3596" y="2005"/>
                  </a:cubicBezTo>
                  <a:cubicBezTo>
                    <a:pt x="3596" y="2005"/>
                    <a:pt x="3596" y="2178"/>
                    <a:pt x="3457" y="2178"/>
                  </a:cubicBezTo>
                  <a:cubicBezTo>
                    <a:pt x="3457" y="2316"/>
                    <a:pt x="3285" y="2316"/>
                    <a:pt x="3285" y="2454"/>
                  </a:cubicBezTo>
                  <a:cubicBezTo>
                    <a:pt x="3457" y="2454"/>
                    <a:pt x="3457" y="2593"/>
                    <a:pt x="3596" y="2593"/>
                  </a:cubicBezTo>
                  <a:cubicBezTo>
                    <a:pt x="3596" y="2593"/>
                    <a:pt x="3734" y="2731"/>
                    <a:pt x="3734" y="2869"/>
                  </a:cubicBezTo>
                  <a:lnTo>
                    <a:pt x="3734" y="3042"/>
                  </a:lnTo>
                  <a:cubicBezTo>
                    <a:pt x="3596" y="3042"/>
                    <a:pt x="3596" y="3180"/>
                    <a:pt x="3457" y="3180"/>
                  </a:cubicBezTo>
                  <a:lnTo>
                    <a:pt x="3285" y="3180"/>
                  </a:lnTo>
                  <a:cubicBezTo>
                    <a:pt x="3146" y="3042"/>
                    <a:pt x="3008" y="3042"/>
                    <a:pt x="3008" y="2869"/>
                  </a:cubicBezTo>
                  <a:cubicBezTo>
                    <a:pt x="2870" y="3042"/>
                    <a:pt x="2870" y="3042"/>
                    <a:pt x="2732" y="3180"/>
                  </a:cubicBezTo>
                  <a:cubicBezTo>
                    <a:pt x="2732" y="3249"/>
                    <a:pt x="2697" y="3284"/>
                    <a:pt x="2641" y="3284"/>
                  </a:cubicBezTo>
                  <a:cubicBezTo>
                    <a:pt x="2585" y="3284"/>
                    <a:pt x="2507" y="3249"/>
                    <a:pt x="2420" y="3180"/>
                  </a:cubicBezTo>
                  <a:cubicBezTo>
                    <a:pt x="2282" y="3180"/>
                    <a:pt x="2282" y="2869"/>
                    <a:pt x="2282" y="2731"/>
                  </a:cubicBezTo>
                  <a:lnTo>
                    <a:pt x="2420" y="2593"/>
                  </a:lnTo>
                  <a:cubicBezTo>
                    <a:pt x="2282" y="2454"/>
                    <a:pt x="2282" y="2454"/>
                    <a:pt x="2144" y="2316"/>
                  </a:cubicBezTo>
                  <a:cubicBezTo>
                    <a:pt x="2006" y="2316"/>
                    <a:pt x="2006" y="2178"/>
                    <a:pt x="2006" y="2178"/>
                  </a:cubicBezTo>
                  <a:lnTo>
                    <a:pt x="2006" y="1867"/>
                  </a:lnTo>
                  <a:cubicBezTo>
                    <a:pt x="2144" y="1867"/>
                    <a:pt x="2144" y="1729"/>
                    <a:pt x="2282" y="1729"/>
                  </a:cubicBezTo>
                  <a:cubicBezTo>
                    <a:pt x="2282" y="1729"/>
                    <a:pt x="2420" y="1729"/>
                    <a:pt x="2420" y="1867"/>
                  </a:cubicBezTo>
                  <a:cubicBezTo>
                    <a:pt x="2593" y="1867"/>
                    <a:pt x="2732" y="2005"/>
                    <a:pt x="2870" y="2178"/>
                  </a:cubicBezTo>
                  <a:cubicBezTo>
                    <a:pt x="2870" y="2005"/>
                    <a:pt x="2870" y="1867"/>
                    <a:pt x="3008" y="1867"/>
                  </a:cubicBezTo>
                  <a:cubicBezTo>
                    <a:pt x="3008" y="1729"/>
                    <a:pt x="3146" y="1729"/>
                    <a:pt x="3146" y="1729"/>
                  </a:cubicBezTo>
                  <a:close/>
                  <a:moveTo>
                    <a:pt x="2870" y="0"/>
                  </a:moveTo>
                  <a:cubicBezTo>
                    <a:pt x="2870" y="139"/>
                    <a:pt x="2732" y="139"/>
                    <a:pt x="2732" y="139"/>
                  </a:cubicBezTo>
                  <a:lnTo>
                    <a:pt x="2593" y="139"/>
                  </a:lnTo>
                  <a:cubicBezTo>
                    <a:pt x="2282" y="450"/>
                    <a:pt x="2006" y="588"/>
                    <a:pt x="1556" y="864"/>
                  </a:cubicBezTo>
                  <a:cubicBezTo>
                    <a:pt x="1142" y="1452"/>
                    <a:pt x="554" y="2005"/>
                    <a:pt x="1" y="2454"/>
                  </a:cubicBezTo>
                  <a:cubicBezTo>
                    <a:pt x="416" y="2869"/>
                    <a:pt x="865" y="3180"/>
                    <a:pt x="1280" y="3457"/>
                  </a:cubicBezTo>
                  <a:cubicBezTo>
                    <a:pt x="2006" y="3906"/>
                    <a:pt x="2870" y="4321"/>
                    <a:pt x="3596" y="4770"/>
                  </a:cubicBezTo>
                  <a:lnTo>
                    <a:pt x="6050" y="2316"/>
                  </a:lnTo>
                  <a:cubicBezTo>
                    <a:pt x="5324" y="1729"/>
                    <a:pt x="4598" y="1141"/>
                    <a:pt x="3734" y="588"/>
                  </a:cubicBezTo>
                  <a:cubicBezTo>
                    <a:pt x="3457" y="450"/>
                    <a:pt x="3146" y="139"/>
                    <a:pt x="2870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8"/>
            <p:cNvSpPr/>
            <p:nvPr/>
          </p:nvSpPr>
          <p:spPr>
            <a:xfrm>
              <a:off x="3168996" y="3962238"/>
              <a:ext cx="58999" cy="41595"/>
            </a:xfrm>
            <a:custGeom>
              <a:avLst/>
              <a:gdLst/>
              <a:ahLst/>
              <a:cxnLst/>
              <a:rect l="l" t="t" r="r" b="b"/>
              <a:pathLst>
                <a:path w="3285" h="2316" extrusionOk="0">
                  <a:moveTo>
                    <a:pt x="1" y="0"/>
                  </a:moveTo>
                  <a:lnTo>
                    <a:pt x="1" y="449"/>
                  </a:lnTo>
                  <a:cubicBezTo>
                    <a:pt x="416" y="726"/>
                    <a:pt x="865" y="1002"/>
                    <a:pt x="1280" y="1314"/>
                  </a:cubicBezTo>
                  <a:cubicBezTo>
                    <a:pt x="1729" y="1590"/>
                    <a:pt x="2282" y="1867"/>
                    <a:pt x="2870" y="2316"/>
                  </a:cubicBezTo>
                  <a:lnTo>
                    <a:pt x="3285" y="2316"/>
                  </a:lnTo>
                  <a:lnTo>
                    <a:pt x="3285" y="1867"/>
                  </a:lnTo>
                  <a:cubicBezTo>
                    <a:pt x="2593" y="1590"/>
                    <a:pt x="1729" y="1175"/>
                    <a:pt x="1003" y="726"/>
                  </a:cubicBezTo>
                  <a:cubicBezTo>
                    <a:pt x="692" y="588"/>
                    <a:pt x="416" y="311"/>
                    <a:pt x="1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8"/>
            <p:cNvSpPr/>
            <p:nvPr/>
          </p:nvSpPr>
          <p:spPr>
            <a:xfrm>
              <a:off x="3267093" y="397525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8"/>
            <p:cNvSpPr/>
            <p:nvPr/>
          </p:nvSpPr>
          <p:spPr>
            <a:xfrm>
              <a:off x="3370758" y="4039825"/>
              <a:ext cx="38506" cy="41613"/>
            </a:xfrm>
            <a:custGeom>
              <a:avLst/>
              <a:gdLst/>
              <a:ahLst/>
              <a:cxnLst/>
              <a:rect l="l" t="t" r="r" b="b"/>
              <a:pathLst>
                <a:path w="2144" h="2317" extrusionOk="0">
                  <a:moveTo>
                    <a:pt x="2144" y="1"/>
                  </a:moveTo>
                  <a:cubicBezTo>
                    <a:pt x="2005" y="139"/>
                    <a:pt x="1867" y="139"/>
                    <a:pt x="1729" y="312"/>
                  </a:cubicBezTo>
                  <a:lnTo>
                    <a:pt x="1" y="2040"/>
                  </a:lnTo>
                  <a:lnTo>
                    <a:pt x="1" y="2317"/>
                  </a:lnTo>
                  <a:cubicBezTo>
                    <a:pt x="277" y="1867"/>
                    <a:pt x="692" y="1452"/>
                    <a:pt x="1141" y="1176"/>
                  </a:cubicBezTo>
                  <a:lnTo>
                    <a:pt x="1003" y="1176"/>
                  </a:lnTo>
                  <a:cubicBezTo>
                    <a:pt x="1003" y="1176"/>
                    <a:pt x="1141" y="1176"/>
                    <a:pt x="1141" y="1003"/>
                  </a:cubicBezTo>
                  <a:cubicBezTo>
                    <a:pt x="1418" y="727"/>
                    <a:pt x="1867" y="450"/>
                    <a:pt x="2144" y="139"/>
                  </a:cubicBezTo>
                  <a:lnTo>
                    <a:pt x="2144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8"/>
            <p:cNvSpPr/>
            <p:nvPr/>
          </p:nvSpPr>
          <p:spPr>
            <a:xfrm>
              <a:off x="3295650" y="4045411"/>
              <a:ext cx="59609" cy="41003"/>
            </a:xfrm>
            <a:custGeom>
              <a:avLst/>
              <a:gdLst/>
              <a:ahLst/>
              <a:cxnLst/>
              <a:rect l="l" t="t" r="r" b="b"/>
              <a:pathLst>
                <a:path w="3319" h="2283" extrusionOk="0">
                  <a:moveTo>
                    <a:pt x="0" y="1"/>
                  </a:moveTo>
                  <a:lnTo>
                    <a:pt x="0" y="277"/>
                  </a:lnTo>
                  <a:cubicBezTo>
                    <a:pt x="553" y="692"/>
                    <a:pt x="1141" y="1280"/>
                    <a:pt x="1867" y="1556"/>
                  </a:cubicBezTo>
                  <a:cubicBezTo>
                    <a:pt x="2281" y="1867"/>
                    <a:pt x="2593" y="2144"/>
                    <a:pt x="3007" y="2282"/>
                  </a:cubicBezTo>
                  <a:lnTo>
                    <a:pt x="3318" y="2282"/>
                  </a:lnTo>
                  <a:lnTo>
                    <a:pt x="3318" y="1867"/>
                  </a:lnTo>
                  <a:cubicBezTo>
                    <a:pt x="2593" y="1418"/>
                    <a:pt x="1728" y="1141"/>
                    <a:pt x="1141" y="692"/>
                  </a:cubicBezTo>
                  <a:cubicBezTo>
                    <a:pt x="726" y="416"/>
                    <a:pt x="415" y="277"/>
                    <a:pt x="0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8"/>
            <p:cNvSpPr/>
            <p:nvPr/>
          </p:nvSpPr>
          <p:spPr>
            <a:xfrm>
              <a:off x="3336617" y="4014376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8"/>
            <p:cNvSpPr/>
            <p:nvPr/>
          </p:nvSpPr>
          <p:spPr>
            <a:xfrm>
              <a:off x="3295650" y="3980234"/>
              <a:ext cx="108658" cy="83209"/>
            </a:xfrm>
            <a:custGeom>
              <a:avLst/>
              <a:gdLst/>
              <a:ahLst/>
              <a:cxnLst/>
              <a:rect l="l" t="t" r="r" b="b"/>
              <a:pathLst>
                <a:path w="6050" h="4633" extrusionOk="0">
                  <a:moveTo>
                    <a:pt x="2454" y="1314"/>
                  </a:moveTo>
                  <a:cubicBezTo>
                    <a:pt x="2593" y="1314"/>
                    <a:pt x="2731" y="1314"/>
                    <a:pt x="2869" y="1452"/>
                  </a:cubicBezTo>
                  <a:cubicBezTo>
                    <a:pt x="2869" y="1452"/>
                    <a:pt x="3007" y="1590"/>
                    <a:pt x="3007" y="1729"/>
                  </a:cubicBezTo>
                  <a:lnTo>
                    <a:pt x="3318" y="1729"/>
                  </a:lnTo>
                  <a:cubicBezTo>
                    <a:pt x="3457" y="1660"/>
                    <a:pt x="3595" y="1625"/>
                    <a:pt x="3716" y="1625"/>
                  </a:cubicBezTo>
                  <a:cubicBezTo>
                    <a:pt x="3837" y="1625"/>
                    <a:pt x="3941" y="1660"/>
                    <a:pt x="4010" y="1729"/>
                  </a:cubicBezTo>
                  <a:lnTo>
                    <a:pt x="4321" y="2040"/>
                  </a:lnTo>
                  <a:cubicBezTo>
                    <a:pt x="4459" y="2178"/>
                    <a:pt x="4459" y="2316"/>
                    <a:pt x="4459" y="2455"/>
                  </a:cubicBezTo>
                  <a:cubicBezTo>
                    <a:pt x="4459" y="2904"/>
                    <a:pt x="4183" y="3180"/>
                    <a:pt x="4010" y="3457"/>
                  </a:cubicBezTo>
                  <a:cubicBezTo>
                    <a:pt x="3941" y="3543"/>
                    <a:pt x="3871" y="3587"/>
                    <a:pt x="3802" y="3587"/>
                  </a:cubicBezTo>
                  <a:cubicBezTo>
                    <a:pt x="3733" y="3587"/>
                    <a:pt x="3664" y="3543"/>
                    <a:pt x="3595" y="3457"/>
                  </a:cubicBezTo>
                  <a:cubicBezTo>
                    <a:pt x="3457" y="3457"/>
                    <a:pt x="3457" y="3180"/>
                    <a:pt x="3595" y="3042"/>
                  </a:cubicBezTo>
                  <a:cubicBezTo>
                    <a:pt x="3595" y="3042"/>
                    <a:pt x="3733" y="2904"/>
                    <a:pt x="3733" y="2766"/>
                  </a:cubicBezTo>
                  <a:cubicBezTo>
                    <a:pt x="3733" y="2766"/>
                    <a:pt x="3733" y="2593"/>
                    <a:pt x="3871" y="2593"/>
                  </a:cubicBezTo>
                  <a:lnTo>
                    <a:pt x="3871" y="2455"/>
                  </a:lnTo>
                  <a:lnTo>
                    <a:pt x="3871" y="2316"/>
                  </a:lnTo>
                  <a:lnTo>
                    <a:pt x="3733" y="2316"/>
                  </a:lnTo>
                  <a:lnTo>
                    <a:pt x="3733" y="2178"/>
                  </a:lnTo>
                  <a:lnTo>
                    <a:pt x="3595" y="2178"/>
                  </a:lnTo>
                  <a:lnTo>
                    <a:pt x="3457" y="2316"/>
                  </a:lnTo>
                  <a:cubicBezTo>
                    <a:pt x="3318" y="2316"/>
                    <a:pt x="3318" y="2455"/>
                    <a:pt x="3318" y="2455"/>
                  </a:cubicBezTo>
                  <a:lnTo>
                    <a:pt x="3318" y="2593"/>
                  </a:lnTo>
                  <a:cubicBezTo>
                    <a:pt x="3146" y="2766"/>
                    <a:pt x="3007" y="2766"/>
                    <a:pt x="2869" y="2766"/>
                  </a:cubicBezTo>
                  <a:cubicBezTo>
                    <a:pt x="2731" y="2766"/>
                    <a:pt x="2731" y="2593"/>
                    <a:pt x="2731" y="2455"/>
                  </a:cubicBezTo>
                  <a:lnTo>
                    <a:pt x="2731" y="2316"/>
                  </a:lnTo>
                  <a:lnTo>
                    <a:pt x="2731" y="2178"/>
                  </a:lnTo>
                  <a:cubicBezTo>
                    <a:pt x="2731" y="2178"/>
                    <a:pt x="2593" y="2178"/>
                    <a:pt x="2593" y="2040"/>
                  </a:cubicBezTo>
                  <a:lnTo>
                    <a:pt x="2454" y="1902"/>
                  </a:lnTo>
                  <a:lnTo>
                    <a:pt x="2281" y="1902"/>
                  </a:lnTo>
                  <a:cubicBezTo>
                    <a:pt x="2281" y="2040"/>
                    <a:pt x="2454" y="2040"/>
                    <a:pt x="2454" y="2178"/>
                  </a:cubicBezTo>
                  <a:lnTo>
                    <a:pt x="2454" y="2316"/>
                  </a:lnTo>
                  <a:lnTo>
                    <a:pt x="2281" y="2455"/>
                  </a:lnTo>
                  <a:cubicBezTo>
                    <a:pt x="2212" y="2524"/>
                    <a:pt x="2178" y="2558"/>
                    <a:pt x="2143" y="2558"/>
                  </a:cubicBezTo>
                  <a:cubicBezTo>
                    <a:pt x="2109" y="2558"/>
                    <a:pt x="2074" y="2524"/>
                    <a:pt x="2005" y="2455"/>
                  </a:cubicBezTo>
                  <a:cubicBezTo>
                    <a:pt x="2005" y="2455"/>
                    <a:pt x="1867" y="2455"/>
                    <a:pt x="1867" y="2316"/>
                  </a:cubicBezTo>
                  <a:cubicBezTo>
                    <a:pt x="1867" y="2178"/>
                    <a:pt x="1728" y="2040"/>
                    <a:pt x="1728" y="1902"/>
                  </a:cubicBezTo>
                  <a:cubicBezTo>
                    <a:pt x="1728" y="1729"/>
                    <a:pt x="1728" y="1729"/>
                    <a:pt x="1867" y="1590"/>
                  </a:cubicBezTo>
                  <a:lnTo>
                    <a:pt x="1867" y="1452"/>
                  </a:lnTo>
                  <a:cubicBezTo>
                    <a:pt x="1867" y="1452"/>
                    <a:pt x="2005" y="1452"/>
                    <a:pt x="2005" y="1314"/>
                  </a:cubicBezTo>
                  <a:close/>
                  <a:moveTo>
                    <a:pt x="2869" y="0"/>
                  </a:moveTo>
                  <a:cubicBezTo>
                    <a:pt x="2869" y="0"/>
                    <a:pt x="2869" y="173"/>
                    <a:pt x="2731" y="173"/>
                  </a:cubicBezTo>
                  <a:lnTo>
                    <a:pt x="2593" y="173"/>
                  </a:lnTo>
                  <a:cubicBezTo>
                    <a:pt x="2281" y="312"/>
                    <a:pt x="2005" y="588"/>
                    <a:pt x="1590" y="865"/>
                  </a:cubicBezTo>
                  <a:cubicBezTo>
                    <a:pt x="1141" y="1314"/>
                    <a:pt x="553" y="1902"/>
                    <a:pt x="0" y="2455"/>
                  </a:cubicBezTo>
                  <a:cubicBezTo>
                    <a:pt x="415" y="2766"/>
                    <a:pt x="864" y="3180"/>
                    <a:pt x="1279" y="3457"/>
                  </a:cubicBezTo>
                  <a:cubicBezTo>
                    <a:pt x="2005" y="3906"/>
                    <a:pt x="2869" y="4321"/>
                    <a:pt x="3595" y="4632"/>
                  </a:cubicBezTo>
                  <a:cubicBezTo>
                    <a:pt x="4459" y="3768"/>
                    <a:pt x="5185" y="3042"/>
                    <a:pt x="6049" y="2316"/>
                  </a:cubicBezTo>
                  <a:cubicBezTo>
                    <a:pt x="5323" y="1729"/>
                    <a:pt x="4597" y="1037"/>
                    <a:pt x="3733" y="450"/>
                  </a:cubicBezTo>
                  <a:cubicBezTo>
                    <a:pt x="3457" y="312"/>
                    <a:pt x="3146" y="173"/>
                    <a:pt x="2869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8"/>
            <p:cNvSpPr/>
            <p:nvPr/>
          </p:nvSpPr>
          <p:spPr>
            <a:xfrm>
              <a:off x="3274529" y="4029893"/>
              <a:ext cx="5621" cy="12428"/>
            </a:xfrm>
            <a:custGeom>
              <a:avLst/>
              <a:gdLst/>
              <a:ahLst/>
              <a:cxnLst/>
              <a:rect l="l" t="t" r="r" b="b"/>
              <a:pathLst>
                <a:path w="313" h="692" extrusionOk="0">
                  <a:moveTo>
                    <a:pt x="174" y="1"/>
                  </a:moveTo>
                  <a:cubicBezTo>
                    <a:pt x="1" y="139"/>
                    <a:pt x="1" y="554"/>
                    <a:pt x="174" y="692"/>
                  </a:cubicBezTo>
                  <a:lnTo>
                    <a:pt x="312" y="692"/>
                  </a:lnTo>
                  <a:cubicBezTo>
                    <a:pt x="174" y="554"/>
                    <a:pt x="174" y="277"/>
                    <a:pt x="174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8"/>
            <p:cNvSpPr/>
            <p:nvPr/>
          </p:nvSpPr>
          <p:spPr>
            <a:xfrm>
              <a:off x="3391251" y="4057839"/>
              <a:ext cx="18" cy="3107"/>
            </a:xfrm>
            <a:custGeom>
              <a:avLst/>
              <a:gdLst/>
              <a:ahLst/>
              <a:cxnLst/>
              <a:rect l="l" t="t" r="r" b="b"/>
              <a:pathLst>
                <a:path w="1" h="173" extrusionOk="0">
                  <a:moveTo>
                    <a:pt x="0" y="173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8"/>
            <p:cNvSpPr/>
            <p:nvPr/>
          </p:nvSpPr>
          <p:spPr>
            <a:xfrm>
              <a:off x="3473813" y="4107499"/>
              <a:ext cx="8082" cy="7471"/>
            </a:xfrm>
            <a:custGeom>
              <a:avLst/>
              <a:gdLst/>
              <a:ahLst/>
              <a:cxnLst/>
              <a:rect l="l" t="t" r="r" b="b"/>
              <a:pathLst>
                <a:path w="450" h="416" extrusionOk="0">
                  <a:moveTo>
                    <a:pt x="139" y="0"/>
                  </a:moveTo>
                  <a:lnTo>
                    <a:pt x="139" y="139"/>
                  </a:lnTo>
                  <a:cubicBezTo>
                    <a:pt x="139" y="139"/>
                    <a:pt x="139" y="277"/>
                    <a:pt x="0" y="277"/>
                  </a:cubicBezTo>
                  <a:lnTo>
                    <a:pt x="0" y="415"/>
                  </a:lnTo>
                  <a:lnTo>
                    <a:pt x="311" y="415"/>
                  </a:lnTo>
                  <a:lnTo>
                    <a:pt x="311" y="277"/>
                  </a:lnTo>
                  <a:lnTo>
                    <a:pt x="450" y="277"/>
                  </a:lnTo>
                  <a:lnTo>
                    <a:pt x="450" y="139"/>
                  </a:lnTo>
                  <a:lnTo>
                    <a:pt x="450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8"/>
            <p:cNvSpPr/>
            <p:nvPr/>
          </p:nvSpPr>
          <p:spPr>
            <a:xfrm>
              <a:off x="3417311" y="4063425"/>
              <a:ext cx="105551" cy="85059"/>
            </a:xfrm>
            <a:custGeom>
              <a:avLst/>
              <a:gdLst/>
              <a:ahLst/>
              <a:cxnLst/>
              <a:rect l="l" t="t" r="r" b="b"/>
              <a:pathLst>
                <a:path w="5877" h="4736" extrusionOk="0">
                  <a:moveTo>
                    <a:pt x="2282" y="1141"/>
                  </a:moveTo>
                  <a:cubicBezTo>
                    <a:pt x="2420" y="1279"/>
                    <a:pt x="2593" y="1417"/>
                    <a:pt x="2420" y="1590"/>
                  </a:cubicBezTo>
                  <a:lnTo>
                    <a:pt x="2420" y="1728"/>
                  </a:lnTo>
                  <a:lnTo>
                    <a:pt x="2420" y="2005"/>
                  </a:lnTo>
                  <a:lnTo>
                    <a:pt x="2420" y="2281"/>
                  </a:lnTo>
                  <a:cubicBezTo>
                    <a:pt x="2420" y="2281"/>
                    <a:pt x="2593" y="2454"/>
                    <a:pt x="2593" y="2593"/>
                  </a:cubicBezTo>
                  <a:lnTo>
                    <a:pt x="2732" y="2593"/>
                  </a:lnTo>
                  <a:cubicBezTo>
                    <a:pt x="2732" y="2593"/>
                    <a:pt x="2732" y="2454"/>
                    <a:pt x="2870" y="2281"/>
                  </a:cubicBezTo>
                  <a:lnTo>
                    <a:pt x="2870" y="2143"/>
                  </a:lnTo>
                  <a:lnTo>
                    <a:pt x="3008" y="2005"/>
                  </a:lnTo>
                  <a:cubicBezTo>
                    <a:pt x="3146" y="2005"/>
                    <a:pt x="3146" y="1867"/>
                    <a:pt x="3146" y="1867"/>
                  </a:cubicBezTo>
                  <a:lnTo>
                    <a:pt x="3734" y="1867"/>
                  </a:lnTo>
                  <a:lnTo>
                    <a:pt x="4010" y="2143"/>
                  </a:lnTo>
                  <a:cubicBezTo>
                    <a:pt x="4010" y="2143"/>
                    <a:pt x="4149" y="2281"/>
                    <a:pt x="4149" y="2454"/>
                  </a:cubicBezTo>
                  <a:lnTo>
                    <a:pt x="4149" y="2731"/>
                  </a:lnTo>
                  <a:cubicBezTo>
                    <a:pt x="4149" y="2869"/>
                    <a:pt x="4010" y="3007"/>
                    <a:pt x="4010" y="3007"/>
                  </a:cubicBezTo>
                  <a:cubicBezTo>
                    <a:pt x="3872" y="3146"/>
                    <a:pt x="3734" y="3318"/>
                    <a:pt x="3596" y="3457"/>
                  </a:cubicBezTo>
                  <a:cubicBezTo>
                    <a:pt x="3457" y="3457"/>
                    <a:pt x="3285" y="3457"/>
                    <a:pt x="3146" y="3595"/>
                  </a:cubicBezTo>
                  <a:cubicBezTo>
                    <a:pt x="2870" y="3595"/>
                    <a:pt x="2593" y="3457"/>
                    <a:pt x="2282" y="3146"/>
                  </a:cubicBezTo>
                  <a:cubicBezTo>
                    <a:pt x="2144" y="2869"/>
                    <a:pt x="2006" y="2593"/>
                    <a:pt x="1867" y="2281"/>
                  </a:cubicBezTo>
                  <a:lnTo>
                    <a:pt x="1867" y="1417"/>
                  </a:lnTo>
                  <a:lnTo>
                    <a:pt x="2144" y="1141"/>
                  </a:lnTo>
                  <a:close/>
                  <a:moveTo>
                    <a:pt x="2732" y="0"/>
                  </a:moveTo>
                  <a:cubicBezTo>
                    <a:pt x="2732" y="138"/>
                    <a:pt x="2732" y="138"/>
                    <a:pt x="2593" y="138"/>
                  </a:cubicBezTo>
                  <a:lnTo>
                    <a:pt x="2420" y="138"/>
                  </a:lnTo>
                  <a:cubicBezTo>
                    <a:pt x="2144" y="415"/>
                    <a:pt x="1867" y="553"/>
                    <a:pt x="1556" y="864"/>
                  </a:cubicBezTo>
                  <a:lnTo>
                    <a:pt x="1" y="2454"/>
                  </a:lnTo>
                  <a:cubicBezTo>
                    <a:pt x="277" y="2731"/>
                    <a:pt x="692" y="3146"/>
                    <a:pt x="1142" y="3457"/>
                  </a:cubicBezTo>
                  <a:cubicBezTo>
                    <a:pt x="1867" y="3871"/>
                    <a:pt x="2732" y="4321"/>
                    <a:pt x="3457" y="4736"/>
                  </a:cubicBezTo>
                  <a:cubicBezTo>
                    <a:pt x="4322" y="3871"/>
                    <a:pt x="5186" y="3146"/>
                    <a:pt x="5877" y="2281"/>
                  </a:cubicBezTo>
                  <a:cubicBezTo>
                    <a:pt x="5186" y="1728"/>
                    <a:pt x="4460" y="1141"/>
                    <a:pt x="3596" y="553"/>
                  </a:cubicBezTo>
                  <a:cubicBezTo>
                    <a:pt x="3285" y="277"/>
                    <a:pt x="3008" y="138"/>
                    <a:pt x="2732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8"/>
            <p:cNvSpPr/>
            <p:nvPr/>
          </p:nvSpPr>
          <p:spPr>
            <a:xfrm>
              <a:off x="3479399" y="410749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8"/>
            <p:cNvSpPr/>
            <p:nvPr/>
          </p:nvSpPr>
          <p:spPr>
            <a:xfrm>
              <a:off x="3414222" y="4127973"/>
              <a:ext cx="59609" cy="44110"/>
            </a:xfrm>
            <a:custGeom>
              <a:avLst/>
              <a:gdLst/>
              <a:ahLst/>
              <a:cxnLst/>
              <a:rect l="l" t="t" r="r" b="b"/>
              <a:pathLst>
                <a:path w="3319" h="2456" extrusionOk="0">
                  <a:moveTo>
                    <a:pt x="0" y="1"/>
                  </a:moveTo>
                  <a:lnTo>
                    <a:pt x="0" y="416"/>
                  </a:lnTo>
                  <a:cubicBezTo>
                    <a:pt x="588" y="865"/>
                    <a:pt x="1175" y="1142"/>
                    <a:pt x="1728" y="1591"/>
                  </a:cubicBezTo>
                  <a:cubicBezTo>
                    <a:pt x="2178" y="1867"/>
                    <a:pt x="2592" y="2006"/>
                    <a:pt x="2904" y="2317"/>
                  </a:cubicBezTo>
                  <a:cubicBezTo>
                    <a:pt x="3042" y="2317"/>
                    <a:pt x="3180" y="2455"/>
                    <a:pt x="3318" y="2455"/>
                  </a:cubicBezTo>
                  <a:lnTo>
                    <a:pt x="3318" y="1867"/>
                  </a:lnTo>
                  <a:cubicBezTo>
                    <a:pt x="2592" y="1591"/>
                    <a:pt x="1901" y="1142"/>
                    <a:pt x="1175" y="727"/>
                  </a:cubicBezTo>
                  <a:cubicBezTo>
                    <a:pt x="726" y="589"/>
                    <a:pt x="449" y="277"/>
                    <a:pt x="173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8"/>
            <p:cNvSpPr/>
            <p:nvPr/>
          </p:nvSpPr>
          <p:spPr>
            <a:xfrm>
              <a:off x="3489330" y="4123016"/>
              <a:ext cx="39135" cy="49067"/>
            </a:xfrm>
            <a:custGeom>
              <a:avLst/>
              <a:gdLst/>
              <a:ahLst/>
              <a:cxnLst/>
              <a:rect l="l" t="t" r="r" b="b"/>
              <a:pathLst>
                <a:path w="2179" h="2732" extrusionOk="0">
                  <a:moveTo>
                    <a:pt x="2178" y="0"/>
                  </a:moveTo>
                  <a:cubicBezTo>
                    <a:pt x="2040" y="139"/>
                    <a:pt x="1867" y="277"/>
                    <a:pt x="1729" y="277"/>
                  </a:cubicBezTo>
                  <a:cubicBezTo>
                    <a:pt x="1176" y="865"/>
                    <a:pt x="588" y="1418"/>
                    <a:pt x="139" y="2005"/>
                  </a:cubicBezTo>
                  <a:lnTo>
                    <a:pt x="0" y="2005"/>
                  </a:lnTo>
                  <a:lnTo>
                    <a:pt x="0" y="2143"/>
                  </a:lnTo>
                  <a:cubicBezTo>
                    <a:pt x="0" y="2282"/>
                    <a:pt x="0" y="2593"/>
                    <a:pt x="139" y="2731"/>
                  </a:cubicBezTo>
                  <a:lnTo>
                    <a:pt x="312" y="2731"/>
                  </a:lnTo>
                  <a:lnTo>
                    <a:pt x="312" y="2593"/>
                  </a:lnTo>
                  <a:cubicBezTo>
                    <a:pt x="726" y="2005"/>
                    <a:pt x="1176" y="1556"/>
                    <a:pt x="1590" y="1141"/>
                  </a:cubicBezTo>
                  <a:cubicBezTo>
                    <a:pt x="1729" y="1141"/>
                    <a:pt x="1729" y="1141"/>
                    <a:pt x="1729" y="1003"/>
                  </a:cubicBezTo>
                  <a:cubicBezTo>
                    <a:pt x="1867" y="865"/>
                    <a:pt x="2040" y="692"/>
                    <a:pt x="2178" y="553"/>
                  </a:cubicBezTo>
                  <a:lnTo>
                    <a:pt x="2178" y="415"/>
                  </a:lnTo>
                  <a:lnTo>
                    <a:pt x="2178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8"/>
            <p:cNvSpPr/>
            <p:nvPr/>
          </p:nvSpPr>
          <p:spPr>
            <a:xfrm>
              <a:off x="3517887" y="4143508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8"/>
            <p:cNvSpPr/>
            <p:nvPr/>
          </p:nvSpPr>
          <p:spPr>
            <a:xfrm>
              <a:off x="3615966" y="4205578"/>
              <a:ext cx="39135" cy="49067"/>
            </a:xfrm>
            <a:custGeom>
              <a:avLst/>
              <a:gdLst/>
              <a:ahLst/>
              <a:cxnLst/>
              <a:rect l="l" t="t" r="r" b="b"/>
              <a:pathLst>
                <a:path w="2179" h="2732" extrusionOk="0">
                  <a:moveTo>
                    <a:pt x="2178" y="1"/>
                  </a:moveTo>
                  <a:cubicBezTo>
                    <a:pt x="2040" y="139"/>
                    <a:pt x="1902" y="139"/>
                    <a:pt x="1729" y="277"/>
                  </a:cubicBezTo>
                  <a:cubicBezTo>
                    <a:pt x="1176" y="865"/>
                    <a:pt x="588" y="1452"/>
                    <a:pt x="174" y="2005"/>
                  </a:cubicBezTo>
                  <a:lnTo>
                    <a:pt x="1" y="2005"/>
                  </a:lnTo>
                  <a:cubicBezTo>
                    <a:pt x="1" y="2316"/>
                    <a:pt x="1" y="2455"/>
                    <a:pt x="174" y="2731"/>
                  </a:cubicBezTo>
                  <a:cubicBezTo>
                    <a:pt x="450" y="2144"/>
                    <a:pt x="865" y="1729"/>
                    <a:pt x="1452" y="1279"/>
                  </a:cubicBezTo>
                  <a:cubicBezTo>
                    <a:pt x="1591" y="1141"/>
                    <a:pt x="1729" y="1003"/>
                    <a:pt x="2040" y="865"/>
                  </a:cubicBezTo>
                  <a:cubicBezTo>
                    <a:pt x="2040" y="726"/>
                    <a:pt x="2178" y="588"/>
                    <a:pt x="2178" y="588"/>
                  </a:cubicBezTo>
                  <a:lnTo>
                    <a:pt x="2178" y="415"/>
                  </a:lnTo>
                  <a:lnTo>
                    <a:pt x="2178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8"/>
            <p:cNvSpPr/>
            <p:nvPr/>
          </p:nvSpPr>
          <p:spPr>
            <a:xfrm>
              <a:off x="3541468" y="4208057"/>
              <a:ext cx="58999" cy="46588"/>
            </a:xfrm>
            <a:custGeom>
              <a:avLst/>
              <a:gdLst/>
              <a:ahLst/>
              <a:cxnLst/>
              <a:rect l="l" t="t" r="r" b="b"/>
              <a:pathLst>
                <a:path w="3285" h="2594" extrusionOk="0">
                  <a:moveTo>
                    <a:pt x="1" y="1"/>
                  </a:moveTo>
                  <a:lnTo>
                    <a:pt x="1" y="450"/>
                  </a:lnTo>
                  <a:cubicBezTo>
                    <a:pt x="554" y="865"/>
                    <a:pt x="1280" y="1453"/>
                    <a:pt x="1867" y="1729"/>
                  </a:cubicBezTo>
                  <a:cubicBezTo>
                    <a:pt x="2282" y="2178"/>
                    <a:pt x="2870" y="2455"/>
                    <a:pt x="3285" y="2593"/>
                  </a:cubicBezTo>
                  <a:lnTo>
                    <a:pt x="3285" y="2006"/>
                  </a:lnTo>
                  <a:cubicBezTo>
                    <a:pt x="2593" y="1591"/>
                    <a:pt x="1867" y="1314"/>
                    <a:pt x="1142" y="865"/>
                  </a:cubicBezTo>
                  <a:cubicBezTo>
                    <a:pt x="692" y="588"/>
                    <a:pt x="416" y="450"/>
                    <a:pt x="139" y="139"/>
                  </a:cubicBezTo>
                  <a:cubicBezTo>
                    <a:pt x="1" y="139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8"/>
            <p:cNvSpPr/>
            <p:nvPr/>
          </p:nvSpPr>
          <p:spPr>
            <a:xfrm>
              <a:off x="3579957" y="4177022"/>
              <a:ext cx="10578" cy="13057"/>
            </a:xfrm>
            <a:custGeom>
              <a:avLst/>
              <a:gdLst/>
              <a:ahLst/>
              <a:cxnLst/>
              <a:rect l="l" t="t" r="r" b="b"/>
              <a:pathLst>
                <a:path w="589" h="727" extrusionOk="0">
                  <a:moveTo>
                    <a:pt x="277" y="1"/>
                  </a:moveTo>
                  <a:cubicBezTo>
                    <a:pt x="277" y="139"/>
                    <a:pt x="139" y="139"/>
                    <a:pt x="139" y="139"/>
                  </a:cubicBezTo>
                  <a:lnTo>
                    <a:pt x="139" y="277"/>
                  </a:lnTo>
                  <a:cubicBezTo>
                    <a:pt x="139" y="277"/>
                    <a:pt x="1" y="277"/>
                    <a:pt x="1" y="450"/>
                  </a:cubicBezTo>
                  <a:lnTo>
                    <a:pt x="1" y="588"/>
                  </a:lnTo>
                  <a:lnTo>
                    <a:pt x="139" y="588"/>
                  </a:lnTo>
                  <a:lnTo>
                    <a:pt x="277" y="726"/>
                  </a:lnTo>
                  <a:lnTo>
                    <a:pt x="450" y="726"/>
                  </a:lnTo>
                  <a:lnTo>
                    <a:pt x="450" y="588"/>
                  </a:lnTo>
                  <a:lnTo>
                    <a:pt x="589" y="588"/>
                  </a:lnTo>
                  <a:lnTo>
                    <a:pt x="589" y="450"/>
                  </a:lnTo>
                  <a:lnTo>
                    <a:pt x="589" y="277"/>
                  </a:lnTo>
                  <a:lnTo>
                    <a:pt x="589" y="139"/>
                  </a:lnTo>
                  <a:lnTo>
                    <a:pt x="45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8"/>
            <p:cNvSpPr/>
            <p:nvPr/>
          </p:nvSpPr>
          <p:spPr>
            <a:xfrm>
              <a:off x="3543965" y="4145987"/>
              <a:ext cx="106162" cy="82580"/>
            </a:xfrm>
            <a:custGeom>
              <a:avLst/>
              <a:gdLst/>
              <a:ahLst/>
              <a:cxnLst/>
              <a:rect l="l" t="t" r="r" b="b"/>
              <a:pathLst>
                <a:path w="5911" h="4598" extrusionOk="0">
                  <a:moveTo>
                    <a:pt x="2731" y="1141"/>
                  </a:moveTo>
                  <a:cubicBezTo>
                    <a:pt x="3318" y="1314"/>
                    <a:pt x="3733" y="1729"/>
                    <a:pt x="4183" y="2005"/>
                  </a:cubicBezTo>
                  <a:cubicBezTo>
                    <a:pt x="4321" y="2005"/>
                    <a:pt x="4459" y="2316"/>
                    <a:pt x="4321" y="2454"/>
                  </a:cubicBezTo>
                  <a:cubicBezTo>
                    <a:pt x="4252" y="2524"/>
                    <a:pt x="4174" y="2558"/>
                    <a:pt x="4096" y="2558"/>
                  </a:cubicBezTo>
                  <a:cubicBezTo>
                    <a:pt x="4018" y="2558"/>
                    <a:pt x="3941" y="2524"/>
                    <a:pt x="3871" y="2454"/>
                  </a:cubicBezTo>
                  <a:cubicBezTo>
                    <a:pt x="3595" y="2316"/>
                    <a:pt x="3457" y="2178"/>
                    <a:pt x="3146" y="2005"/>
                  </a:cubicBezTo>
                  <a:lnTo>
                    <a:pt x="3146" y="2178"/>
                  </a:lnTo>
                  <a:cubicBezTo>
                    <a:pt x="3146" y="2316"/>
                    <a:pt x="3146" y="2454"/>
                    <a:pt x="3007" y="2454"/>
                  </a:cubicBezTo>
                  <a:cubicBezTo>
                    <a:pt x="3007" y="2593"/>
                    <a:pt x="3007" y="2731"/>
                    <a:pt x="2869" y="2731"/>
                  </a:cubicBezTo>
                  <a:cubicBezTo>
                    <a:pt x="2869" y="2869"/>
                    <a:pt x="2731" y="2869"/>
                    <a:pt x="2593" y="2869"/>
                  </a:cubicBezTo>
                  <a:cubicBezTo>
                    <a:pt x="2593" y="3042"/>
                    <a:pt x="2454" y="3042"/>
                    <a:pt x="2281" y="3042"/>
                  </a:cubicBezTo>
                  <a:cubicBezTo>
                    <a:pt x="2143" y="3042"/>
                    <a:pt x="2143" y="3042"/>
                    <a:pt x="2005" y="2869"/>
                  </a:cubicBezTo>
                  <a:cubicBezTo>
                    <a:pt x="1867" y="2869"/>
                    <a:pt x="1728" y="2731"/>
                    <a:pt x="1728" y="2731"/>
                  </a:cubicBezTo>
                  <a:cubicBezTo>
                    <a:pt x="1590" y="2593"/>
                    <a:pt x="1590" y="2593"/>
                    <a:pt x="1590" y="2454"/>
                  </a:cubicBezTo>
                  <a:cubicBezTo>
                    <a:pt x="1417" y="2454"/>
                    <a:pt x="1417" y="2316"/>
                    <a:pt x="1417" y="2178"/>
                  </a:cubicBezTo>
                  <a:lnTo>
                    <a:pt x="1417" y="1867"/>
                  </a:lnTo>
                  <a:lnTo>
                    <a:pt x="1867" y="1452"/>
                  </a:lnTo>
                  <a:cubicBezTo>
                    <a:pt x="2005" y="1314"/>
                    <a:pt x="2143" y="1141"/>
                    <a:pt x="2454" y="1141"/>
                  </a:cubicBezTo>
                  <a:close/>
                  <a:moveTo>
                    <a:pt x="2731" y="0"/>
                  </a:moveTo>
                  <a:cubicBezTo>
                    <a:pt x="2731" y="0"/>
                    <a:pt x="2731" y="139"/>
                    <a:pt x="2593" y="139"/>
                  </a:cubicBezTo>
                  <a:lnTo>
                    <a:pt x="2454" y="139"/>
                  </a:lnTo>
                  <a:cubicBezTo>
                    <a:pt x="2143" y="277"/>
                    <a:pt x="1867" y="588"/>
                    <a:pt x="1590" y="864"/>
                  </a:cubicBezTo>
                  <a:cubicBezTo>
                    <a:pt x="1003" y="1314"/>
                    <a:pt x="415" y="1867"/>
                    <a:pt x="0" y="2454"/>
                  </a:cubicBezTo>
                  <a:cubicBezTo>
                    <a:pt x="277" y="2731"/>
                    <a:pt x="726" y="3042"/>
                    <a:pt x="1141" y="3457"/>
                  </a:cubicBezTo>
                  <a:cubicBezTo>
                    <a:pt x="1867" y="3906"/>
                    <a:pt x="2731" y="4321"/>
                    <a:pt x="3457" y="4597"/>
                  </a:cubicBezTo>
                  <a:cubicBezTo>
                    <a:pt x="4321" y="3733"/>
                    <a:pt x="5185" y="3042"/>
                    <a:pt x="5911" y="2316"/>
                  </a:cubicBezTo>
                  <a:cubicBezTo>
                    <a:pt x="5185" y="1729"/>
                    <a:pt x="4459" y="1003"/>
                    <a:pt x="3595" y="450"/>
                  </a:cubicBezTo>
                  <a:cubicBezTo>
                    <a:pt x="3318" y="277"/>
                    <a:pt x="3007" y="139"/>
                    <a:pt x="2731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8"/>
            <p:cNvSpPr/>
            <p:nvPr/>
          </p:nvSpPr>
          <p:spPr>
            <a:xfrm>
              <a:off x="3642044" y="422854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8"/>
            <p:cNvSpPr/>
            <p:nvPr/>
          </p:nvSpPr>
          <p:spPr>
            <a:xfrm>
              <a:off x="2930613" y="3949199"/>
              <a:ext cx="21139" cy="77605"/>
            </a:xfrm>
            <a:custGeom>
              <a:avLst/>
              <a:gdLst/>
              <a:ahLst/>
              <a:cxnLst/>
              <a:rect l="l" t="t" r="r" b="b"/>
              <a:pathLst>
                <a:path w="1177" h="4321" extrusionOk="0">
                  <a:moveTo>
                    <a:pt x="865" y="0"/>
                  </a:moveTo>
                  <a:cubicBezTo>
                    <a:pt x="588" y="173"/>
                    <a:pt x="312" y="450"/>
                    <a:pt x="1" y="588"/>
                  </a:cubicBezTo>
                  <a:cubicBezTo>
                    <a:pt x="139" y="726"/>
                    <a:pt x="139" y="726"/>
                    <a:pt x="139" y="864"/>
                  </a:cubicBezTo>
                  <a:cubicBezTo>
                    <a:pt x="139" y="1901"/>
                    <a:pt x="139" y="2904"/>
                    <a:pt x="312" y="3906"/>
                  </a:cubicBezTo>
                  <a:cubicBezTo>
                    <a:pt x="450" y="4044"/>
                    <a:pt x="450" y="4183"/>
                    <a:pt x="450" y="4321"/>
                  </a:cubicBezTo>
                  <a:cubicBezTo>
                    <a:pt x="588" y="4183"/>
                    <a:pt x="727" y="4044"/>
                    <a:pt x="865" y="3768"/>
                  </a:cubicBezTo>
                  <a:cubicBezTo>
                    <a:pt x="1003" y="3768"/>
                    <a:pt x="1003" y="3768"/>
                    <a:pt x="1176" y="3630"/>
                  </a:cubicBezTo>
                  <a:cubicBezTo>
                    <a:pt x="865" y="2454"/>
                    <a:pt x="865" y="1175"/>
                    <a:pt x="865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8"/>
            <p:cNvSpPr/>
            <p:nvPr/>
          </p:nvSpPr>
          <p:spPr>
            <a:xfrm>
              <a:off x="3044838" y="3869115"/>
              <a:ext cx="12446" cy="57131"/>
            </a:xfrm>
            <a:custGeom>
              <a:avLst/>
              <a:gdLst/>
              <a:ahLst/>
              <a:cxnLst/>
              <a:rect l="l" t="t" r="r" b="b"/>
              <a:pathLst>
                <a:path w="693" h="3181" extrusionOk="0">
                  <a:moveTo>
                    <a:pt x="554" y="0"/>
                  </a:moveTo>
                  <a:cubicBezTo>
                    <a:pt x="416" y="139"/>
                    <a:pt x="416" y="311"/>
                    <a:pt x="277" y="311"/>
                  </a:cubicBezTo>
                  <a:cubicBezTo>
                    <a:pt x="277" y="1314"/>
                    <a:pt x="1" y="2178"/>
                    <a:pt x="139" y="3180"/>
                  </a:cubicBezTo>
                  <a:cubicBezTo>
                    <a:pt x="277" y="3042"/>
                    <a:pt x="416" y="3042"/>
                    <a:pt x="416" y="2904"/>
                  </a:cubicBezTo>
                  <a:cubicBezTo>
                    <a:pt x="554" y="2904"/>
                    <a:pt x="554" y="2731"/>
                    <a:pt x="692" y="2731"/>
                  </a:cubicBezTo>
                  <a:cubicBezTo>
                    <a:pt x="554" y="2593"/>
                    <a:pt x="554" y="2593"/>
                    <a:pt x="554" y="2454"/>
                  </a:cubicBezTo>
                  <a:lnTo>
                    <a:pt x="554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8"/>
            <p:cNvSpPr/>
            <p:nvPr/>
          </p:nvSpPr>
          <p:spPr>
            <a:xfrm>
              <a:off x="3145414" y="3797096"/>
              <a:ext cx="10560" cy="56520"/>
            </a:xfrm>
            <a:custGeom>
              <a:avLst/>
              <a:gdLst/>
              <a:ahLst/>
              <a:cxnLst/>
              <a:rect l="l" t="t" r="r" b="b"/>
              <a:pathLst>
                <a:path w="588" h="3147" extrusionOk="0">
                  <a:moveTo>
                    <a:pt x="588" y="1"/>
                  </a:moveTo>
                  <a:lnTo>
                    <a:pt x="588" y="1"/>
                  </a:lnTo>
                  <a:cubicBezTo>
                    <a:pt x="450" y="139"/>
                    <a:pt x="277" y="139"/>
                    <a:pt x="139" y="277"/>
                  </a:cubicBezTo>
                  <a:cubicBezTo>
                    <a:pt x="139" y="1280"/>
                    <a:pt x="0" y="2144"/>
                    <a:pt x="0" y="3146"/>
                  </a:cubicBezTo>
                  <a:cubicBezTo>
                    <a:pt x="139" y="3008"/>
                    <a:pt x="450" y="2870"/>
                    <a:pt x="588" y="2731"/>
                  </a:cubicBezTo>
                  <a:cubicBezTo>
                    <a:pt x="450" y="2593"/>
                    <a:pt x="450" y="2593"/>
                    <a:pt x="450" y="2420"/>
                  </a:cubicBezTo>
                  <a:cubicBezTo>
                    <a:pt x="450" y="1556"/>
                    <a:pt x="588" y="865"/>
                    <a:pt x="588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8"/>
            <p:cNvSpPr/>
            <p:nvPr/>
          </p:nvSpPr>
          <p:spPr>
            <a:xfrm>
              <a:off x="3103819" y="3828149"/>
              <a:ext cx="15535" cy="54024"/>
            </a:xfrm>
            <a:custGeom>
              <a:avLst/>
              <a:gdLst/>
              <a:ahLst/>
              <a:cxnLst/>
              <a:rect l="l" t="t" r="r" b="b"/>
              <a:pathLst>
                <a:path w="865" h="3008" extrusionOk="0">
                  <a:moveTo>
                    <a:pt x="726" y="0"/>
                  </a:moveTo>
                  <a:cubicBezTo>
                    <a:pt x="588" y="0"/>
                    <a:pt x="450" y="138"/>
                    <a:pt x="312" y="277"/>
                  </a:cubicBezTo>
                  <a:cubicBezTo>
                    <a:pt x="312" y="1141"/>
                    <a:pt x="173" y="1867"/>
                    <a:pt x="1" y="2731"/>
                  </a:cubicBezTo>
                  <a:lnTo>
                    <a:pt x="1" y="3007"/>
                  </a:lnTo>
                  <a:cubicBezTo>
                    <a:pt x="312" y="2869"/>
                    <a:pt x="588" y="2592"/>
                    <a:pt x="865" y="2420"/>
                  </a:cubicBezTo>
                  <a:cubicBezTo>
                    <a:pt x="726" y="2420"/>
                    <a:pt x="726" y="2281"/>
                    <a:pt x="726" y="2281"/>
                  </a:cubicBezTo>
                  <a:lnTo>
                    <a:pt x="726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8"/>
            <p:cNvSpPr/>
            <p:nvPr/>
          </p:nvSpPr>
          <p:spPr>
            <a:xfrm>
              <a:off x="3085823" y="3840559"/>
              <a:ext cx="13039" cy="54652"/>
            </a:xfrm>
            <a:custGeom>
              <a:avLst/>
              <a:gdLst/>
              <a:ahLst/>
              <a:cxnLst/>
              <a:rect l="l" t="t" r="r" b="b"/>
              <a:pathLst>
                <a:path w="726" h="3043" extrusionOk="0">
                  <a:moveTo>
                    <a:pt x="726" y="0"/>
                  </a:moveTo>
                  <a:cubicBezTo>
                    <a:pt x="588" y="0"/>
                    <a:pt x="449" y="173"/>
                    <a:pt x="138" y="311"/>
                  </a:cubicBezTo>
                  <a:lnTo>
                    <a:pt x="138" y="1590"/>
                  </a:lnTo>
                  <a:cubicBezTo>
                    <a:pt x="0" y="1901"/>
                    <a:pt x="0" y="2316"/>
                    <a:pt x="0" y="2766"/>
                  </a:cubicBezTo>
                  <a:cubicBezTo>
                    <a:pt x="0" y="2904"/>
                    <a:pt x="138" y="2904"/>
                    <a:pt x="138" y="3042"/>
                  </a:cubicBezTo>
                  <a:cubicBezTo>
                    <a:pt x="138" y="2904"/>
                    <a:pt x="311" y="2904"/>
                    <a:pt x="449" y="2766"/>
                  </a:cubicBezTo>
                  <a:lnTo>
                    <a:pt x="311" y="2593"/>
                  </a:lnTo>
                  <a:cubicBezTo>
                    <a:pt x="449" y="1901"/>
                    <a:pt x="588" y="1176"/>
                    <a:pt x="588" y="450"/>
                  </a:cubicBezTo>
                  <a:cubicBezTo>
                    <a:pt x="726" y="311"/>
                    <a:pt x="726" y="173"/>
                    <a:pt x="726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8"/>
            <p:cNvSpPr/>
            <p:nvPr/>
          </p:nvSpPr>
          <p:spPr>
            <a:xfrm>
              <a:off x="3127400" y="3809524"/>
              <a:ext cx="10578" cy="54634"/>
            </a:xfrm>
            <a:custGeom>
              <a:avLst/>
              <a:gdLst/>
              <a:ahLst/>
              <a:cxnLst/>
              <a:rect l="l" t="t" r="r" b="b"/>
              <a:pathLst>
                <a:path w="589" h="3042" extrusionOk="0">
                  <a:moveTo>
                    <a:pt x="589" y="0"/>
                  </a:moveTo>
                  <a:lnTo>
                    <a:pt x="589" y="0"/>
                  </a:lnTo>
                  <a:cubicBezTo>
                    <a:pt x="416" y="173"/>
                    <a:pt x="139" y="311"/>
                    <a:pt x="1" y="449"/>
                  </a:cubicBezTo>
                  <a:lnTo>
                    <a:pt x="1" y="3042"/>
                  </a:lnTo>
                  <a:cubicBezTo>
                    <a:pt x="139" y="3042"/>
                    <a:pt x="278" y="2904"/>
                    <a:pt x="278" y="2904"/>
                  </a:cubicBezTo>
                  <a:lnTo>
                    <a:pt x="416" y="2904"/>
                  </a:lnTo>
                  <a:cubicBezTo>
                    <a:pt x="416" y="1901"/>
                    <a:pt x="589" y="1037"/>
                    <a:pt x="589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8"/>
            <p:cNvSpPr/>
            <p:nvPr/>
          </p:nvSpPr>
          <p:spPr>
            <a:xfrm>
              <a:off x="3163410" y="3778471"/>
              <a:ext cx="18032" cy="62106"/>
            </a:xfrm>
            <a:custGeom>
              <a:avLst/>
              <a:gdLst/>
              <a:ahLst/>
              <a:cxnLst/>
              <a:rect l="l" t="t" r="r" b="b"/>
              <a:pathLst>
                <a:path w="1004" h="3458" extrusionOk="0">
                  <a:moveTo>
                    <a:pt x="1003" y="1"/>
                  </a:moveTo>
                  <a:lnTo>
                    <a:pt x="1003" y="1"/>
                  </a:lnTo>
                  <a:cubicBezTo>
                    <a:pt x="727" y="174"/>
                    <a:pt x="450" y="450"/>
                    <a:pt x="139" y="588"/>
                  </a:cubicBezTo>
                  <a:cubicBezTo>
                    <a:pt x="139" y="1591"/>
                    <a:pt x="1" y="2455"/>
                    <a:pt x="1" y="3457"/>
                  </a:cubicBezTo>
                  <a:cubicBezTo>
                    <a:pt x="139" y="3319"/>
                    <a:pt x="450" y="3181"/>
                    <a:pt x="588" y="3043"/>
                  </a:cubicBezTo>
                  <a:cubicBezTo>
                    <a:pt x="588" y="2904"/>
                    <a:pt x="727" y="2904"/>
                    <a:pt x="727" y="2904"/>
                  </a:cubicBezTo>
                  <a:cubicBezTo>
                    <a:pt x="727" y="1902"/>
                    <a:pt x="865" y="1038"/>
                    <a:pt x="1003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8"/>
            <p:cNvSpPr/>
            <p:nvPr/>
          </p:nvSpPr>
          <p:spPr>
            <a:xfrm>
              <a:off x="3205006" y="3762954"/>
              <a:ext cx="13057" cy="46588"/>
            </a:xfrm>
            <a:custGeom>
              <a:avLst/>
              <a:gdLst/>
              <a:ahLst/>
              <a:cxnLst/>
              <a:rect l="l" t="t" r="r" b="b"/>
              <a:pathLst>
                <a:path w="727" h="2594" extrusionOk="0">
                  <a:moveTo>
                    <a:pt x="588" y="1"/>
                  </a:moveTo>
                  <a:cubicBezTo>
                    <a:pt x="415" y="1"/>
                    <a:pt x="277" y="174"/>
                    <a:pt x="139" y="174"/>
                  </a:cubicBezTo>
                  <a:cubicBezTo>
                    <a:pt x="277" y="174"/>
                    <a:pt x="277" y="174"/>
                    <a:pt x="277" y="312"/>
                  </a:cubicBezTo>
                  <a:cubicBezTo>
                    <a:pt x="277" y="588"/>
                    <a:pt x="277" y="1038"/>
                    <a:pt x="139" y="1452"/>
                  </a:cubicBezTo>
                  <a:cubicBezTo>
                    <a:pt x="139" y="1729"/>
                    <a:pt x="139" y="2178"/>
                    <a:pt x="1" y="2455"/>
                  </a:cubicBezTo>
                  <a:lnTo>
                    <a:pt x="1" y="2593"/>
                  </a:lnTo>
                  <a:lnTo>
                    <a:pt x="139" y="2593"/>
                  </a:lnTo>
                  <a:cubicBezTo>
                    <a:pt x="277" y="2455"/>
                    <a:pt x="415" y="2317"/>
                    <a:pt x="588" y="2178"/>
                  </a:cubicBezTo>
                  <a:cubicBezTo>
                    <a:pt x="588" y="1452"/>
                    <a:pt x="727" y="727"/>
                    <a:pt x="727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8"/>
            <p:cNvSpPr/>
            <p:nvPr/>
          </p:nvSpPr>
          <p:spPr>
            <a:xfrm>
              <a:off x="3225498" y="3766061"/>
              <a:ext cx="8082" cy="22989"/>
            </a:xfrm>
            <a:custGeom>
              <a:avLst/>
              <a:gdLst/>
              <a:ahLst/>
              <a:cxnLst/>
              <a:rect l="l" t="t" r="r" b="b"/>
              <a:pathLst>
                <a:path w="450" h="1280" extrusionOk="0">
                  <a:moveTo>
                    <a:pt x="139" y="1"/>
                  </a:moveTo>
                  <a:cubicBezTo>
                    <a:pt x="139" y="415"/>
                    <a:pt x="139" y="865"/>
                    <a:pt x="0" y="1279"/>
                  </a:cubicBezTo>
                  <a:cubicBezTo>
                    <a:pt x="139" y="1141"/>
                    <a:pt x="311" y="1003"/>
                    <a:pt x="311" y="692"/>
                  </a:cubicBezTo>
                  <a:cubicBezTo>
                    <a:pt x="450" y="554"/>
                    <a:pt x="450" y="415"/>
                    <a:pt x="450" y="277"/>
                  </a:cubicBezTo>
                  <a:lnTo>
                    <a:pt x="450" y="139"/>
                  </a:lnTo>
                  <a:cubicBezTo>
                    <a:pt x="311" y="139"/>
                    <a:pt x="311" y="1"/>
                    <a:pt x="139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8"/>
            <p:cNvSpPr/>
            <p:nvPr/>
          </p:nvSpPr>
          <p:spPr>
            <a:xfrm>
              <a:off x="3187010" y="3768539"/>
              <a:ext cx="13057" cy="54024"/>
            </a:xfrm>
            <a:custGeom>
              <a:avLst/>
              <a:gdLst/>
              <a:ahLst/>
              <a:cxnLst/>
              <a:rect l="l" t="t" r="r" b="b"/>
              <a:pathLst>
                <a:path w="727" h="3008" extrusionOk="0">
                  <a:moveTo>
                    <a:pt x="726" y="1"/>
                  </a:moveTo>
                  <a:cubicBezTo>
                    <a:pt x="553" y="139"/>
                    <a:pt x="415" y="139"/>
                    <a:pt x="277" y="139"/>
                  </a:cubicBezTo>
                  <a:lnTo>
                    <a:pt x="277" y="277"/>
                  </a:lnTo>
                  <a:cubicBezTo>
                    <a:pt x="139" y="1141"/>
                    <a:pt x="139" y="2144"/>
                    <a:pt x="0" y="3008"/>
                  </a:cubicBezTo>
                  <a:cubicBezTo>
                    <a:pt x="139" y="2870"/>
                    <a:pt x="277" y="2870"/>
                    <a:pt x="415" y="2731"/>
                  </a:cubicBezTo>
                  <a:cubicBezTo>
                    <a:pt x="415" y="2282"/>
                    <a:pt x="553" y="1867"/>
                    <a:pt x="553" y="1418"/>
                  </a:cubicBezTo>
                  <a:cubicBezTo>
                    <a:pt x="726" y="1003"/>
                    <a:pt x="726" y="554"/>
                    <a:pt x="726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8"/>
            <p:cNvSpPr/>
            <p:nvPr/>
          </p:nvSpPr>
          <p:spPr>
            <a:xfrm>
              <a:off x="3018778" y="3882154"/>
              <a:ext cx="20492" cy="64566"/>
            </a:xfrm>
            <a:custGeom>
              <a:avLst/>
              <a:gdLst/>
              <a:ahLst/>
              <a:cxnLst/>
              <a:rect l="l" t="t" r="r" b="b"/>
              <a:pathLst>
                <a:path w="1141" h="3595" extrusionOk="0">
                  <a:moveTo>
                    <a:pt x="1141" y="0"/>
                  </a:moveTo>
                  <a:lnTo>
                    <a:pt x="1141" y="0"/>
                  </a:lnTo>
                  <a:cubicBezTo>
                    <a:pt x="726" y="277"/>
                    <a:pt x="415" y="450"/>
                    <a:pt x="138" y="726"/>
                  </a:cubicBezTo>
                  <a:lnTo>
                    <a:pt x="138" y="864"/>
                  </a:lnTo>
                  <a:cubicBezTo>
                    <a:pt x="138" y="1728"/>
                    <a:pt x="0" y="2593"/>
                    <a:pt x="138" y="3595"/>
                  </a:cubicBezTo>
                  <a:cubicBezTo>
                    <a:pt x="415" y="3457"/>
                    <a:pt x="726" y="3180"/>
                    <a:pt x="1002" y="2869"/>
                  </a:cubicBezTo>
                  <a:cubicBezTo>
                    <a:pt x="864" y="1867"/>
                    <a:pt x="1002" y="1003"/>
                    <a:pt x="1141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8"/>
            <p:cNvSpPr/>
            <p:nvPr/>
          </p:nvSpPr>
          <p:spPr>
            <a:xfrm>
              <a:off x="2912617" y="3967824"/>
              <a:ext cx="15535" cy="74498"/>
            </a:xfrm>
            <a:custGeom>
              <a:avLst/>
              <a:gdLst/>
              <a:ahLst/>
              <a:cxnLst/>
              <a:rect l="l" t="t" r="r" b="b"/>
              <a:pathLst>
                <a:path w="865" h="4148" extrusionOk="0">
                  <a:moveTo>
                    <a:pt x="588" y="0"/>
                  </a:moveTo>
                  <a:cubicBezTo>
                    <a:pt x="277" y="138"/>
                    <a:pt x="139" y="277"/>
                    <a:pt x="0" y="553"/>
                  </a:cubicBezTo>
                  <a:cubicBezTo>
                    <a:pt x="0" y="1003"/>
                    <a:pt x="0" y="1417"/>
                    <a:pt x="139" y="2005"/>
                  </a:cubicBezTo>
                  <a:lnTo>
                    <a:pt x="139" y="3284"/>
                  </a:lnTo>
                  <a:cubicBezTo>
                    <a:pt x="139" y="3595"/>
                    <a:pt x="277" y="3871"/>
                    <a:pt x="450" y="4148"/>
                  </a:cubicBezTo>
                  <a:cubicBezTo>
                    <a:pt x="588" y="4010"/>
                    <a:pt x="726" y="3871"/>
                    <a:pt x="865" y="3733"/>
                  </a:cubicBezTo>
                  <a:cubicBezTo>
                    <a:pt x="726" y="2420"/>
                    <a:pt x="588" y="1279"/>
                    <a:pt x="588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8"/>
            <p:cNvSpPr/>
            <p:nvPr/>
          </p:nvSpPr>
          <p:spPr>
            <a:xfrm>
              <a:off x="2897099" y="3985820"/>
              <a:ext cx="15535" cy="69541"/>
            </a:xfrm>
            <a:custGeom>
              <a:avLst/>
              <a:gdLst/>
              <a:ahLst/>
              <a:cxnLst/>
              <a:rect l="l" t="t" r="r" b="b"/>
              <a:pathLst>
                <a:path w="865" h="3872" extrusionOk="0">
                  <a:moveTo>
                    <a:pt x="277" y="1"/>
                  </a:moveTo>
                  <a:lnTo>
                    <a:pt x="0" y="277"/>
                  </a:lnTo>
                  <a:cubicBezTo>
                    <a:pt x="0" y="865"/>
                    <a:pt x="139" y="1591"/>
                    <a:pt x="139" y="2282"/>
                  </a:cubicBezTo>
                  <a:cubicBezTo>
                    <a:pt x="277" y="2731"/>
                    <a:pt x="277" y="3319"/>
                    <a:pt x="450" y="3734"/>
                  </a:cubicBezTo>
                  <a:lnTo>
                    <a:pt x="450" y="3872"/>
                  </a:lnTo>
                  <a:cubicBezTo>
                    <a:pt x="588" y="3734"/>
                    <a:pt x="726" y="3595"/>
                    <a:pt x="864" y="3595"/>
                  </a:cubicBezTo>
                  <a:lnTo>
                    <a:pt x="726" y="3457"/>
                  </a:lnTo>
                  <a:cubicBezTo>
                    <a:pt x="277" y="2282"/>
                    <a:pt x="450" y="1141"/>
                    <a:pt x="277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8"/>
            <p:cNvSpPr/>
            <p:nvPr/>
          </p:nvSpPr>
          <p:spPr>
            <a:xfrm>
              <a:off x="3065331" y="3853598"/>
              <a:ext cx="13057" cy="57131"/>
            </a:xfrm>
            <a:custGeom>
              <a:avLst/>
              <a:gdLst/>
              <a:ahLst/>
              <a:cxnLst/>
              <a:rect l="l" t="t" r="r" b="b"/>
              <a:pathLst>
                <a:path w="727" h="3181" extrusionOk="0">
                  <a:moveTo>
                    <a:pt x="726" y="0"/>
                  </a:moveTo>
                  <a:lnTo>
                    <a:pt x="726" y="0"/>
                  </a:lnTo>
                  <a:cubicBezTo>
                    <a:pt x="415" y="138"/>
                    <a:pt x="277" y="311"/>
                    <a:pt x="0" y="588"/>
                  </a:cubicBezTo>
                  <a:lnTo>
                    <a:pt x="0" y="3180"/>
                  </a:lnTo>
                  <a:cubicBezTo>
                    <a:pt x="277" y="3042"/>
                    <a:pt x="415" y="2904"/>
                    <a:pt x="726" y="2593"/>
                  </a:cubicBezTo>
                  <a:lnTo>
                    <a:pt x="726" y="2454"/>
                  </a:lnTo>
                  <a:cubicBezTo>
                    <a:pt x="588" y="2316"/>
                    <a:pt x="588" y="2040"/>
                    <a:pt x="588" y="1867"/>
                  </a:cubicBezTo>
                  <a:lnTo>
                    <a:pt x="588" y="1003"/>
                  </a:lnTo>
                  <a:cubicBezTo>
                    <a:pt x="726" y="726"/>
                    <a:pt x="726" y="450"/>
                    <a:pt x="726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8"/>
            <p:cNvSpPr/>
            <p:nvPr/>
          </p:nvSpPr>
          <p:spPr>
            <a:xfrm>
              <a:off x="2843094" y="4037347"/>
              <a:ext cx="15535" cy="33531"/>
            </a:xfrm>
            <a:custGeom>
              <a:avLst/>
              <a:gdLst/>
              <a:ahLst/>
              <a:cxnLst/>
              <a:rect l="l" t="t" r="r" b="b"/>
              <a:pathLst>
                <a:path w="865" h="1867" extrusionOk="0">
                  <a:moveTo>
                    <a:pt x="691" y="0"/>
                  </a:moveTo>
                  <a:cubicBezTo>
                    <a:pt x="415" y="277"/>
                    <a:pt x="277" y="588"/>
                    <a:pt x="138" y="865"/>
                  </a:cubicBezTo>
                  <a:cubicBezTo>
                    <a:pt x="138" y="1003"/>
                    <a:pt x="0" y="1141"/>
                    <a:pt x="0" y="1314"/>
                  </a:cubicBezTo>
                  <a:lnTo>
                    <a:pt x="0" y="1452"/>
                  </a:lnTo>
                  <a:lnTo>
                    <a:pt x="0" y="1590"/>
                  </a:lnTo>
                  <a:lnTo>
                    <a:pt x="138" y="1590"/>
                  </a:lnTo>
                  <a:lnTo>
                    <a:pt x="277" y="1729"/>
                  </a:lnTo>
                  <a:cubicBezTo>
                    <a:pt x="415" y="1867"/>
                    <a:pt x="553" y="1867"/>
                    <a:pt x="691" y="1867"/>
                  </a:cubicBezTo>
                  <a:lnTo>
                    <a:pt x="864" y="1867"/>
                  </a:lnTo>
                  <a:cubicBezTo>
                    <a:pt x="864" y="1141"/>
                    <a:pt x="691" y="588"/>
                    <a:pt x="691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8"/>
            <p:cNvSpPr/>
            <p:nvPr/>
          </p:nvSpPr>
          <p:spPr>
            <a:xfrm>
              <a:off x="2954212" y="3933682"/>
              <a:ext cx="18014" cy="72648"/>
            </a:xfrm>
            <a:custGeom>
              <a:avLst/>
              <a:gdLst/>
              <a:ahLst/>
              <a:cxnLst/>
              <a:rect l="l" t="t" r="r" b="b"/>
              <a:pathLst>
                <a:path w="1003" h="4045" extrusionOk="0">
                  <a:moveTo>
                    <a:pt x="726" y="0"/>
                  </a:moveTo>
                  <a:cubicBezTo>
                    <a:pt x="415" y="173"/>
                    <a:pt x="277" y="311"/>
                    <a:pt x="0" y="449"/>
                  </a:cubicBezTo>
                  <a:lnTo>
                    <a:pt x="139" y="588"/>
                  </a:lnTo>
                  <a:lnTo>
                    <a:pt x="139" y="3457"/>
                  </a:lnTo>
                  <a:cubicBezTo>
                    <a:pt x="277" y="3629"/>
                    <a:pt x="277" y="3906"/>
                    <a:pt x="277" y="4044"/>
                  </a:cubicBezTo>
                  <a:cubicBezTo>
                    <a:pt x="553" y="3768"/>
                    <a:pt x="864" y="3629"/>
                    <a:pt x="1003" y="3318"/>
                  </a:cubicBezTo>
                  <a:lnTo>
                    <a:pt x="864" y="3180"/>
                  </a:lnTo>
                  <a:lnTo>
                    <a:pt x="864" y="3042"/>
                  </a:lnTo>
                  <a:cubicBezTo>
                    <a:pt x="726" y="2039"/>
                    <a:pt x="726" y="1037"/>
                    <a:pt x="726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8"/>
            <p:cNvSpPr/>
            <p:nvPr/>
          </p:nvSpPr>
          <p:spPr>
            <a:xfrm>
              <a:off x="2866065" y="4016854"/>
              <a:ext cx="13039" cy="54024"/>
            </a:xfrm>
            <a:custGeom>
              <a:avLst/>
              <a:gdLst/>
              <a:ahLst/>
              <a:cxnLst/>
              <a:rect l="l" t="t" r="r" b="b"/>
              <a:pathLst>
                <a:path w="726" h="3008" extrusionOk="0">
                  <a:moveTo>
                    <a:pt x="277" y="1"/>
                  </a:moveTo>
                  <a:cubicBezTo>
                    <a:pt x="138" y="139"/>
                    <a:pt x="138" y="277"/>
                    <a:pt x="0" y="416"/>
                  </a:cubicBezTo>
                  <a:cubicBezTo>
                    <a:pt x="0" y="1280"/>
                    <a:pt x="138" y="2144"/>
                    <a:pt x="138" y="3008"/>
                  </a:cubicBezTo>
                  <a:cubicBezTo>
                    <a:pt x="449" y="3008"/>
                    <a:pt x="588" y="2870"/>
                    <a:pt x="726" y="2870"/>
                  </a:cubicBezTo>
                  <a:cubicBezTo>
                    <a:pt x="449" y="1867"/>
                    <a:pt x="449" y="865"/>
                    <a:pt x="277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8"/>
            <p:cNvSpPr/>
            <p:nvPr/>
          </p:nvSpPr>
          <p:spPr>
            <a:xfrm>
              <a:off x="2998286" y="3900150"/>
              <a:ext cx="15535" cy="67691"/>
            </a:xfrm>
            <a:custGeom>
              <a:avLst/>
              <a:gdLst/>
              <a:ahLst/>
              <a:cxnLst/>
              <a:rect l="l" t="t" r="r" b="b"/>
              <a:pathLst>
                <a:path w="865" h="3769" extrusionOk="0">
                  <a:moveTo>
                    <a:pt x="692" y="1"/>
                  </a:moveTo>
                  <a:cubicBezTo>
                    <a:pt x="553" y="139"/>
                    <a:pt x="277" y="312"/>
                    <a:pt x="139" y="450"/>
                  </a:cubicBezTo>
                  <a:cubicBezTo>
                    <a:pt x="139" y="1452"/>
                    <a:pt x="0" y="2455"/>
                    <a:pt x="139" y="3457"/>
                  </a:cubicBezTo>
                  <a:lnTo>
                    <a:pt x="139" y="3768"/>
                  </a:lnTo>
                  <a:lnTo>
                    <a:pt x="865" y="3042"/>
                  </a:lnTo>
                  <a:cubicBezTo>
                    <a:pt x="692" y="2593"/>
                    <a:pt x="692" y="2040"/>
                    <a:pt x="692" y="1452"/>
                  </a:cubicBezTo>
                  <a:lnTo>
                    <a:pt x="692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8"/>
            <p:cNvSpPr/>
            <p:nvPr/>
          </p:nvSpPr>
          <p:spPr>
            <a:xfrm>
              <a:off x="2977183" y="3915668"/>
              <a:ext cx="15535" cy="70170"/>
            </a:xfrm>
            <a:custGeom>
              <a:avLst/>
              <a:gdLst/>
              <a:ahLst/>
              <a:cxnLst/>
              <a:rect l="l" t="t" r="r" b="b"/>
              <a:pathLst>
                <a:path w="865" h="3907" extrusionOk="0">
                  <a:moveTo>
                    <a:pt x="726" y="1"/>
                  </a:moveTo>
                  <a:cubicBezTo>
                    <a:pt x="450" y="139"/>
                    <a:pt x="311" y="312"/>
                    <a:pt x="0" y="588"/>
                  </a:cubicBezTo>
                  <a:cubicBezTo>
                    <a:pt x="0" y="1729"/>
                    <a:pt x="0" y="2904"/>
                    <a:pt x="138" y="3907"/>
                  </a:cubicBezTo>
                  <a:cubicBezTo>
                    <a:pt x="450" y="3768"/>
                    <a:pt x="588" y="3457"/>
                    <a:pt x="864" y="3181"/>
                  </a:cubicBezTo>
                  <a:lnTo>
                    <a:pt x="864" y="3042"/>
                  </a:lnTo>
                  <a:cubicBezTo>
                    <a:pt x="726" y="2593"/>
                    <a:pt x="726" y="2040"/>
                    <a:pt x="726" y="1452"/>
                  </a:cubicBezTo>
                  <a:lnTo>
                    <a:pt x="726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8"/>
            <p:cNvSpPr/>
            <p:nvPr/>
          </p:nvSpPr>
          <p:spPr>
            <a:xfrm>
              <a:off x="2881582" y="4001337"/>
              <a:ext cx="15535" cy="62106"/>
            </a:xfrm>
            <a:custGeom>
              <a:avLst/>
              <a:gdLst/>
              <a:ahLst/>
              <a:cxnLst/>
              <a:rect l="l" t="t" r="r" b="b"/>
              <a:pathLst>
                <a:path w="865" h="3458" extrusionOk="0">
                  <a:moveTo>
                    <a:pt x="277" y="1"/>
                  </a:moveTo>
                  <a:lnTo>
                    <a:pt x="0" y="277"/>
                  </a:lnTo>
                  <a:cubicBezTo>
                    <a:pt x="138" y="1003"/>
                    <a:pt x="138" y="1729"/>
                    <a:pt x="138" y="2455"/>
                  </a:cubicBezTo>
                  <a:cubicBezTo>
                    <a:pt x="277" y="2731"/>
                    <a:pt x="277" y="3146"/>
                    <a:pt x="450" y="3457"/>
                  </a:cubicBezTo>
                  <a:cubicBezTo>
                    <a:pt x="588" y="3457"/>
                    <a:pt x="726" y="3319"/>
                    <a:pt x="864" y="3319"/>
                  </a:cubicBezTo>
                  <a:cubicBezTo>
                    <a:pt x="726" y="3146"/>
                    <a:pt x="726" y="3146"/>
                    <a:pt x="726" y="3008"/>
                  </a:cubicBezTo>
                  <a:cubicBezTo>
                    <a:pt x="588" y="2005"/>
                    <a:pt x="450" y="1003"/>
                    <a:pt x="277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8"/>
            <p:cNvSpPr/>
            <p:nvPr/>
          </p:nvSpPr>
          <p:spPr>
            <a:xfrm>
              <a:off x="3220523" y="3512160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8"/>
            <p:cNvSpPr/>
            <p:nvPr/>
          </p:nvSpPr>
          <p:spPr>
            <a:xfrm>
              <a:off x="2672366" y="3509682"/>
              <a:ext cx="571146" cy="538243"/>
            </a:xfrm>
            <a:custGeom>
              <a:avLst/>
              <a:gdLst/>
              <a:ahLst/>
              <a:cxnLst/>
              <a:rect l="l" t="t" r="r" b="b"/>
              <a:pathLst>
                <a:path w="31801" h="29969" extrusionOk="0">
                  <a:moveTo>
                    <a:pt x="29070" y="2178"/>
                  </a:moveTo>
                  <a:cubicBezTo>
                    <a:pt x="29208" y="2178"/>
                    <a:pt x="29381" y="2316"/>
                    <a:pt x="29381" y="2454"/>
                  </a:cubicBezTo>
                  <a:cubicBezTo>
                    <a:pt x="29519" y="2593"/>
                    <a:pt x="29519" y="2731"/>
                    <a:pt x="29381" y="2869"/>
                  </a:cubicBezTo>
                  <a:cubicBezTo>
                    <a:pt x="29381" y="3906"/>
                    <a:pt x="29519" y="4770"/>
                    <a:pt x="29519" y="5773"/>
                  </a:cubicBezTo>
                  <a:cubicBezTo>
                    <a:pt x="29519" y="7190"/>
                    <a:pt x="29658" y="8641"/>
                    <a:pt x="29519" y="9955"/>
                  </a:cubicBezTo>
                  <a:cubicBezTo>
                    <a:pt x="29519" y="10093"/>
                    <a:pt x="29519" y="10231"/>
                    <a:pt x="29381" y="10370"/>
                  </a:cubicBezTo>
                  <a:cubicBezTo>
                    <a:pt x="29381" y="10508"/>
                    <a:pt x="29208" y="10646"/>
                    <a:pt x="29208" y="10646"/>
                  </a:cubicBezTo>
                  <a:cubicBezTo>
                    <a:pt x="28344" y="11096"/>
                    <a:pt x="27653" y="11683"/>
                    <a:pt x="26789" y="12098"/>
                  </a:cubicBezTo>
                  <a:cubicBezTo>
                    <a:pt x="25925" y="12686"/>
                    <a:pt x="24749" y="13239"/>
                    <a:pt x="23747" y="13826"/>
                  </a:cubicBezTo>
                  <a:cubicBezTo>
                    <a:pt x="22883" y="14552"/>
                    <a:pt x="21880" y="15140"/>
                    <a:pt x="21293" y="15693"/>
                  </a:cubicBezTo>
                  <a:cubicBezTo>
                    <a:pt x="20429" y="16280"/>
                    <a:pt x="19565" y="16868"/>
                    <a:pt x="18700" y="17421"/>
                  </a:cubicBezTo>
                  <a:cubicBezTo>
                    <a:pt x="17698" y="18285"/>
                    <a:pt x="16696" y="19011"/>
                    <a:pt x="15693" y="19737"/>
                  </a:cubicBezTo>
                  <a:lnTo>
                    <a:pt x="14242" y="20877"/>
                  </a:lnTo>
                  <a:cubicBezTo>
                    <a:pt x="13516" y="21465"/>
                    <a:pt x="12790" y="22053"/>
                    <a:pt x="12099" y="22467"/>
                  </a:cubicBezTo>
                  <a:lnTo>
                    <a:pt x="11373" y="23055"/>
                  </a:lnTo>
                  <a:cubicBezTo>
                    <a:pt x="10923" y="23332"/>
                    <a:pt x="10509" y="23608"/>
                    <a:pt x="10059" y="24057"/>
                  </a:cubicBezTo>
                  <a:lnTo>
                    <a:pt x="9506" y="24472"/>
                  </a:lnTo>
                  <a:lnTo>
                    <a:pt x="9057" y="24783"/>
                  </a:lnTo>
                  <a:lnTo>
                    <a:pt x="8919" y="24922"/>
                  </a:lnTo>
                  <a:cubicBezTo>
                    <a:pt x="8642" y="25060"/>
                    <a:pt x="8331" y="25336"/>
                    <a:pt x="8054" y="25647"/>
                  </a:cubicBezTo>
                  <a:cubicBezTo>
                    <a:pt x="6741" y="26512"/>
                    <a:pt x="5462" y="27514"/>
                    <a:pt x="3872" y="28240"/>
                  </a:cubicBezTo>
                  <a:lnTo>
                    <a:pt x="3457" y="28240"/>
                  </a:lnTo>
                  <a:cubicBezTo>
                    <a:pt x="3146" y="28240"/>
                    <a:pt x="3008" y="28102"/>
                    <a:pt x="3008" y="27929"/>
                  </a:cubicBezTo>
                  <a:cubicBezTo>
                    <a:pt x="2593" y="26650"/>
                    <a:pt x="2420" y="25336"/>
                    <a:pt x="2144" y="23781"/>
                  </a:cubicBezTo>
                  <a:cubicBezTo>
                    <a:pt x="2006" y="22329"/>
                    <a:pt x="2006" y="20877"/>
                    <a:pt x="2006" y="19460"/>
                  </a:cubicBezTo>
                  <a:lnTo>
                    <a:pt x="2006" y="19011"/>
                  </a:lnTo>
                  <a:cubicBezTo>
                    <a:pt x="2144" y="19011"/>
                    <a:pt x="2144" y="18873"/>
                    <a:pt x="2282" y="18873"/>
                  </a:cubicBezTo>
                  <a:cubicBezTo>
                    <a:pt x="2593" y="18873"/>
                    <a:pt x="2870" y="18734"/>
                    <a:pt x="3284" y="18596"/>
                  </a:cubicBezTo>
                  <a:cubicBezTo>
                    <a:pt x="3734" y="18423"/>
                    <a:pt x="4321" y="18147"/>
                    <a:pt x="4874" y="17732"/>
                  </a:cubicBezTo>
                  <a:lnTo>
                    <a:pt x="5462" y="17283"/>
                  </a:lnTo>
                  <a:cubicBezTo>
                    <a:pt x="5739" y="17006"/>
                    <a:pt x="6188" y="16695"/>
                    <a:pt x="6464" y="16557"/>
                  </a:cubicBezTo>
                  <a:lnTo>
                    <a:pt x="6603" y="16419"/>
                  </a:lnTo>
                  <a:cubicBezTo>
                    <a:pt x="7778" y="15554"/>
                    <a:pt x="9057" y="14829"/>
                    <a:pt x="10197" y="13964"/>
                  </a:cubicBezTo>
                  <a:cubicBezTo>
                    <a:pt x="12099" y="12686"/>
                    <a:pt x="13516" y="11821"/>
                    <a:pt x="14967" y="10957"/>
                  </a:cubicBezTo>
                  <a:cubicBezTo>
                    <a:pt x="16108" y="10231"/>
                    <a:pt x="17283" y="9644"/>
                    <a:pt x="18286" y="8918"/>
                  </a:cubicBezTo>
                  <a:lnTo>
                    <a:pt x="19876" y="8054"/>
                  </a:lnTo>
                  <a:cubicBezTo>
                    <a:pt x="21293" y="7190"/>
                    <a:pt x="22883" y="6326"/>
                    <a:pt x="24473" y="5185"/>
                  </a:cubicBezTo>
                  <a:cubicBezTo>
                    <a:pt x="24888" y="5047"/>
                    <a:pt x="25337" y="4770"/>
                    <a:pt x="25614" y="4459"/>
                  </a:cubicBezTo>
                  <a:cubicBezTo>
                    <a:pt x="25925" y="4321"/>
                    <a:pt x="26201" y="4044"/>
                    <a:pt x="26339" y="3906"/>
                  </a:cubicBezTo>
                  <a:lnTo>
                    <a:pt x="26616" y="3733"/>
                  </a:lnTo>
                  <a:cubicBezTo>
                    <a:pt x="27342" y="3180"/>
                    <a:pt x="28068" y="2731"/>
                    <a:pt x="28794" y="2316"/>
                  </a:cubicBezTo>
                  <a:cubicBezTo>
                    <a:pt x="28932" y="2316"/>
                    <a:pt x="28932" y="2178"/>
                    <a:pt x="29070" y="2178"/>
                  </a:cubicBezTo>
                  <a:close/>
                  <a:moveTo>
                    <a:pt x="31109" y="0"/>
                  </a:moveTo>
                  <a:cubicBezTo>
                    <a:pt x="30937" y="0"/>
                    <a:pt x="30660" y="0"/>
                    <a:pt x="30522" y="138"/>
                  </a:cubicBezTo>
                  <a:cubicBezTo>
                    <a:pt x="30072" y="277"/>
                    <a:pt x="29658" y="588"/>
                    <a:pt x="29208" y="726"/>
                  </a:cubicBezTo>
                  <a:cubicBezTo>
                    <a:pt x="28794" y="864"/>
                    <a:pt x="28344" y="1141"/>
                    <a:pt x="27929" y="1314"/>
                  </a:cubicBezTo>
                  <a:lnTo>
                    <a:pt x="25337" y="2593"/>
                  </a:lnTo>
                  <a:cubicBezTo>
                    <a:pt x="22019" y="4321"/>
                    <a:pt x="18839" y="6187"/>
                    <a:pt x="15693" y="7916"/>
                  </a:cubicBezTo>
                  <a:cubicBezTo>
                    <a:pt x="13965" y="8918"/>
                    <a:pt x="12375" y="9782"/>
                    <a:pt x="10785" y="10819"/>
                  </a:cubicBezTo>
                  <a:cubicBezTo>
                    <a:pt x="9333" y="11683"/>
                    <a:pt x="7778" y="12686"/>
                    <a:pt x="6326" y="13688"/>
                  </a:cubicBezTo>
                  <a:cubicBezTo>
                    <a:pt x="4321" y="15278"/>
                    <a:pt x="2420" y="17006"/>
                    <a:pt x="139" y="18147"/>
                  </a:cubicBezTo>
                  <a:cubicBezTo>
                    <a:pt x="139" y="18285"/>
                    <a:pt x="139" y="18285"/>
                    <a:pt x="1" y="18423"/>
                  </a:cubicBezTo>
                  <a:cubicBezTo>
                    <a:pt x="139" y="22053"/>
                    <a:pt x="139" y="25647"/>
                    <a:pt x="554" y="29242"/>
                  </a:cubicBezTo>
                  <a:lnTo>
                    <a:pt x="554" y="29380"/>
                  </a:lnTo>
                  <a:lnTo>
                    <a:pt x="554" y="29657"/>
                  </a:lnTo>
                  <a:cubicBezTo>
                    <a:pt x="692" y="29830"/>
                    <a:pt x="1003" y="29968"/>
                    <a:pt x="1141" y="29968"/>
                  </a:cubicBezTo>
                  <a:lnTo>
                    <a:pt x="1280" y="29830"/>
                  </a:lnTo>
                  <a:cubicBezTo>
                    <a:pt x="2593" y="29519"/>
                    <a:pt x="3872" y="28966"/>
                    <a:pt x="5186" y="28378"/>
                  </a:cubicBezTo>
                  <a:cubicBezTo>
                    <a:pt x="7329" y="26788"/>
                    <a:pt x="9333" y="25198"/>
                    <a:pt x="11649" y="23781"/>
                  </a:cubicBezTo>
                  <a:cubicBezTo>
                    <a:pt x="14691" y="21603"/>
                    <a:pt x="17975" y="19599"/>
                    <a:pt x="21016" y="17421"/>
                  </a:cubicBezTo>
                  <a:cubicBezTo>
                    <a:pt x="21742" y="16868"/>
                    <a:pt x="22468" y="16419"/>
                    <a:pt x="23159" y="15831"/>
                  </a:cubicBezTo>
                  <a:cubicBezTo>
                    <a:pt x="23747" y="15416"/>
                    <a:pt x="24473" y="14967"/>
                    <a:pt x="25199" y="14414"/>
                  </a:cubicBezTo>
                  <a:cubicBezTo>
                    <a:pt x="26616" y="13550"/>
                    <a:pt x="28068" y="12547"/>
                    <a:pt x="29381" y="11510"/>
                  </a:cubicBezTo>
                  <a:cubicBezTo>
                    <a:pt x="30245" y="10957"/>
                    <a:pt x="30937" y="10370"/>
                    <a:pt x="31662" y="9644"/>
                  </a:cubicBezTo>
                  <a:cubicBezTo>
                    <a:pt x="31662" y="9506"/>
                    <a:pt x="31801" y="9506"/>
                    <a:pt x="31801" y="9506"/>
                  </a:cubicBezTo>
                  <a:lnTo>
                    <a:pt x="31801" y="7639"/>
                  </a:lnTo>
                  <a:cubicBezTo>
                    <a:pt x="31662" y="6775"/>
                    <a:pt x="31662" y="5773"/>
                    <a:pt x="31524" y="4908"/>
                  </a:cubicBezTo>
                  <a:cubicBezTo>
                    <a:pt x="31386" y="3457"/>
                    <a:pt x="31248" y="1867"/>
                    <a:pt x="31248" y="450"/>
                  </a:cubicBezTo>
                  <a:lnTo>
                    <a:pt x="31248" y="277"/>
                  </a:lnTo>
                  <a:lnTo>
                    <a:pt x="31248" y="138"/>
                  </a:lnTo>
                  <a:lnTo>
                    <a:pt x="3124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8"/>
            <p:cNvSpPr/>
            <p:nvPr/>
          </p:nvSpPr>
          <p:spPr>
            <a:xfrm>
              <a:off x="3220523" y="3512160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8"/>
            <p:cNvSpPr/>
            <p:nvPr/>
          </p:nvSpPr>
          <p:spPr>
            <a:xfrm>
              <a:off x="2682298" y="4034868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1" y="138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8"/>
            <p:cNvSpPr/>
            <p:nvPr/>
          </p:nvSpPr>
          <p:spPr>
            <a:xfrm>
              <a:off x="3238537" y="3698388"/>
              <a:ext cx="10560" cy="8100"/>
            </a:xfrm>
            <a:custGeom>
              <a:avLst/>
              <a:gdLst/>
              <a:ahLst/>
              <a:cxnLst/>
              <a:rect l="l" t="t" r="r" b="b"/>
              <a:pathLst>
                <a:path w="588" h="451" extrusionOk="0">
                  <a:moveTo>
                    <a:pt x="588" y="1"/>
                  </a:moveTo>
                  <a:cubicBezTo>
                    <a:pt x="533" y="1"/>
                    <a:pt x="500" y="23"/>
                    <a:pt x="469" y="59"/>
                  </a:cubicBezTo>
                  <a:lnTo>
                    <a:pt x="469" y="59"/>
                  </a:lnTo>
                  <a:cubicBezTo>
                    <a:pt x="506" y="39"/>
                    <a:pt x="545" y="20"/>
                    <a:pt x="588" y="1"/>
                  </a:cubicBezTo>
                  <a:close/>
                  <a:moveTo>
                    <a:pt x="469" y="59"/>
                  </a:moveTo>
                  <a:cubicBezTo>
                    <a:pt x="239" y="186"/>
                    <a:pt x="119" y="331"/>
                    <a:pt x="0" y="450"/>
                  </a:cubicBezTo>
                  <a:cubicBezTo>
                    <a:pt x="138" y="450"/>
                    <a:pt x="277" y="450"/>
                    <a:pt x="277" y="312"/>
                  </a:cubicBezTo>
                  <a:cubicBezTo>
                    <a:pt x="381" y="208"/>
                    <a:pt x="422" y="116"/>
                    <a:pt x="469" y="5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8"/>
            <p:cNvSpPr/>
            <p:nvPr/>
          </p:nvSpPr>
          <p:spPr>
            <a:xfrm>
              <a:off x="2656849" y="3851102"/>
              <a:ext cx="18" cy="15553"/>
            </a:xfrm>
            <a:custGeom>
              <a:avLst/>
              <a:gdLst/>
              <a:ahLst/>
              <a:cxnLst/>
              <a:rect l="l" t="t" r="r" b="b"/>
              <a:pathLst>
                <a:path w="1" h="866" extrusionOk="0">
                  <a:moveTo>
                    <a:pt x="1" y="865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86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8"/>
            <p:cNvSpPr/>
            <p:nvPr/>
          </p:nvSpPr>
          <p:spPr>
            <a:xfrm>
              <a:off x="2656849" y="3902629"/>
              <a:ext cx="2496" cy="21139"/>
            </a:xfrm>
            <a:custGeom>
              <a:avLst/>
              <a:gdLst/>
              <a:ahLst/>
              <a:cxnLst/>
              <a:rect l="l" t="t" r="r" b="b"/>
              <a:pathLst>
                <a:path w="139" h="1177" extrusionOk="0">
                  <a:moveTo>
                    <a:pt x="139" y="1"/>
                  </a:moveTo>
                  <a:cubicBezTo>
                    <a:pt x="139" y="1"/>
                    <a:pt x="1" y="1"/>
                    <a:pt x="1" y="174"/>
                  </a:cubicBezTo>
                  <a:cubicBezTo>
                    <a:pt x="1" y="450"/>
                    <a:pt x="1" y="727"/>
                    <a:pt x="139" y="1176"/>
                  </a:cubicBezTo>
                  <a:lnTo>
                    <a:pt x="13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8"/>
            <p:cNvSpPr/>
            <p:nvPr/>
          </p:nvSpPr>
          <p:spPr>
            <a:xfrm>
              <a:off x="2659327" y="3933682"/>
              <a:ext cx="18" cy="15535"/>
            </a:xfrm>
            <a:custGeom>
              <a:avLst/>
              <a:gdLst/>
              <a:ahLst/>
              <a:cxnLst/>
              <a:rect l="l" t="t" r="r" b="b"/>
              <a:pathLst>
                <a:path w="1" h="865" extrusionOk="0">
                  <a:moveTo>
                    <a:pt x="1" y="864"/>
                  </a:moveTo>
                  <a:lnTo>
                    <a:pt x="1" y="726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86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8"/>
            <p:cNvSpPr/>
            <p:nvPr/>
          </p:nvSpPr>
          <p:spPr>
            <a:xfrm>
              <a:off x="2656849" y="3905736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8"/>
            <p:cNvSpPr/>
            <p:nvPr/>
          </p:nvSpPr>
          <p:spPr>
            <a:xfrm>
              <a:off x="2656849" y="3879658"/>
              <a:ext cx="2496" cy="13057"/>
            </a:xfrm>
            <a:custGeom>
              <a:avLst/>
              <a:gdLst/>
              <a:ahLst/>
              <a:cxnLst/>
              <a:rect l="l" t="t" r="r" b="b"/>
              <a:pathLst>
                <a:path w="139" h="727" extrusionOk="0">
                  <a:moveTo>
                    <a:pt x="139" y="1"/>
                  </a:moveTo>
                  <a:cubicBezTo>
                    <a:pt x="1" y="1"/>
                    <a:pt x="1" y="1"/>
                    <a:pt x="1" y="139"/>
                  </a:cubicBezTo>
                  <a:lnTo>
                    <a:pt x="1" y="727"/>
                  </a:lnTo>
                  <a:lnTo>
                    <a:pt x="139" y="589"/>
                  </a:lnTo>
                  <a:lnTo>
                    <a:pt x="13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8"/>
            <p:cNvSpPr/>
            <p:nvPr/>
          </p:nvSpPr>
          <p:spPr>
            <a:xfrm>
              <a:off x="2664302" y="4024308"/>
              <a:ext cx="2496" cy="2496"/>
            </a:xfrm>
            <a:custGeom>
              <a:avLst/>
              <a:gdLst/>
              <a:ahLst/>
              <a:cxnLst/>
              <a:rect l="l" t="t" r="r" b="b"/>
              <a:pathLst>
                <a:path w="139" h="139" extrusionOk="0">
                  <a:moveTo>
                    <a:pt x="0" y="1"/>
                  </a:moveTo>
                  <a:lnTo>
                    <a:pt x="0" y="139"/>
                  </a:lnTo>
                  <a:lnTo>
                    <a:pt x="139" y="13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8"/>
            <p:cNvSpPr/>
            <p:nvPr/>
          </p:nvSpPr>
          <p:spPr>
            <a:xfrm>
              <a:off x="3220523" y="3512160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8"/>
            <p:cNvSpPr/>
            <p:nvPr/>
          </p:nvSpPr>
          <p:spPr>
            <a:xfrm>
              <a:off x="2615253" y="3491668"/>
              <a:ext cx="1254632" cy="1083922"/>
            </a:xfrm>
            <a:custGeom>
              <a:avLst/>
              <a:gdLst/>
              <a:ahLst/>
              <a:cxnLst/>
              <a:rect l="l" t="t" r="r" b="b"/>
              <a:pathLst>
                <a:path w="69857" h="60352" extrusionOk="0">
                  <a:moveTo>
                    <a:pt x="2317" y="20014"/>
                  </a:moveTo>
                  <a:lnTo>
                    <a:pt x="2317" y="20878"/>
                  </a:lnTo>
                  <a:cubicBezTo>
                    <a:pt x="2317" y="21016"/>
                    <a:pt x="2144" y="21016"/>
                    <a:pt x="2144" y="21016"/>
                  </a:cubicBezTo>
                  <a:cubicBezTo>
                    <a:pt x="1729" y="21327"/>
                    <a:pt x="1452" y="21742"/>
                    <a:pt x="1003" y="22019"/>
                  </a:cubicBezTo>
                  <a:cubicBezTo>
                    <a:pt x="1003" y="21880"/>
                    <a:pt x="1003" y="21604"/>
                    <a:pt x="865" y="21327"/>
                  </a:cubicBezTo>
                  <a:cubicBezTo>
                    <a:pt x="1141" y="21155"/>
                    <a:pt x="1280" y="20878"/>
                    <a:pt x="1591" y="20740"/>
                  </a:cubicBezTo>
                  <a:cubicBezTo>
                    <a:pt x="1729" y="20463"/>
                    <a:pt x="2006" y="20290"/>
                    <a:pt x="2317" y="20014"/>
                  </a:cubicBezTo>
                  <a:close/>
                  <a:moveTo>
                    <a:pt x="2455" y="21604"/>
                  </a:moveTo>
                  <a:lnTo>
                    <a:pt x="2455" y="22192"/>
                  </a:lnTo>
                  <a:lnTo>
                    <a:pt x="2317" y="22330"/>
                  </a:lnTo>
                  <a:cubicBezTo>
                    <a:pt x="1867" y="22606"/>
                    <a:pt x="1452" y="22883"/>
                    <a:pt x="1003" y="23332"/>
                  </a:cubicBezTo>
                  <a:lnTo>
                    <a:pt x="1003" y="22745"/>
                  </a:lnTo>
                  <a:cubicBezTo>
                    <a:pt x="1452" y="22468"/>
                    <a:pt x="1867" y="22019"/>
                    <a:pt x="2317" y="21742"/>
                  </a:cubicBezTo>
                  <a:cubicBezTo>
                    <a:pt x="2317" y="21604"/>
                    <a:pt x="2317" y="21604"/>
                    <a:pt x="2455" y="21604"/>
                  </a:cubicBezTo>
                  <a:close/>
                  <a:moveTo>
                    <a:pt x="2455" y="22883"/>
                  </a:moveTo>
                  <a:lnTo>
                    <a:pt x="2455" y="24058"/>
                  </a:lnTo>
                  <a:cubicBezTo>
                    <a:pt x="2144" y="24058"/>
                    <a:pt x="2006" y="24196"/>
                    <a:pt x="1867" y="24335"/>
                  </a:cubicBezTo>
                  <a:cubicBezTo>
                    <a:pt x="1591" y="24473"/>
                    <a:pt x="1452" y="24611"/>
                    <a:pt x="1141" y="24784"/>
                  </a:cubicBezTo>
                  <a:cubicBezTo>
                    <a:pt x="1141" y="24784"/>
                    <a:pt x="1141" y="24922"/>
                    <a:pt x="1003" y="24922"/>
                  </a:cubicBezTo>
                  <a:lnTo>
                    <a:pt x="1003" y="24058"/>
                  </a:lnTo>
                  <a:cubicBezTo>
                    <a:pt x="1452" y="23747"/>
                    <a:pt x="1867" y="23332"/>
                    <a:pt x="2317" y="23056"/>
                  </a:cubicBezTo>
                  <a:cubicBezTo>
                    <a:pt x="2317" y="22883"/>
                    <a:pt x="2455" y="22883"/>
                    <a:pt x="2455" y="22883"/>
                  </a:cubicBezTo>
                  <a:close/>
                  <a:moveTo>
                    <a:pt x="2455" y="24611"/>
                  </a:moveTo>
                  <a:lnTo>
                    <a:pt x="2455" y="25337"/>
                  </a:lnTo>
                  <a:lnTo>
                    <a:pt x="2455" y="25475"/>
                  </a:lnTo>
                  <a:cubicBezTo>
                    <a:pt x="2006" y="25786"/>
                    <a:pt x="1729" y="26063"/>
                    <a:pt x="1280" y="26339"/>
                  </a:cubicBezTo>
                  <a:cubicBezTo>
                    <a:pt x="1280" y="26512"/>
                    <a:pt x="1141" y="26512"/>
                    <a:pt x="1141" y="26512"/>
                  </a:cubicBezTo>
                  <a:cubicBezTo>
                    <a:pt x="1141" y="26201"/>
                    <a:pt x="1003" y="25925"/>
                    <a:pt x="1003" y="25648"/>
                  </a:cubicBezTo>
                  <a:lnTo>
                    <a:pt x="1141" y="25648"/>
                  </a:lnTo>
                  <a:cubicBezTo>
                    <a:pt x="1452" y="25337"/>
                    <a:pt x="1591" y="25199"/>
                    <a:pt x="1867" y="25060"/>
                  </a:cubicBezTo>
                  <a:cubicBezTo>
                    <a:pt x="2006" y="24922"/>
                    <a:pt x="2144" y="24784"/>
                    <a:pt x="2455" y="24611"/>
                  </a:cubicBezTo>
                  <a:close/>
                  <a:moveTo>
                    <a:pt x="2593" y="26201"/>
                  </a:moveTo>
                  <a:lnTo>
                    <a:pt x="2593" y="27376"/>
                  </a:lnTo>
                  <a:cubicBezTo>
                    <a:pt x="2144" y="27653"/>
                    <a:pt x="1591" y="28068"/>
                    <a:pt x="1141" y="28379"/>
                  </a:cubicBezTo>
                  <a:lnTo>
                    <a:pt x="1141" y="27203"/>
                  </a:lnTo>
                  <a:cubicBezTo>
                    <a:pt x="1591" y="26927"/>
                    <a:pt x="2006" y="26512"/>
                    <a:pt x="2455" y="26201"/>
                  </a:cubicBezTo>
                  <a:close/>
                  <a:moveTo>
                    <a:pt x="2593" y="28068"/>
                  </a:moveTo>
                  <a:cubicBezTo>
                    <a:pt x="2731" y="28379"/>
                    <a:pt x="2731" y="28655"/>
                    <a:pt x="2731" y="28932"/>
                  </a:cubicBezTo>
                  <a:cubicBezTo>
                    <a:pt x="2144" y="29381"/>
                    <a:pt x="1729" y="29658"/>
                    <a:pt x="1280" y="30107"/>
                  </a:cubicBezTo>
                  <a:lnTo>
                    <a:pt x="1280" y="29243"/>
                  </a:lnTo>
                  <a:lnTo>
                    <a:pt x="1280" y="29105"/>
                  </a:lnTo>
                  <a:cubicBezTo>
                    <a:pt x="1591" y="28793"/>
                    <a:pt x="2006" y="28517"/>
                    <a:pt x="2455" y="28240"/>
                  </a:cubicBezTo>
                  <a:cubicBezTo>
                    <a:pt x="2455" y="28068"/>
                    <a:pt x="2593" y="28068"/>
                    <a:pt x="2593" y="28068"/>
                  </a:cubicBezTo>
                  <a:close/>
                  <a:moveTo>
                    <a:pt x="2731" y="29658"/>
                  </a:moveTo>
                  <a:lnTo>
                    <a:pt x="2870" y="29796"/>
                  </a:lnTo>
                  <a:lnTo>
                    <a:pt x="2870" y="30383"/>
                  </a:lnTo>
                  <a:cubicBezTo>
                    <a:pt x="2870" y="30522"/>
                    <a:pt x="2870" y="30660"/>
                    <a:pt x="3008" y="30971"/>
                  </a:cubicBezTo>
                  <a:cubicBezTo>
                    <a:pt x="2455" y="30971"/>
                    <a:pt x="1867" y="31109"/>
                    <a:pt x="1452" y="31386"/>
                  </a:cubicBezTo>
                  <a:lnTo>
                    <a:pt x="1452" y="31248"/>
                  </a:lnTo>
                  <a:cubicBezTo>
                    <a:pt x="1452" y="31109"/>
                    <a:pt x="1452" y="30971"/>
                    <a:pt x="1280" y="30833"/>
                  </a:cubicBezTo>
                  <a:cubicBezTo>
                    <a:pt x="1452" y="30833"/>
                    <a:pt x="1452" y="30833"/>
                    <a:pt x="1452" y="30660"/>
                  </a:cubicBezTo>
                  <a:cubicBezTo>
                    <a:pt x="1591" y="30660"/>
                    <a:pt x="1591" y="30660"/>
                    <a:pt x="1591" y="30522"/>
                  </a:cubicBezTo>
                  <a:cubicBezTo>
                    <a:pt x="2006" y="30383"/>
                    <a:pt x="2317" y="30107"/>
                    <a:pt x="2593" y="29796"/>
                  </a:cubicBezTo>
                  <a:lnTo>
                    <a:pt x="2731" y="29658"/>
                  </a:lnTo>
                  <a:close/>
                  <a:moveTo>
                    <a:pt x="34289" y="865"/>
                  </a:moveTo>
                  <a:lnTo>
                    <a:pt x="34428" y="1003"/>
                  </a:lnTo>
                  <a:lnTo>
                    <a:pt x="34428" y="1141"/>
                  </a:lnTo>
                  <a:lnTo>
                    <a:pt x="34428" y="1280"/>
                  </a:lnTo>
                  <a:lnTo>
                    <a:pt x="34428" y="1453"/>
                  </a:lnTo>
                  <a:cubicBezTo>
                    <a:pt x="34428" y="2870"/>
                    <a:pt x="34566" y="4460"/>
                    <a:pt x="34704" y="5911"/>
                  </a:cubicBezTo>
                  <a:cubicBezTo>
                    <a:pt x="34842" y="6776"/>
                    <a:pt x="34842" y="7778"/>
                    <a:pt x="34981" y="8642"/>
                  </a:cubicBezTo>
                  <a:lnTo>
                    <a:pt x="34981" y="10509"/>
                  </a:lnTo>
                  <a:cubicBezTo>
                    <a:pt x="34981" y="10509"/>
                    <a:pt x="34842" y="10509"/>
                    <a:pt x="34842" y="10647"/>
                  </a:cubicBezTo>
                  <a:cubicBezTo>
                    <a:pt x="34117" y="11373"/>
                    <a:pt x="33425" y="11960"/>
                    <a:pt x="32561" y="12513"/>
                  </a:cubicBezTo>
                  <a:cubicBezTo>
                    <a:pt x="31248" y="13550"/>
                    <a:pt x="29796" y="14553"/>
                    <a:pt x="28379" y="15417"/>
                  </a:cubicBezTo>
                  <a:cubicBezTo>
                    <a:pt x="27653" y="15970"/>
                    <a:pt x="26927" y="16419"/>
                    <a:pt x="26339" y="16834"/>
                  </a:cubicBezTo>
                  <a:cubicBezTo>
                    <a:pt x="25648" y="17422"/>
                    <a:pt x="24922" y="17871"/>
                    <a:pt x="24196" y="18424"/>
                  </a:cubicBezTo>
                  <a:cubicBezTo>
                    <a:pt x="21155" y="20602"/>
                    <a:pt x="17871" y="22606"/>
                    <a:pt x="14829" y="24784"/>
                  </a:cubicBezTo>
                  <a:cubicBezTo>
                    <a:pt x="12513" y="26201"/>
                    <a:pt x="10509" y="27791"/>
                    <a:pt x="8366" y="29381"/>
                  </a:cubicBezTo>
                  <a:cubicBezTo>
                    <a:pt x="7329" y="30107"/>
                    <a:pt x="6464" y="30833"/>
                    <a:pt x="5324" y="31386"/>
                  </a:cubicBezTo>
                  <a:cubicBezTo>
                    <a:pt x="4909" y="31386"/>
                    <a:pt x="4321" y="31248"/>
                    <a:pt x="3872" y="31109"/>
                  </a:cubicBezTo>
                  <a:cubicBezTo>
                    <a:pt x="3872" y="30971"/>
                    <a:pt x="3872" y="30833"/>
                    <a:pt x="3734" y="30660"/>
                  </a:cubicBezTo>
                  <a:lnTo>
                    <a:pt x="3734" y="30383"/>
                  </a:lnTo>
                  <a:lnTo>
                    <a:pt x="3734" y="30245"/>
                  </a:lnTo>
                  <a:cubicBezTo>
                    <a:pt x="3319" y="26650"/>
                    <a:pt x="3319" y="23056"/>
                    <a:pt x="3181" y="19426"/>
                  </a:cubicBezTo>
                  <a:cubicBezTo>
                    <a:pt x="3319" y="19288"/>
                    <a:pt x="3319" y="19288"/>
                    <a:pt x="3319" y="19150"/>
                  </a:cubicBezTo>
                  <a:cubicBezTo>
                    <a:pt x="5600" y="18009"/>
                    <a:pt x="7501" y="16281"/>
                    <a:pt x="9506" y="14691"/>
                  </a:cubicBezTo>
                  <a:cubicBezTo>
                    <a:pt x="10958" y="13689"/>
                    <a:pt x="12513" y="12686"/>
                    <a:pt x="13965" y="11822"/>
                  </a:cubicBezTo>
                  <a:cubicBezTo>
                    <a:pt x="15555" y="10785"/>
                    <a:pt x="17145" y="9921"/>
                    <a:pt x="18873" y="8919"/>
                  </a:cubicBezTo>
                  <a:cubicBezTo>
                    <a:pt x="22019" y="7190"/>
                    <a:pt x="25199" y="5324"/>
                    <a:pt x="28517" y="3596"/>
                  </a:cubicBezTo>
                  <a:lnTo>
                    <a:pt x="31109" y="2317"/>
                  </a:lnTo>
                  <a:cubicBezTo>
                    <a:pt x="31524" y="2144"/>
                    <a:pt x="31974" y="1867"/>
                    <a:pt x="32388" y="1729"/>
                  </a:cubicBezTo>
                  <a:cubicBezTo>
                    <a:pt x="32838" y="1591"/>
                    <a:pt x="33252" y="1280"/>
                    <a:pt x="33702" y="1141"/>
                  </a:cubicBezTo>
                  <a:cubicBezTo>
                    <a:pt x="33840" y="1003"/>
                    <a:pt x="34117" y="1003"/>
                    <a:pt x="34289" y="1003"/>
                  </a:cubicBezTo>
                  <a:lnTo>
                    <a:pt x="34289" y="865"/>
                  </a:lnTo>
                  <a:close/>
                  <a:moveTo>
                    <a:pt x="3181" y="31835"/>
                  </a:moveTo>
                  <a:cubicBezTo>
                    <a:pt x="3181" y="31835"/>
                    <a:pt x="3319" y="31835"/>
                    <a:pt x="3319" y="31973"/>
                  </a:cubicBezTo>
                  <a:lnTo>
                    <a:pt x="3457" y="31973"/>
                  </a:lnTo>
                  <a:cubicBezTo>
                    <a:pt x="3457" y="32388"/>
                    <a:pt x="3319" y="32838"/>
                    <a:pt x="3181" y="33252"/>
                  </a:cubicBezTo>
                  <a:cubicBezTo>
                    <a:pt x="2731" y="32976"/>
                    <a:pt x="2317" y="32561"/>
                    <a:pt x="1867" y="32112"/>
                  </a:cubicBezTo>
                  <a:cubicBezTo>
                    <a:pt x="2144" y="31973"/>
                    <a:pt x="2317" y="31973"/>
                    <a:pt x="2593" y="31835"/>
                  </a:cubicBezTo>
                  <a:close/>
                  <a:moveTo>
                    <a:pt x="4045" y="32250"/>
                  </a:moveTo>
                  <a:cubicBezTo>
                    <a:pt x="4321" y="32388"/>
                    <a:pt x="4598" y="32561"/>
                    <a:pt x="4909" y="32838"/>
                  </a:cubicBezTo>
                  <a:cubicBezTo>
                    <a:pt x="4736" y="33425"/>
                    <a:pt x="4736" y="33978"/>
                    <a:pt x="4598" y="34566"/>
                  </a:cubicBezTo>
                  <a:cubicBezTo>
                    <a:pt x="4321" y="34289"/>
                    <a:pt x="4045" y="33978"/>
                    <a:pt x="3734" y="33702"/>
                  </a:cubicBezTo>
                  <a:lnTo>
                    <a:pt x="3734" y="33563"/>
                  </a:lnTo>
                  <a:cubicBezTo>
                    <a:pt x="3872" y="33114"/>
                    <a:pt x="3872" y="32699"/>
                    <a:pt x="4045" y="32250"/>
                  </a:cubicBezTo>
                  <a:close/>
                  <a:moveTo>
                    <a:pt x="5462" y="33114"/>
                  </a:moveTo>
                  <a:cubicBezTo>
                    <a:pt x="5600" y="33252"/>
                    <a:pt x="5773" y="33252"/>
                    <a:pt x="5911" y="33425"/>
                  </a:cubicBezTo>
                  <a:cubicBezTo>
                    <a:pt x="5911" y="33702"/>
                    <a:pt x="5773" y="34116"/>
                    <a:pt x="5773" y="34428"/>
                  </a:cubicBezTo>
                  <a:cubicBezTo>
                    <a:pt x="5600" y="34704"/>
                    <a:pt x="5600" y="34981"/>
                    <a:pt x="5600" y="35153"/>
                  </a:cubicBezTo>
                  <a:cubicBezTo>
                    <a:pt x="5462" y="35153"/>
                    <a:pt x="5324" y="34981"/>
                    <a:pt x="5186" y="34842"/>
                  </a:cubicBezTo>
                  <a:lnTo>
                    <a:pt x="5186" y="34566"/>
                  </a:lnTo>
                  <a:cubicBezTo>
                    <a:pt x="5324" y="34428"/>
                    <a:pt x="5324" y="34289"/>
                    <a:pt x="5324" y="33978"/>
                  </a:cubicBezTo>
                  <a:cubicBezTo>
                    <a:pt x="5324" y="33702"/>
                    <a:pt x="5462" y="33425"/>
                    <a:pt x="5462" y="33114"/>
                  </a:cubicBezTo>
                  <a:close/>
                  <a:moveTo>
                    <a:pt x="6464" y="33702"/>
                  </a:moveTo>
                  <a:cubicBezTo>
                    <a:pt x="6637" y="33840"/>
                    <a:pt x="6776" y="33840"/>
                    <a:pt x="6914" y="33978"/>
                  </a:cubicBezTo>
                  <a:cubicBezTo>
                    <a:pt x="6914" y="34289"/>
                    <a:pt x="6776" y="34704"/>
                    <a:pt x="6776" y="35153"/>
                  </a:cubicBezTo>
                  <a:lnTo>
                    <a:pt x="6776" y="34981"/>
                  </a:lnTo>
                  <a:cubicBezTo>
                    <a:pt x="6776" y="35292"/>
                    <a:pt x="6637" y="35568"/>
                    <a:pt x="6637" y="35845"/>
                  </a:cubicBezTo>
                  <a:cubicBezTo>
                    <a:pt x="6464" y="35845"/>
                    <a:pt x="6326" y="35706"/>
                    <a:pt x="6188" y="35568"/>
                  </a:cubicBezTo>
                  <a:lnTo>
                    <a:pt x="6188" y="35292"/>
                  </a:lnTo>
                  <a:cubicBezTo>
                    <a:pt x="6188" y="34842"/>
                    <a:pt x="6326" y="34566"/>
                    <a:pt x="6326" y="34116"/>
                  </a:cubicBezTo>
                  <a:cubicBezTo>
                    <a:pt x="6464" y="33978"/>
                    <a:pt x="6464" y="33840"/>
                    <a:pt x="6464" y="33702"/>
                  </a:cubicBezTo>
                  <a:close/>
                  <a:moveTo>
                    <a:pt x="7501" y="34289"/>
                  </a:moveTo>
                  <a:cubicBezTo>
                    <a:pt x="7778" y="34428"/>
                    <a:pt x="8054" y="34704"/>
                    <a:pt x="8366" y="34842"/>
                  </a:cubicBezTo>
                  <a:cubicBezTo>
                    <a:pt x="8193" y="35430"/>
                    <a:pt x="8054" y="36156"/>
                    <a:pt x="8054" y="36882"/>
                  </a:cubicBezTo>
                  <a:cubicBezTo>
                    <a:pt x="7778" y="36709"/>
                    <a:pt x="7501" y="36432"/>
                    <a:pt x="7190" y="36294"/>
                  </a:cubicBezTo>
                  <a:lnTo>
                    <a:pt x="7190" y="36018"/>
                  </a:lnTo>
                  <a:cubicBezTo>
                    <a:pt x="7329" y="35430"/>
                    <a:pt x="7329" y="34842"/>
                    <a:pt x="7501" y="34289"/>
                  </a:cubicBezTo>
                  <a:close/>
                  <a:moveTo>
                    <a:pt x="8780" y="35153"/>
                  </a:moveTo>
                  <a:cubicBezTo>
                    <a:pt x="9057" y="35292"/>
                    <a:pt x="9230" y="35430"/>
                    <a:pt x="9368" y="35430"/>
                  </a:cubicBezTo>
                  <a:lnTo>
                    <a:pt x="9368" y="36156"/>
                  </a:lnTo>
                  <a:cubicBezTo>
                    <a:pt x="9230" y="36709"/>
                    <a:pt x="9230" y="37158"/>
                    <a:pt x="9057" y="37573"/>
                  </a:cubicBezTo>
                  <a:cubicBezTo>
                    <a:pt x="8919" y="37435"/>
                    <a:pt x="8780" y="37296"/>
                    <a:pt x="8642" y="37296"/>
                  </a:cubicBezTo>
                  <a:cubicBezTo>
                    <a:pt x="8642" y="37296"/>
                    <a:pt x="8642" y="37158"/>
                    <a:pt x="8504" y="37158"/>
                  </a:cubicBezTo>
                  <a:lnTo>
                    <a:pt x="8642" y="37020"/>
                  </a:lnTo>
                  <a:cubicBezTo>
                    <a:pt x="8642" y="36571"/>
                    <a:pt x="8642" y="36294"/>
                    <a:pt x="8780" y="35845"/>
                  </a:cubicBezTo>
                  <a:lnTo>
                    <a:pt x="8780" y="35153"/>
                  </a:lnTo>
                  <a:close/>
                  <a:moveTo>
                    <a:pt x="9921" y="35845"/>
                  </a:moveTo>
                  <a:cubicBezTo>
                    <a:pt x="10232" y="36018"/>
                    <a:pt x="10647" y="36294"/>
                    <a:pt x="10958" y="36432"/>
                  </a:cubicBezTo>
                  <a:cubicBezTo>
                    <a:pt x="10785" y="37158"/>
                    <a:pt x="10647" y="37746"/>
                    <a:pt x="10509" y="38437"/>
                  </a:cubicBezTo>
                  <a:cubicBezTo>
                    <a:pt x="10232" y="38299"/>
                    <a:pt x="9921" y="38022"/>
                    <a:pt x="9644" y="37884"/>
                  </a:cubicBezTo>
                  <a:lnTo>
                    <a:pt x="9644" y="37746"/>
                  </a:lnTo>
                  <a:cubicBezTo>
                    <a:pt x="9783" y="37158"/>
                    <a:pt x="9921" y="36432"/>
                    <a:pt x="9921" y="35845"/>
                  </a:cubicBezTo>
                  <a:close/>
                  <a:moveTo>
                    <a:pt x="11373" y="36709"/>
                  </a:moveTo>
                  <a:cubicBezTo>
                    <a:pt x="11649" y="36882"/>
                    <a:pt x="11960" y="37158"/>
                    <a:pt x="12237" y="37296"/>
                  </a:cubicBezTo>
                  <a:cubicBezTo>
                    <a:pt x="12237" y="37573"/>
                    <a:pt x="12099" y="37884"/>
                    <a:pt x="12099" y="38022"/>
                  </a:cubicBezTo>
                  <a:cubicBezTo>
                    <a:pt x="12099" y="38437"/>
                    <a:pt x="11960" y="38886"/>
                    <a:pt x="11960" y="39163"/>
                  </a:cubicBezTo>
                  <a:cubicBezTo>
                    <a:pt x="11649" y="39025"/>
                    <a:pt x="11373" y="38886"/>
                    <a:pt x="11096" y="38748"/>
                  </a:cubicBezTo>
                  <a:cubicBezTo>
                    <a:pt x="11234" y="38437"/>
                    <a:pt x="11234" y="38161"/>
                    <a:pt x="11234" y="37884"/>
                  </a:cubicBezTo>
                  <a:cubicBezTo>
                    <a:pt x="11234" y="37435"/>
                    <a:pt x="11373" y="37158"/>
                    <a:pt x="11373" y="36709"/>
                  </a:cubicBezTo>
                  <a:close/>
                  <a:moveTo>
                    <a:pt x="12824" y="37573"/>
                  </a:moveTo>
                  <a:lnTo>
                    <a:pt x="12824" y="37746"/>
                  </a:lnTo>
                  <a:cubicBezTo>
                    <a:pt x="13101" y="37884"/>
                    <a:pt x="13377" y="38022"/>
                    <a:pt x="13550" y="38161"/>
                  </a:cubicBezTo>
                  <a:lnTo>
                    <a:pt x="13550" y="38748"/>
                  </a:lnTo>
                  <a:cubicBezTo>
                    <a:pt x="13377" y="39163"/>
                    <a:pt x="13377" y="39612"/>
                    <a:pt x="13377" y="40027"/>
                  </a:cubicBezTo>
                  <a:cubicBezTo>
                    <a:pt x="13101" y="39889"/>
                    <a:pt x="12824" y="39751"/>
                    <a:pt x="12513" y="39612"/>
                  </a:cubicBezTo>
                  <a:lnTo>
                    <a:pt x="12513" y="39474"/>
                  </a:lnTo>
                  <a:cubicBezTo>
                    <a:pt x="12686" y="38748"/>
                    <a:pt x="12686" y="38161"/>
                    <a:pt x="12824" y="37573"/>
                  </a:cubicBezTo>
                  <a:close/>
                  <a:moveTo>
                    <a:pt x="68993" y="36156"/>
                  </a:moveTo>
                  <a:cubicBezTo>
                    <a:pt x="68993" y="37020"/>
                    <a:pt x="68855" y="37884"/>
                    <a:pt x="68682" y="38748"/>
                  </a:cubicBezTo>
                  <a:cubicBezTo>
                    <a:pt x="68682" y="39025"/>
                    <a:pt x="68682" y="39301"/>
                    <a:pt x="68543" y="39751"/>
                  </a:cubicBezTo>
                  <a:lnTo>
                    <a:pt x="68543" y="39889"/>
                  </a:lnTo>
                  <a:cubicBezTo>
                    <a:pt x="68421" y="40011"/>
                    <a:pt x="68298" y="40025"/>
                    <a:pt x="68272" y="40123"/>
                  </a:cubicBezTo>
                  <a:lnTo>
                    <a:pt x="68272" y="40123"/>
                  </a:lnTo>
                  <a:cubicBezTo>
                    <a:pt x="68409" y="38993"/>
                    <a:pt x="68543" y="37731"/>
                    <a:pt x="68543" y="36571"/>
                  </a:cubicBezTo>
                  <a:cubicBezTo>
                    <a:pt x="68682" y="36432"/>
                    <a:pt x="68855" y="36294"/>
                    <a:pt x="68993" y="36156"/>
                  </a:cubicBezTo>
                  <a:close/>
                  <a:moveTo>
                    <a:pt x="14103" y="38437"/>
                  </a:moveTo>
                  <a:cubicBezTo>
                    <a:pt x="14414" y="38748"/>
                    <a:pt x="14691" y="38886"/>
                    <a:pt x="15106" y="39163"/>
                  </a:cubicBezTo>
                  <a:cubicBezTo>
                    <a:pt x="14967" y="39751"/>
                    <a:pt x="14829" y="40165"/>
                    <a:pt x="14691" y="40753"/>
                  </a:cubicBezTo>
                  <a:cubicBezTo>
                    <a:pt x="14414" y="40615"/>
                    <a:pt x="14103" y="40476"/>
                    <a:pt x="13827" y="40338"/>
                  </a:cubicBezTo>
                  <a:cubicBezTo>
                    <a:pt x="13965" y="39751"/>
                    <a:pt x="14103" y="39163"/>
                    <a:pt x="14103" y="38437"/>
                  </a:cubicBezTo>
                  <a:close/>
                  <a:moveTo>
                    <a:pt x="67990" y="37020"/>
                  </a:moveTo>
                  <a:cubicBezTo>
                    <a:pt x="67990" y="37573"/>
                    <a:pt x="67818" y="38299"/>
                    <a:pt x="67818" y="38886"/>
                  </a:cubicBezTo>
                  <a:cubicBezTo>
                    <a:pt x="67679" y="39474"/>
                    <a:pt x="67679" y="40027"/>
                    <a:pt x="67541" y="40615"/>
                  </a:cubicBezTo>
                  <a:cubicBezTo>
                    <a:pt x="67403" y="40891"/>
                    <a:pt x="67126" y="41029"/>
                    <a:pt x="66953" y="41202"/>
                  </a:cubicBezTo>
                  <a:lnTo>
                    <a:pt x="66953" y="40476"/>
                  </a:lnTo>
                  <a:cubicBezTo>
                    <a:pt x="67126" y="39612"/>
                    <a:pt x="67265" y="38610"/>
                    <a:pt x="67265" y="37573"/>
                  </a:cubicBezTo>
                  <a:cubicBezTo>
                    <a:pt x="67541" y="37296"/>
                    <a:pt x="67679" y="37158"/>
                    <a:pt x="67990" y="37020"/>
                  </a:cubicBezTo>
                  <a:close/>
                  <a:moveTo>
                    <a:pt x="15555" y="39474"/>
                  </a:moveTo>
                  <a:cubicBezTo>
                    <a:pt x="15832" y="39612"/>
                    <a:pt x="15970" y="39751"/>
                    <a:pt x="16281" y="39889"/>
                  </a:cubicBezTo>
                  <a:cubicBezTo>
                    <a:pt x="16143" y="40165"/>
                    <a:pt x="16143" y="40476"/>
                    <a:pt x="15970" y="40753"/>
                  </a:cubicBezTo>
                  <a:lnTo>
                    <a:pt x="15970" y="41479"/>
                  </a:lnTo>
                  <a:cubicBezTo>
                    <a:pt x="15693" y="41341"/>
                    <a:pt x="15417" y="41202"/>
                    <a:pt x="15279" y="41029"/>
                  </a:cubicBezTo>
                  <a:cubicBezTo>
                    <a:pt x="15279" y="40615"/>
                    <a:pt x="15555" y="40027"/>
                    <a:pt x="15555" y="39474"/>
                  </a:cubicBezTo>
                  <a:close/>
                  <a:moveTo>
                    <a:pt x="16696" y="40338"/>
                  </a:moveTo>
                  <a:cubicBezTo>
                    <a:pt x="17007" y="40476"/>
                    <a:pt x="17283" y="40615"/>
                    <a:pt x="17560" y="40753"/>
                  </a:cubicBezTo>
                  <a:cubicBezTo>
                    <a:pt x="17422" y="41341"/>
                    <a:pt x="17422" y="41894"/>
                    <a:pt x="17422" y="42343"/>
                  </a:cubicBezTo>
                  <a:cubicBezTo>
                    <a:pt x="17145" y="42205"/>
                    <a:pt x="16696" y="42066"/>
                    <a:pt x="16419" y="41755"/>
                  </a:cubicBezTo>
                  <a:lnTo>
                    <a:pt x="16419" y="41617"/>
                  </a:lnTo>
                  <a:cubicBezTo>
                    <a:pt x="16557" y="41202"/>
                    <a:pt x="16696" y="40753"/>
                    <a:pt x="16696" y="40338"/>
                  </a:cubicBezTo>
                  <a:close/>
                  <a:moveTo>
                    <a:pt x="66677" y="38022"/>
                  </a:moveTo>
                  <a:cubicBezTo>
                    <a:pt x="66677" y="38610"/>
                    <a:pt x="66539" y="39025"/>
                    <a:pt x="66539" y="39474"/>
                  </a:cubicBezTo>
                  <a:cubicBezTo>
                    <a:pt x="66400" y="40165"/>
                    <a:pt x="66400" y="40891"/>
                    <a:pt x="66262" y="41617"/>
                  </a:cubicBezTo>
                  <a:lnTo>
                    <a:pt x="66262" y="41755"/>
                  </a:lnTo>
                  <a:cubicBezTo>
                    <a:pt x="65951" y="42066"/>
                    <a:pt x="65536" y="42343"/>
                    <a:pt x="65087" y="42619"/>
                  </a:cubicBezTo>
                  <a:cubicBezTo>
                    <a:pt x="65225" y="42481"/>
                    <a:pt x="65225" y="42481"/>
                    <a:pt x="65225" y="42343"/>
                  </a:cubicBezTo>
                  <a:cubicBezTo>
                    <a:pt x="65398" y="41202"/>
                    <a:pt x="65675" y="40027"/>
                    <a:pt x="65675" y="38886"/>
                  </a:cubicBezTo>
                  <a:cubicBezTo>
                    <a:pt x="65951" y="38610"/>
                    <a:pt x="66400" y="38299"/>
                    <a:pt x="66677" y="38022"/>
                  </a:cubicBezTo>
                  <a:close/>
                  <a:moveTo>
                    <a:pt x="18147" y="41202"/>
                  </a:moveTo>
                  <a:cubicBezTo>
                    <a:pt x="18286" y="41341"/>
                    <a:pt x="18562" y="41479"/>
                    <a:pt x="18735" y="41617"/>
                  </a:cubicBezTo>
                  <a:cubicBezTo>
                    <a:pt x="18735" y="42066"/>
                    <a:pt x="18735" y="42619"/>
                    <a:pt x="18562" y="43069"/>
                  </a:cubicBezTo>
                  <a:cubicBezTo>
                    <a:pt x="18424" y="42931"/>
                    <a:pt x="18147" y="42758"/>
                    <a:pt x="18009" y="42619"/>
                  </a:cubicBezTo>
                  <a:lnTo>
                    <a:pt x="18009" y="41341"/>
                  </a:lnTo>
                  <a:lnTo>
                    <a:pt x="18147" y="41202"/>
                  </a:lnTo>
                  <a:close/>
                  <a:moveTo>
                    <a:pt x="19288" y="41894"/>
                  </a:moveTo>
                  <a:cubicBezTo>
                    <a:pt x="19737" y="42205"/>
                    <a:pt x="20014" y="42343"/>
                    <a:pt x="20290" y="42619"/>
                  </a:cubicBezTo>
                  <a:cubicBezTo>
                    <a:pt x="20290" y="42758"/>
                    <a:pt x="20152" y="43069"/>
                    <a:pt x="20152" y="43207"/>
                  </a:cubicBezTo>
                  <a:cubicBezTo>
                    <a:pt x="20152" y="43484"/>
                    <a:pt x="20152" y="43795"/>
                    <a:pt x="20014" y="43933"/>
                  </a:cubicBezTo>
                  <a:cubicBezTo>
                    <a:pt x="19737" y="43795"/>
                    <a:pt x="19426" y="43622"/>
                    <a:pt x="19150" y="43484"/>
                  </a:cubicBezTo>
                  <a:lnTo>
                    <a:pt x="19150" y="43345"/>
                  </a:lnTo>
                  <a:cubicBezTo>
                    <a:pt x="19288" y="42931"/>
                    <a:pt x="19288" y="42481"/>
                    <a:pt x="19288" y="41894"/>
                  </a:cubicBezTo>
                  <a:close/>
                  <a:moveTo>
                    <a:pt x="65087" y="39474"/>
                  </a:moveTo>
                  <a:cubicBezTo>
                    <a:pt x="64949" y="39612"/>
                    <a:pt x="64949" y="39751"/>
                    <a:pt x="64949" y="40027"/>
                  </a:cubicBezTo>
                  <a:cubicBezTo>
                    <a:pt x="64810" y="41029"/>
                    <a:pt x="64534" y="42066"/>
                    <a:pt x="64534" y="43069"/>
                  </a:cubicBezTo>
                  <a:cubicBezTo>
                    <a:pt x="64085" y="43484"/>
                    <a:pt x="63808" y="43795"/>
                    <a:pt x="63359" y="44071"/>
                  </a:cubicBezTo>
                  <a:lnTo>
                    <a:pt x="63359" y="43622"/>
                  </a:lnTo>
                  <a:cubicBezTo>
                    <a:pt x="63497" y="42481"/>
                    <a:pt x="63808" y="41479"/>
                    <a:pt x="63946" y="40476"/>
                  </a:cubicBezTo>
                  <a:cubicBezTo>
                    <a:pt x="64223" y="40027"/>
                    <a:pt x="64672" y="39751"/>
                    <a:pt x="65087" y="39474"/>
                  </a:cubicBezTo>
                  <a:close/>
                  <a:moveTo>
                    <a:pt x="20878" y="42931"/>
                  </a:moveTo>
                  <a:cubicBezTo>
                    <a:pt x="21155" y="43069"/>
                    <a:pt x="21466" y="43345"/>
                    <a:pt x="21880" y="43484"/>
                  </a:cubicBezTo>
                  <a:cubicBezTo>
                    <a:pt x="21742" y="43933"/>
                    <a:pt x="21604" y="44486"/>
                    <a:pt x="21604" y="44935"/>
                  </a:cubicBezTo>
                  <a:cubicBezTo>
                    <a:pt x="21327" y="44797"/>
                    <a:pt x="20878" y="44486"/>
                    <a:pt x="20602" y="44209"/>
                  </a:cubicBezTo>
                  <a:lnTo>
                    <a:pt x="20602" y="44071"/>
                  </a:lnTo>
                  <a:lnTo>
                    <a:pt x="20602" y="43933"/>
                  </a:lnTo>
                  <a:cubicBezTo>
                    <a:pt x="20740" y="43622"/>
                    <a:pt x="20740" y="43207"/>
                    <a:pt x="20878" y="42931"/>
                  </a:cubicBezTo>
                  <a:close/>
                  <a:moveTo>
                    <a:pt x="63220" y="40891"/>
                  </a:moveTo>
                  <a:lnTo>
                    <a:pt x="63220" y="41029"/>
                  </a:lnTo>
                  <a:cubicBezTo>
                    <a:pt x="63082" y="42205"/>
                    <a:pt x="62633" y="43345"/>
                    <a:pt x="62806" y="44659"/>
                  </a:cubicBezTo>
                  <a:cubicBezTo>
                    <a:pt x="62356" y="44935"/>
                    <a:pt x="61941" y="45212"/>
                    <a:pt x="61630" y="45523"/>
                  </a:cubicBezTo>
                  <a:lnTo>
                    <a:pt x="61630" y="45212"/>
                  </a:lnTo>
                  <a:cubicBezTo>
                    <a:pt x="61769" y="44071"/>
                    <a:pt x="62080" y="43069"/>
                    <a:pt x="62080" y="41894"/>
                  </a:cubicBezTo>
                  <a:cubicBezTo>
                    <a:pt x="62495" y="41617"/>
                    <a:pt x="62944" y="41341"/>
                    <a:pt x="63220" y="40891"/>
                  </a:cubicBezTo>
                  <a:close/>
                  <a:moveTo>
                    <a:pt x="22330" y="43795"/>
                  </a:moveTo>
                  <a:cubicBezTo>
                    <a:pt x="22468" y="43933"/>
                    <a:pt x="22606" y="43933"/>
                    <a:pt x="22745" y="44071"/>
                  </a:cubicBezTo>
                  <a:lnTo>
                    <a:pt x="22745" y="44797"/>
                  </a:lnTo>
                  <a:cubicBezTo>
                    <a:pt x="22745" y="45074"/>
                    <a:pt x="22745" y="45350"/>
                    <a:pt x="22606" y="45661"/>
                  </a:cubicBezTo>
                  <a:cubicBezTo>
                    <a:pt x="22468" y="45523"/>
                    <a:pt x="22330" y="45350"/>
                    <a:pt x="22192" y="45350"/>
                  </a:cubicBezTo>
                  <a:cubicBezTo>
                    <a:pt x="22192" y="44935"/>
                    <a:pt x="22192" y="44659"/>
                    <a:pt x="22330" y="44209"/>
                  </a:cubicBezTo>
                  <a:lnTo>
                    <a:pt x="22330" y="43795"/>
                  </a:lnTo>
                  <a:close/>
                  <a:moveTo>
                    <a:pt x="23332" y="44348"/>
                  </a:moveTo>
                  <a:cubicBezTo>
                    <a:pt x="23747" y="44659"/>
                    <a:pt x="24196" y="44935"/>
                    <a:pt x="24473" y="45074"/>
                  </a:cubicBezTo>
                  <a:cubicBezTo>
                    <a:pt x="24473" y="45661"/>
                    <a:pt x="24335" y="46214"/>
                    <a:pt x="24335" y="46664"/>
                  </a:cubicBezTo>
                  <a:cubicBezTo>
                    <a:pt x="23920" y="46525"/>
                    <a:pt x="23609" y="46214"/>
                    <a:pt x="23194" y="45938"/>
                  </a:cubicBezTo>
                  <a:lnTo>
                    <a:pt x="23194" y="45799"/>
                  </a:lnTo>
                  <a:cubicBezTo>
                    <a:pt x="23194" y="45523"/>
                    <a:pt x="23332" y="45074"/>
                    <a:pt x="23332" y="44797"/>
                  </a:cubicBezTo>
                  <a:lnTo>
                    <a:pt x="23332" y="44348"/>
                  </a:lnTo>
                  <a:close/>
                  <a:moveTo>
                    <a:pt x="61492" y="42481"/>
                  </a:moveTo>
                  <a:lnTo>
                    <a:pt x="61492" y="42758"/>
                  </a:lnTo>
                  <a:cubicBezTo>
                    <a:pt x="61354" y="43933"/>
                    <a:pt x="61077" y="44935"/>
                    <a:pt x="61077" y="46076"/>
                  </a:cubicBezTo>
                  <a:cubicBezTo>
                    <a:pt x="60766" y="46214"/>
                    <a:pt x="60490" y="46525"/>
                    <a:pt x="60213" y="46664"/>
                  </a:cubicBezTo>
                  <a:cubicBezTo>
                    <a:pt x="60213" y="46664"/>
                    <a:pt x="60040" y="46664"/>
                    <a:pt x="60040" y="46802"/>
                  </a:cubicBezTo>
                  <a:lnTo>
                    <a:pt x="60040" y="46664"/>
                  </a:lnTo>
                  <a:cubicBezTo>
                    <a:pt x="60213" y="45523"/>
                    <a:pt x="60490" y="44486"/>
                    <a:pt x="60628" y="43207"/>
                  </a:cubicBezTo>
                  <a:cubicBezTo>
                    <a:pt x="60905" y="43069"/>
                    <a:pt x="61216" y="42758"/>
                    <a:pt x="61492" y="42481"/>
                  </a:cubicBezTo>
                  <a:close/>
                  <a:moveTo>
                    <a:pt x="25060" y="45350"/>
                  </a:moveTo>
                  <a:cubicBezTo>
                    <a:pt x="25475" y="45661"/>
                    <a:pt x="25786" y="45938"/>
                    <a:pt x="26201" y="46076"/>
                  </a:cubicBezTo>
                  <a:cubicBezTo>
                    <a:pt x="26063" y="46664"/>
                    <a:pt x="26063" y="47251"/>
                    <a:pt x="25925" y="47804"/>
                  </a:cubicBezTo>
                  <a:cubicBezTo>
                    <a:pt x="25648" y="47528"/>
                    <a:pt x="25199" y="47389"/>
                    <a:pt x="24922" y="47078"/>
                  </a:cubicBezTo>
                  <a:cubicBezTo>
                    <a:pt x="24922" y="46664"/>
                    <a:pt x="25060" y="46076"/>
                    <a:pt x="25060" y="45661"/>
                  </a:cubicBezTo>
                  <a:lnTo>
                    <a:pt x="25060" y="45350"/>
                  </a:lnTo>
                  <a:close/>
                  <a:moveTo>
                    <a:pt x="59902" y="43795"/>
                  </a:moveTo>
                  <a:lnTo>
                    <a:pt x="59902" y="43933"/>
                  </a:lnTo>
                  <a:cubicBezTo>
                    <a:pt x="59764" y="45074"/>
                    <a:pt x="59487" y="46076"/>
                    <a:pt x="59487" y="47251"/>
                  </a:cubicBezTo>
                  <a:cubicBezTo>
                    <a:pt x="59038" y="47528"/>
                    <a:pt x="58761" y="47666"/>
                    <a:pt x="58485" y="47942"/>
                  </a:cubicBezTo>
                  <a:lnTo>
                    <a:pt x="58485" y="47804"/>
                  </a:lnTo>
                  <a:cubicBezTo>
                    <a:pt x="58485" y="47528"/>
                    <a:pt x="58485" y="47251"/>
                    <a:pt x="58623" y="46802"/>
                  </a:cubicBezTo>
                  <a:cubicBezTo>
                    <a:pt x="58623" y="46076"/>
                    <a:pt x="58761" y="45350"/>
                    <a:pt x="58900" y="44797"/>
                  </a:cubicBezTo>
                  <a:cubicBezTo>
                    <a:pt x="59349" y="44348"/>
                    <a:pt x="59626" y="44071"/>
                    <a:pt x="59902" y="43795"/>
                  </a:cubicBezTo>
                  <a:close/>
                  <a:moveTo>
                    <a:pt x="26789" y="46387"/>
                  </a:moveTo>
                  <a:cubicBezTo>
                    <a:pt x="26789" y="46525"/>
                    <a:pt x="26927" y="46525"/>
                    <a:pt x="26927" y="46525"/>
                  </a:cubicBezTo>
                  <a:cubicBezTo>
                    <a:pt x="27204" y="46664"/>
                    <a:pt x="27515" y="46802"/>
                    <a:pt x="27653" y="47078"/>
                  </a:cubicBezTo>
                  <a:cubicBezTo>
                    <a:pt x="27653" y="47666"/>
                    <a:pt x="27653" y="48254"/>
                    <a:pt x="27515" y="48668"/>
                  </a:cubicBezTo>
                  <a:cubicBezTo>
                    <a:pt x="27515" y="48700"/>
                    <a:pt x="27522" y="48725"/>
                    <a:pt x="27533" y="48744"/>
                  </a:cubicBezTo>
                  <a:lnTo>
                    <a:pt x="27533" y="48744"/>
                  </a:lnTo>
                  <a:cubicBezTo>
                    <a:pt x="27321" y="48626"/>
                    <a:pt x="27161" y="48509"/>
                    <a:pt x="26927" y="48392"/>
                  </a:cubicBezTo>
                  <a:cubicBezTo>
                    <a:pt x="26789" y="48392"/>
                    <a:pt x="26650" y="48254"/>
                    <a:pt x="26512" y="48115"/>
                  </a:cubicBezTo>
                  <a:lnTo>
                    <a:pt x="26512" y="47942"/>
                  </a:lnTo>
                  <a:cubicBezTo>
                    <a:pt x="26512" y="47666"/>
                    <a:pt x="26650" y="47389"/>
                    <a:pt x="26650" y="47078"/>
                  </a:cubicBezTo>
                  <a:cubicBezTo>
                    <a:pt x="26650" y="46802"/>
                    <a:pt x="26650" y="46664"/>
                    <a:pt x="26789" y="46387"/>
                  </a:cubicBezTo>
                  <a:close/>
                  <a:moveTo>
                    <a:pt x="58174" y="45350"/>
                  </a:moveTo>
                  <a:lnTo>
                    <a:pt x="58174" y="45350"/>
                  </a:lnTo>
                  <a:cubicBezTo>
                    <a:pt x="57897" y="46387"/>
                    <a:pt x="57759" y="47389"/>
                    <a:pt x="57759" y="48392"/>
                  </a:cubicBezTo>
                  <a:lnTo>
                    <a:pt x="57759" y="48530"/>
                  </a:lnTo>
                  <a:cubicBezTo>
                    <a:pt x="57310" y="48807"/>
                    <a:pt x="57033" y="49118"/>
                    <a:pt x="56584" y="49394"/>
                  </a:cubicBezTo>
                  <a:cubicBezTo>
                    <a:pt x="56584" y="48979"/>
                    <a:pt x="56757" y="48392"/>
                    <a:pt x="56895" y="47942"/>
                  </a:cubicBezTo>
                  <a:cubicBezTo>
                    <a:pt x="57033" y="47389"/>
                    <a:pt x="57171" y="46802"/>
                    <a:pt x="57171" y="46214"/>
                  </a:cubicBezTo>
                  <a:cubicBezTo>
                    <a:pt x="57448" y="45938"/>
                    <a:pt x="57897" y="45661"/>
                    <a:pt x="58174" y="45350"/>
                  </a:cubicBezTo>
                  <a:close/>
                  <a:moveTo>
                    <a:pt x="28240" y="47389"/>
                  </a:moveTo>
                  <a:cubicBezTo>
                    <a:pt x="28517" y="47528"/>
                    <a:pt x="28932" y="47804"/>
                    <a:pt x="29243" y="47942"/>
                  </a:cubicBezTo>
                  <a:cubicBezTo>
                    <a:pt x="29105" y="48530"/>
                    <a:pt x="28932" y="49118"/>
                    <a:pt x="28932" y="49671"/>
                  </a:cubicBezTo>
                  <a:cubicBezTo>
                    <a:pt x="28517" y="49532"/>
                    <a:pt x="28240" y="49256"/>
                    <a:pt x="27791" y="48979"/>
                  </a:cubicBezTo>
                  <a:lnTo>
                    <a:pt x="27929" y="48979"/>
                  </a:lnTo>
                  <a:cubicBezTo>
                    <a:pt x="28068" y="48979"/>
                    <a:pt x="28240" y="48979"/>
                    <a:pt x="28240" y="48668"/>
                  </a:cubicBezTo>
                  <a:lnTo>
                    <a:pt x="28240" y="47389"/>
                  </a:lnTo>
                  <a:close/>
                  <a:moveTo>
                    <a:pt x="56446" y="46802"/>
                  </a:moveTo>
                  <a:cubicBezTo>
                    <a:pt x="56446" y="47251"/>
                    <a:pt x="56307" y="47666"/>
                    <a:pt x="56307" y="48115"/>
                  </a:cubicBezTo>
                  <a:cubicBezTo>
                    <a:pt x="56169" y="48668"/>
                    <a:pt x="56031" y="49118"/>
                    <a:pt x="55893" y="49671"/>
                  </a:cubicBezTo>
                  <a:cubicBezTo>
                    <a:pt x="55893" y="49844"/>
                    <a:pt x="56031" y="49844"/>
                    <a:pt x="56031" y="49844"/>
                  </a:cubicBezTo>
                  <a:cubicBezTo>
                    <a:pt x="55893" y="49982"/>
                    <a:pt x="55720" y="50120"/>
                    <a:pt x="55720" y="50120"/>
                  </a:cubicBezTo>
                  <a:cubicBezTo>
                    <a:pt x="55443" y="50258"/>
                    <a:pt x="55167" y="50535"/>
                    <a:pt x="55028" y="50708"/>
                  </a:cubicBezTo>
                  <a:lnTo>
                    <a:pt x="55028" y="50397"/>
                  </a:lnTo>
                  <a:cubicBezTo>
                    <a:pt x="55167" y="49394"/>
                    <a:pt x="55443" y="48530"/>
                    <a:pt x="55581" y="47528"/>
                  </a:cubicBezTo>
                  <a:cubicBezTo>
                    <a:pt x="55893" y="47389"/>
                    <a:pt x="56031" y="47251"/>
                    <a:pt x="56307" y="46940"/>
                  </a:cubicBezTo>
                  <a:lnTo>
                    <a:pt x="56446" y="46802"/>
                  </a:lnTo>
                  <a:close/>
                  <a:moveTo>
                    <a:pt x="29658" y="48254"/>
                  </a:moveTo>
                  <a:cubicBezTo>
                    <a:pt x="30107" y="48530"/>
                    <a:pt x="30522" y="48807"/>
                    <a:pt x="30971" y="49118"/>
                  </a:cubicBezTo>
                  <a:cubicBezTo>
                    <a:pt x="30971" y="49844"/>
                    <a:pt x="30833" y="50397"/>
                    <a:pt x="30833" y="50984"/>
                  </a:cubicBezTo>
                  <a:cubicBezTo>
                    <a:pt x="30384" y="50708"/>
                    <a:pt x="29969" y="50397"/>
                    <a:pt x="29519" y="50120"/>
                  </a:cubicBezTo>
                  <a:lnTo>
                    <a:pt x="29519" y="49256"/>
                  </a:lnTo>
                  <a:cubicBezTo>
                    <a:pt x="29519" y="48979"/>
                    <a:pt x="29658" y="48668"/>
                    <a:pt x="29658" y="48254"/>
                  </a:cubicBezTo>
                  <a:close/>
                  <a:moveTo>
                    <a:pt x="31524" y="49532"/>
                  </a:moveTo>
                  <a:cubicBezTo>
                    <a:pt x="31835" y="49671"/>
                    <a:pt x="31974" y="49844"/>
                    <a:pt x="32112" y="49982"/>
                  </a:cubicBezTo>
                  <a:lnTo>
                    <a:pt x="32112" y="50258"/>
                  </a:lnTo>
                  <a:cubicBezTo>
                    <a:pt x="32112" y="50846"/>
                    <a:pt x="31974" y="51261"/>
                    <a:pt x="31974" y="51710"/>
                  </a:cubicBezTo>
                  <a:cubicBezTo>
                    <a:pt x="31697" y="51710"/>
                    <a:pt x="31524" y="51572"/>
                    <a:pt x="31386" y="51399"/>
                  </a:cubicBezTo>
                  <a:lnTo>
                    <a:pt x="31386" y="51261"/>
                  </a:lnTo>
                  <a:lnTo>
                    <a:pt x="31386" y="50120"/>
                  </a:lnTo>
                  <a:cubicBezTo>
                    <a:pt x="31524" y="49982"/>
                    <a:pt x="31524" y="49671"/>
                    <a:pt x="31524" y="49532"/>
                  </a:cubicBezTo>
                  <a:close/>
                  <a:moveTo>
                    <a:pt x="54856" y="48115"/>
                  </a:moveTo>
                  <a:cubicBezTo>
                    <a:pt x="54856" y="48392"/>
                    <a:pt x="54717" y="48807"/>
                    <a:pt x="54717" y="49118"/>
                  </a:cubicBezTo>
                  <a:cubicBezTo>
                    <a:pt x="54579" y="49671"/>
                    <a:pt x="54441" y="50258"/>
                    <a:pt x="54441" y="50846"/>
                  </a:cubicBezTo>
                  <a:cubicBezTo>
                    <a:pt x="54441" y="50846"/>
                    <a:pt x="54441" y="50984"/>
                    <a:pt x="54579" y="50984"/>
                  </a:cubicBezTo>
                  <a:cubicBezTo>
                    <a:pt x="54164" y="51399"/>
                    <a:pt x="53715" y="51710"/>
                    <a:pt x="53300" y="51987"/>
                  </a:cubicBezTo>
                  <a:lnTo>
                    <a:pt x="53300" y="51572"/>
                  </a:lnTo>
                  <a:cubicBezTo>
                    <a:pt x="53438" y="50708"/>
                    <a:pt x="53577" y="49982"/>
                    <a:pt x="53715" y="49118"/>
                  </a:cubicBezTo>
                  <a:lnTo>
                    <a:pt x="53715" y="48979"/>
                  </a:lnTo>
                  <a:cubicBezTo>
                    <a:pt x="54164" y="48668"/>
                    <a:pt x="54579" y="48392"/>
                    <a:pt x="54856" y="48115"/>
                  </a:cubicBezTo>
                  <a:close/>
                  <a:moveTo>
                    <a:pt x="32699" y="50258"/>
                  </a:moveTo>
                  <a:cubicBezTo>
                    <a:pt x="32976" y="50535"/>
                    <a:pt x="33252" y="50708"/>
                    <a:pt x="33564" y="50846"/>
                  </a:cubicBezTo>
                  <a:cubicBezTo>
                    <a:pt x="33425" y="51399"/>
                    <a:pt x="33252" y="52125"/>
                    <a:pt x="33252" y="52712"/>
                  </a:cubicBezTo>
                  <a:cubicBezTo>
                    <a:pt x="32976" y="52436"/>
                    <a:pt x="32699" y="52263"/>
                    <a:pt x="32250" y="51987"/>
                  </a:cubicBezTo>
                  <a:cubicBezTo>
                    <a:pt x="32388" y="51987"/>
                    <a:pt x="32561" y="51848"/>
                    <a:pt x="32561" y="51710"/>
                  </a:cubicBezTo>
                  <a:lnTo>
                    <a:pt x="32561" y="51122"/>
                  </a:lnTo>
                  <a:cubicBezTo>
                    <a:pt x="32699" y="50846"/>
                    <a:pt x="32699" y="50535"/>
                    <a:pt x="32699" y="50258"/>
                  </a:cubicBezTo>
                  <a:close/>
                  <a:moveTo>
                    <a:pt x="53127" y="49532"/>
                  </a:moveTo>
                  <a:cubicBezTo>
                    <a:pt x="52851" y="50535"/>
                    <a:pt x="52713" y="51399"/>
                    <a:pt x="52713" y="52436"/>
                  </a:cubicBezTo>
                  <a:lnTo>
                    <a:pt x="52713" y="52574"/>
                  </a:lnTo>
                  <a:cubicBezTo>
                    <a:pt x="52263" y="52851"/>
                    <a:pt x="51710" y="53300"/>
                    <a:pt x="51261" y="53715"/>
                  </a:cubicBezTo>
                  <a:lnTo>
                    <a:pt x="51123" y="53715"/>
                  </a:lnTo>
                  <a:cubicBezTo>
                    <a:pt x="51261" y="53577"/>
                    <a:pt x="51261" y="53438"/>
                    <a:pt x="51261" y="53300"/>
                  </a:cubicBezTo>
                  <a:cubicBezTo>
                    <a:pt x="51399" y="52436"/>
                    <a:pt x="51710" y="51572"/>
                    <a:pt x="51710" y="50708"/>
                  </a:cubicBezTo>
                  <a:cubicBezTo>
                    <a:pt x="51848" y="50708"/>
                    <a:pt x="51848" y="50708"/>
                    <a:pt x="51848" y="50535"/>
                  </a:cubicBezTo>
                  <a:lnTo>
                    <a:pt x="51987" y="50397"/>
                  </a:lnTo>
                  <a:cubicBezTo>
                    <a:pt x="52263" y="50120"/>
                    <a:pt x="52713" y="49844"/>
                    <a:pt x="53127" y="49532"/>
                  </a:cubicBezTo>
                  <a:close/>
                  <a:moveTo>
                    <a:pt x="34117" y="51261"/>
                  </a:moveTo>
                  <a:cubicBezTo>
                    <a:pt x="34289" y="51399"/>
                    <a:pt x="34566" y="51572"/>
                    <a:pt x="34704" y="51710"/>
                  </a:cubicBezTo>
                  <a:cubicBezTo>
                    <a:pt x="34842" y="51710"/>
                    <a:pt x="34981" y="51848"/>
                    <a:pt x="34981" y="51848"/>
                  </a:cubicBezTo>
                  <a:cubicBezTo>
                    <a:pt x="35153" y="51987"/>
                    <a:pt x="35292" y="51987"/>
                    <a:pt x="35430" y="52125"/>
                  </a:cubicBezTo>
                  <a:cubicBezTo>
                    <a:pt x="35292" y="52263"/>
                    <a:pt x="35292" y="52574"/>
                    <a:pt x="35292" y="52712"/>
                  </a:cubicBezTo>
                  <a:cubicBezTo>
                    <a:pt x="35153" y="53127"/>
                    <a:pt x="35153" y="53438"/>
                    <a:pt x="34981" y="53853"/>
                  </a:cubicBezTo>
                  <a:cubicBezTo>
                    <a:pt x="34704" y="53577"/>
                    <a:pt x="34289" y="53300"/>
                    <a:pt x="33840" y="52989"/>
                  </a:cubicBezTo>
                  <a:cubicBezTo>
                    <a:pt x="33840" y="52712"/>
                    <a:pt x="33840" y="52263"/>
                    <a:pt x="33978" y="51987"/>
                  </a:cubicBezTo>
                  <a:cubicBezTo>
                    <a:pt x="33978" y="51710"/>
                    <a:pt x="33978" y="51572"/>
                    <a:pt x="34117" y="51261"/>
                  </a:cubicBezTo>
                  <a:close/>
                  <a:moveTo>
                    <a:pt x="35845" y="52436"/>
                  </a:moveTo>
                  <a:cubicBezTo>
                    <a:pt x="36294" y="52712"/>
                    <a:pt x="36571" y="52851"/>
                    <a:pt x="36882" y="53127"/>
                  </a:cubicBezTo>
                  <a:lnTo>
                    <a:pt x="36882" y="53715"/>
                  </a:lnTo>
                  <a:cubicBezTo>
                    <a:pt x="36709" y="53991"/>
                    <a:pt x="36709" y="54441"/>
                    <a:pt x="36709" y="54855"/>
                  </a:cubicBezTo>
                  <a:cubicBezTo>
                    <a:pt x="36571" y="54717"/>
                    <a:pt x="36432" y="54717"/>
                    <a:pt x="36294" y="54579"/>
                  </a:cubicBezTo>
                  <a:lnTo>
                    <a:pt x="36294" y="54579"/>
                  </a:lnTo>
                  <a:lnTo>
                    <a:pt x="36432" y="54717"/>
                  </a:lnTo>
                  <a:cubicBezTo>
                    <a:pt x="36156" y="54441"/>
                    <a:pt x="35845" y="54302"/>
                    <a:pt x="35568" y="54164"/>
                  </a:cubicBezTo>
                  <a:lnTo>
                    <a:pt x="35568" y="53853"/>
                  </a:lnTo>
                  <a:cubicBezTo>
                    <a:pt x="35707" y="53438"/>
                    <a:pt x="35845" y="52989"/>
                    <a:pt x="35845" y="52436"/>
                  </a:cubicBezTo>
                  <a:close/>
                  <a:moveTo>
                    <a:pt x="51123" y="51122"/>
                  </a:moveTo>
                  <a:lnTo>
                    <a:pt x="51123" y="51122"/>
                  </a:lnTo>
                  <a:cubicBezTo>
                    <a:pt x="50984" y="51399"/>
                    <a:pt x="50984" y="51848"/>
                    <a:pt x="50846" y="52125"/>
                  </a:cubicBezTo>
                  <a:cubicBezTo>
                    <a:pt x="50708" y="52712"/>
                    <a:pt x="50708" y="53300"/>
                    <a:pt x="50535" y="53853"/>
                  </a:cubicBezTo>
                  <a:cubicBezTo>
                    <a:pt x="50535" y="53991"/>
                    <a:pt x="50708" y="53991"/>
                    <a:pt x="50708" y="54164"/>
                  </a:cubicBezTo>
                  <a:cubicBezTo>
                    <a:pt x="50397" y="54302"/>
                    <a:pt x="50120" y="54579"/>
                    <a:pt x="49844" y="54855"/>
                  </a:cubicBezTo>
                  <a:cubicBezTo>
                    <a:pt x="49671" y="55028"/>
                    <a:pt x="49533" y="55167"/>
                    <a:pt x="49394" y="55167"/>
                  </a:cubicBezTo>
                  <a:cubicBezTo>
                    <a:pt x="49533" y="54164"/>
                    <a:pt x="49844" y="52989"/>
                    <a:pt x="49982" y="51987"/>
                  </a:cubicBezTo>
                  <a:cubicBezTo>
                    <a:pt x="50397" y="51710"/>
                    <a:pt x="50708" y="51399"/>
                    <a:pt x="51123" y="51122"/>
                  </a:cubicBezTo>
                  <a:close/>
                  <a:moveTo>
                    <a:pt x="37435" y="53438"/>
                  </a:moveTo>
                  <a:cubicBezTo>
                    <a:pt x="37746" y="53577"/>
                    <a:pt x="38022" y="53853"/>
                    <a:pt x="38161" y="53991"/>
                  </a:cubicBezTo>
                  <a:lnTo>
                    <a:pt x="38161" y="54717"/>
                  </a:lnTo>
                  <a:cubicBezTo>
                    <a:pt x="38161" y="55028"/>
                    <a:pt x="38022" y="55443"/>
                    <a:pt x="38022" y="55720"/>
                  </a:cubicBezTo>
                  <a:cubicBezTo>
                    <a:pt x="37884" y="55720"/>
                    <a:pt x="37884" y="55581"/>
                    <a:pt x="37746" y="55581"/>
                  </a:cubicBezTo>
                  <a:cubicBezTo>
                    <a:pt x="37573" y="55443"/>
                    <a:pt x="37435" y="55305"/>
                    <a:pt x="37297" y="55167"/>
                  </a:cubicBezTo>
                  <a:lnTo>
                    <a:pt x="37297" y="54579"/>
                  </a:lnTo>
                  <a:cubicBezTo>
                    <a:pt x="37297" y="54164"/>
                    <a:pt x="37435" y="53853"/>
                    <a:pt x="37435" y="53438"/>
                  </a:cubicBezTo>
                  <a:close/>
                  <a:moveTo>
                    <a:pt x="35568" y="10958"/>
                  </a:moveTo>
                  <a:cubicBezTo>
                    <a:pt x="38610" y="13239"/>
                    <a:pt x="41479" y="15555"/>
                    <a:pt x="44486" y="17698"/>
                  </a:cubicBezTo>
                  <a:cubicBezTo>
                    <a:pt x="46076" y="18873"/>
                    <a:pt x="47666" y="20014"/>
                    <a:pt x="49118" y="21016"/>
                  </a:cubicBezTo>
                  <a:cubicBezTo>
                    <a:pt x="50535" y="22019"/>
                    <a:pt x="51987" y="23056"/>
                    <a:pt x="53438" y="24058"/>
                  </a:cubicBezTo>
                  <a:cubicBezTo>
                    <a:pt x="58036" y="26927"/>
                    <a:pt x="62806" y="29519"/>
                    <a:pt x="66815" y="33114"/>
                  </a:cubicBezTo>
                  <a:lnTo>
                    <a:pt x="67990" y="34289"/>
                  </a:lnTo>
                  <a:lnTo>
                    <a:pt x="68855" y="35153"/>
                  </a:lnTo>
                  <a:cubicBezTo>
                    <a:pt x="68855" y="35153"/>
                    <a:pt x="68682" y="35153"/>
                    <a:pt x="68682" y="35292"/>
                  </a:cubicBezTo>
                  <a:cubicBezTo>
                    <a:pt x="65813" y="37573"/>
                    <a:pt x="62944" y="40027"/>
                    <a:pt x="60040" y="42619"/>
                  </a:cubicBezTo>
                  <a:cubicBezTo>
                    <a:pt x="58623" y="43795"/>
                    <a:pt x="57171" y="45074"/>
                    <a:pt x="55720" y="46214"/>
                  </a:cubicBezTo>
                  <a:cubicBezTo>
                    <a:pt x="54441" y="47528"/>
                    <a:pt x="52851" y="48668"/>
                    <a:pt x="51399" y="49671"/>
                  </a:cubicBezTo>
                  <a:cubicBezTo>
                    <a:pt x="50120" y="50846"/>
                    <a:pt x="48807" y="51848"/>
                    <a:pt x="47528" y="52851"/>
                  </a:cubicBezTo>
                  <a:cubicBezTo>
                    <a:pt x="46802" y="53300"/>
                    <a:pt x="46076" y="53853"/>
                    <a:pt x="45523" y="54441"/>
                  </a:cubicBezTo>
                  <a:cubicBezTo>
                    <a:pt x="45212" y="54579"/>
                    <a:pt x="44935" y="54855"/>
                    <a:pt x="44659" y="55167"/>
                  </a:cubicBezTo>
                  <a:cubicBezTo>
                    <a:pt x="44348" y="55443"/>
                    <a:pt x="44071" y="55581"/>
                    <a:pt x="43795" y="55892"/>
                  </a:cubicBezTo>
                  <a:cubicBezTo>
                    <a:pt x="43622" y="55892"/>
                    <a:pt x="43484" y="56031"/>
                    <a:pt x="43345" y="56031"/>
                  </a:cubicBezTo>
                  <a:cubicBezTo>
                    <a:pt x="40165" y="54164"/>
                    <a:pt x="37020" y="52125"/>
                    <a:pt x="33840" y="49982"/>
                  </a:cubicBezTo>
                  <a:cubicBezTo>
                    <a:pt x="32388" y="48979"/>
                    <a:pt x="30833" y="47942"/>
                    <a:pt x="29243" y="46940"/>
                  </a:cubicBezTo>
                  <a:cubicBezTo>
                    <a:pt x="27653" y="45938"/>
                    <a:pt x="26063" y="45074"/>
                    <a:pt x="24473" y="44071"/>
                  </a:cubicBezTo>
                  <a:cubicBezTo>
                    <a:pt x="23056" y="43207"/>
                    <a:pt x="21604" y="42343"/>
                    <a:pt x="20290" y="41479"/>
                  </a:cubicBezTo>
                  <a:cubicBezTo>
                    <a:pt x="20152" y="41341"/>
                    <a:pt x="20014" y="41341"/>
                    <a:pt x="19876" y="41202"/>
                  </a:cubicBezTo>
                  <a:cubicBezTo>
                    <a:pt x="19012" y="40753"/>
                    <a:pt x="18286" y="40165"/>
                    <a:pt x="17560" y="39751"/>
                  </a:cubicBezTo>
                  <a:cubicBezTo>
                    <a:pt x="16696" y="39163"/>
                    <a:pt x="15970" y="38748"/>
                    <a:pt x="15106" y="38161"/>
                  </a:cubicBezTo>
                  <a:cubicBezTo>
                    <a:pt x="12963" y="36709"/>
                    <a:pt x="10647" y="35292"/>
                    <a:pt x="8504" y="33840"/>
                  </a:cubicBezTo>
                  <a:cubicBezTo>
                    <a:pt x="7501" y="33252"/>
                    <a:pt x="6637" y="32838"/>
                    <a:pt x="5773" y="32250"/>
                  </a:cubicBezTo>
                  <a:cubicBezTo>
                    <a:pt x="8919" y="30245"/>
                    <a:pt x="11822" y="27929"/>
                    <a:pt x="14829" y="25786"/>
                  </a:cubicBezTo>
                  <a:cubicBezTo>
                    <a:pt x="16419" y="24784"/>
                    <a:pt x="18009" y="23747"/>
                    <a:pt x="19599" y="22606"/>
                  </a:cubicBezTo>
                  <a:cubicBezTo>
                    <a:pt x="21155" y="21604"/>
                    <a:pt x="22745" y="20602"/>
                    <a:pt x="24335" y="19426"/>
                  </a:cubicBezTo>
                  <a:cubicBezTo>
                    <a:pt x="24784" y="19150"/>
                    <a:pt x="25199" y="18735"/>
                    <a:pt x="25648" y="18424"/>
                  </a:cubicBezTo>
                  <a:cubicBezTo>
                    <a:pt x="26063" y="18147"/>
                    <a:pt x="26650" y="17698"/>
                    <a:pt x="27065" y="17422"/>
                  </a:cubicBezTo>
                  <a:cubicBezTo>
                    <a:pt x="28068" y="16834"/>
                    <a:pt x="28932" y="16143"/>
                    <a:pt x="29969" y="15555"/>
                  </a:cubicBezTo>
                  <a:cubicBezTo>
                    <a:pt x="31524" y="14414"/>
                    <a:pt x="33114" y="13239"/>
                    <a:pt x="34704" y="11960"/>
                  </a:cubicBezTo>
                  <a:cubicBezTo>
                    <a:pt x="34842" y="11822"/>
                    <a:pt x="34981" y="11649"/>
                    <a:pt x="35292" y="11511"/>
                  </a:cubicBezTo>
                  <a:cubicBezTo>
                    <a:pt x="35292" y="11373"/>
                    <a:pt x="35430" y="11373"/>
                    <a:pt x="35430" y="11234"/>
                  </a:cubicBezTo>
                  <a:cubicBezTo>
                    <a:pt x="35568" y="11096"/>
                    <a:pt x="35568" y="11096"/>
                    <a:pt x="35568" y="10958"/>
                  </a:cubicBezTo>
                  <a:close/>
                  <a:moveTo>
                    <a:pt x="49256" y="52574"/>
                  </a:moveTo>
                  <a:cubicBezTo>
                    <a:pt x="49256" y="52851"/>
                    <a:pt x="49118" y="53300"/>
                    <a:pt x="48980" y="53715"/>
                  </a:cubicBezTo>
                  <a:cubicBezTo>
                    <a:pt x="48980" y="54302"/>
                    <a:pt x="48807" y="54855"/>
                    <a:pt x="48668" y="55443"/>
                  </a:cubicBezTo>
                  <a:cubicBezTo>
                    <a:pt x="48668" y="55581"/>
                    <a:pt x="48668" y="55581"/>
                    <a:pt x="48807" y="55720"/>
                  </a:cubicBezTo>
                  <a:cubicBezTo>
                    <a:pt x="48668" y="55720"/>
                    <a:pt x="48530" y="55892"/>
                    <a:pt x="48530" y="55892"/>
                  </a:cubicBezTo>
                  <a:cubicBezTo>
                    <a:pt x="48254" y="56169"/>
                    <a:pt x="47943" y="56307"/>
                    <a:pt x="47666" y="56584"/>
                  </a:cubicBezTo>
                  <a:cubicBezTo>
                    <a:pt x="47666" y="56445"/>
                    <a:pt x="47666" y="56307"/>
                    <a:pt x="47804" y="56169"/>
                  </a:cubicBezTo>
                  <a:cubicBezTo>
                    <a:pt x="47943" y="55167"/>
                    <a:pt x="48115" y="54302"/>
                    <a:pt x="48392" y="53438"/>
                  </a:cubicBezTo>
                  <a:lnTo>
                    <a:pt x="48392" y="53300"/>
                  </a:lnTo>
                  <a:cubicBezTo>
                    <a:pt x="48668" y="52989"/>
                    <a:pt x="48980" y="52712"/>
                    <a:pt x="49256" y="52574"/>
                  </a:cubicBezTo>
                  <a:close/>
                  <a:moveTo>
                    <a:pt x="38748" y="54302"/>
                  </a:moveTo>
                  <a:cubicBezTo>
                    <a:pt x="39163" y="54579"/>
                    <a:pt x="39612" y="54717"/>
                    <a:pt x="39889" y="55028"/>
                  </a:cubicBezTo>
                  <a:cubicBezTo>
                    <a:pt x="39751" y="55581"/>
                    <a:pt x="39612" y="56307"/>
                    <a:pt x="39612" y="56895"/>
                  </a:cubicBezTo>
                  <a:cubicBezTo>
                    <a:pt x="39474" y="56757"/>
                    <a:pt x="39301" y="56584"/>
                    <a:pt x="39163" y="56584"/>
                  </a:cubicBezTo>
                  <a:cubicBezTo>
                    <a:pt x="38887" y="56445"/>
                    <a:pt x="38748" y="56307"/>
                    <a:pt x="38610" y="56169"/>
                  </a:cubicBezTo>
                  <a:lnTo>
                    <a:pt x="38610" y="56031"/>
                  </a:lnTo>
                  <a:cubicBezTo>
                    <a:pt x="38610" y="55443"/>
                    <a:pt x="38748" y="54855"/>
                    <a:pt x="38748" y="54302"/>
                  </a:cubicBezTo>
                  <a:close/>
                  <a:moveTo>
                    <a:pt x="47666" y="53853"/>
                  </a:moveTo>
                  <a:cubicBezTo>
                    <a:pt x="47528" y="54164"/>
                    <a:pt x="47528" y="54579"/>
                    <a:pt x="47390" y="55028"/>
                  </a:cubicBezTo>
                  <a:cubicBezTo>
                    <a:pt x="47251" y="55581"/>
                    <a:pt x="47078" y="56169"/>
                    <a:pt x="47078" y="56757"/>
                  </a:cubicBezTo>
                  <a:lnTo>
                    <a:pt x="47251" y="56895"/>
                  </a:lnTo>
                  <a:cubicBezTo>
                    <a:pt x="46940" y="57310"/>
                    <a:pt x="46525" y="57621"/>
                    <a:pt x="46076" y="57897"/>
                  </a:cubicBezTo>
                  <a:cubicBezTo>
                    <a:pt x="46214" y="56757"/>
                    <a:pt x="46525" y="55581"/>
                    <a:pt x="46802" y="54441"/>
                  </a:cubicBezTo>
                  <a:cubicBezTo>
                    <a:pt x="47078" y="54302"/>
                    <a:pt x="47251" y="53991"/>
                    <a:pt x="47528" y="53853"/>
                  </a:cubicBezTo>
                  <a:close/>
                  <a:moveTo>
                    <a:pt x="40477" y="55305"/>
                  </a:moveTo>
                  <a:cubicBezTo>
                    <a:pt x="40615" y="55443"/>
                    <a:pt x="40753" y="55581"/>
                    <a:pt x="40891" y="55581"/>
                  </a:cubicBezTo>
                  <a:cubicBezTo>
                    <a:pt x="40891" y="55720"/>
                    <a:pt x="41030" y="55720"/>
                    <a:pt x="41030" y="55720"/>
                  </a:cubicBezTo>
                  <a:cubicBezTo>
                    <a:pt x="41202" y="55892"/>
                    <a:pt x="41341" y="55892"/>
                    <a:pt x="41479" y="56031"/>
                  </a:cubicBezTo>
                  <a:cubicBezTo>
                    <a:pt x="41341" y="56584"/>
                    <a:pt x="41202" y="57310"/>
                    <a:pt x="41202" y="58035"/>
                  </a:cubicBezTo>
                  <a:cubicBezTo>
                    <a:pt x="40891" y="57759"/>
                    <a:pt x="40477" y="57621"/>
                    <a:pt x="40165" y="57310"/>
                  </a:cubicBezTo>
                  <a:lnTo>
                    <a:pt x="40165" y="56307"/>
                  </a:lnTo>
                  <a:cubicBezTo>
                    <a:pt x="40338" y="56031"/>
                    <a:pt x="40338" y="55720"/>
                    <a:pt x="40477" y="55305"/>
                  </a:cubicBezTo>
                  <a:close/>
                  <a:moveTo>
                    <a:pt x="42067" y="56307"/>
                  </a:moveTo>
                  <a:cubicBezTo>
                    <a:pt x="42205" y="56445"/>
                    <a:pt x="42343" y="56445"/>
                    <a:pt x="42481" y="56584"/>
                  </a:cubicBezTo>
                  <a:cubicBezTo>
                    <a:pt x="42620" y="56584"/>
                    <a:pt x="42758" y="56757"/>
                    <a:pt x="42758" y="56757"/>
                  </a:cubicBezTo>
                  <a:cubicBezTo>
                    <a:pt x="42758" y="57448"/>
                    <a:pt x="42931" y="58312"/>
                    <a:pt x="42931" y="59038"/>
                  </a:cubicBezTo>
                  <a:cubicBezTo>
                    <a:pt x="42481" y="58900"/>
                    <a:pt x="42205" y="58623"/>
                    <a:pt x="41755" y="58485"/>
                  </a:cubicBezTo>
                  <a:cubicBezTo>
                    <a:pt x="41755" y="57897"/>
                    <a:pt x="41755" y="57448"/>
                    <a:pt x="41894" y="57033"/>
                  </a:cubicBezTo>
                  <a:cubicBezTo>
                    <a:pt x="41894" y="56757"/>
                    <a:pt x="41894" y="56445"/>
                    <a:pt x="42067" y="56307"/>
                  </a:cubicBezTo>
                  <a:close/>
                  <a:moveTo>
                    <a:pt x="46076" y="55028"/>
                  </a:moveTo>
                  <a:lnTo>
                    <a:pt x="46076" y="55028"/>
                  </a:lnTo>
                  <a:cubicBezTo>
                    <a:pt x="45938" y="55443"/>
                    <a:pt x="45938" y="55892"/>
                    <a:pt x="45800" y="56169"/>
                  </a:cubicBezTo>
                  <a:cubicBezTo>
                    <a:pt x="45661" y="56895"/>
                    <a:pt x="45523" y="57448"/>
                    <a:pt x="45523" y="58035"/>
                  </a:cubicBezTo>
                  <a:lnTo>
                    <a:pt x="45523" y="58312"/>
                  </a:lnTo>
                  <a:cubicBezTo>
                    <a:pt x="45212" y="58623"/>
                    <a:pt x="44797" y="58761"/>
                    <a:pt x="44486" y="59038"/>
                  </a:cubicBezTo>
                  <a:cubicBezTo>
                    <a:pt x="44486" y="58485"/>
                    <a:pt x="44659" y="57897"/>
                    <a:pt x="44797" y="57448"/>
                  </a:cubicBezTo>
                  <a:cubicBezTo>
                    <a:pt x="44935" y="57171"/>
                    <a:pt x="44935" y="56895"/>
                    <a:pt x="45074" y="56584"/>
                  </a:cubicBezTo>
                  <a:cubicBezTo>
                    <a:pt x="45074" y="56307"/>
                    <a:pt x="45074" y="56031"/>
                    <a:pt x="45212" y="55892"/>
                  </a:cubicBezTo>
                  <a:cubicBezTo>
                    <a:pt x="45212" y="55720"/>
                    <a:pt x="45350" y="55720"/>
                    <a:pt x="45523" y="55581"/>
                  </a:cubicBezTo>
                  <a:cubicBezTo>
                    <a:pt x="45661" y="55443"/>
                    <a:pt x="45800" y="55305"/>
                    <a:pt x="46076" y="55028"/>
                  </a:cubicBezTo>
                  <a:close/>
                  <a:moveTo>
                    <a:pt x="44486" y="56445"/>
                  </a:moveTo>
                  <a:cubicBezTo>
                    <a:pt x="44348" y="56757"/>
                    <a:pt x="44348" y="57033"/>
                    <a:pt x="44210" y="57310"/>
                  </a:cubicBezTo>
                  <a:cubicBezTo>
                    <a:pt x="44210" y="57621"/>
                    <a:pt x="44071" y="57897"/>
                    <a:pt x="44071" y="58174"/>
                  </a:cubicBezTo>
                  <a:cubicBezTo>
                    <a:pt x="43933" y="58485"/>
                    <a:pt x="43933" y="58761"/>
                    <a:pt x="43933" y="59038"/>
                  </a:cubicBezTo>
                  <a:lnTo>
                    <a:pt x="43933" y="59176"/>
                  </a:lnTo>
                  <a:lnTo>
                    <a:pt x="43933" y="59349"/>
                  </a:lnTo>
                  <a:lnTo>
                    <a:pt x="43795" y="59349"/>
                  </a:lnTo>
                  <a:cubicBezTo>
                    <a:pt x="43795" y="58623"/>
                    <a:pt x="43622" y="57759"/>
                    <a:pt x="43622" y="56895"/>
                  </a:cubicBezTo>
                  <a:cubicBezTo>
                    <a:pt x="43933" y="56757"/>
                    <a:pt x="44210" y="56584"/>
                    <a:pt x="44486" y="56445"/>
                  </a:cubicBezTo>
                  <a:close/>
                  <a:moveTo>
                    <a:pt x="34117" y="1"/>
                  </a:moveTo>
                  <a:cubicBezTo>
                    <a:pt x="33425" y="277"/>
                    <a:pt x="32561" y="727"/>
                    <a:pt x="31835" y="1003"/>
                  </a:cubicBezTo>
                  <a:cubicBezTo>
                    <a:pt x="30971" y="1453"/>
                    <a:pt x="30107" y="1867"/>
                    <a:pt x="29381" y="2144"/>
                  </a:cubicBezTo>
                  <a:cubicBezTo>
                    <a:pt x="27653" y="3008"/>
                    <a:pt x="26063" y="3872"/>
                    <a:pt x="24473" y="4736"/>
                  </a:cubicBezTo>
                  <a:cubicBezTo>
                    <a:pt x="22883" y="5773"/>
                    <a:pt x="21327" y="6637"/>
                    <a:pt x="19599" y="7501"/>
                  </a:cubicBezTo>
                  <a:cubicBezTo>
                    <a:pt x="18009" y="8504"/>
                    <a:pt x="16419" y="9368"/>
                    <a:pt x="14829" y="10232"/>
                  </a:cubicBezTo>
                  <a:cubicBezTo>
                    <a:pt x="13239" y="11234"/>
                    <a:pt x="11649" y="12099"/>
                    <a:pt x="10232" y="13101"/>
                  </a:cubicBezTo>
                  <a:cubicBezTo>
                    <a:pt x="8919" y="14103"/>
                    <a:pt x="7640" y="15106"/>
                    <a:pt x="6326" y="16143"/>
                  </a:cubicBezTo>
                  <a:cubicBezTo>
                    <a:pt x="5186" y="17007"/>
                    <a:pt x="4183" y="17871"/>
                    <a:pt x="2870" y="18424"/>
                  </a:cubicBezTo>
                  <a:cubicBezTo>
                    <a:pt x="2731" y="18424"/>
                    <a:pt x="2731" y="18562"/>
                    <a:pt x="2593" y="18735"/>
                  </a:cubicBezTo>
                  <a:cubicBezTo>
                    <a:pt x="2593" y="18735"/>
                    <a:pt x="2455" y="18873"/>
                    <a:pt x="2317" y="19012"/>
                  </a:cubicBezTo>
                  <a:cubicBezTo>
                    <a:pt x="1591" y="19426"/>
                    <a:pt x="865" y="20152"/>
                    <a:pt x="139" y="20878"/>
                  </a:cubicBezTo>
                  <a:cubicBezTo>
                    <a:pt x="1" y="20878"/>
                    <a:pt x="1" y="21016"/>
                    <a:pt x="1" y="21155"/>
                  </a:cubicBezTo>
                  <a:lnTo>
                    <a:pt x="1" y="21327"/>
                  </a:lnTo>
                  <a:cubicBezTo>
                    <a:pt x="139" y="23056"/>
                    <a:pt x="139" y="24922"/>
                    <a:pt x="277" y="26650"/>
                  </a:cubicBezTo>
                  <a:cubicBezTo>
                    <a:pt x="277" y="27653"/>
                    <a:pt x="277" y="28517"/>
                    <a:pt x="416" y="29381"/>
                  </a:cubicBezTo>
                  <a:lnTo>
                    <a:pt x="416" y="30833"/>
                  </a:lnTo>
                  <a:cubicBezTo>
                    <a:pt x="588" y="31248"/>
                    <a:pt x="588" y="31697"/>
                    <a:pt x="588" y="31973"/>
                  </a:cubicBezTo>
                  <a:cubicBezTo>
                    <a:pt x="727" y="32112"/>
                    <a:pt x="727" y="32250"/>
                    <a:pt x="865" y="32250"/>
                  </a:cubicBezTo>
                  <a:lnTo>
                    <a:pt x="1003" y="32250"/>
                  </a:lnTo>
                  <a:lnTo>
                    <a:pt x="1003" y="32388"/>
                  </a:lnTo>
                  <a:cubicBezTo>
                    <a:pt x="1003" y="32388"/>
                    <a:pt x="1003" y="32561"/>
                    <a:pt x="1141" y="32699"/>
                  </a:cubicBezTo>
                  <a:cubicBezTo>
                    <a:pt x="3457" y="34842"/>
                    <a:pt x="6188" y="36709"/>
                    <a:pt x="8919" y="38437"/>
                  </a:cubicBezTo>
                  <a:cubicBezTo>
                    <a:pt x="11649" y="40165"/>
                    <a:pt x="14553" y="41755"/>
                    <a:pt x="17422" y="43345"/>
                  </a:cubicBezTo>
                  <a:cubicBezTo>
                    <a:pt x="18424" y="44071"/>
                    <a:pt x="19426" y="44659"/>
                    <a:pt x="20602" y="45350"/>
                  </a:cubicBezTo>
                  <a:cubicBezTo>
                    <a:pt x="20602" y="45350"/>
                    <a:pt x="20602" y="45324"/>
                    <a:pt x="20590" y="45294"/>
                  </a:cubicBezTo>
                  <a:lnTo>
                    <a:pt x="20590" y="45294"/>
                  </a:lnTo>
                  <a:cubicBezTo>
                    <a:pt x="25869" y="48725"/>
                    <a:pt x="31012" y="52289"/>
                    <a:pt x="36156" y="55581"/>
                  </a:cubicBezTo>
                  <a:lnTo>
                    <a:pt x="36156" y="55443"/>
                  </a:lnTo>
                  <a:cubicBezTo>
                    <a:pt x="38437" y="56895"/>
                    <a:pt x="40477" y="58761"/>
                    <a:pt x="42931" y="60040"/>
                  </a:cubicBezTo>
                  <a:lnTo>
                    <a:pt x="43069" y="60040"/>
                  </a:lnTo>
                  <a:cubicBezTo>
                    <a:pt x="43069" y="60213"/>
                    <a:pt x="43207" y="60351"/>
                    <a:pt x="43345" y="60351"/>
                  </a:cubicBezTo>
                  <a:lnTo>
                    <a:pt x="43795" y="60351"/>
                  </a:lnTo>
                  <a:cubicBezTo>
                    <a:pt x="44486" y="60040"/>
                    <a:pt x="45074" y="59625"/>
                    <a:pt x="45800" y="59176"/>
                  </a:cubicBezTo>
                  <a:cubicBezTo>
                    <a:pt x="46525" y="58761"/>
                    <a:pt x="47078" y="58174"/>
                    <a:pt x="47804" y="57621"/>
                  </a:cubicBezTo>
                  <a:cubicBezTo>
                    <a:pt x="48392" y="57171"/>
                    <a:pt x="49118" y="56584"/>
                    <a:pt x="49671" y="56031"/>
                  </a:cubicBezTo>
                  <a:cubicBezTo>
                    <a:pt x="50397" y="55443"/>
                    <a:pt x="50984" y="55028"/>
                    <a:pt x="51710" y="54441"/>
                  </a:cubicBezTo>
                  <a:cubicBezTo>
                    <a:pt x="53127" y="53300"/>
                    <a:pt x="54579" y="52125"/>
                    <a:pt x="56169" y="50984"/>
                  </a:cubicBezTo>
                  <a:cubicBezTo>
                    <a:pt x="56895" y="50258"/>
                    <a:pt x="57621" y="49671"/>
                    <a:pt x="58312" y="49118"/>
                  </a:cubicBezTo>
                  <a:cubicBezTo>
                    <a:pt x="59038" y="48530"/>
                    <a:pt x="59764" y="47942"/>
                    <a:pt x="60628" y="47528"/>
                  </a:cubicBezTo>
                  <a:cubicBezTo>
                    <a:pt x="63497" y="45212"/>
                    <a:pt x="66400" y="42619"/>
                    <a:pt x="69408" y="40338"/>
                  </a:cubicBezTo>
                  <a:lnTo>
                    <a:pt x="69408" y="40027"/>
                  </a:lnTo>
                  <a:lnTo>
                    <a:pt x="69408" y="39889"/>
                  </a:lnTo>
                  <a:cubicBezTo>
                    <a:pt x="69719" y="38610"/>
                    <a:pt x="69857" y="37158"/>
                    <a:pt x="69857" y="35845"/>
                  </a:cubicBezTo>
                  <a:lnTo>
                    <a:pt x="69857" y="35706"/>
                  </a:lnTo>
                  <a:cubicBezTo>
                    <a:pt x="69857" y="35568"/>
                    <a:pt x="69719" y="35568"/>
                    <a:pt x="69719" y="35430"/>
                  </a:cubicBezTo>
                  <a:cubicBezTo>
                    <a:pt x="69857" y="35430"/>
                    <a:pt x="69857" y="35292"/>
                    <a:pt x="69857" y="35292"/>
                  </a:cubicBezTo>
                  <a:cubicBezTo>
                    <a:pt x="69857" y="35153"/>
                    <a:pt x="69857" y="34981"/>
                    <a:pt x="69719" y="34842"/>
                  </a:cubicBezTo>
                  <a:cubicBezTo>
                    <a:pt x="69546" y="34566"/>
                    <a:pt x="69269" y="34289"/>
                    <a:pt x="68993" y="33978"/>
                  </a:cubicBezTo>
                  <a:cubicBezTo>
                    <a:pt x="68682" y="33702"/>
                    <a:pt x="68405" y="33425"/>
                    <a:pt x="67990" y="33114"/>
                  </a:cubicBezTo>
                  <a:cubicBezTo>
                    <a:pt x="67403" y="32561"/>
                    <a:pt x="66815" y="31973"/>
                    <a:pt x="66089" y="31386"/>
                  </a:cubicBezTo>
                  <a:cubicBezTo>
                    <a:pt x="64810" y="30383"/>
                    <a:pt x="63497" y="29381"/>
                    <a:pt x="62080" y="28517"/>
                  </a:cubicBezTo>
                  <a:cubicBezTo>
                    <a:pt x="60040" y="27065"/>
                    <a:pt x="58036" y="25786"/>
                    <a:pt x="55893" y="24473"/>
                  </a:cubicBezTo>
                  <a:cubicBezTo>
                    <a:pt x="55167" y="24058"/>
                    <a:pt x="54303" y="23470"/>
                    <a:pt x="53577" y="23056"/>
                  </a:cubicBezTo>
                  <a:cubicBezTo>
                    <a:pt x="52125" y="22019"/>
                    <a:pt x="50708" y="21155"/>
                    <a:pt x="49394" y="20152"/>
                  </a:cubicBezTo>
                  <a:cubicBezTo>
                    <a:pt x="48115" y="19288"/>
                    <a:pt x="46940" y="18424"/>
                    <a:pt x="45800" y="17560"/>
                  </a:cubicBezTo>
                  <a:cubicBezTo>
                    <a:pt x="45523" y="17283"/>
                    <a:pt x="45212" y="17145"/>
                    <a:pt x="44797" y="16834"/>
                  </a:cubicBezTo>
                  <a:cubicBezTo>
                    <a:pt x="41894" y="14691"/>
                    <a:pt x="38887" y="12375"/>
                    <a:pt x="36018" y="10094"/>
                  </a:cubicBezTo>
                  <a:lnTo>
                    <a:pt x="35845" y="10094"/>
                  </a:lnTo>
                  <a:cubicBezTo>
                    <a:pt x="35845" y="7329"/>
                    <a:pt x="35430" y="4598"/>
                    <a:pt x="35292" y="1867"/>
                  </a:cubicBezTo>
                  <a:cubicBezTo>
                    <a:pt x="35292" y="1453"/>
                    <a:pt x="35292" y="1003"/>
                    <a:pt x="35153" y="416"/>
                  </a:cubicBezTo>
                  <a:cubicBezTo>
                    <a:pt x="35153" y="277"/>
                    <a:pt x="34842" y="139"/>
                    <a:pt x="34704" y="139"/>
                  </a:cubicBezTo>
                  <a:cubicBezTo>
                    <a:pt x="34566" y="139"/>
                    <a:pt x="34428" y="1"/>
                    <a:pt x="342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8"/>
            <p:cNvSpPr/>
            <p:nvPr/>
          </p:nvSpPr>
          <p:spPr>
            <a:xfrm>
              <a:off x="2824469" y="3747436"/>
              <a:ext cx="427125" cy="338977"/>
            </a:xfrm>
            <a:custGeom>
              <a:avLst/>
              <a:gdLst/>
              <a:ahLst/>
              <a:cxnLst/>
              <a:rect l="l" t="t" r="r" b="b"/>
              <a:pathLst>
                <a:path w="23782" h="18874" extrusionOk="0">
                  <a:moveTo>
                    <a:pt x="22468" y="1038"/>
                  </a:moveTo>
                  <a:cubicBezTo>
                    <a:pt x="22640" y="1038"/>
                    <a:pt x="22640" y="1176"/>
                    <a:pt x="22779" y="1176"/>
                  </a:cubicBezTo>
                  <a:lnTo>
                    <a:pt x="22779" y="1314"/>
                  </a:lnTo>
                  <a:cubicBezTo>
                    <a:pt x="22779" y="1452"/>
                    <a:pt x="22779" y="1591"/>
                    <a:pt x="22640" y="1729"/>
                  </a:cubicBezTo>
                  <a:cubicBezTo>
                    <a:pt x="22640" y="2040"/>
                    <a:pt x="22468" y="2178"/>
                    <a:pt x="22329" y="2316"/>
                  </a:cubicBezTo>
                  <a:cubicBezTo>
                    <a:pt x="22468" y="1902"/>
                    <a:pt x="22468" y="1452"/>
                    <a:pt x="22468" y="1038"/>
                  </a:cubicBezTo>
                  <a:close/>
                  <a:moveTo>
                    <a:pt x="21915" y="865"/>
                  </a:moveTo>
                  <a:cubicBezTo>
                    <a:pt x="21915" y="1591"/>
                    <a:pt x="21776" y="2316"/>
                    <a:pt x="21776" y="3042"/>
                  </a:cubicBezTo>
                  <a:cubicBezTo>
                    <a:pt x="21603" y="3181"/>
                    <a:pt x="21465" y="3319"/>
                    <a:pt x="21327" y="3457"/>
                  </a:cubicBezTo>
                  <a:lnTo>
                    <a:pt x="21189" y="3457"/>
                  </a:lnTo>
                  <a:lnTo>
                    <a:pt x="21189" y="3319"/>
                  </a:lnTo>
                  <a:cubicBezTo>
                    <a:pt x="21327" y="3042"/>
                    <a:pt x="21327" y="2593"/>
                    <a:pt x="21327" y="2316"/>
                  </a:cubicBezTo>
                  <a:cubicBezTo>
                    <a:pt x="21465" y="1902"/>
                    <a:pt x="21465" y="1452"/>
                    <a:pt x="21465" y="1176"/>
                  </a:cubicBezTo>
                  <a:cubicBezTo>
                    <a:pt x="21465" y="1038"/>
                    <a:pt x="21465" y="1038"/>
                    <a:pt x="21327" y="1038"/>
                  </a:cubicBezTo>
                  <a:cubicBezTo>
                    <a:pt x="21465" y="1038"/>
                    <a:pt x="21603" y="865"/>
                    <a:pt x="21776" y="865"/>
                  </a:cubicBezTo>
                  <a:close/>
                  <a:moveTo>
                    <a:pt x="20912" y="1176"/>
                  </a:moveTo>
                  <a:cubicBezTo>
                    <a:pt x="20912" y="1729"/>
                    <a:pt x="20912" y="2178"/>
                    <a:pt x="20739" y="2593"/>
                  </a:cubicBezTo>
                  <a:cubicBezTo>
                    <a:pt x="20739" y="3042"/>
                    <a:pt x="20601" y="3457"/>
                    <a:pt x="20601" y="3906"/>
                  </a:cubicBezTo>
                  <a:cubicBezTo>
                    <a:pt x="20463" y="4045"/>
                    <a:pt x="20325" y="4045"/>
                    <a:pt x="20186" y="4183"/>
                  </a:cubicBezTo>
                  <a:cubicBezTo>
                    <a:pt x="20325" y="3319"/>
                    <a:pt x="20325" y="2316"/>
                    <a:pt x="20463" y="1452"/>
                  </a:cubicBezTo>
                  <a:lnTo>
                    <a:pt x="20463" y="1314"/>
                  </a:lnTo>
                  <a:cubicBezTo>
                    <a:pt x="20601" y="1314"/>
                    <a:pt x="20739" y="1314"/>
                    <a:pt x="20912" y="1176"/>
                  </a:cubicBezTo>
                  <a:close/>
                  <a:moveTo>
                    <a:pt x="19875" y="1729"/>
                  </a:moveTo>
                  <a:cubicBezTo>
                    <a:pt x="19737" y="2766"/>
                    <a:pt x="19599" y="3630"/>
                    <a:pt x="19599" y="4632"/>
                  </a:cubicBezTo>
                  <a:cubicBezTo>
                    <a:pt x="19599" y="4632"/>
                    <a:pt x="19460" y="4632"/>
                    <a:pt x="19460" y="4771"/>
                  </a:cubicBezTo>
                  <a:cubicBezTo>
                    <a:pt x="19322" y="4909"/>
                    <a:pt x="19011" y="5047"/>
                    <a:pt x="18873" y="5185"/>
                  </a:cubicBezTo>
                  <a:cubicBezTo>
                    <a:pt x="18873" y="4183"/>
                    <a:pt x="19011" y="3319"/>
                    <a:pt x="19011" y="2316"/>
                  </a:cubicBezTo>
                  <a:cubicBezTo>
                    <a:pt x="19322" y="2178"/>
                    <a:pt x="19599" y="1902"/>
                    <a:pt x="19875" y="1729"/>
                  </a:cubicBezTo>
                  <a:close/>
                  <a:moveTo>
                    <a:pt x="18458" y="2766"/>
                  </a:moveTo>
                  <a:cubicBezTo>
                    <a:pt x="18458" y="3630"/>
                    <a:pt x="18320" y="4321"/>
                    <a:pt x="18320" y="5185"/>
                  </a:cubicBezTo>
                  <a:cubicBezTo>
                    <a:pt x="18320" y="5358"/>
                    <a:pt x="18320" y="5358"/>
                    <a:pt x="18458" y="5496"/>
                  </a:cubicBezTo>
                  <a:cubicBezTo>
                    <a:pt x="18320" y="5635"/>
                    <a:pt x="18009" y="5773"/>
                    <a:pt x="17870" y="5911"/>
                  </a:cubicBezTo>
                  <a:cubicBezTo>
                    <a:pt x="17870" y="4909"/>
                    <a:pt x="18009" y="4045"/>
                    <a:pt x="18009" y="3042"/>
                  </a:cubicBezTo>
                  <a:cubicBezTo>
                    <a:pt x="18147" y="2904"/>
                    <a:pt x="18320" y="2904"/>
                    <a:pt x="18458" y="2766"/>
                  </a:cubicBezTo>
                  <a:close/>
                  <a:moveTo>
                    <a:pt x="17456" y="3457"/>
                  </a:moveTo>
                  <a:cubicBezTo>
                    <a:pt x="17456" y="4494"/>
                    <a:pt x="17283" y="5358"/>
                    <a:pt x="17283" y="6361"/>
                  </a:cubicBezTo>
                  <a:lnTo>
                    <a:pt x="17145" y="6361"/>
                  </a:lnTo>
                  <a:cubicBezTo>
                    <a:pt x="17145" y="6361"/>
                    <a:pt x="17006" y="6499"/>
                    <a:pt x="16868" y="6499"/>
                  </a:cubicBezTo>
                  <a:lnTo>
                    <a:pt x="16868" y="3906"/>
                  </a:lnTo>
                  <a:cubicBezTo>
                    <a:pt x="17006" y="3768"/>
                    <a:pt x="17283" y="3630"/>
                    <a:pt x="17456" y="3457"/>
                  </a:cubicBezTo>
                  <a:close/>
                  <a:moveTo>
                    <a:pt x="16280" y="4494"/>
                  </a:moveTo>
                  <a:lnTo>
                    <a:pt x="16280" y="6775"/>
                  </a:lnTo>
                  <a:cubicBezTo>
                    <a:pt x="16280" y="6775"/>
                    <a:pt x="16280" y="6914"/>
                    <a:pt x="16419" y="6914"/>
                  </a:cubicBezTo>
                  <a:cubicBezTo>
                    <a:pt x="16142" y="7086"/>
                    <a:pt x="15866" y="7363"/>
                    <a:pt x="15555" y="7501"/>
                  </a:cubicBezTo>
                  <a:lnTo>
                    <a:pt x="15555" y="7225"/>
                  </a:lnTo>
                  <a:cubicBezTo>
                    <a:pt x="15727" y="6361"/>
                    <a:pt x="15866" y="5635"/>
                    <a:pt x="15866" y="4771"/>
                  </a:cubicBezTo>
                  <a:cubicBezTo>
                    <a:pt x="16004" y="4632"/>
                    <a:pt x="16142" y="4494"/>
                    <a:pt x="16280" y="4494"/>
                  </a:cubicBezTo>
                  <a:close/>
                  <a:moveTo>
                    <a:pt x="15278" y="5185"/>
                  </a:moveTo>
                  <a:cubicBezTo>
                    <a:pt x="15278" y="5358"/>
                    <a:pt x="15278" y="5496"/>
                    <a:pt x="15140" y="5635"/>
                  </a:cubicBezTo>
                  <a:cubicBezTo>
                    <a:pt x="15140" y="6361"/>
                    <a:pt x="15001" y="7086"/>
                    <a:pt x="14863" y="7778"/>
                  </a:cubicBezTo>
                  <a:lnTo>
                    <a:pt x="15001" y="7951"/>
                  </a:lnTo>
                  <a:cubicBezTo>
                    <a:pt x="14863" y="8089"/>
                    <a:pt x="14690" y="8089"/>
                    <a:pt x="14690" y="8227"/>
                  </a:cubicBezTo>
                  <a:cubicBezTo>
                    <a:pt x="14690" y="8089"/>
                    <a:pt x="14552" y="8089"/>
                    <a:pt x="14552" y="7951"/>
                  </a:cubicBezTo>
                  <a:cubicBezTo>
                    <a:pt x="14552" y="7501"/>
                    <a:pt x="14552" y="7086"/>
                    <a:pt x="14690" y="6775"/>
                  </a:cubicBezTo>
                  <a:lnTo>
                    <a:pt x="14690" y="5496"/>
                  </a:lnTo>
                  <a:cubicBezTo>
                    <a:pt x="15001" y="5358"/>
                    <a:pt x="15140" y="5185"/>
                    <a:pt x="15278" y="5185"/>
                  </a:cubicBezTo>
                  <a:close/>
                  <a:moveTo>
                    <a:pt x="14137" y="5911"/>
                  </a:moveTo>
                  <a:cubicBezTo>
                    <a:pt x="14137" y="6361"/>
                    <a:pt x="14137" y="6637"/>
                    <a:pt x="13999" y="6914"/>
                  </a:cubicBezTo>
                  <a:lnTo>
                    <a:pt x="13999" y="7778"/>
                  </a:lnTo>
                  <a:cubicBezTo>
                    <a:pt x="13999" y="7951"/>
                    <a:pt x="13999" y="8227"/>
                    <a:pt x="14137" y="8365"/>
                  </a:cubicBezTo>
                  <a:lnTo>
                    <a:pt x="14137" y="8504"/>
                  </a:lnTo>
                  <a:cubicBezTo>
                    <a:pt x="13826" y="8815"/>
                    <a:pt x="13688" y="8953"/>
                    <a:pt x="13411" y="9091"/>
                  </a:cubicBezTo>
                  <a:lnTo>
                    <a:pt x="13411" y="6499"/>
                  </a:lnTo>
                  <a:cubicBezTo>
                    <a:pt x="13688" y="6222"/>
                    <a:pt x="13826" y="6049"/>
                    <a:pt x="14137" y="5911"/>
                  </a:cubicBezTo>
                  <a:close/>
                  <a:moveTo>
                    <a:pt x="12824" y="6775"/>
                  </a:moveTo>
                  <a:lnTo>
                    <a:pt x="12824" y="9229"/>
                  </a:lnTo>
                  <a:cubicBezTo>
                    <a:pt x="12824" y="9368"/>
                    <a:pt x="12824" y="9368"/>
                    <a:pt x="12962" y="9506"/>
                  </a:cubicBezTo>
                  <a:cubicBezTo>
                    <a:pt x="12824" y="9506"/>
                    <a:pt x="12824" y="9679"/>
                    <a:pt x="12686" y="9679"/>
                  </a:cubicBezTo>
                  <a:cubicBezTo>
                    <a:pt x="12686" y="9817"/>
                    <a:pt x="12547" y="9817"/>
                    <a:pt x="12409" y="9955"/>
                  </a:cubicBezTo>
                  <a:cubicBezTo>
                    <a:pt x="12271" y="8953"/>
                    <a:pt x="12547" y="8089"/>
                    <a:pt x="12547" y="7086"/>
                  </a:cubicBezTo>
                  <a:cubicBezTo>
                    <a:pt x="12686" y="7086"/>
                    <a:pt x="12686" y="6914"/>
                    <a:pt x="12824" y="6775"/>
                  </a:cubicBezTo>
                  <a:close/>
                  <a:moveTo>
                    <a:pt x="11960" y="7501"/>
                  </a:moveTo>
                  <a:cubicBezTo>
                    <a:pt x="11821" y="8504"/>
                    <a:pt x="11683" y="9368"/>
                    <a:pt x="11821" y="10370"/>
                  </a:cubicBezTo>
                  <a:cubicBezTo>
                    <a:pt x="11545" y="10681"/>
                    <a:pt x="11234" y="10958"/>
                    <a:pt x="10957" y="11096"/>
                  </a:cubicBezTo>
                  <a:cubicBezTo>
                    <a:pt x="10819" y="10094"/>
                    <a:pt x="10957" y="9229"/>
                    <a:pt x="10957" y="8365"/>
                  </a:cubicBezTo>
                  <a:lnTo>
                    <a:pt x="10957" y="8227"/>
                  </a:lnTo>
                  <a:cubicBezTo>
                    <a:pt x="11234" y="7951"/>
                    <a:pt x="11545" y="7778"/>
                    <a:pt x="11960" y="7501"/>
                  </a:cubicBezTo>
                  <a:close/>
                  <a:moveTo>
                    <a:pt x="10370" y="8504"/>
                  </a:moveTo>
                  <a:lnTo>
                    <a:pt x="10370" y="9955"/>
                  </a:lnTo>
                  <a:cubicBezTo>
                    <a:pt x="10370" y="10543"/>
                    <a:pt x="10370" y="11096"/>
                    <a:pt x="10543" y="11545"/>
                  </a:cubicBezTo>
                  <a:lnTo>
                    <a:pt x="9817" y="12271"/>
                  </a:lnTo>
                  <a:lnTo>
                    <a:pt x="9817" y="11960"/>
                  </a:lnTo>
                  <a:cubicBezTo>
                    <a:pt x="9678" y="10958"/>
                    <a:pt x="9817" y="9955"/>
                    <a:pt x="9817" y="8953"/>
                  </a:cubicBezTo>
                  <a:cubicBezTo>
                    <a:pt x="9955" y="8815"/>
                    <a:pt x="10231" y="8642"/>
                    <a:pt x="10370" y="8504"/>
                  </a:cubicBezTo>
                  <a:close/>
                  <a:moveTo>
                    <a:pt x="9229" y="9368"/>
                  </a:moveTo>
                  <a:lnTo>
                    <a:pt x="9229" y="10819"/>
                  </a:lnTo>
                  <a:cubicBezTo>
                    <a:pt x="9229" y="11407"/>
                    <a:pt x="9229" y="11960"/>
                    <a:pt x="9367" y="12409"/>
                  </a:cubicBezTo>
                  <a:lnTo>
                    <a:pt x="9367" y="12548"/>
                  </a:lnTo>
                  <a:cubicBezTo>
                    <a:pt x="9091" y="12824"/>
                    <a:pt x="8953" y="13135"/>
                    <a:pt x="8641" y="13274"/>
                  </a:cubicBezTo>
                  <a:cubicBezTo>
                    <a:pt x="8503" y="12271"/>
                    <a:pt x="8503" y="11096"/>
                    <a:pt x="8503" y="9955"/>
                  </a:cubicBezTo>
                  <a:cubicBezTo>
                    <a:pt x="8814" y="9679"/>
                    <a:pt x="8953" y="9506"/>
                    <a:pt x="9229" y="9368"/>
                  </a:cubicBezTo>
                  <a:close/>
                  <a:moveTo>
                    <a:pt x="7950" y="10370"/>
                  </a:moveTo>
                  <a:cubicBezTo>
                    <a:pt x="7950" y="11407"/>
                    <a:pt x="7950" y="12409"/>
                    <a:pt x="8088" y="13412"/>
                  </a:cubicBezTo>
                  <a:lnTo>
                    <a:pt x="8088" y="13550"/>
                  </a:lnTo>
                  <a:lnTo>
                    <a:pt x="8227" y="13688"/>
                  </a:lnTo>
                  <a:cubicBezTo>
                    <a:pt x="8088" y="13999"/>
                    <a:pt x="7777" y="14138"/>
                    <a:pt x="7501" y="14414"/>
                  </a:cubicBezTo>
                  <a:cubicBezTo>
                    <a:pt x="7501" y="14276"/>
                    <a:pt x="7501" y="13999"/>
                    <a:pt x="7363" y="13827"/>
                  </a:cubicBezTo>
                  <a:lnTo>
                    <a:pt x="7363" y="10958"/>
                  </a:lnTo>
                  <a:lnTo>
                    <a:pt x="7224" y="10819"/>
                  </a:lnTo>
                  <a:cubicBezTo>
                    <a:pt x="7501" y="10681"/>
                    <a:pt x="7639" y="10543"/>
                    <a:pt x="7950" y="10370"/>
                  </a:cubicBezTo>
                  <a:close/>
                  <a:moveTo>
                    <a:pt x="6775" y="11234"/>
                  </a:moveTo>
                  <a:cubicBezTo>
                    <a:pt x="6775" y="12409"/>
                    <a:pt x="6775" y="13688"/>
                    <a:pt x="7086" y="14864"/>
                  </a:cubicBezTo>
                  <a:cubicBezTo>
                    <a:pt x="6913" y="15002"/>
                    <a:pt x="6913" y="15002"/>
                    <a:pt x="6775" y="15002"/>
                  </a:cubicBezTo>
                  <a:cubicBezTo>
                    <a:pt x="6637" y="15278"/>
                    <a:pt x="6498" y="15417"/>
                    <a:pt x="6360" y="15555"/>
                  </a:cubicBezTo>
                  <a:cubicBezTo>
                    <a:pt x="6360" y="15417"/>
                    <a:pt x="6360" y="15278"/>
                    <a:pt x="6222" y="15140"/>
                  </a:cubicBezTo>
                  <a:cubicBezTo>
                    <a:pt x="6049" y="14138"/>
                    <a:pt x="6049" y="13135"/>
                    <a:pt x="6049" y="12098"/>
                  </a:cubicBezTo>
                  <a:cubicBezTo>
                    <a:pt x="6049" y="11960"/>
                    <a:pt x="6049" y="11960"/>
                    <a:pt x="5911" y="11822"/>
                  </a:cubicBezTo>
                  <a:cubicBezTo>
                    <a:pt x="6222" y="11684"/>
                    <a:pt x="6498" y="11407"/>
                    <a:pt x="6775" y="11234"/>
                  </a:cubicBezTo>
                  <a:close/>
                  <a:moveTo>
                    <a:pt x="5496" y="12271"/>
                  </a:moveTo>
                  <a:cubicBezTo>
                    <a:pt x="5496" y="13550"/>
                    <a:pt x="5634" y="14691"/>
                    <a:pt x="5773" y="16004"/>
                  </a:cubicBezTo>
                  <a:cubicBezTo>
                    <a:pt x="5634" y="16142"/>
                    <a:pt x="5496" y="16281"/>
                    <a:pt x="5358" y="16419"/>
                  </a:cubicBezTo>
                  <a:cubicBezTo>
                    <a:pt x="5185" y="16142"/>
                    <a:pt x="5047" y="15866"/>
                    <a:pt x="5047" y="15555"/>
                  </a:cubicBezTo>
                  <a:lnTo>
                    <a:pt x="5047" y="14276"/>
                  </a:lnTo>
                  <a:cubicBezTo>
                    <a:pt x="4908" y="13688"/>
                    <a:pt x="4908" y="13274"/>
                    <a:pt x="4908" y="12824"/>
                  </a:cubicBezTo>
                  <a:cubicBezTo>
                    <a:pt x="5047" y="12548"/>
                    <a:pt x="5185" y="12409"/>
                    <a:pt x="5496" y="12271"/>
                  </a:cubicBezTo>
                  <a:close/>
                  <a:moveTo>
                    <a:pt x="4321" y="13274"/>
                  </a:moveTo>
                  <a:cubicBezTo>
                    <a:pt x="4494" y="14414"/>
                    <a:pt x="4321" y="15555"/>
                    <a:pt x="4770" y="16730"/>
                  </a:cubicBezTo>
                  <a:lnTo>
                    <a:pt x="4908" y="16868"/>
                  </a:lnTo>
                  <a:cubicBezTo>
                    <a:pt x="4770" y="16868"/>
                    <a:pt x="4632" y="17007"/>
                    <a:pt x="4494" y="17145"/>
                  </a:cubicBezTo>
                  <a:lnTo>
                    <a:pt x="4494" y="17007"/>
                  </a:lnTo>
                  <a:cubicBezTo>
                    <a:pt x="4321" y="16592"/>
                    <a:pt x="4321" y="16004"/>
                    <a:pt x="4183" y="15555"/>
                  </a:cubicBezTo>
                  <a:cubicBezTo>
                    <a:pt x="4183" y="14864"/>
                    <a:pt x="4044" y="14138"/>
                    <a:pt x="4044" y="13550"/>
                  </a:cubicBezTo>
                  <a:lnTo>
                    <a:pt x="4321" y="13274"/>
                  </a:lnTo>
                  <a:close/>
                  <a:moveTo>
                    <a:pt x="3457" y="14138"/>
                  </a:moveTo>
                  <a:cubicBezTo>
                    <a:pt x="3630" y="15140"/>
                    <a:pt x="3768" y="16142"/>
                    <a:pt x="3906" y="17145"/>
                  </a:cubicBezTo>
                  <a:cubicBezTo>
                    <a:pt x="3906" y="17283"/>
                    <a:pt x="3906" y="17283"/>
                    <a:pt x="4044" y="17456"/>
                  </a:cubicBezTo>
                  <a:cubicBezTo>
                    <a:pt x="3906" y="17456"/>
                    <a:pt x="3768" y="17594"/>
                    <a:pt x="3630" y="17594"/>
                  </a:cubicBezTo>
                  <a:cubicBezTo>
                    <a:pt x="3457" y="17283"/>
                    <a:pt x="3457" y="16868"/>
                    <a:pt x="3318" y="16592"/>
                  </a:cubicBezTo>
                  <a:cubicBezTo>
                    <a:pt x="3318" y="15866"/>
                    <a:pt x="3318" y="15140"/>
                    <a:pt x="3180" y="14414"/>
                  </a:cubicBezTo>
                  <a:lnTo>
                    <a:pt x="3457" y="14138"/>
                  </a:lnTo>
                  <a:close/>
                  <a:moveTo>
                    <a:pt x="1728" y="16142"/>
                  </a:moveTo>
                  <a:cubicBezTo>
                    <a:pt x="1728" y="16730"/>
                    <a:pt x="1901" y="17283"/>
                    <a:pt x="1901" y="18009"/>
                  </a:cubicBezTo>
                  <a:lnTo>
                    <a:pt x="1728" y="18009"/>
                  </a:lnTo>
                  <a:cubicBezTo>
                    <a:pt x="1590" y="18009"/>
                    <a:pt x="1452" y="18009"/>
                    <a:pt x="1314" y="17871"/>
                  </a:cubicBezTo>
                  <a:lnTo>
                    <a:pt x="1175" y="17732"/>
                  </a:lnTo>
                  <a:lnTo>
                    <a:pt x="1037" y="17732"/>
                  </a:lnTo>
                  <a:lnTo>
                    <a:pt x="1037" y="17594"/>
                  </a:lnTo>
                  <a:lnTo>
                    <a:pt x="1037" y="17456"/>
                  </a:lnTo>
                  <a:cubicBezTo>
                    <a:pt x="1037" y="17283"/>
                    <a:pt x="1175" y="17145"/>
                    <a:pt x="1175" y="17007"/>
                  </a:cubicBezTo>
                  <a:cubicBezTo>
                    <a:pt x="1314" y="16730"/>
                    <a:pt x="1452" y="16419"/>
                    <a:pt x="1728" y="16142"/>
                  </a:cubicBezTo>
                  <a:close/>
                  <a:moveTo>
                    <a:pt x="2593" y="15002"/>
                  </a:moveTo>
                  <a:cubicBezTo>
                    <a:pt x="2765" y="15866"/>
                    <a:pt x="2765" y="16868"/>
                    <a:pt x="3042" y="17871"/>
                  </a:cubicBezTo>
                  <a:cubicBezTo>
                    <a:pt x="2904" y="17871"/>
                    <a:pt x="2765" y="18009"/>
                    <a:pt x="2454" y="18009"/>
                  </a:cubicBezTo>
                  <a:cubicBezTo>
                    <a:pt x="2454" y="17145"/>
                    <a:pt x="2316" y="16281"/>
                    <a:pt x="2316" y="15417"/>
                  </a:cubicBezTo>
                  <a:cubicBezTo>
                    <a:pt x="2454" y="15278"/>
                    <a:pt x="2454" y="15140"/>
                    <a:pt x="2593" y="15002"/>
                  </a:cubicBezTo>
                  <a:close/>
                  <a:moveTo>
                    <a:pt x="21915" y="1"/>
                  </a:moveTo>
                  <a:cubicBezTo>
                    <a:pt x="21603" y="1"/>
                    <a:pt x="21327" y="173"/>
                    <a:pt x="21050" y="173"/>
                  </a:cubicBezTo>
                  <a:cubicBezTo>
                    <a:pt x="20463" y="312"/>
                    <a:pt x="19875" y="726"/>
                    <a:pt x="19322" y="1038"/>
                  </a:cubicBezTo>
                  <a:cubicBezTo>
                    <a:pt x="18320" y="1591"/>
                    <a:pt x="17456" y="2455"/>
                    <a:pt x="16419" y="3181"/>
                  </a:cubicBezTo>
                  <a:cubicBezTo>
                    <a:pt x="15727" y="3768"/>
                    <a:pt x="15140" y="4183"/>
                    <a:pt x="14414" y="4632"/>
                  </a:cubicBezTo>
                  <a:cubicBezTo>
                    <a:pt x="13688" y="5185"/>
                    <a:pt x="12824" y="5773"/>
                    <a:pt x="12098" y="6361"/>
                  </a:cubicBezTo>
                  <a:cubicBezTo>
                    <a:pt x="10543" y="7363"/>
                    <a:pt x="8953" y="8504"/>
                    <a:pt x="7363" y="9679"/>
                  </a:cubicBezTo>
                  <a:cubicBezTo>
                    <a:pt x="6775" y="10094"/>
                    <a:pt x="6222" y="10543"/>
                    <a:pt x="5634" y="10958"/>
                  </a:cubicBezTo>
                  <a:cubicBezTo>
                    <a:pt x="5047" y="11545"/>
                    <a:pt x="4494" y="11960"/>
                    <a:pt x="3906" y="12548"/>
                  </a:cubicBezTo>
                  <a:cubicBezTo>
                    <a:pt x="3180" y="13135"/>
                    <a:pt x="2454" y="13688"/>
                    <a:pt x="1901" y="14414"/>
                  </a:cubicBezTo>
                  <a:cubicBezTo>
                    <a:pt x="1590" y="14691"/>
                    <a:pt x="1314" y="15140"/>
                    <a:pt x="1037" y="15417"/>
                  </a:cubicBezTo>
                  <a:cubicBezTo>
                    <a:pt x="864" y="15728"/>
                    <a:pt x="726" y="16004"/>
                    <a:pt x="450" y="16419"/>
                  </a:cubicBezTo>
                  <a:cubicBezTo>
                    <a:pt x="173" y="16868"/>
                    <a:pt x="0" y="17594"/>
                    <a:pt x="311" y="18147"/>
                  </a:cubicBezTo>
                  <a:cubicBezTo>
                    <a:pt x="450" y="18458"/>
                    <a:pt x="726" y="18597"/>
                    <a:pt x="1037" y="18735"/>
                  </a:cubicBezTo>
                  <a:cubicBezTo>
                    <a:pt x="1175" y="18735"/>
                    <a:pt x="1314" y="18873"/>
                    <a:pt x="1452" y="18873"/>
                  </a:cubicBezTo>
                  <a:lnTo>
                    <a:pt x="2316" y="18873"/>
                  </a:lnTo>
                  <a:cubicBezTo>
                    <a:pt x="2904" y="18873"/>
                    <a:pt x="3457" y="18735"/>
                    <a:pt x="3906" y="18458"/>
                  </a:cubicBezTo>
                  <a:cubicBezTo>
                    <a:pt x="4494" y="18320"/>
                    <a:pt x="4908" y="17871"/>
                    <a:pt x="5358" y="17594"/>
                  </a:cubicBezTo>
                  <a:cubicBezTo>
                    <a:pt x="6222" y="16868"/>
                    <a:pt x="7086" y="16142"/>
                    <a:pt x="7777" y="15278"/>
                  </a:cubicBezTo>
                  <a:cubicBezTo>
                    <a:pt x="8953" y="14276"/>
                    <a:pt x="9955" y="13274"/>
                    <a:pt x="10957" y="12271"/>
                  </a:cubicBezTo>
                  <a:cubicBezTo>
                    <a:pt x="12098" y="11407"/>
                    <a:pt x="13273" y="10370"/>
                    <a:pt x="14414" y="9506"/>
                  </a:cubicBezTo>
                  <a:cubicBezTo>
                    <a:pt x="15555" y="8642"/>
                    <a:pt x="16730" y="7778"/>
                    <a:pt x="17870" y="6914"/>
                  </a:cubicBezTo>
                  <a:cubicBezTo>
                    <a:pt x="18458" y="6499"/>
                    <a:pt x="19011" y="6222"/>
                    <a:pt x="19599" y="5773"/>
                  </a:cubicBezTo>
                  <a:cubicBezTo>
                    <a:pt x="19875" y="5496"/>
                    <a:pt x="20186" y="5358"/>
                    <a:pt x="20325" y="5185"/>
                  </a:cubicBezTo>
                  <a:cubicBezTo>
                    <a:pt x="20601" y="4909"/>
                    <a:pt x="20912" y="4771"/>
                    <a:pt x="21189" y="4632"/>
                  </a:cubicBezTo>
                  <a:cubicBezTo>
                    <a:pt x="21603" y="4321"/>
                    <a:pt x="22053" y="3906"/>
                    <a:pt x="22468" y="3630"/>
                  </a:cubicBezTo>
                  <a:cubicBezTo>
                    <a:pt x="22917" y="3181"/>
                    <a:pt x="23193" y="2766"/>
                    <a:pt x="23332" y="2316"/>
                  </a:cubicBezTo>
                  <a:cubicBezTo>
                    <a:pt x="23504" y="2178"/>
                    <a:pt x="23643" y="1902"/>
                    <a:pt x="23643" y="1729"/>
                  </a:cubicBezTo>
                  <a:cubicBezTo>
                    <a:pt x="23643" y="1452"/>
                    <a:pt x="23781" y="1314"/>
                    <a:pt x="23643" y="1038"/>
                  </a:cubicBezTo>
                  <a:cubicBezTo>
                    <a:pt x="23643" y="865"/>
                    <a:pt x="23643" y="588"/>
                    <a:pt x="23332" y="450"/>
                  </a:cubicBezTo>
                  <a:cubicBezTo>
                    <a:pt x="23332" y="312"/>
                    <a:pt x="23055" y="312"/>
                    <a:pt x="22917" y="312"/>
                  </a:cubicBezTo>
                  <a:cubicBezTo>
                    <a:pt x="22917" y="173"/>
                    <a:pt x="22779" y="173"/>
                    <a:pt x="22779" y="173"/>
                  </a:cubicBezTo>
                  <a:cubicBezTo>
                    <a:pt x="22468" y="1"/>
                    <a:pt x="22329" y="1"/>
                    <a:pt x="220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8"/>
            <p:cNvSpPr/>
            <p:nvPr/>
          </p:nvSpPr>
          <p:spPr>
            <a:xfrm>
              <a:off x="2708376" y="3548781"/>
              <a:ext cx="496648" cy="468091"/>
            </a:xfrm>
            <a:custGeom>
              <a:avLst/>
              <a:gdLst/>
              <a:ahLst/>
              <a:cxnLst/>
              <a:rect l="l" t="t" r="r" b="b"/>
              <a:pathLst>
                <a:path w="27653" h="26063" extrusionOk="0">
                  <a:moveTo>
                    <a:pt x="27065" y="1"/>
                  </a:moveTo>
                  <a:cubicBezTo>
                    <a:pt x="26927" y="1"/>
                    <a:pt x="26927" y="139"/>
                    <a:pt x="26789" y="139"/>
                  </a:cubicBezTo>
                  <a:cubicBezTo>
                    <a:pt x="26063" y="554"/>
                    <a:pt x="25337" y="1003"/>
                    <a:pt x="24611" y="1556"/>
                  </a:cubicBezTo>
                  <a:lnTo>
                    <a:pt x="24334" y="1729"/>
                  </a:lnTo>
                  <a:cubicBezTo>
                    <a:pt x="24196" y="1867"/>
                    <a:pt x="23920" y="2144"/>
                    <a:pt x="23609" y="2282"/>
                  </a:cubicBezTo>
                  <a:cubicBezTo>
                    <a:pt x="23332" y="2593"/>
                    <a:pt x="22883" y="2870"/>
                    <a:pt x="22468" y="3008"/>
                  </a:cubicBezTo>
                  <a:cubicBezTo>
                    <a:pt x="20878" y="4149"/>
                    <a:pt x="19288" y="5013"/>
                    <a:pt x="17871" y="5877"/>
                  </a:cubicBezTo>
                  <a:lnTo>
                    <a:pt x="16281" y="6741"/>
                  </a:lnTo>
                  <a:cubicBezTo>
                    <a:pt x="15278" y="7467"/>
                    <a:pt x="14103" y="8054"/>
                    <a:pt x="12962" y="8780"/>
                  </a:cubicBezTo>
                  <a:cubicBezTo>
                    <a:pt x="11511" y="9644"/>
                    <a:pt x="10094" y="10509"/>
                    <a:pt x="8192" y="11787"/>
                  </a:cubicBezTo>
                  <a:cubicBezTo>
                    <a:pt x="7052" y="12652"/>
                    <a:pt x="5773" y="13377"/>
                    <a:pt x="4598" y="14242"/>
                  </a:cubicBezTo>
                  <a:lnTo>
                    <a:pt x="4459" y="14380"/>
                  </a:lnTo>
                  <a:cubicBezTo>
                    <a:pt x="4183" y="14518"/>
                    <a:pt x="3734" y="14829"/>
                    <a:pt x="3457" y="15106"/>
                  </a:cubicBezTo>
                  <a:lnTo>
                    <a:pt x="2869" y="15555"/>
                  </a:lnTo>
                  <a:cubicBezTo>
                    <a:pt x="2316" y="15970"/>
                    <a:pt x="1729" y="16246"/>
                    <a:pt x="1279" y="16419"/>
                  </a:cubicBezTo>
                  <a:cubicBezTo>
                    <a:pt x="865" y="16557"/>
                    <a:pt x="588" y="16696"/>
                    <a:pt x="277" y="16696"/>
                  </a:cubicBezTo>
                  <a:cubicBezTo>
                    <a:pt x="139" y="16696"/>
                    <a:pt x="139" y="16834"/>
                    <a:pt x="1" y="16834"/>
                  </a:cubicBezTo>
                  <a:lnTo>
                    <a:pt x="1" y="17283"/>
                  </a:lnTo>
                  <a:cubicBezTo>
                    <a:pt x="1" y="18700"/>
                    <a:pt x="1" y="20152"/>
                    <a:pt x="139" y="21604"/>
                  </a:cubicBezTo>
                  <a:cubicBezTo>
                    <a:pt x="415" y="23159"/>
                    <a:pt x="588" y="24473"/>
                    <a:pt x="1003" y="25752"/>
                  </a:cubicBezTo>
                  <a:cubicBezTo>
                    <a:pt x="1003" y="25925"/>
                    <a:pt x="1141" y="26063"/>
                    <a:pt x="1452" y="26063"/>
                  </a:cubicBezTo>
                  <a:lnTo>
                    <a:pt x="1867" y="26063"/>
                  </a:lnTo>
                  <a:cubicBezTo>
                    <a:pt x="3457" y="25337"/>
                    <a:pt x="4736" y="24335"/>
                    <a:pt x="6049" y="23470"/>
                  </a:cubicBezTo>
                  <a:cubicBezTo>
                    <a:pt x="6326" y="23159"/>
                    <a:pt x="6637" y="22883"/>
                    <a:pt x="6914" y="22745"/>
                  </a:cubicBezTo>
                  <a:lnTo>
                    <a:pt x="7052" y="22606"/>
                  </a:lnTo>
                  <a:lnTo>
                    <a:pt x="7501" y="22295"/>
                  </a:lnTo>
                  <a:lnTo>
                    <a:pt x="8054" y="21880"/>
                  </a:lnTo>
                  <a:cubicBezTo>
                    <a:pt x="8504" y="21431"/>
                    <a:pt x="8918" y="21155"/>
                    <a:pt x="9368" y="20878"/>
                  </a:cubicBezTo>
                  <a:lnTo>
                    <a:pt x="10094" y="20290"/>
                  </a:lnTo>
                  <a:cubicBezTo>
                    <a:pt x="10785" y="19876"/>
                    <a:pt x="11511" y="19288"/>
                    <a:pt x="12237" y="18700"/>
                  </a:cubicBezTo>
                  <a:lnTo>
                    <a:pt x="13688" y="17560"/>
                  </a:lnTo>
                  <a:cubicBezTo>
                    <a:pt x="14691" y="16834"/>
                    <a:pt x="15693" y="16108"/>
                    <a:pt x="16695" y="15244"/>
                  </a:cubicBezTo>
                  <a:cubicBezTo>
                    <a:pt x="17560" y="14691"/>
                    <a:pt x="18424" y="14103"/>
                    <a:pt x="19288" y="13516"/>
                  </a:cubicBezTo>
                  <a:cubicBezTo>
                    <a:pt x="19875" y="12963"/>
                    <a:pt x="20878" y="12375"/>
                    <a:pt x="21742" y="11649"/>
                  </a:cubicBezTo>
                  <a:cubicBezTo>
                    <a:pt x="22744" y="11062"/>
                    <a:pt x="23920" y="10509"/>
                    <a:pt x="24784" y="9921"/>
                  </a:cubicBezTo>
                  <a:cubicBezTo>
                    <a:pt x="25648" y="9506"/>
                    <a:pt x="26339" y="8919"/>
                    <a:pt x="27203" y="8469"/>
                  </a:cubicBezTo>
                  <a:cubicBezTo>
                    <a:pt x="27203" y="8469"/>
                    <a:pt x="27376" y="8331"/>
                    <a:pt x="27376" y="8193"/>
                  </a:cubicBezTo>
                  <a:cubicBezTo>
                    <a:pt x="27514" y="8054"/>
                    <a:pt x="27514" y="7916"/>
                    <a:pt x="27514" y="7778"/>
                  </a:cubicBezTo>
                  <a:cubicBezTo>
                    <a:pt x="27653" y="6464"/>
                    <a:pt x="27514" y="5013"/>
                    <a:pt x="27514" y="3596"/>
                  </a:cubicBezTo>
                  <a:cubicBezTo>
                    <a:pt x="27514" y="2593"/>
                    <a:pt x="27376" y="1729"/>
                    <a:pt x="27376" y="692"/>
                  </a:cubicBezTo>
                  <a:cubicBezTo>
                    <a:pt x="27514" y="554"/>
                    <a:pt x="27514" y="416"/>
                    <a:pt x="27376" y="277"/>
                  </a:cubicBezTo>
                  <a:cubicBezTo>
                    <a:pt x="27376" y="139"/>
                    <a:pt x="27203" y="1"/>
                    <a:pt x="27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8"/>
            <p:cNvSpPr/>
            <p:nvPr/>
          </p:nvSpPr>
          <p:spPr>
            <a:xfrm>
              <a:off x="2656849" y="3905736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8"/>
            <p:cNvSpPr/>
            <p:nvPr/>
          </p:nvSpPr>
          <p:spPr>
            <a:xfrm>
              <a:off x="2659327" y="3962238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8"/>
            <p:cNvSpPr/>
            <p:nvPr/>
          </p:nvSpPr>
          <p:spPr>
            <a:xfrm>
              <a:off x="2899578" y="4063425"/>
              <a:ext cx="147775" cy="147146"/>
            </a:xfrm>
            <a:custGeom>
              <a:avLst/>
              <a:gdLst/>
              <a:ahLst/>
              <a:cxnLst/>
              <a:rect l="l" t="t" r="r" b="b"/>
              <a:pathLst>
                <a:path w="8228" h="8193" extrusionOk="0">
                  <a:moveTo>
                    <a:pt x="3906" y="864"/>
                  </a:moveTo>
                  <a:cubicBezTo>
                    <a:pt x="4183" y="1003"/>
                    <a:pt x="4459" y="1141"/>
                    <a:pt x="4771" y="1279"/>
                  </a:cubicBezTo>
                  <a:cubicBezTo>
                    <a:pt x="5496" y="1867"/>
                    <a:pt x="6361" y="2593"/>
                    <a:pt x="7052" y="3146"/>
                  </a:cubicBezTo>
                  <a:cubicBezTo>
                    <a:pt x="6188" y="3871"/>
                    <a:pt x="5324" y="4736"/>
                    <a:pt x="4632" y="5461"/>
                  </a:cubicBezTo>
                  <a:cubicBezTo>
                    <a:pt x="3768" y="5185"/>
                    <a:pt x="3042" y="4736"/>
                    <a:pt x="2316" y="4321"/>
                  </a:cubicBezTo>
                  <a:cubicBezTo>
                    <a:pt x="1867" y="4010"/>
                    <a:pt x="1452" y="3595"/>
                    <a:pt x="1003" y="3318"/>
                  </a:cubicBezTo>
                  <a:cubicBezTo>
                    <a:pt x="1591" y="2731"/>
                    <a:pt x="2040" y="2143"/>
                    <a:pt x="2593" y="1728"/>
                  </a:cubicBezTo>
                  <a:cubicBezTo>
                    <a:pt x="2904" y="1417"/>
                    <a:pt x="3181" y="1141"/>
                    <a:pt x="3595" y="1003"/>
                  </a:cubicBezTo>
                  <a:lnTo>
                    <a:pt x="3768" y="1003"/>
                  </a:lnTo>
                  <a:cubicBezTo>
                    <a:pt x="3768" y="1003"/>
                    <a:pt x="3768" y="864"/>
                    <a:pt x="3906" y="864"/>
                  </a:cubicBezTo>
                  <a:close/>
                  <a:moveTo>
                    <a:pt x="865" y="4321"/>
                  </a:moveTo>
                  <a:lnTo>
                    <a:pt x="1003" y="4459"/>
                  </a:lnTo>
                  <a:cubicBezTo>
                    <a:pt x="1314" y="4736"/>
                    <a:pt x="1729" y="4874"/>
                    <a:pt x="2040" y="5185"/>
                  </a:cubicBezTo>
                  <a:cubicBezTo>
                    <a:pt x="2593" y="5461"/>
                    <a:pt x="3181" y="5738"/>
                    <a:pt x="3768" y="6049"/>
                  </a:cubicBezTo>
                  <a:cubicBezTo>
                    <a:pt x="3906" y="6187"/>
                    <a:pt x="4045" y="6187"/>
                    <a:pt x="4183" y="6326"/>
                  </a:cubicBezTo>
                  <a:cubicBezTo>
                    <a:pt x="4321" y="6464"/>
                    <a:pt x="4321" y="6775"/>
                    <a:pt x="4321" y="6913"/>
                  </a:cubicBezTo>
                  <a:cubicBezTo>
                    <a:pt x="3768" y="6775"/>
                    <a:pt x="3319" y="6464"/>
                    <a:pt x="2731" y="6187"/>
                  </a:cubicBezTo>
                  <a:cubicBezTo>
                    <a:pt x="2178" y="5738"/>
                    <a:pt x="1591" y="5323"/>
                    <a:pt x="1003" y="4736"/>
                  </a:cubicBezTo>
                  <a:cubicBezTo>
                    <a:pt x="1003" y="4597"/>
                    <a:pt x="1003" y="4459"/>
                    <a:pt x="865" y="4321"/>
                  </a:cubicBezTo>
                  <a:close/>
                  <a:moveTo>
                    <a:pt x="7225" y="4183"/>
                  </a:moveTo>
                  <a:cubicBezTo>
                    <a:pt x="7363" y="4321"/>
                    <a:pt x="7363" y="4459"/>
                    <a:pt x="7363" y="4597"/>
                  </a:cubicBezTo>
                  <a:lnTo>
                    <a:pt x="7363" y="4736"/>
                  </a:lnTo>
                  <a:cubicBezTo>
                    <a:pt x="6637" y="5461"/>
                    <a:pt x="5911" y="6326"/>
                    <a:pt x="5185" y="7051"/>
                  </a:cubicBezTo>
                  <a:lnTo>
                    <a:pt x="5185" y="6326"/>
                  </a:lnTo>
                  <a:lnTo>
                    <a:pt x="5185" y="6187"/>
                  </a:lnTo>
                  <a:lnTo>
                    <a:pt x="6914" y="4459"/>
                  </a:lnTo>
                  <a:cubicBezTo>
                    <a:pt x="7052" y="4321"/>
                    <a:pt x="7225" y="4321"/>
                    <a:pt x="7225" y="4183"/>
                  </a:cubicBezTo>
                  <a:close/>
                  <a:moveTo>
                    <a:pt x="3595" y="0"/>
                  </a:moveTo>
                  <a:lnTo>
                    <a:pt x="3595" y="138"/>
                  </a:lnTo>
                  <a:lnTo>
                    <a:pt x="3457" y="138"/>
                  </a:lnTo>
                  <a:cubicBezTo>
                    <a:pt x="3181" y="277"/>
                    <a:pt x="2904" y="415"/>
                    <a:pt x="2593" y="553"/>
                  </a:cubicBezTo>
                  <a:cubicBezTo>
                    <a:pt x="2316" y="864"/>
                    <a:pt x="2178" y="1003"/>
                    <a:pt x="1867" y="1141"/>
                  </a:cubicBezTo>
                  <a:lnTo>
                    <a:pt x="588" y="2454"/>
                  </a:lnTo>
                  <a:cubicBezTo>
                    <a:pt x="588" y="2454"/>
                    <a:pt x="450" y="2593"/>
                    <a:pt x="312" y="2731"/>
                  </a:cubicBezTo>
                  <a:cubicBezTo>
                    <a:pt x="139" y="2869"/>
                    <a:pt x="139" y="3007"/>
                    <a:pt x="139" y="3146"/>
                  </a:cubicBezTo>
                  <a:cubicBezTo>
                    <a:pt x="1" y="3318"/>
                    <a:pt x="1" y="3318"/>
                    <a:pt x="1" y="3457"/>
                  </a:cubicBezTo>
                  <a:cubicBezTo>
                    <a:pt x="1" y="4010"/>
                    <a:pt x="1" y="4459"/>
                    <a:pt x="139" y="4874"/>
                  </a:cubicBezTo>
                  <a:cubicBezTo>
                    <a:pt x="139" y="5047"/>
                    <a:pt x="139" y="5185"/>
                    <a:pt x="312" y="5185"/>
                  </a:cubicBezTo>
                  <a:cubicBezTo>
                    <a:pt x="312" y="5323"/>
                    <a:pt x="312" y="5461"/>
                    <a:pt x="450" y="5461"/>
                  </a:cubicBezTo>
                  <a:cubicBezTo>
                    <a:pt x="1003" y="5911"/>
                    <a:pt x="1729" y="6464"/>
                    <a:pt x="2316" y="6913"/>
                  </a:cubicBezTo>
                  <a:cubicBezTo>
                    <a:pt x="3042" y="7328"/>
                    <a:pt x="3768" y="7777"/>
                    <a:pt x="4459" y="8054"/>
                  </a:cubicBezTo>
                  <a:lnTo>
                    <a:pt x="4771" y="8054"/>
                  </a:lnTo>
                  <a:cubicBezTo>
                    <a:pt x="4771" y="8054"/>
                    <a:pt x="4909" y="8192"/>
                    <a:pt x="5047" y="8192"/>
                  </a:cubicBezTo>
                  <a:cubicBezTo>
                    <a:pt x="5047" y="8192"/>
                    <a:pt x="5185" y="8192"/>
                    <a:pt x="5324" y="8054"/>
                  </a:cubicBezTo>
                  <a:lnTo>
                    <a:pt x="6637" y="6775"/>
                  </a:lnTo>
                  <a:cubicBezTo>
                    <a:pt x="7225" y="6187"/>
                    <a:pt x="7639" y="5738"/>
                    <a:pt x="8089" y="5185"/>
                  </a:cubicBezTo>
                  <a:cubicBezTo>
                    <a:pt x="8089" y="5185"/>
                    <a:pt x="8227" y="4874"/>
                    <a:pt x="8089" y="4736"/>
                  </a:cubicBezTo>
                  <a:cubicBezTo>
                    <a:pt x="8227" y="4736"/>
                    <a:pt x="8227" y="4597"/>
                    <a:pt x="8227" y="4597"/>
                  </a:cubicBezTo>
                  <a:cubicBezTo>
                    <a:pt x="8089" y="4183"/>
                    <a:pt x="8089" y="3733"/>
                    <a:pt x="8089" y="3318"/>
                  </a:cubicBezTo>
                  <a:lnTo>
                    <a:pt x="8089" y="3146"/>
                  </a:lnTo>
                  <a:cubicBezTo>
                    <a:pt x="8089" y="3007"/>
                    <a:pt x="8089" y="2869"/>
                    <a:pt x="7916" y="2731"/>
                  </a:cubicBezTo>
                  <a:lnTo>
                    <a:pt x="7778" y="2731"/>
                  </a:lnTo>
                  <a:cubicBezTo>
                    <a:pt x="7778" y="2593"/>
                    <a:pt x="7639" y="2454"/>
                    <a:pt x="7501" y="2454"/>
                  </a:cubicBezTo>
                  <a:cubicBezTo>
                    <a:pt x="6637" y="1590"/>
                    <a:pt x="5635" y="864"/>
                    <a:pt x="4459" y="277"/>
                  </a:cubicBezTo>
                  <a:cubicBezTo>
                    <a:pt x="4459" y="138"/>
                    <a:pt x="4321" y="138"/>
                    <a:pt x="41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8"/>
            <p:cNvSpPr/>
            <p:nvPr/>
          </p:nvSpPr>
          <p:spPr>
            <a:xfrm>
              <a:off x="3018778" y="3972781"/>
              <a:ext cx="147146" cy="147146"/>
            </a:xfrm>
            <a:custGeom>
              <a:avLst/>
              <a:gdLst/>
              <a:ahLst/>
              <a:cxnLst/>
              <a:rect l="l" t="t" r="r" b="b"/>
              <a:pathLst>
                <a:path w="8193" h="8193" extrusionOk="0">
                  <a:moveTo>
                    <a:pt x="3871" y="1003"/>
                  </a:moveTo>
                  <a:cubicBezTo>
                    <a:pt x="4182" y="1141"/>
                    <a:pt x="4459" y="1280"/>
                    <a:pt x="4736" y="1452"/>
                  </a:cubicBezTo>
                  <a:cubicBezTo>
                    <a:pt x="5600" y="2005"/>
                    <a:pt x="6326" y="2593"/>
                    <a:pt x="7051" y="3319"/>
                  </a:cubicBezTo>
                  <a:cubicBezTo>
                    <a:pt x="6326" y="4045"/>
                    <a:pt x="5461" y="4736"/>
                    <a:pt x="4597" y="5600"/>
                  </a:cubicBezTo>
                  <a:cubicBezTo>
                    <a:pt x="3871" y="5185"/>
                    <a:pt x="3007" y="4736"/>
                    <a:pt x="2316" y="4321"/>
                  </a:cubicBezTo>
                  <a:cubicBezTo>
                    <a:pt x="1867" y="4045"/>
                    <a:pt x="1452" y="3734"/>
                    <a:pt x="1141" y="3319"/>
                  </a:cubicBezTo>
                  <a:cubicBezTo>
                    <a:pt x="1590" y="2870"/>
                    <a:pt x="2143" y="2317"/>
                    <a:pt x="2731" y="1867"/>
                  </a:cubicBezTo>
                  <a:cubicBezTo>
                    <a:pt x="3007" y="1591"/>
                    <a:pt x="3318" y="1280"/>
                    <a:pt x="3595" y="1141"/>
                  </a:cubicBezTo>
                  <a:cubicBezTo>
                    <a:pt x="3733" y="1141"/>
                    <a:pt x="3733" y="1003"/>
                    <a:pt x="3733" y="1003"/>
                  </a:cubicBezTo>
                  <a:close/>
                  <a:moveTo>
                    <a:pt x="1141" y="4460"/>
                  </a:moveTo>
                  <a:cubicBezTo>
                    <a:pt x="1452" y="4736"/>
                    <a:pt x="1728" y="5047"/>
                    <a:pt x="2143" y="5185"/>
                  </a:cubicBezTo>
                  <a:cubicBezTo>
                    <a:pt x="2869" y="5600"/>
                    <a:pt x="3595" y="6050"/>
                    <a:pt x="4321" y="6326"/>
                  </a:cubicBezTo>
                  <a:lnTo>
                    <a:pt x="4321" y="6464"/>
                  </a:lnTo>
                  <a:lnTo>
                    <a:pt x="4321" y="7052"/>
                  </a:lnTo>
                  <a:cubicBezTo>
                    <a:pt x="3871" y="6775"/>
                    <a:pt x="3318" y="6464"/>
                    <a:pt x="2869" y="6188"/>
                  </a:cubicBezTo>
                  <a:cubicBezTo>
                    <a:pt x="2316" y="5773"/>
                    <a:pt x="1590" y="5324"/>
                    <a:pt x="1002" y="4909"/>
                  </a:cubicBezTo>
                  <a:lnTo>
                    <a:pt x="1002" y="4460"/>
                  </a:lnTo>
                  <a:close/>
                  <a:moveTo>
                    <a:pt x="7328" y="4183"/>
                  </a:moveTo>
                  <a:lnTo>
                    <a:pt x="7328" y="4321"/>
                  </a:lnTo>
                  <a:lnTo>
                    <a:pt x="7328" y="4736"/>
                  </a:lnTo>
                  <a:cubicBezTo>
                    <a:pt x="6637" y="5600"/>
                    <a:pt x="6049" y="6326"/>
                    <a:pt x="5323" y="7052"/>
                  </a:cubicBezTo>
                  <a:cubicBezTo>
                    <a:pt x="5323" y="6914"/>
                    <a:pt x="5185" y="6637"/>
                    <a:pt x="5185" y="6464"/>
                  </a:cubicBezTo>
                  <a:lnTo>
                    <a:pt x="5185" y="6326"/>
                  </a:lnTo>
                  <a:lnTo>
                    <a:pt x="5323" y="6188"/>
                  </a:lnTo>
                  <a:cubicBezTo>
                    <a:pt x="5772" y="5600"/>
                    <a:pt x="6326" y="5047"/>
                    <a:pt x="6913" y="4598"/>
                  </a:cubicBezTo>
                  <a:lnTo>
                    <a:pt x="7328" y="4183"/>
                  </a:lnTo>
                  <a:close/>
                  <a:moveTo>
                    <a:pt x="4044" y="1"/>
                  </a:moveTo>
                  <a:cubicBezTo>
                    <a:pt x="3871" y="1"/>
                    <a:pt x="3733" y="139"/>
                    <a:pt x="3595" y="139"/>
                  </a:cubicBezTo>
                  <a:cubicBezTo>
                    <a:pt x="3595" y="139"/>
                    <a:pt x="3457" y="139"/>
                    <a:pt x="3457" y="277"/>
                  </a:cubicBezTo>
                  <a:cubicBezTo>
                    <a:pt x="3180" y="277"/>
                    <a:pt x="2869" y="588"/>
                    <a:pt x="2731" y="727"/>
                  </a:cubicBezTo>
                  <a:cubicBezTo>
                    <a:pt x="2454" y="865"/>
                    <a:pt x="2143" y="1003"/>
                    <a:pt x="2005" y="1280"/>
                  </a:cubicBezTo>
                  <a:cubicBezTo>
                    <a:pt x="1590" y="1729"/>
                    <a:pt x="1141" y="2144"/>
                    <a:pt x="726" y="2455"/>
                  </a:cubicBezTo>
                  <a:cubicBezTo>
                    <a:pt x="588" y="2593"/>
                    <a:pt x="415" y="2731"/>
                    <a:pt x="415" y="2731"/>
                  </a:cubicBezTo>
                  <a:cubicBezTo>
                    <a:pt x="277" y="2870"/>
                    <a:pt x="138" y="3008"/>
                    <a:pt x="138" y="3181"/>
                  </a:cubicBezTo>
                  <a:cubicBezTo>
                    <a:pt x="138" y="3319"/>
                    <a:pt x="0" y="3457"/>
                    <a:pt x="0" y="3595"/>
                  </a:cubicBezTo>
                  <a:cubicBezTo>
                    <a:pt x="0" y="4045"/>
                    <a:pt x="138" y="4598"/>
                    <a:pt x="138" y="5047"/>
                  </a:cubicBezTo>
                  <a:cubicBezTo>
                    <a:pt x="138" y="5185"/>
                    <a:pt x="277" y="5185"/>
                    <a:pt x="277" y="5324"/>
                  </a:cubicBezTo>
                  <a:lnTo>
                    <a:pt x="415" y="5324"/>
                  </a:lnTo>
                  <a:lnTo>
                    <a:pt x="415" y="5600"/>
                  </a:lnTo>
                  <a:cubicBezTo>
                    <a:pt x="1141" y="6050"/>
                    <a:pt x="1728" y="6464"/>
                    <a:pt x="2454" y="6914"/>
                  </a:cubicBezTo>
                  <a:cubicBezTo>
                    <a:pt x="3180" y="7328"/>
                    <a:pt x="3871" y="7778"/>
                    <a:pt x="4597" y="8054"/>
                  </a:cubicBezTo>
                  <a:lnTo>
                    <a:pt x="4908" y="8054"/>
                  </a:lnTo>
                  <a:cubicBezTo>
                    <a:pt x="4908" y="8193"/>
                    <a:pt x="5047" y="8193"/>
                    <a:pt x="5047" y="8193"/>
                  </a:cubicBezTo>
                  <a:lnTo>
                    <a:pt x="5323" y="8193"/>
                  </a:lnTo>
                  <a:cubicBezTo>
                    <a:pt x="5911" y="7778"/>
                    <a:pt x="6326" y="7328"/>
                    <a:pt x="6775" y="6775"/>
                  </a:cubicBezTo>
                  <a:cubicBezTo>
                    <a:pt x="7190" y="6326"/>
                    <a:pt x="7639" y="5773"/>
                    <a:pt x="8054" y="5324"/>
                  </a:cubicBezTo>
                  <a:cubicBezTo>
                    <a:pt x="8192" y="5185"/>
                    <a:pt x="8192" y="5047"/>
                    <a:pt x="8192" y="4909"/>
                  </a:cubicBezTo>
                  <a:lnTo>
                    <a:pt x="8192" y="4598"/>
                  </a:lnTo>
                  <a:lnTo>
                    <a:pt x="8192" y="3319"/>
                  </a:lnTo>
                  <a:cubicBezTo>
                    <a:pt x="8192" y="3181"/>
                    <a:pt x="8054" y="3008"/>
                    <a:pt x="8054" y="2870"/>
                  </a:cubicBezTo>
                  <a:cubicBezTo>
                    <a:pt x="6775" y="1867"/>
                    <a:pt x="5600" y="865"/>
                    <a:pt x="4182" y="139"/>
                  </a:cubicBezTo>
                  <a:cubicBezTo>
                    <a:pt x="4182" y="1"/>
                    <a:pt x="4044" y="1"/>
                    <a:pt x="40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8"/>
            <p:cNvSpPr/>
            <p:nvPr/>
          </p:nvSpPr>
          <p:spPr>
            <a:xfrm>
              <a:off x="3150371" y="3882154"/>
              <a:ext cx="147775" cy="147757"/>
            </a:xfrm>
            <a:custGeom>
              <a:avLst/>
              <a:gdLst/>
              <a:ahLst/>
              <a:cxnLst/>
              <a:rect l="l" t="t" r="r" b="b"/>
              <a:pathLst>
                <a:path w="8228" h="8227" extrusionOk="0">
                  <a:moveTo>
                    <a:pt x="3907" y="864"/>
                  </a:moveTo>
                  <a:cubicBezTo>
                    <a:pt x="4183" y="1003"/>
                    <a:pt x="4494" y="1314"/>
                    <a:pt x="4771" y="1452"/>
                  </a:cubicBezTo>
                  <a:cubicBezTo>
                    <a:pt x="5635" y="2005"/>
                    <a:pt x="6361" y="2593"/>
                    <a:pt x="7087" y="3180"/>
                  </a:cubicBezTo>
                  <a:lnTo>
                    <a:pt x="4633" y="5634"/>
                  </a:lnTo>
                  <a:cubicBezTo>
                    <a:pt x="3907" y="5185"/>
                    <a:pt x="3043" y="4770"/>
                    <a:pt x="2317" y="4321"/>
                  </a:cubicBezTo>
                  <a:cubicBezTo>
                    <a:pt x="1902" y="4044"/>
                    <a:pt x="1453" y="3733"/>
                    <a:pt x="1038" y="3318"/>
                  </a:cubicBezTo>
                  <a:cubicBezTo>
                    <a:pt x="1591" y="2869"/>
                    <a:pt x="2179" y="2316"/>
                    <a:pt x="2593" y="1728"/>
                  </a:cubicBezTo>
                  <a:cubicBezTo>
                    <a:pt x="3043" y="1452"/>
                    <a:pt x="3319" y="1314"/>
                    <a:pt x="3630" y="1003"/>
                  </a:cubicBezTo>
                  <a:lnTo>
                    <a:pt x="3769" y="1003"/>
                  </a:lnTo>
                  <a:cubicBezTo>
                    <a:pt x="3769" y="1003"/>
                    <a:pt x="3907" y="1003"/>
                    <a:pt x="3907" y="864"/>
                  </a:cubicBezTo>
                  <a:close/>
                  <a:moveTo>
                    <a:pt x="1038" y="4459"/>
                  </a:moveTo>
                  <a:cubicBezTo>
                    <a:pt x="1453" y="4770"/>
                    <a:pt x="1729" y="5047"/>
                    <a:pt x="2040" y="5185"/>
                  </a:cubicBezTo>
                  <a:cubicBezTo>
                    <a:pt x="2766" y="5634"/>
                    <a:pt x="3630" y="6049"/>
                    <a:pt x="4322" y="6326"/>
                  </a:cubicBezTo>
                  <a:lnTo>
                    <a:pt x="4322" y="6775"/>
                  </a:lnTo>
                  <a:lnTo>
                    <a:pt x="4322" y="7051"/>
                  </a:lnTo>
                  <a:cubicBezTo>
                    <a:pt x="3907" y="6775"/>
                    <a:pt x="3319" y="6498"/>
                    <a:pt x="2904" y="6187"/>
                  </a:cubicBezTo>
                  <a:cubicBezTo>
                    <a:pt x="2593" y="6049"/>
                    <a:pt x="2455" y="5911"/>
                    <a:pt x="2317" y="5773"/>
                  </a:cubicBezTo>
                  <a:cubicBezTo>
                    <a:pt x="1902" y="5461"/>
                    <a:pt x="1453" y="5185"/>
                    <a:pt x="1038" y="4908"/>
                  </a:cubicBezTo>
                  <a:lnTo>
                    <a:pt x="1038" y="4459"/>
                  </a:lnTo>
                  <a:close/>
                  <a:moveTo>
                    <a:pt x="7363" y="4183"/>
                  </a:moveTo>
                  <a:lnTo>
                    <a:pt x="7363" y="4459"/>
                  </a:lnTo>
                  <a:lnTo>
                    <a:pt x="7363" y="4597"/>
                  </a:lnTo>
                  <a:lnTo>
                    <a:pt x="7363" y="4770"/>
                  </a:lnTo>
                  <a:cubicBezTo>
                    <a:pt x="6637" y="5461"/>
                    <a:pt x="6050" y="6326"/>
                    <a:pt x="5358" y="7051"/>
                  </a:cubicBezTo>
                  <a:cubicBezTo>
                    <a:pt x="5186" y="6913"/>
                    <a:pt x="5186" y="6775"/>
                    <a:pt x="5186" y="6637"/>
                  </a:cubicBezTo>
                  <a:lnTo>
                    <a:pt x="5186" y="6326"/>
                  </a:lnTo>
                  <a:lnTo>
                    <a:pt x="5186" y="6187"/>
                  </a:lnTo>
                  <a:lnTo>
                    <a:pt x="6914" y="4459"/>
                  </a:lnTo>
                  <a:lnTo>
                    <a:pt x="6914" y="4597"/>
                  </a:lnTo>
                  <a:cubicBezTo>
                    <a:pt x="7087" y="4459"/>
                    <a:pt x="7225" y="4321"/>
                    <a:pt x="7363" y="4183"/>
                  </a:cubicBezTo>
                  <a:close/>
                  <a:moveTo>
                    <a:pt x="4045" y="0"/>
                  </a:moveTo>
                  <a:cubicBezTo>
                    <a:pt x="3907" y="0"/>
                    <a:pt x="3769" y="0"/>
                    <a:pt x="3630" y="138"/>
                  </a:cubicBezTo>
                  <a:lnTo>
                    <a:pt x="3457" y="138"/>
                  </a:lnTo>
                  <a:cubicBezTo>
                    <a:pt x="3181" y="277"/>
                    <a:pt x="2904" y="450"/>
                    <a:pt x="2593" y="726"/>
                  </a:cubicBezTo>
                  <a:cubicBezTo>
                    <a:pt x="2455" y="864"/>
                    <a:pt x="2179" y="1003"/>
                    <a:pt x="1902" y="1314"/>
                  </a:cubicBezTo>
                  <a:cubicBezTo>
                    <a:pt x="1453" y="1590"/>
                    <a:pt x="1176" y="2005"/>
                    <a:pt x="727" y="2454"/>
                  </a:cubicBezTo>
                  <a:cubicBezTo>
                    <a:pt x="589" y="2593"/>
                    <a:pt x="450" y="2593"/>
                    <a:pt x="312" y="2731"/>
                  </a:cubicBezTo>
                  <a:cubicBezTo>
                    <a:pt x="174" y="2869"/>
                    <a:pt x="174" y="3042"/>
                    <a:pt x="174" y="3180"/>
                  </a:cubicBezTo>
                  <a:cubicBezTo>
                    <a:pt x="174" y="3318"/>
                    <a:pt x="1" y="3457"/>
                    <a:pt x="1" y="3595"/>
                  </a:cubicBezTo>
                  <a:cubicBezTo>
                    <a:pt x="1" y="4044"/>
                    <a:pt x="174" y="4459"/>
                    <a:pt x="174" y="5047"/>
                  </a:cubicBezTo>
                  <a:cubicBezTo>
                    <a:pt x="174" y="5047"/>
                    <a:pt x="312" y="5185"/>
                    <a:pt x="312" y="5323"/>
                  </a:cubicBezTo>
                  <a:cubicBezTo>
                    <a:pt x="450" y="5323"/>
                    <a:pt x="450" y="5461"/>
                    <a:pt x="450" y="5461"/>
                  </a:cubicBezTo>
                  <a:cubicBezTo>
                    <a:pt x="1176" y="6049"/>
                    <a:pt x="1729" y="6498"/>
                    <a:pt x="2455" y="6913"/>
                  </a:cubicBezTo>
                  <a:cubicBezTo>
                    <a:pt x="3043" y="7363"/>
                    <a:pt x="3769" y="7777"/>
                    <a:pt x="4633" y="8054"/>
                  </a:cubicBezTo>
                  <a:lnTo>
                    <a:pt x="4771" y="8054"/>
                  </a:lnTo>
                  <a:cubicBezTo>
                    <a:pt x="4909" y="8227"/>
                    <a:pt x="4909" y="8227"/>
                    <a:pt x="5047" y="8227"/>
                  </a:cubicBezTo>
                  <a:lnTo>
                    <a:pt x="5358" y="8227"/>
                  </a:lnTo>
                  <a:cubicBezTo>
                    <a:pt x="5912" y="7777"/>
                    <a:pt x="6361" y="7190"/>
                    <a:pt x="6776" y="6775"/>
                  </a:cubicBezTo>
                  <a:cubicBezTo>
                    <a:pt x="7225" y="6326"/>
                    <a:pt x="7640" y="5773"/>
                    <a:pt x="8089" y="5323"/>
                  </a:cubicBezTo>
                  <a:cubicBezTo>
                    <a:pt x="8227" y="5185"/>
                    <a:pt x="8227" y="5047"/>
                    <a:pt x="8227" y="4908"/>
                  </a:cubicBezTo>
                  <a:lnTo>
                    <a:pt x="8227" y="4597"/>
                  </a:lnTo>
                  <a:lnTo>
                    <a:pt x="8227" y="3318"/>
                  </a:lnTo>
                  <a:cubicBezTo>
                    <a:pt x="8227" y="3318"/>
                    <a:pt x="8089" y="3318"/>
                    <a:pt x="8089" y="3180"/>
                  </a:cubicBezTo>
                  <a:cubicBezTo>
                    <a:pt x="8227" y="3042"/>
                    <a:pt x="8089" y="2869"/>
                    <a:pt x="7951" y="2869"/>
                  </a:cubicBezTo>
                  <a:cubicBezTo>
                    <a:pt x="6776" y="1728"/>
                    <a:pt x="5635" y="726"/>
                    <a:pt x="41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8"/>
            <p:cNvSpPr/>
            <p:nvPr/>
          </p:nvSpPr>
          <p:spPr>
            <a:xfrm>
              <a:off x="3272050" y="3791510"/>
              <a:ext cx="147775" cy="150253"/>
            </a:xfrm>
            <a:custGeom>
              <a:avLst/>
              <a:gdLst/>
              <a:ahLst/>
              <a:cxnLst/>
              <a:rect l="l" t="t" r="r" b="b"/>
              <a:pathLst>
                <a:path w="8228" h="8366" extrusionOk="0">
                  <a:moveTo>
                    <a:pt x="3907" y="1003"/>
                  </a:moveTo>
                  <a:cubicBezTo>
                    <a:pt x="4183" y="1176"/>
                    <a:pt x="4460" y="1314"/>
                    <a:pt x="4771" y="1452"/>
                  </a:cubicBezTo>
                  <a:cubicBezTo>
                    <a:pt x="5497" y="2040"/>
                    <a:pt x="6361" y="2593"/>
                    <a:pt x="7052" y="3319"/>
                  </a:cubicBezTo>
                  <a:cubicBezTo>
                    <a:pt x="6188" y="4045"/>
                    <a:pt x="5324" y="4771"/>
                    <a:pt x="4632" y="5635"/>
                  </a:cubicBezTo>
                  <a:cubicBezTo>
                    <a:pt x="3768" y="5185"/>
                    <a:pt x="3042" y="4909"/>
                    <a:pt x="2317" y="4321"/>
                  </a:cubicBezTo>
                  <a:cubicBezTo>
                    <a:pt x="1729" y="4045"/>
                    <a:pt x="1452" y="3768"/>
                    <a:pt x="1003" y="3319"/>
                  </a:cubicBezTo>
                  <a:cubicBezTo>
                    <a:pt x="1591" y="2904"/>
                    <a:pt x="2040" y="2317"/>
                    <a:pt x="2593" y="1867"/>
                  </a:cubicBezTo>
                  <a:cubicBezTo>
                    <a:pt x="2904" y="1591"/>
                    <a:pt x="3181" y="1314"/>
                    <a:pt x="3595" y="1176"/>
                  </a:cubicBezTo>
                  <a:lnTo>
                    <a:pt x="3768" y="1176"/>
                  </a:lnTo>
                  <a:cubicBezTo>
                    <a:pt x="3768" y="1003"/>
                    <a:pt x="3768" y="1003"/>
                    <a:pt x="3907" y="1003"/>
                  </a:cubicBezTo>
                  <a:close/>
                  <a:moveTo>
                    <a:pt x="865" y="4460"/>
                  </a:moveTo>
                  <a:cubicBezTo>
                    <a:pt x="1003" y="4460"/>
                    <a:pt x="1003" y="4632"/>
                    <a:pt x="1003" y="4632"/>
                  </a:cubicBezTo>
                  <a:cubicBezTo>
                    <a:pt x="1314" y="4909"/>
                    <a:pt x="1729" y="5047"/>
                    <a:pt x="2040" y="5324"/>
                  </a:cubicBezTo>
                  <a:cubicBezTo>
                    <a:pt x="2731" y="5773"/>
                    <a:pt x="3457" y="6050"/>
                    <a:pt x="4183" y="6499"/>
                  </a:cubicBezTo>
                  <a:cubicBezTo>
                    <a:pt x="4183" y="6499"/>
                    <a:pt x="4321" y="6637"/>
                    <a:pt x="4321" y="6775"/>
                  </a:cubicBezTo>
                  <a:lnTo>
                    <a:pt x="4321" y="7052"/>
                  </a:lnTo>
                  <a:cubicBezTo>
                    <a:pt x="3768" y="6914"/>
                    <a:pt x="3319" y="6637"/>
                    <a:pt x="2731" y="6188"/>
                  </a:cubicBezTo>
                  <a:cubicBezTo>
                    <a:pt x="2178" y="5773"/>
                    <a:pt x="1591" y="5324"/>
                    <a:pt x="1003" y="4909"/>
                  </a:cubicBezTo>
                  <a:cubicBezTo>
                    <a:pt x="1003" y="4771"/>
                    <a:pt x="865" y="4632"/>
                    <a:pt x="865" y="4460"/>
                  </a:cubicBezTo>
                  <a:close/>
                  <a:moveTo>
                    <a:pt x="7225" y="4321"/>
                  </a:moveTo>
                  <a:lnTo>
                    <a:pt x="7225" y="4460"/>
                  </a:lnTo>
                  <a:cubicBezTo>
                    <a:pt x="7225" y="4632"/>
                    <a:pt x="7363" y="4632"/>
                    <a:pt x="7363" y="4771"/>
                  </a:cubicBezTo>
                  <a:lnTo>
                    <a:pt x="7363" y="4909"/>
                  </a:lnTo>
                  <a:lnTo>
                    <a:pt x="5185" y="7052"/>
                  </a:lnTo>
                  <a:lnTo>
                    <a:pt x="5185" y="6637"/>
                  </a:lnTo>
                  <a:cubicBezTo>
                    <a:pt x="5185" y="6637"/>
                    <a:pt x="5185" y="6499"/>
                    <a:pt x="5047" y="6361"/>
                  </a:cubicBezTo>
                  <a:lnTo>
                    <a:pt x="5185" y="6361"/>
                  </a:lnTo>
                  <a:cubicBezTo>
                    <a:pt x="5773" y="5773"/>
                    <a:pt x="6361" y="5185"/>
                    <a:pt x="6914" y="4632"/>
                  </a:cubicBezTo>
                  <a:cubicBezTo>
                    <a:pt x="7052" y="4460"/>
                    <a:pt x="7052" y="4321"/>
                    <a:pt x="7225" y="4321"/>
                  </a:cubicBezTo>
                  <a:close/>
                  <a:moveTo>
                    <a:pt x="3907" y="1"/>
                  </a:moveTo>
                  <a:cubicBezTo>
                    <a:pt x="3768" y="1"/>
                    <a:pt x="3595" y="139"/>
                    <a:pt x="3595" y="312"/>
                  </a:cubicBezTo>
                  <a:lnTo>
                    <a:pt x="3319" y="312"/>
                  </a:lnTo>
                  <a:cubicBezTo>
                    <a:pt x="3181" y="450"/>
                    <a:pt x="2904" y="588"/>
                    <a:pt x="2593" y="727"/>
                  </a:cubicBezTo>
                  <a:cubicBezTo>
                    <a:pt x="2317" y="865"/>
                    <a:pt x="2178" y="1176"/>
                    <a:pt x="1867" y="1314"/>
                  </a:cubicBezTo>
                  <a:lnTo>
                    <a:pt x="588" y="2593"/>
                  </a:lnTo>
                  <a:lnTo>
                    <a:pt x="312" y="2904"/>
                  </a:lnTo>
                  <a:cubicBezTo>
                    <a:pt x="139" y="2904"/>
                    <a:pt x="139" y="3181"/>
                    <a:pt x="139" y="3319"/>
                  </a:cubicBezTo>
                  <a:cubicBezTo>
                    <a:pt x="1" y="3319"/>
                    <a:pt x="1" y="3457"/>
                    <a:pt x="1" y="3595"/>
                  </a:cubicBezTo>
                  <a:cubicBezTo>
                    <a:pt x="1" y="4183"/>
                    <a:pt x="1" y="4632"/>
                    <a:pt x="139" y="5047"/>
                  </a:cubicBezTo>
                  <a:cubicBezTo>
                    <a:pt x="139" y="5185"/>
                    <a:pt x="139" y="5324"/>
                    <a:pt x="312" y="5324"/>
                  </a:cubicBezTo>
                  <a:cubicBezTo>
                    <a:pt x="312" y="5497"/>
                    <a:pt x="312" y="5497"/>
                    <a:pt x="450" y="5635"/>
                  </a:cubicBezTo>
                  <a:cubicBezTo>
                    <a:pt x="1003" y="6050"/>
                    <a:pt x="1729" y="6637"/>
                    <a:pt x="2317" y="7052"/>
                  </a:cubicBezTo>
                  <a:cubicBezTo>
                    <a:pt x="3042" y="7501"/>
                    <a:pt x="3768" y="7916"/>
                    <a:pt x="4460" y="8089"/>
                  </a:cubicBezTo>
                  <a:cubicBezTo>
                    <a:pt x="4632" y="8227"/>
                    <a:pt x="4632" y="8227"/>
                    <a:pt x="4771" y="8227"/>
                  </a:cubicBezTo>
                  <a:cubicBezTo>
                    <a:pt x="4771" y="8227"/>
                    <a:pt x="4909" y="8227"/>
                    <a:pt x="5047" y="8365"/>
                  </a:cubicBezTo>
                  <a:cubicBezTo>
                    <a:pt x="5047" y="8365"/>
                    <a:pt x="5185" y="8365"/>
                    <a:pt x="5324" y="8227"/>
                  </a:cubicBezTo>
                  <a:lnTo>
                    <a:pt x="6637" y="6914"/>
                  </a:lnTo>
                  <a:cubicBezTo>
                    <a:pt x="7052" y="6361"/>
                    <a:pt x="7640" y="5911"/>
                    <a:pt x="8089" y="5324"/>
                  </a:cubicBezTo>
                  <a:cubicBezTo>
                    <a:pt x="8089" y="5185"/>
                    <a:pt x="8227" y="5047"/>
                    <a:pt x="8089" y="4909"/>
                  </a:cubicBezTo>
                  <a:cubicBezTo>
                    <a:pt x="8227" y="4909"/>
                    <a:pt x="8227" y="4771"/>
                    <a:pt x="8227" y="4771"/>
                  </a:cubicBezTo>
                  <a:cubicBezTo>
                    <a:pt x="8089" y="4321"/>
                    <a:pt x="8089" y="3768"/>
                    <a:pt x="8089" y="3319"/>
                  </a:cubicBezTo>
                  <a:cubicBezTo>
                    <a:pt x="8089" y="3181"/>
                    <a:pt x="8089" y="3042"/>
                    <a:pt x="7916" y="2904"/>
                  </a:cubicBezTo>
                  <a:cubicBezTo>
                    <a:pt x="6775" y="1867"/>
                    <a:pt x="5497" y="865"/>
                    <a:pt x="4045" y="139"/>
                  </a:cubicBezTo>
                  <a:cubicBezTo>
                    <a:pt x="4045" y="139"/>
                    <a:pt x="4045" y="1"/>
                    <a:pt x="39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8"/>
            <p:cNvSpPr/>
            <p:nvPr/>
          </p:nvSpPr>
          <p:spPr>
            <a:xfrm>
              <a:off x="3026214" y="4143508"/>
              <a:ext cx="147775" cy="148511"/>
            </a:xfrm>
            <a:custGeom>
              <a:avLst/>
              <a:gdLst/>
              <a:ahLst/>
              <a:cxnLst/>
              <a:rect l="l" t="t" r="r" b="b"/>
              <a:pathLst>
                <a:path w="8228" h="8269" extrusionOk="0">
                  <a:moveTo>
                    <a:pt x="3907" y="1002"/>
                  </a:moveTo>
                  <a:cubicBezTo>
                    <a:pt x="4183" y="1141"/>
                    <a:pt x="4494" y="1279"/>
                    <a:pt x="4771" y="1452"/>
                  </a:cubicBezTo>
                  <a:cubicBezTo>
                    <a:pt x="5497" y="2005"/>
                    <a:pt x="6361" y="2592"/>
                    <a:pt x="7087" y="3318"/>
                  </a:cubicBezTo>
                  <a:cubicBezTo>
                    <a:pt x="6223" y="4044"/>
                    <a:pt x="5358" y="4735"/>
                    <a:pt x="4633" y="5600"/>
                  </a:cubicBezTo>
                  <a:cubicBezTo>
                    <a:pt x="3768" y="5185"/>
                    <a:pt x="3043" y="4908"/>
                    <a:pt x="2317" y="4321"/>
                  </a:cubicBezTo>
                  <a:cubicBezTo>
                    <a:pt x="1902" y="4044"/>
                    <a:pt x="1453" y="3733"/>
                    <a:pt x="1038" y="3318"/>
                  </a:cubicBezTo>
                  <a:cubicBezTo>
                    <a:pt x="1591" y="2869"/>
                    <a:pt x="2040" y="2316"/>
                    <a:pt x="2593" y="1867"/>
                  </a:cubicBezTo>
                  <a:cubicBezTo>
                    <a:pt x="2904" y="1590"/>
                    <a:pt x="3181" y="1279"/>
                    <a:pt x="3630" y="1141"/>
                  </a:cubicBezTo>
                  <a:lnTo>
                    <a:pt x="3768" y="1002"/>
                  </a:lnTo>
                  <a:close/>
                  <a:moveTo>
                    <a:pt x="865" y="4459"/>
                  </a:moveTo>
                  <a:cubicBezTo>
                    <a:pt x="1038" y="4459"/>
                    <a:pt x="1038" y="4459"/>
                    <a:pt x="1038" y="4597"/>
                  </a:cubicBezTo>
                  <a:cubicBezTo>
                    <a:pt x="1314" y="4735"/>
                    <a:pt x="1729" y="5047"/>
                    <a:pt x="2040" y="5323"/>
                  </a:cubicBezTo>
                  <a:cubicBezTo>
                    <a:pt x="2766" y="5772"/>
                    <a:pt x="3457" y="6049"/>
                    <a:pt x="4183" y="6464"/>
                  </a:cubicBezTo>
                  <a:lnTo>
                    <a:pt x="4322" y="6464"/>
                  </a:lnTo>
                  <a:lnTo>
                    <a:pt x="4322" y="7051"/>
                  </a:lnTo>
                  <a:cubicBezTo>
                    <a:pt x="3768" y="6775"/>
                    <a:pt x="3319" y="6464"/>
                    <a:pt x="2766" y="6187"/>
                  </a:cubicBezTo>
                  <a:cubicBezTo>
                    <a:pt x="2178" y="5772"/>
                    <a:pt x="1591" y="5323"/>
                    <a:pt x="1038" y="4908"/>
                  </a:cubicBezTo>
                  <a:lnTo>
                    <a:pt x="1038" y="4597"/>
                  </a:lnTo>
                  <a:lnTo>
                    <a:pt x="865" y="4459"/>
                  </a:lnTo>
                  <a:close/>
                  <a:moveTo>
                    <a:pt x="7225" y="4321"/>
                  </a:moveTo>
                  <a:cubicBezTo>
                    <a:pt x="7363" y="4459"/>
                    <a:pt x="7363" y="4597"/>
                    <a:pt x="7363" y="4735"/>
                  </a:cubicBezTo>
                  <a:cubicBezTo>
                    <a:pt x="6637" y="5600"/>
                    <a:pt x="5912" y="6325"/>
                    <a:pt x="5186" y="7051"/>
                  </a:cubicBezTo>
                  <a:lnTo>
                    <a:pt x="5186" y="6464"/>
                  </a:lnTo>
                  <a:lnTo>
                    <a:pt x="5186" y="6325"/>
                  </a:lnTo>
                  <a:cubicBezTo>
                    <a:pt x="5358" y="6049"/>
                    <a:pt x="5497" y="5911"/>
                    <a:pt x="5635" y="5772"/>
                  </a:cubicBezTo>
                  <a:cubicBezTo>
                    <a:pt x="6050" y="5323"/>
                    <a:pt x="6499" y="5047"/>
                    <a:pt x="6914" y="4597"/>
                  </a:cubicBezTo>
                  <a:lnTo>
                    <a:pt x="7225" y="4321"/>
                  </a:lnTo>
                  <a:close/>
                  <a:moveTo>
                    <a:pt x="3907" y="0"/>
                  </a:moveTo>
                  <a:cubicBezTo>
                    <a:pt x="3768" y="0"/>
                    <a:pt x="3630" y="138"/>
                    <a:pt x="3630" y="277"/>
                  </a:cubicBezTo>
                  <a:lnTo>
                    <a:pt x="3630" y="138"/>
                  </a:lnTo>
                  <a:cubicBezTo>
                    <a:pt x="3457" y="138"/>
                    <a:pt x="3457" y="277"/>
                    <a:pt x="3457" y="277"/>
                  </a:cubicBezTo>
                  <a:cubicBezTo>
                    <a:pt x="3181" y="415"/>
                    <a:pt x="2904" y="588"/>
                    <a:pt x="2593" y="726"/>
                  </a:cubicBezTo>
                  <a:cubicBezTo>
                    <a:pt x="2317" y="864"/>
                    <a:pt x="2178" y="1141"/>
                    <a:pt x="1902" y="1279"/>
                  </a:cubicBezTo>
                  <a:lnTo>
                    <a:pt x="1729" y="1452"/>
                  </a:lnTo>
                  <a:cubicBezTo>
                    <a:pt x="1453" y="1728"/>
                    <a:pt x="1176" y="2005"/>
                    <a:pt x="865" y="2316"/>
                  </a:cubicBezTo>
                  <a:cubicBezTo>
                    <a:pt x="727" y="2454"/>
                    <a:pt x="727" y="2454"/>
                    <a:pt x="588" y="2454"/>
                  </a:cubicBezTo>
                  <a:cubicBezTo>
                    <a:pt x="588" y="2592"/>
                    <a:pt x="450" y="2731"/>
                    <a:pt x="312" y="2731"/>
                  </a:cubicBezTo>
                  <a:cubicBezTo>
                    <a:pt x="174" y="2869"/>
                    <a:pt x="174" y="3007"/>
                    <a:pt x="174" y="3318"/>
                  </a:cubicBezTo>
                  <a:cubicBezTo>
                    <a:pt x="1" y="3318"/>
                    <a:pt x="1" y="3457"/>
                    <a:pt x="1" y="3595"/>
                  </a:cubicBezTo>
                  <a:cubicBezTo>
                    <a:pt x="1" y="4044"/>
                    <a:pt x="1" y="4597"/>
                    <a:pt x="174" y="5047"/>
                  </a:cubicBezTo>
                  <a:cubicBezTo>
                    <a:pt x="174" y="5185"/>
                    <a:pt x="174" y="5185"/>
                    <a:pt x="312" y="5323"/>
                  </a:cubicBezTo>
                  <a:cubicBezTo>
                    <a:pt x="312" y="5461"/>
                    <a:pt x="312" y="5461"/>
                    <a:pt x="450" y="5600"/>
                  </a:cubicBezTo>
                  <a:cubicBezTo>
                    <a:pt x="1038" y="6049"/>
                    <a:pt x="1729" y="6464"/>
                    <a:pt x="2317" y="6913"/>
                  </a:cubicBezTo>
                  <a:cubicBezTo>
                    <a:pt x="3043" y="7501"/>
                    <a:pt x="3768" y="7777"/>
                    <a:pt x="4494" y="8054"/>
                  </a:cubicBezTo>
                  <a:cubicBezTo>
                    <a:pt x="4587" y="8054"/>
                    <a:pt x="4679" y="8115"/>
                    <a:pt x="4730" y="8115"/>
                  </a:cubicBezTo>
                  <a:cubicBezTo>
                    <a:pt x="4756" y="8115"/>
                    <a:pt x="4771" y="8100"/>
                    <a:pt x="4771" y="8054"/>
                  </a:cubicBezTo>
                  <a:cubicBezTo>
                    <a:pt x="4771" y="8192"/>
                    <a:pt x="4909" y="8192"/>
                    <a:pt x="5047" y="8192"/>
                  </a:cubicBezTo>
                  <a:cubicBezTo>
                    <a:pt x="5047" y="8250"/>
                    <a:pt x="5063" y="8269"/>
                    <a:pt x="5090" y="8269"/>
                  </a:cubicBezTo>
                  <a:cubicBezTo>
                    <a:pt x="5143" y="8269"/>
                    <a:pt x="5243" y="8192"/>
                    <a:pt x="5358" y="8192"/>
                  </a:cubicBezTo>
                  <a:cubicBezTo>
                    <a:pt x="5773" y="7777"/>
                    <a:pt x="6223" y="7328"/>
                    <a:pt x="6637" y="6775"/>
                  </a:cubicBezTo>
                  <a:cubicBezTo>
                    <a:pt x="7225" y="6325"/>
                    <a:pt x="7640" y="5772"/>
                    <a:pt x="8089" y="5323"/>
                  </a:cubicBezTo>
                  <a:cubicBezTo>
                    <a:pt x="8227" y="5185"/>
                    <a:pt x="8227" y="5047"/>
                    <a:pt x="8089" y="4908"/>
                  </a:cubicBezTo>
                  <a:cubicBezTo>
                    <a:pt x="8227" y="4908"/>
                    <a:pt x="8227" y="4735"/>
                    <a:pt x="8227" y="4597"/>
                  </a:cubicBezTo>
                  <a:cubicBezTo>
                    <a:pt x="8089" y="4182"/>
                    <a:pt x="8089" y="3733"/>
                    <a:pt x="8089" y="3318"/>
                  </a:cubicBezTo>
                  <a:cubicBezTo>
                    <a:pt x="8089" y="3180"/>
                    <a:pt x="8089" y="3007"/>
                    <a:pt x="7951" y="2869"/>
                  </a:cubicBezTo>
                  <a:cubicBezTo>
                    <a:pt x="6776" y="1867"/>
                    <a:pt x="5497" y="864"/>
                    <a:pt x="4183" y="138"/>
                  </a:cubicBezTo>
                  <a:cubicBezTo>
                    <a:pt x="4045" y="0"/>
                    <a:pt x="4045" y="0"/>
                    <a:pt x="39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8"/>
            <p:cNvSpPr/>
            <p:nvPr/>
          </p:nvSpPr>
          <p:spPr>
            <a:xfrm>
              <a:off x="3145414" y="4055343"/>
              <a:ext cx="147757" cy="147775"/>
            </a:xfrm>
            <a:custGeom>
              <a:avLst/>
              <a:gdLst/>
              <a:ahLst/>
              <a:cxnLst/>
              <a:rect l="l" t="t" r="r" b="b"/>
              <a:pathLst>
                <a:path w="8227" h="8228" extrusionOk="0">
                  <a:moveTo>
                    <a:pt x="3906" y="865"/>
                  </a:moveTo>
                  <a:cubicBezTo>
                    <a:pt x="4183" y="1003"/>
                    <a:pt x="4459" y="1176"/>
                    <a:pt x="4770" y="1453"/>
                  </a:cubicBezTo>
                  <a:cubicBezTo>
                    <a:pt x="5634" y="1867"/>
                    <a:pt x="6326" y="2593"/>
                    <a:pt x="7052" y="3181"/>
                  </a:cubicBezTo>
                  <a:cubicBezTo>
                    <a:pt x="6326" y="4045"/>
                    <a:pt x="5462" y="4771"/>
                    <a:pt x="4598" y="5497"/>
                  </a:cubicBezTo>
                  <a:cubicBezTo>
                    <a:pt x="3906" y="5186"/>
                    <a:pt x="3042" y="4771"/>
                    <a:pt x="2316" y="4321"/>
                  </a:cubicBezTo>
                  <a:cubicBezTo>
                    <a:pt x="1867" y="4045"/>
                    <a:pt x="1452" y="3596"/>
                    <a:pt x="1141" y="3319"/>
                  </a:cubicBezTo>
                  <a:cubicBezTo>
                    <a:pt x="1590" y="2731"/>
                    <a:pt x="2178" y="2317"/>
                    <a:pt x="2731" y="1729"/>
                  </a:cubicBezTo>
                  <a:cubicBezTo>
                    <a:pt x="3042" y="1453"/>
                    <a:pt x="3319" y="1314"/>
                    <a:pt x="3595" y="1003"/>
                  </a:cubicBezTo>
                  <a:lnTo>
                    <a:pt x="3733" y="1003"/>
                  </a:lnTo>
                  <a:cubicBezTo>
                    <a:pt x="3906" y="1003"/>
                    <a:pt x="3906" y="1003"/>
                    <a:pt x="3906" y="865"/>
                  </a:cubicBezTo>
                  <a:close/>
                  <a:moveTo>
                    <a:pt x="1141" y="4460"/>
                  </a:moveTo>
                  <a:cubicBezTo>
                    <a:pt x="1452" y="4771"/>
                    <a:pt x="1729" y="5047"/>
                    <a:pt x="2178" y="5186"/>
                  </a:cubicBezTo>
                  <a:cubicBezTo>
                    <a:pt x="2869" y="5635"/>
                    <a:pt x="3595" y="6050"/>
                    <a:pt x="4321" y="6361"/>
                  </a:cubicBezTo>
                  <a:lnTo>
                    <a:pt x="4321" y="6637"/>
                  </a:lnTo>
                  <a:cubicBezTo>
                    <a:pt x="4321" y="6776"/>
                    <a:pt x="4321" y="6914"/>
                    <a:pt x="4459" y="7052"/>
                  </a:cubicBezTo>
                  <a:cubicBezTo>
                    <a:pt x="3906" y="6776"/>
                    <a:pt x="3319" y="6499"/>
                    <a:pt x="2869" y="6188"/>
                  </a:cubicBezTo>
                  <a:cubicBezTo>
                    <a:pt x="2316" y="5773"/>
                    <a:pt x="1729" y="5324"/>
                    <a:pt x="1003" y="4909"/>
                  </a:cubicBezTo>
                  <a:lnTo>
                    <a:pt x="1003" y="4771"/>
                  </a:lnTo>
                  <a:lnTo>
                    <a:pt x="1003" y="4460"/>
                  </a:lnTo>
                  <a:close/>
                  <a:moveTo>
                    <a:pt x="7363" y="4183"/>
                  </a:moveTo>
                  <a:lnTo>
                    <a:pt x="7363" y="4321"/>
                  </a:lnTo>
                  <a:lnTo>
                    <a:pt x="7363" y="4633"/>
                  </a:lnTo>
                  <a:lnTo>
                    <a:pt x="7363" y="4771"/>
                  </a:lnTo>
                  <a:cubicBezTo>
                    <a:pt x="6637" y="5497"/>
                    <a:pt x="6049" y="6361"/>
                    <a:pt x="5323" y="7052"/>
                  </a:cubicBezTo>
                  <a:cubicBezTo>
                    <a:pt x="5323" y="6776"/>
                    <a:pt x="5185" y="6637"/>
                    <a:pt x="5185" y="6499"/>
                  </a:cubicBezTo>
                  <a:lnTo>
                    <a:pt x="5185" y="6361"/>
                  </a:lnTo>
                  <a:lnTo>
                    <a:pt x="5185" y="6188"/>
                  </a:lnTo>
                  <a:lnTo>
                    <a:pt x="5323" y="6188"/>
                  </a:lnTo>
                  <a:cubicBezTo>
                    <a:pt x="5773" y="5635"/>
                    <a:pt x="6326" y="5047"/>
                    <a:pt x="6913" y="4460"/>
                  </a:cubicBezTo>
                  <a:cubicBezTo>
                    <a:pt x="7052" y="4460"/>
                    <a:pt x="7190" y="4321"/>
                    <a:pt x="7363" y="4183"/>
                  </a:cubicBezTo>
                  <a:close/>
                  <a:moveTo>
                    <a:pt x="4045" y="1"/>
                  </a:moveTo>
                  <a:cubicBezTo>
                    <a:pt x="3906" y="1"/>
                    <a:pt x="3733" y="1"/>
                    <a:pt x="3595" y="139"/>
                  </a:cubicBezTo>
                  <a:lnTo>
                    <a:pt x="3457" y="139"/>
                  </a:lnTo>
                  <a:cubicBezTo>
                    <a:pt x="3180" y="312"/>
                    <a:pt x="2869" y="450"/>
                    <a:pt x="2731" y="588"/>
                  </a:cubicBezTo>
                  <a:cubicBezTo>
                    <a:pt x="2455" y="865"/>
                    <a:pt x="2178" y="1003"/>
                    <a:pt x="2005" y="1314"/>
                  </a:cubicBezTo>
                  <a:cubicBezTo>
                    <a:pt x="1590" y="1591"/>
                    <a:pt x="1141" y="2040"/>
                    <a:pt x="726" y="2455"/>
                  </a:cubicBezTo>
                  <a:cubicBezTo>
                    <a:pt x="588" y="2593"/>
                    <a:pt x="450" y="2593"/>
                    <a:pt x="450" y="2731"/>
                  </a:cubicBezTo>
                  <a:cubicBezTo>
                    <a:pt x="277" y="2904"/>
                    <a:pt x="139" y="3043"/>
                    <a:pt x="139" y="3181"/>
                  </a:cubicBezTo>
                  <a:cubicBezTo>
                    <a:pt x="139" y="3319"/>
                    <a:pt x="0" y="3457"/>
                    <a:pt x="0" y="3596"/>
                  </a:cubicBezTo>
                  <a:cubicBezTo>
                    <a:pt x="0" y="4045"/>
                    <a:pt x="139" y="4460"/>
                    <a:pt x="139" y="5047"/>
                  </a:cubicBezTo>
                  <a:cubicBezTo>
                    <a:pt x="139" y="5047"/>
                    <a:pt x="277" y="5186"/>
                    <a:pt x="277" y="5324"/>
                  </a:cubicBezTo>
                  <a:lnTo>
                    <a:pt x="450" y="5324"/>
                  </a:lnTo>
                  <a:lnTo>
                    <a:pt x="450" y="5497"/>
                  </a:lnTo>
                  <a:cubicBezTo>
                    <a:pt x="1141" y="6050"/>
                    <a:pt x="1729" y="6499"/>
                    <a:pt x="2455" y="6914"/>
                  </a:cubicBezTo>
                  <a:cubicBezTo>
                    <a:pt x="3180" y="7363"/>
                    <a:pt x="3906" y="7778"/>
                    <a:pt x="4598" y="8089"/>
                  </a:cubicBezTo>
                  <a:lnTo>
                    <a:pt x="4909" y="8089"/>
                  </a:lnTo>
                  <a:lnTo>
                    <a:pt x="5047" y="8227"/>
                  </a:lnTo>
                  <a:cubicBezTo>
                    <a:pt x="5185" y="8227"/>
                    <a:pt x="5323" y="8227"/>
                    <a:pt x="5462" y="8089"/>
                  </a:cubicBezTo>
                  <a:lnTo>
                    <a:pt x="6775" y="6776"/>
                  </a:lnTo>
                  <a:cubicBezTo>
                    <a:pt x="7190" y="6361"/>
                    <a:pt x="7639" y="5773"/>
                    <a:pt x="8054" y="5324"/>
                  </a:cubicBezTo>
                  <a:cubicBezTo>
                    <a:pt x="8227" y="5186"/>
                    <a:pt x="8227" y="5047"/>
                    <a:pt x="8227" y="4909"/>
                  </a:cubicBezTo>
                  <a:lnTo>
                    <a:pt x="8227" y="4633"/>
                  </a:lnTo>
                  <a:lnTo>
                    <a:pt x="8227" y="3319"/>
                  </a:lnTo>
                  <a:lnTo>
                    <a:pt x="8227" y="3181"/>
                  </a:lnTo>
                  <a:cubicBezTo>
                    <a:pt x="8227" y="3043"/>
                    <a:pt x="8054" y="2904"/>
                    <a:pt x="8054" y="2904"/>
                  </a:cubicBezTo>
                  <a:cubicBezTo>
                    <a:pt x="6775" y="1729"/>
                    <a:pt x="5634" y="727"/>
                    <a:pt x="41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8"/>
            <p:cNvSpPr/>
            <p:nvPr/>
          </p:nvSpPr>
          <p:spPr>
            <a:xfrm>
              <a:off x="3277636" y="3964717"/>
              <a:ext cx="147146" cy="147757"/>
            </a:xfrm>
            <a:custGeom>
              <a:avLst/>
              <a:gdLst/>
              <a:ahLst/>
              <a:cxnLst/>
              <a:rect l="l" t="t" r="r" b="b"/>
              <a:pathLst>
                <a:path w="8193" h="8227" extrusionOk="0">
                  <a:moveTo>
                    <a:pt x="3872" y="864"/>
                  </a:moveTo>
                  <a:cubicBezTo>
                    <a:pt x="4149" y="1037"/>
                    <a:pt x="4460" y="1176"/>
                    <a:pt x="4736" y="1314"/>
                  </a:cubicBezTo>
                  <a:cubicBezTo>
                    <a:pt x="5600" y="1901"/>
                    <a:pt x="6326" y="2593"/>
                    <a:pt x="7052" y="3180"/>
                  </a:cubicBezTo>
                  <a:cubicBezTo>
                    <a:pt x="6188" y="3906"/>
                    <a:pt x="5462" y="4632"/>
                    <a:pt x="4598" y="5496"/>
                  </a:cubicBezTo>
                  <a:cubicBezTo>
                    <a:pt x="3872" y="5185"/>
                    <a:pt x="3008" y="4770"/>
                    <a:pt x="2282" y="4321"/>
                  </a:cubicBezTo>
                  <a:cubicBezTo>
                    <a:pt x="1867" y="4044"/>
                    <a:pt x="1418" y="3630"/>
                    <a:pt x="1003" y="3319"/>
                  </a:cubicBezTo>
                  <a:cubicBezTo>
                    <a:pt x="1556" y="2766"/>
                    <a:pt x="2144" y="2178"/>
                    <a:pt x="2593" y="1729"/>
                  </a:cubicBezTo>
                  <a:cubicBezTo>
                    <a:pt x="3008" y="1452"/>
                    <a:pt x="3284" y="1176"/>
                    <a:pt x="3596" y="1037"/>
                  </a:cubicBezTo>
                  <a:lnTo>
                    <a:pt x="3734" y="1037"/>
                  </a:lnTo>
                  <a:cubicBezTo>
                    <a:pt x="3872" y="1037"/>
                    <a:pt x="3872" y="864"/>
                    <a:pt x="3872" y="864"/>
                  </a:cubicBezTo>
                  <a:close/>
                  <a:moveTo>
                    <a:pt x="1003" y="4494"/>
                  </a:moveTo>
                  <a:cubicBezTo>
                    <a:pt x="1418" y="4770"/>
                    <a:pt x="1729" y="4909"/>
                    <a:pt x="2144" y="5185"/>
                  </a:cubicBezTo>
                  <a:cubicBezTo>
                    <a:pt x="2731" y="5634"/>
                    <a:pt x="3596" y="5911"/>
                    <a:pt x="4321" y="6360"/>
                  </a:cubicBezTo>
                  <a:lnTo>
                    <a:pt x="4321" y="6775"/>
                  </a:lnTo>
                  <a:lnTo>
                    <a:pt x="4321" y="6913"/>
                  </a:lnTo>
                  <a:cubicBezTo>
                    <a:pt x="4321" y="6913"/>
                    <a:pt x="4149" y="6913"/>
                    <a:pt x="4010" y="6775"/>
                  </a:cubicBezTo>
                  <a:cubicBezTo>
                    <a:pt x="3596" y="6637"/>
                    <a:pt x="3284" y="6360"/>
                    <a:pt x="2870" y="6049"/>
                  </a:cubicBezTo>
                  <a:cubicBezTo>
                    <a:pt x="2144" y="5773"/>
                    <a:pt x="1556" y="5185"/>
                    <a:pt x="1003" y="4770"/>
                  </a:cubicBezTo>
                  <a:lnTo>
                    <a:pt x="1003" y="4494"/>
                  </a:lnTo>
                  <a:close/>
                  <a:moveTo>
                    <a:pt x="7329" y="4183"/>
                  </a:moveTo>
                  <a:lnTo>
                    <a:pt x="7329" y="4321"/>
                  </a:lnTo>
                  <a:lnTo>
                    <a:pt x="7329" y="4632"/>
                  </a:lnTo>
                  <a:lnTo>
                    <a:pt x="7329" y="4770"/>
                  </a:lnTo>
                  <a:cubicBezTo>
                    <a:pt x="6603" y="5496"/>
                    <a:pt x="6050" y="6222"/>
                    <a:pt x="5324" y="7086"/>
                  </a:cubicBezTo>
                  <a:cubicBezTo>
                    <a:pt x="5186" y="6775"/>
                    <a:pt x="5186" y="6637"/>
                    <a:pt x="5186" y="6499"/>
                  </a:cubicBezTo>
                  <a:lnTo>
                    <a:pt x="5186" y="6222"/>
                  </a:lnTo>
                  <a:lnTo>
                    <a:pt x="6914" y="4494"/>
                  </a:lnTo>
                  <a:cubicBezTo>
                    <a:pt x="7052" y="4321"/>
                    <a:pt x="7190" y="4321"/>
                    <a:pt x="7329" y="4183"/>
                  </a:cubicBezTo>
                  <a:close/>
                  <a:moveTo>
                    <a:pt x="4010" y="0"/>
                  </a:moveTo>
                  <a:cubicBezTo>
                    <a:pt x="3872" y="0"/>
                    <a:pt x="3734" y="0"/>
                    <a:pt x="3596" y="173"/>
                  </a:cubicBezTo>
                  <a:lnTo>
                    <a:pt x="3457" y="173"/>
                  </a:lnTo>
                  <a:cubicBezTo>
                    <a:pt x="3146" y="311"/>
                    <a:pt x="2870" y="450"/>
                    <a:pt x="2593" y="588"/>
                  </a:cubicBezTo>
                  <a:cubicBezTo>
                    <a:pt x="2420" y="726"/>
                    <a:pt x="2144" y="1037"/>
                    <a:pt x="1867" y="1176"/>
                  </a:cubicBezTo>
                  <a:cubicBezTo>
                    <a:pt x="1418" y="1590"/>
                    <a:pt x="1141" y="2040"/>
                    <a:pt x="692" y="2454"/>
                  </a:cubicBezTo>
                  <a:cubicBezTo>
                    <a:pt x="554" y="2454"/>
                    <a:pt x="416" y="2593"/>
                    <a:pt x="277" y="2766"/>
                  </a:cubicBezTo>
                  <a:cubicBezTo>
                    <a:pt x="277" y="2904"/>
                    <a:pt x="139" y="3042"/>
                    <a:pt x="139" y="3180"/>
                  </a:cubicBezTo>
                  <a:cubicBezTo>
                    <a:pt x="139" y="3319"/>
                    <a:pt x="1" y="3319"/>
                    <a:pt x="1" y="3457"/>
                  </a:cubicBezTo>
                  <a:lnTo>
                    <a:pt x="1" y="3630"/>
                  </a:lnTo>
                  <a:cubicBezTo>
                    <a:pt x="1" y="3906"/>
                    <a:pt x="1" y="4183"/>
                    <a:pt x="139" y="4321"/>
                  </a:cubicBezTo>
                  <a:lnTo>
                    <a:pt x="139" y="4909"/>
                  </a:lnTo>
                  <a:cubicBezTo>
                    <a:pt x="139" y="5047"/>
                    <a:pt x="277" y="5185"/>
                    <a:pt x="277" y="5185"/>
                  </a:cubicBezTo>
                  <a:cubicBezTo>
                    <a:pt x="416" y="5358"/>
                    <a:pt x="416" y="5496"/>
                    <a:pt x="416" y="5496"/>
                  </a:cubicBezTo>
                  <a:cubicBezTo>
                    <a:pt x="1141" y="5911"/>
                    <a:pt x="1729" y="6499"/>
                    <a:pt x="2420" y="6913"/>
                  </a:cubicBezTo>
                  <a:cubicBezTo>
                    <a:pt x="3008" y="7363"/>
                    <a:pt x="3734" y="7777"/>
                    <a:pt x="4598" y="8089"/>
                  </a:cubicBezTo>
                  <a:lnTo>
                    <a:pt x="4736" y="8089"/>
                  </a:lnTo>
                  <a:cubicBezTo>
                    <a:pt x="4874" y="8089"/>
                    <a:pt x="4874" y="8227"/>
                    <a:pt x="5013" y="8227"/>
                  </a:cubicBezTo>
                  <a:cubicBezTo>
                    <a:pt x="5186" y="8227"/>
                    <a:pt x="5324" y="8227"/>
                    <a:pt x="5324" y="8089"/>
                  </a:cubicBezTo>
                  <a:cubicBezTo>
                    <a:pt x="5877" y="7639"/>
                    <a:pt x="6326" y="7224"/>
                    <a:pt x="6741" y="6775"/>
                  </a:cubicBezTo>
                  <a:cubicBezTo>
                    <a:pt x="7190" y="6222"/>
                    <a:pt x="7605" y="5773"/>
                    <a:pt x="8054" y="5185"/>
                  </a:cubicBezTo>
                  <a:cubicBezTo>
                    <a:pt x="8193" y="5185"/>
                    <a:pt x="8193" y="4909"/>
                    <a:pt x="8193" y="4770"/>
                  </a:cubicBezTo>
                  <a:lnTo>
                    <a:pt x="8193" y="4632"/>
                  </a:lnTo>
                  <a:lnTo>
                    <a:pt x="8193" y="3319"/>
                  </a:lnTo>
                  <a:cubicBezTo>
                    <a:pt x="8193" y="3180"/>
                    <a:pt x="8054" y="3180"/>
                    <a:pt x="8054" y="3180"/>
                  </a:cubicBezTo>
                  <a:cubicBezTo>
                    <a:pt x="8193" y="3042"/>
                    <a:pt x="8054" y="2904"/>
                    <a:pt x="7916" y="2766"/>
                  </a:cubicBezTo>
                  <a:cubicBezTo>
                    <a:pt x="6741" y="1729"/>
                    <a:pt x="5600" y="726"/>
                    <a:pt x="41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8"/>
            <p:cNvSpPr/>
            <p:nvPr/>
          </p:nvSpPr>
          <p:spPr>
            <a:xfrm>
              <a:off x="3398686" y="3874701"/>
              <a:ext cx="147775" cy="147146"/>
            </a:xfrm>
            <a:custGeom>
              <a:avLst/>
              <a:gdLst/>
              <a:ahLst/>
              <a:cxnLst/>
              <a:rect l="l" t="t" r="r" b="b"/>
              <a:pathLst>
                <a:path w="8228" h="8193" extrusionOk="0">
                  <a:moveTo>
                    <a:pt x="3907" y="1003"/>
                  </a:moveTo>
                  <a:cubicBezTo>
                    <a:pt x="4183" y="1141"/>
                    <a:pt x="4494" y="1279"/>
                    <a:pt x="4771" y="1418"/>
                  </a:cubicBezTo>
                  <a:cubicBezTo>
                    <a:pt x="5497" y="2005"/>
                    <a:pt x="6361" y="2593"/>
                    <a:pt x="7087" y="3284"/>
                  </a:cubicBezTo>
                  <a:cubicBezTo>
                    <a:pt x="6223" y="4010"/>
                    <a:pt x="5359" y="4736"/>
                    <a:pt x="4633" y="5600"/>
                  </a:cubicBezTo>
                  <a:cubicBezTo>
                    <a:pt x="3769" y="5185"/>
                    <a:pt x="3043" y="4736"/>
                    <a:pt x="2317" y="4321"/>
                  </a:cubicBezTo>
                  <a:cubicBezTo>
                    <a:pt x="1729" y="4010"/>
                    <a:pt x="1453" y="3733"/>
                    <a:pt x="1038" y="3284"/>
                  </a:cubicBezTo>
                  <a:cubicBezTo>
                    <a:pt x="1591" y="2869"/>
                    <a:pt x="2040" y="2282"/>
                    <a:pt x="2593" y="1867"/>
                  </a:cubicBezTo>
                  <a:cubicBezTo>
                    <a:pt x="2904" y="1556"/>
                    <a:pt x="3181" y="1279"/>
                    <a:pt x="3630" y="1141"/>
                  </a:cubicBezTo>
                  <a:cubicBezTo>
                    <a:pt x="3630" y="1141"/>
                    <a:pt x="3630" y="1003"/>
                    <a:pt x="3769" y="1003"/>
                  </a:cubicBezTo>
                  <a:close/>
                  <a:moveTo>
                    <a:pt x="1038" y="4459"/>
                  </a:moveTo>
                  <a:cubicBezTo>
                    <a:pt x="1314" y="4736"/>
                    <a:pt x="1729" y="5012"/>
                    <a:pt x="2040" y="5185"/>
                  </a:cubicBezTo>
                  <a:cubicBezTo>
                    <a:pt x="2766" y="5600"/>
                    <a:pt x="3457" y="6049"/>
                    <a:pt x="4183" y="6326"/>
                  </a:cubicBezTo>
                  <a:cubicBezTo>
                    <a:pt x="4183" y="6464"/>
                    <a:pt x="4322" y="6602"/>
                    <a:pt x="4322" y="6741"/>
                  </a:cubicBezTo>
                  <a:lnTo>
                    <a:pt x="4322" y="7052"/>
                  </a:lnTo>
                  <a:cubicBezTo>
                    <a:pt x="4183" y="7052"/>
                    <a:pt x="4045" y="6913"/>
                    <a:pt x="3907" y="6913"/>
                  </a:cubicBezTo>
                  <a:cubicBezTo>
                    <a:pt x="3630" y="6602"/>
                    <a:pt x="3181" y="6464"/>
                    <a:pt x="2766" y="6188"/>
                  </a:cubicBezTo>
                  <a:cubicBezTo>
                    <a:pt x="2179" y="5738"/>
                    <a:pt x="1591" y="5323"/>
                    <a:pt x="1038" y="4874"/>
                  </a:cubicBezTo>
                  <a:cubicBezTo>
                    <a:pt x="1038" y="4736"/>
                    <a:pt x="865" y="4598"/>
                    <a:pt x="865" y="4459"/>
                  </a:cubicBezTo>
                  <a:close/>
                  <a:moveTo>
                    <a:pt x="7225" y="4148"/>
                  </a:moveTo>
                  <a:lnTo>
                    <a:pt x="7225" y="4459"/>
                  </a:lnTo>
                  <a:cubicBezTo>
                    <a:pt x="7225" y="4459"/>
                    <a:pt x="7363" y="4598"/>
                    <a:pt x="7363" y="4736"/>
                  </a:cubicBezTo>
                  <a:cubicBezTo>
                    <a:pt x="6637" y="5600"/>
                    <a:pt x="5912" y="6326"/>
                    <a:pt x="5186" y="7052"/>
                  </a:cubicBezTo>
                  <a:lnTo>
                    <a:pt x="5186" y="6602"/>
                  </a:lnTo>
                  <a:cubicBezTo>
                    <a:pt x="5186" y="6464"/>
                    <a:pt x="5186" y="6326"/>
                    <a:pt x="5047" y="6326"/>
                  </a:cubicBezTo>
                  <a:cubicBezTo>
                    <a:pt x="5186" y="6326"/>
                    <a:pt x="5186" y="6326"/>
                    <a:pt x="5186" y="6188"/>
                  </a:cubicBezTo>
                  <a:cubicBezTo>
                    <a:pt x="5773" y="5600"/>
                    <a:pt x="6361" y="5012"/>
                    <a:pt x="6914" y="4598"/>
                  </a:cubicBezTo>
                  <a:cubicBezTo>
                    <a:pt x="7087" y="4459"/>
                    <a:pt x="7225" y="4321"/>
                    <a:pt x="7225" y="4148"/>
                  </a:cubicBezTo>
                  <a:close/>
                  <a:moveTo>
                    <a:pt x="3907" y="0"/>
                  </a:moveTo>
                  <a:cubicBezTo>
                    <a:pt x="3769" y="0"/>
                    <a:pt x="3630" y="139"/>
                    <a:pt x="3630" y="139"/>
                  </a:cubicBezTo>
                  <a:cubicBezTo>
                    <a:pt x="3457" y="139"/>
                    <a:pt x="3457" y="139"/>
                    <a:pt x="3457" y="277"/>
                  </a:cubicBezTo>
                  <a:cubicBezTo>
                    <a:pt x="3181" y="277"/>
                    <a:pt x="2904" y="553"/>
                    <a:pt x="2593" y="692"/>
                  </a:cubicBezTo>
                  <a:cubicBezTo>
                    <a:pt x="2317" y="865"/>
                    <a:pt x="2179" y="1003"/>
                    <a:pt x="1902" y="1279"/>
                  </a:cubicBezTo>
                  <a:cubicBezTo>
                    <a:pt x="1453" y="1729"/>
                    <a:pt x="1038" y="2143"/>
                    <a:pt x="589" y="2420"/>
                  </a:cubicBezTo>
                  <a:cubicBezTo>
                    <a:pt x="589" y="2593"/>
                    <a:pt x="450" y="2731"/>
                    <a:pt x="312" y="2731"/>
                  </a:cubicBezTo>
                  <a:cubicBezTo>
                    <a:pt x="174" y="2869"/>
                    <a:pt x="174" y="3008"/>
                    <a:pt x="174" y="3146"/>
                  </a:cubicBezTo>
                  <a:cubicBezTo>
                    <a:pt x="1" y="3284"/>
                    <a:pt x="1" y="3457"/>
                    <a:pt x="1" y="3595"/>
                  </a:cubicBezTo>
                  <a:lnTo>
                    <a:pt x="1" y="3733"/>
                  </a:lnTo>
                  <a:lnTo>
                    <a:pt x="1" y="4321"/>
                  </a:lnTo>
                  <a:cubicBezTo>
                    <a:pt x="1" y="4459"/>
                    <a:pt x="1" y="4736"/>
                    <a:pt x="174" y="5012"/>
                  </a:cubicBezTo>
                  <a:cubicBezTo>
                    <a:pt x="174" y="5185"/>
                    <a:pt x="174" y="5185"/>
                    <a:pt x="312" y="5323"/>
                  </a:cubicBezTo>
                  <a:cubicBezTo>
                    <a:pt x="312" y="5462"/>
                    <a:pt x="312" y="5462"/>
                    <a:pt x="450" y="5600"/>
                  </a:cubicBezTo>
                  <a:cubicBezTo>
                    <a:pt x="1038" y="6049"/>
                    <a:pt x="1729" y="6464"/>
                    <a:pt x="2317" y="6913"/>
                  </a:cubicBezTo>
                  <a:cubicBezTo>
                    <a:pt x="3043" y="7328"/>
                    <a:pt x="3769" y="7778"/>
                    <a:pt x="4494" y="8054"/>
                  </a:cubicBezTo>
                  <a:lnTo>
                    <a:pt x="4771" y="8054"/>
                  </a:lnTo>
                  <a:cubicBezTo>
                    <a:pt x="4771" y="8192"/>
                    <a:pt x="4909" y="8192"/>
                    <a:pt x="5047" y="8192"/>
                  </a:cubicBezTo>
                  <a:lnTo>
                    <a:pt x="5359" y="8192"/>
                  </a:lnTo>
                  <a:cubicBezTo>
                    <a:pt x="5773" y="7778"/>
                    <a:pt x="6223" y="7328"/>
                    <a:pt x="6637" y="6741"/>
                  </a:cubicBezTo>
                  <a:cubicBezTo>
                    <a:pt x="7087" y="6326"/>
                    <a:pt x="7640" y="5738"/>
                    <a:pt x="8089" y="5323"/>
                  </a:cubicBezTo>
                  <a:cubicBezTo>
                    <a:pt x="8089" y="5185"/>
                    <a:pt x="8227" y="5012"/>
                    <a:pt x="8089" y="4874"/>
                  </a:cubicBezTo>
                  <a:cubicBezTo>
                    <a:pt x="8227" y="4736"/>
                    <a:pt x="8227" y="4736"/>
                    <a:pt x="8227" y="4598"/>
                  </a:cubicBezTo>
                  <a:cubicBezTo>
                    <a:pt x="8089" y="4148"/>
                    <a:pt x="8089" y="3733"/>
                    <a:pt x="8089" y="3284"/>
                  </a:cubicBezTo>
                  <a:cubicBezTo>
                    <a:pt x="8089" y="3146"/>
                    <a:pt x="8089" y="3008"/>
                    <a:pt x="7951" y="2869"/>
                  </a:cubicBezTo>
                  <a:cubicBezTo>
                    <a:pt x="6776" y="1867"/>
                    <a:pt x="5497" y="865"/>
                    <a:pt x="41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8"/>
            <p:cNvSpPr/>
            <p:nvPr/>
          </p:nvSpPr>
          <p:spPr>
            <a:xfrm>
              <a:off x="3145414" y="4228549"/>
              <a:ext cx="147757" cy="147757"/>
            </a:xfrm>
            <a:custGeom>
              <a:avLst/>
              <a:gdLst/>
              <a:ahLst/>
              <a:cxnLst/>
              <a:rect l="l" t="t" r="r" b="b"/>
              <a:pathLst>
                <a:path w="8227" h="8227" extrusionOk="0">
                  <a:moveTo>
                    <a:pt x="3906" y="865"/>
                  </a:moveTo>
                  <a:cubicBezTo>
                    <a:pt x="4183" y="1037"/>
                    <a:pt x="4459" y="1176"/>
                    <a:pt x="4770" y="1314"/>
                  </a:cubicBezTo>
                  <a:cubicBezTo>
                    <a:pt x="5462" y="1902"/>
                    <a:pt x="6326" y="2593"/>
                    <a:pt x="7052" y="3180"/>
                  </a:cubicBezTo>
                  <a:cubicBezTo>
                    <a:pt x="6188" y="3906"/>
                    <a:pt x="5323" y="4632"/>
                    <a:pt x="4598" y="5496"/>
                  </a:cubicBezTo>
                  <a:cubicBezTo>
                    <a:pt x="3733" y="5185"/>
                    <a:pt x="3042" y="4770"/>
                    <a:pt x="2316" y="4321"/>
                  </a:cubicBezTo>
                  <a:cubicBezTo>
                    <a:pt x="1867" y="3906"/>
                    <a:pt x="1452" y="3630"/>
                    <a:pt x="1003" y="3319"/>
                  </a:cubicBezTo>
                  <a:cubicBezTo>
                    <a:pt x="1590" y="2766"/>
                    <a:pt x="2005" y="2178"/>
                    <a:pt x="2593" y="1729"/>
                  </a:cubicBezTo>
                  <a:cubicBezTo>
                    <a:pt x="2869" y="1452"/>
                    <a:pt x="3319" y="1176"/>
                    <a:pt x="3595" y="1037"/>
                  </a:cubicBezTo>
                  <a:lnTo>
                    <a:pt x="3733" y="1037"/>
                  </a:lnTo>
                  <a:lnTo>
                    <a:pt x="3906" y="865"/>
                  </a:lnTo>
                  <a:close/>
                  <a:moveTo>
                    <a:pt x="1003" y="4494"/>
                  </a:moveTo>
                  <a:cubicBezTo>
                    <a:pt x="1314" y="4770"/>
                    <a:pt x="1729" y="4909"/>
                    <a:pt x="2005" y="5185"/>
                  </a:cubicBezTo>
                  <a:cubicBezTo>
                    <a:pt x="2455" y="5358"/>
                    <a:pt x="2869" y="5635"/>
                    <a:pt x="3180" y="5773"/>
                  </a:cubicBezTo>
                  <a:cubicBezTo>
                    <a:pt x="3595" y="6049"/>
                    <a:pt x="3906" y="6222"/>
                    <a:pt x="4321" y="6360"/>
                  </a:cubicBezTo>
                  <a:lnTo>
                    <a:pt x="4321" y="6499"/>
                  </a:lnTo>
                  <a:lnTo>
                    <a:pt x="4321" y="6913"/>
                  </a:lnTo>
                  <a:cubicBezTo>
                    <a:pt x="3733" y="6775"/>
                    <a:pt x="3319" y="6499"/>
                    <a:pt x="2869" y="6049"/>
                  </a:cubicBezTo>
                  <a:cubicBezTo>
                    <a:pt x="2178" y="5773"/>
                    <a:pt x="1590" y="5185"/>
                    <a:pt x="1003" y="4770"/>
                  </a:cubicBezTo>
                  <a:lnTo>
                    <a:pt x="1003" y="4494"/>
                  </a:lnTo>
                  <a:close/>
                  <a:moveTo>
                    <a:pt x="7363" y="4183"/>
                  </a:moveTo>
                  <a:lnTo>
                    <a:pt x="7363" y="4632"/>
                  </a:lnTo>
                  <a:lnTo>
                    <a:pt x="7363" y="4770"/>
                  </a:lnTo>
                  <a:cubicBezTo>
                    <a:pt x="6637" y="5496"/>
                    <a:pt x="5911" y="6222"/>
                    <a:pt x="5185" y="7086"/>
                  </a:cubicBezTo>
                  <a:lnTo>
                    <a:pt x="5185" y="6499"/>
                  </a:lnTo>
                  <a:lnTo>
                    <a:pt x="5185" y="6222"/>
                  </a:lnTo>
                  <a:lnTo>
                    <a:pt x="6913" y="4494"/>
                  </a:lnTo>
                  <a:cubicBezTo>
                    <a:pt x="7052" y="4321"/>
                    <a:pt x="7190" y="4321"/>
                    <a:pt x="7363" y="4183"/>
                  </a:cubicBezTo>
                  <a:close/>
                  <a:moveTo>
                    <a:pt x="3906" y="0"/>
                  </a:moveTo>
                  <a:cubicBezTo>
                    <a:pt x="3733" y="0"/>
                    <a:pt x="3733" y="0"/>
                    <a:pt x="3595" y="173"/>
                  </a:cubicBezTo>
                  <a:lnTo>
                    <a:pt x="3457" y="173"/>
                  </a:lnTo>
                  <a:cubicBezTo>
                    <a:pt x="3180" y="312"/>
                    <a:pt x="2869" y="450"/>
                    <a:pt x="2593" y="588"/>
                  </a:cubicBezTo>
                  <a:cubicBezTo>
                    <a:pt x="2316" y="726"/>
                    <a:pt x="2178" y="1037"/>
                    <a:pt x="1867" y="1176"/>
                  </a:cubicBezTo>
                  <a:cubicBezTo>
                    <a:pt x="1452" y="1590"/>
                    <a:pt x="1141" y="2040"/>
                    <a:pt x="726" y="2455"/>
                  </a:cubicBezTo>
                  <a:cubicBezTo>
                    <a:pt x="588" y="2455"/>
                    <a:pt x="450" y="2593"/>
                    <a:pt x="277" y="2766"/>
                  </a:cubicBezTo>
                  <a:cubicBezTo>
                    <a:pt x="139" y="2904"/>
                    <a:pt x="139" y="3042"/>
                    <a:pt x="139" y="3180"/>
                  </a:cubicBezTo>
                  <a:cubicBezTo>
                    <a:pt x="0" y="3180"/>
                    <a:pt x="0" y="3319"/>
                    <a:pt x="0" y="3457"/>
                  </a:cubicBezTo>
                  <a:cubicBezTo>
                    <a:pt x="0" y="4045"/>
                    <a:pt x="0" y="4494"/>
                    <a:pt x="139" y="4909"/>
                  </a:cubicBezTo>
                  <a:cubicBezTo>
                    <a:pt x="139" y="5047"/>
                    <a:pt x="139" y="5185"/>
                    <a:pt x="277" y="5185"/>
                  </a:cubicBezTo>
                  <a:cubicBezTo>
                    <a:pt x="277" y="5358"/>
                    <a:pt x="450" y="5496"/>
                    <a:pt x="450" y="5496"/>
                  </a:cubicBezTo>
                  <a:cubicBezTo>
                    <a:pt x="1003" y="5911"/>
                    <a:pt x="1729" y="6499"/>
                    <a:pt x="2316" y="6913"/>
                  </a:cubicBezTo>
                  <a:cubicBezTo>
                    <a:pt x="3042" y="7363"/>
                    <a:pt x="3733" y="7778"/>
                    <a:pt x="4598" y="8089"/>
                  </a:cubicBezTo>
                  <a:lnTo>
                    <a:pt x="4770" y="8089"/>
                  </a:lnTo>
                  <a:cubicBezTo>
                    <a:pt x="4909" y="8089"/>
                    <a:pt x="4909" y="8227"/>
                    <a:pt x="5047" y="8227"/>
                  </a:cubicBezTo>
                  <a:cubicBezTo>
                    <a:pt x="5047" y="8227"/>
                    <a:pt x="5323" y="8227"/>
                    <a:pt x="5323" y="8089"/>
                  </a:cubicBezTo>
                  <a:cubicBezTo>
                    <a:pt x="5773" y="7639"/>
                    <a:pt x="6326" y="7225"/>
                    <a:pt x="6775" y="6775"/>
                  </a:cubicBezTo>
                  <a:cubicBezTo>
                    <a:pt x="7190" y="6222"/>
                    <a:pt x="7639" y="5773"/>
                    <a:pt x="8054" y="5185"/>
                  </a:cubicBezTo>
                  <a:cubicBezTo>
                    <a:pt x="8227" y="5185"/>
                    <a:pt x="8227" y="4909"/>
                    <a:pt x="8054" y="4770"/>
                  </a:cubicBezTo>
                  <a:cubicBezTo>
                    <a:pt x="8227" y="4770"/>
                    <a:pt x="8227" y="4632"/>
                    <a:pt x="8227" y="4632"/>
                  </a:cubicBezTo>
                  <a:lnTo>
                    <a:pt x="8227" y="3906"/>
                  </a:lnTo>
                  <a:cubicBezTo>
                    <a:pt x="8054" y="3630"/>
                    <a:pt x="8054" y="3457"/>
                    <a:pt x="8054" y="3319"/>
                  </a:cubicBezTo>
                  <a:lnTo>
                    <a:pt x="8054" y="3180"/>
                  </a:lnTo>
                  <a:cubicBezTo>
                    <a:pt x="8054" y="3042"/>
                    <a:pt x="8054" y="2904"/>
                    <a:pt x="7916" y="2766"/>
                  </a:cubicBezTo>
                  <a:cubicBezTo>
                    <a:pt x="7778" y="2766"/>
                    <a:pt x="7639" y="2593"/>
                    <a:pt x="7501" y="2455"/>
                  </a:cubicBezTo>
                  <a:cubicBezTo>
                    <a:pt x="6499" y="1452"/>
                    <a:pt x="5323" y="726"/>
                    <a:pt x="41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8"/>
            <p:cNvSpPr/>
            <p:nvPr/>
          </p:nvSpPr>
          <p:spPr>
            <a:xfrm>
              <a:off x="3264597" y="4138533"/>
              <a:ext cx="147146" cy="147146"/>
            </a:xfrm>
            <a:custGeom>
              <a:avLst/>
              <a:gdLst/>
              <a:ahLst/>
              <a:cxnLst/>
              <a:rect l="l" t="t" r="r" b="b"/>
              <a:pathLst>
                <a:path w="8193" h="8193" extrusionOk="0">
                  <a:moveTo>
                    <a:pt x="3872" y="865"/>
                  </a:moveTo>
                  <a:cubicBezTo>
                    <a:pt x="4183" y="1141"/>
                    <a:pt x="4460" y="1279"/>
                    <a:pt x="4736" y="1418"/>
                  </a:cubicBezTo>
                  <a:cubicBezTo>
                    <a:pt x="5600" y="2005"/>
                    <a:pt x="6326" y="2593"/>
                    <a:pt x="7190" y="3284"/>
                  </a:cubicBezTo>
                  <a:cubicBezTo>
                    <a:pt x="6326" y="4010"/>
                    <a:pt x="5462" y="4736"/>
                    <a:pt x="4736" y="5600"/>
                  </a:cubicBezTo>
                  <a:cubicBezTo>
                    <a:pt x="3872" y="5185"/>
                    <a:pt x="3146" y="4736"/>
                    <a:pt x="2282" y="4321"/>
                  </a:cubicBezTo>
                  <a:cubicBezTo>
                    <a:pt x="1867" y="4010"/>
                    <a:pt x="1418" y="3734"/>
                    <a:pt x="1142" y="3284"/>
                  </a:cubicBezTo>
                  <a:cubicBezTo>
                    <a:pt x="1729" y="2869"/>
                    <a:pt x="2144" y="2282"/>
                    <a:pt x="2732" y="1867"/>
                  </a:cubicBezTo>
                  <a:cubicBezTo>
                    <a:pt x="3008" y="1556"/>
                    <a:pt x="3319" y="1279"/>
                    <a:pt x="3734" y="1141"/>
                  </a:cubicBezTo>
                  <a:lnTo>
                    <a:pt x="3734" y="1003"/>
                  </a:lnTo>
                  <a:cubicBezTo>
                    <a:pt x="3872" y="1003"/>
                    <a:pt x="3872" y="1003"/>
                    <a:pt x="3872" y="865"/>
                  </a:cubicBezTo>
                  <a:close/>
                  <a:moveTo>
                    <a:pt x="1142" y="4459"/>
                  </a:moveTo>
                  <a:cubicBezTo>
                    <a:pt x="1418" y="4736"/>
                    <a:pt x="1729" y="5012"/>
                    <a:pt x="2144" y="5185"/>
                  </a:cubicBezTo>
                  <a:cubicBezTo>
                    <a:pt x="2870" y="5600"/>
                    <a:pt x="3596" y="6049"/>
                    <a:pt x="4322" y="6326"/>
                  </a:cubicBezTo>
                  <a:lnTo>
                    <a:pt x="4322" y="6602"/>
                  </a:lnTo>
                  <a:cubicBezTo>
                    <a:pt x="4322" y="6741"/>
                    <a:pt x="4460" y="6914"/>
                    <a:pt x="4460" y="7052"/>
                  </a:cubicBezTo>
                  <a:cubicBezTo>
                    <a:pt x="3872" y="6741"/>
                    <a:pt x="3319" y="6464"/>
                    <a:pt x="2870" y="6188"/>
                  </a:cubicBezTo>
                  <a:cubicBezTo>
                    <a:pt x="2282" y="5738"/>
                    <a:pt x="1729" y="5324"/>
                    <a:pt x="1142" y="4874"/>
                  </a:cubicBezTo>
                  <a:lnTo>
                    <a:pt x="1003" y="4874"/>
                  </a:lnTo>
                  <a:lnTo>
                    <a:pt x="1003" y="4459"/>
                  </a:lnTo>
                  <a:close/>
                  <a:moveTo>
                    <a:pt x="7329" y="4148"/>
                  </a:moveTo>
                  <a:lnTo>
                    <a:pt x="7329" y="4736"/>
                  </a:lnTo>
                  <a:cubicBezTo>
                    <a:pt x="6776" y="5462"/>
                    <a:pt x="6050" y="6326"/>
                    <a:pt x="5324" y="7052"/>
                  </a:cubicBezTo>
                  <a:lnTo>
                    <a:pt x="5324" y="6741"/>
                  </a:lnTo>
                  <a:cubicBezTo>
                    <a:pt x="5186" y="6602"/>
                    <a:pt x="5186" y="6464"/>
                    <a:pt x="5186" y="6326"/>
                  </a:cubicBezTo>
                  <a:lnTo>
                    <a:pt x="5324" y="6188"/>
                  </a:lnTo>
                  <a:cubicBezTo>
                    <a:pt x="5739" y="5600"/>
                    <a:pt x="6326" y="5012"/>
                    <a:pt x="7052" y="4598"/>
                  </a:cubicBezTo>
                  <a:cubicBezTo>
                    <a:pt x="7052" y="4459"/>
                    <a:pt x="7190" y="4321"/>
                    <a:pt x="7329" y="4148"/>
                  </a:cubicBezTo>
                  <a:close/>
                  <a:moveTo>
                    <a:pt x="4010" y="1"/>
                  </a:moveTo>
                  <a:cubicBezTo>
                    <a:pt x="3872" y="1"/>
                    <a:pt x="3734" y="139"/>
                    <a:pt x="3734" y="139"/>
                  </a:cubicBezTo>
                  <a:lnTo>
                    <a:pt x="3596" y="139"/>
                  </a:lnTo>
                  <a:lnTo>
                    <a:pt x="3457" y="277"/>
                  </a:lnTo>
                  <a:cubicBezTo>
                    <a:pt x="3146" y="277"/>
                    <a:pt x="2870" y="415"/>
                    <a:pt x="2732" y="692"/>
                  </a:cubicBezTo>
                  <a:cubicBezTo>
                    <a:pt x="2455" y="865"/>
                    <a:pt x="2144" y="1003"/>
                    <a:pt x="2006" y="1279"/>
                  </a:cubicBezTo>
                  <a:cubicBezTo>
                    <a:pt x="1591" y="1729"/>
                    <a:pt x="1142" y="2144"/>
                    <a:pt x="727" y="2420"/>
                  </a:cubicBezTo>
                  <a:cubicBezTo>
                    <a:pt x="554" y="2593"/>
                    <a:pt x="554" y="2731"/>
                    <a:pt x="416" y="2731"/>
                  </a:cubicBezTo>
                  <a:cubicBezTo>
                    <a:pt x="277" y="2869"/>
                    <a:pt x="139" y="3008"/>
                    <a:pt x="277" y="3146"/>
                  </a:cubicBezTo>
                  <a:cubicBezTo>
                    <a:pt x="139" y="3284"/>
                    <a:pt x="1" y="3457"/>
                    <a:pt x="1" y="3595"/>
                  </a:cubicBezTo>
                  <a:cubicBezTo>
                    <a:pt x="1" y="4010"/>
                    <a:pt x="139" y="4598"/>
                    <a:pt x="139" y="5012"/>
                  </a:cubicBezTo>
                  <a:lnTo>
                    <a:pt x="416" y="5324"/>
                  </a:lnTo>
                  <a:cubicBezTo>
                    <a:pt x="416" y="5462"/>
                    <a:pt x="416" y="5462"/>
                    <a:pt x="554" y="5462"/>
                  </a:cubicBezTo>
                  <a:cubicBezTo>
                    <a:pt x="1142" y="6049"/>
                    <a:pt x="1729" y="6464"/>
                    <a:pt x="2455" y="6914"/>
                  </a:cubicBezTo>
                  <a:cubicBezTo>
                    <a:pt x="3146" y="7328"/>
                    <a:pt x="3872" y="7778"/>
                    <a:pt x="4598" y="8054"/>
                  </a:cubicBezTo>
                  <a:lnTo>
                    <a:pt x="4875" y="8054"/>
                  </a:lnTo>
                  <a:cubicBezTo>
                    <a:pt x="4875" y="8192"/>
                    <a:pt x="5047" y="8192"/>
                    <a:pt x="5047" y="8192"/>
                  </a:cubicBezTo>
                  <a:lnTo>
                    <a:pt x="5462" y="8192"/>
                  </a:lnTo>
                  <a:cubicBezTo>
                    <a:pt x="5912" y="7778"/>
                    <a:pt x="6326" y="7328"/>
                    <a:pt x="6776" y="6741"/>
                  </a:cubicBezTo>
                  <a:cubicBezTo>
                    <a:pt x="7190" y="6326"/>
                    <a:pt x="7640" y="5738"/>
                    <a:pt x="8055" y="5324"/>
                  </a:cubicBezTo>
                  <a:cubicBezTo>
                    <a:pt x="8193" y="5185"/>
                    <a:pt x="8193" y="5012"/>
                    <a:pt x="8193" y="4874"/>
                  </a:cubicBezTo>
                  <a:lnTo>
                    <a:pt x="8193" y="4598"/>
                  </a:lnTo>
                  <a:lnTo>
                    <a:pt x="8193" y="4010"/>
                  </a:lnTo>
                  <a:lnTo>
                    <a:pt x="8193" y="3284"/>
                  </a:lnTo>
                  <a:lnTo>
                    <a:pt x="8193" y="3008"/>
                  </a:lnTo>
                  <a:cubicBezTo>
                    <a:pt x="8055" y="3008"/>
                    <a:pt x="8055" y="2869"/>
                    <a:pt x="8055" y="2869"/>
                  </a:cubicBezTo>
                  <a:cubicBezTo>
                    <a:pt x="6914" y="1867"/>
                    <a:pt x="5600" y="865"/>
                    <a:pt x="41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8"/>
            <p:cNvSpPr/>
            <p:nvPr/>
          </p:nvSpPr>
          <p:spPr>
            <a:xfrm>
              <a:off x="3396208" y="4047907"/>
              <a:ext cx="147775" cy="147128"/>
            </a:xfrm>
            <a:custGeom>
              <a:avLst/>
              <a:gdLst/>
              <a:ahLst/>
              <a:cxnLst/>
              <a:rect l="l" t="t" r="r" b="b"/>
              <a:pathLst>
                <a:path w="8228" h="8192" extrusionOk="0">
                  <a:moveTo>
                    <a:pt x="3907" y="864"/>
                  </a:moveTo>
                  <a:cubicBezTo>
                    <a:pt x="4183" y="1002"/>
                    <a:pt x="4460" y="1141"/>
                    <a:pt x="4771" y="1417"/>
                  </a:cubicBezTo>
                  <a:cubicBezTo>
                    <a:pt x="5635" y="2005"/>
                    <a:pt x="6361" y="2592"/>
                    <a:pt x="7052" y="3145"/>
                  </a:cubicBezTo>
                  <a:cubicBezTo>
                    <a:pt x="6361" y="4010"/>
                    <a:pt x="5497" y="4735"/>
                    <a:pt x="4632" y="5600"/>
                  </a:cubicBezTo>
                  <a:cubicBezTo>
                    <a:pt x="3907" y="5185"/>
                    <a:pt x="3042" y="4735"/>
                    <a:pt x="2317" y="4321"/>
                  </a:cubicBezTo>
                  <a:cubicBezTo>
                    <a:pt x="1867" y="4010"/>
                    <a:pt x="1452" y="3595"/>
                    <a:pt x="1176" y="3318"/>
                  </a:cubicBezTo>
                  <a:lnTo>
                    <a:pt x="2731" y="1728"/>
                  </a:lnTo>
                  <a:cubicBezTo>
                    <a:pt x="3042" y="1417"/>
                    <a:pt x="3319" y="1279"/>
                    <a:pt x="3595" y="1002"/>
                  </a:cubicBezTo>
                  <a:lnTo>
                    <a:pt x="3768" y="1002"/>
                  </a:lnTo>
                  <a:cubicBezTo>
                    <a:pt x="3907" y="1002"/>
                    <a:pt x="3907" y="1002"/>
                    <a:pt x="3907" y="864"/>
                  </a:cubicBezTo>
                  <a:close/>
                  <a:moveTo>
                    <a:pt x="1176" y="4459"/>
                  </a:moveTo>
                  <a:cubicBezTo>
                    <a:pt x="1452" y="4735"/>
                    <a:pt x="1729" y="5047"/>
                    <a:pt x="2178" y="5185"/>
                  </a:cubicBezTo>
                  <a:cubicBezTo>
                    <a:pt x="2904" y="5600"/>
                    <a:pt x="3595" y="6049"/>
                    <a:pt x="4321" y="6325"/>
                  </a:cubicBezTo>
                  <a:lnTo>
                    <a:pt x="4321" y="6913"/>
                  </a:lnTo>
                  <a:cubicBezTo>
                    <a:pt x="4183" y="6913"/>
                    <a:pt x="4045" y="6775"/>
                    <a:pt x="3907" y="6775"/>
                  </a:cubicBezTo>
                  <a:cubicBezTo>
                    <a:pt x="3595" y="6602"/>
                    <a:pt x="3181" y="6325"/>
                    <a:pt x="2904" y="6187"/>
                  </a:cubicBezTo>
                  <a:lnTo>
                    <a:pt x="2731" y="6049"/>
                  </a:lnTo>
                  <a:cubicBezTo>
                    <a:pt x="2178" y="5600"/>
                    <a:pt x="1591" y="5323"/>
                    <a:pt x="1003" y="4874"/>
                  </a:cubicBezTo>
                  <a:lnTo>
                    <a:pt x="1003" y="4459"/>
                  </a:lnTo>
                  <a:close/>
                  <a:moveTo>
                    <a:pt x="7363" y="4182"/>
                  </a:moveTo>
                  <a:lnTo>
                    <a:pt x="7363" y="4597"/>
                  </a:lnTo>
                  <a:lnTo>
                    <a:pt x="7363" y="4735"/>
                  </a:lnTo>
                  <a:cubicBezTo>
                    <a:pt x="7225" y="4874"/>
                    <a:pt x="7052" y="5047"/>
                    <a:pt x="6914" y="5185"/>
                  </a:cubicBezTo>
                  <a:cubicBezTo>
                    <a:pt x="6499" y="5738"/>
                    <a:pt x="6050" y="6187"/>
                    <a:pt x="5497" y="6775"/>
                  </a:cubicBezTo>
                  <a:lnTo>
                    <a:pt x="5497" y="6913"/>
                  </a:lnTo>
                  <a:cubicBezTo>
                    <a:pt x="5324" y="6913"/>
                    <a:pt x="5324" y="6913"/>
                    <a:pt x="5324" y="7051"/>
                  </a:cubicBezTo>
                  <a:lnTo>
                    <a:pt x="5324" y="6913"/>
                  </a:lnTo>
                  <a:cubicBezTo>
                    <a:pt x="5185" y="6775"/>
                    <a:pt x="5185" y="6464"/>
                    <a:pt x="5185" y="6325"/>
                  </a:cubicBezTo>
                  <a:lnTo>
                    <a:pt x="5185" y="6187"/>
                  </a:lnTo>
                  <a:lnTo>
                    <a:pt x="5324" y="6187"/>
                  </a:lnTo>
                  <a:cubicBezTo>
                    <a:pt x="5773" y="5600"/>
                    <a:pt x="6361" y="5047"/>
                    <a:pt x="6914" y="4459"/>
                  </a:cubicBezTo>
                  <a:cubicBezTo>
                    <a:pt x="7052" y="4459"/>
                    <a:pt x="7225" y="4321"/>
                    <a:pt x="7363" y="4182"/>
                  </a:cubicBezTo>
                  <a:close/>
                  <a:moveTo>
                    <a:pt x="4045" y="0"/>
                  </a:moveTo>
                  <a:cubicBezTo>
                    <a:pt x="3907" y="0"/>
                    <a:pt x="3768" y="0"/>
                    <a:pt x="3595" y="138"/>
                  </a:cubicBezTo>
                  <a:lnTo>
                    <a:pt x="3457" y="138"/>
                  </a:lnTo>
                  <a:cubicBezTo>
                    <a:pt x="3181" y="277"/>
                    <a:pt x="2904" y="415"/>
                    <a:pt x="2731" y="726"/>
                  </a:cubicBezTo>
                  <a:cubicBezTo>
                    <a:pt x="2455" y="864"/>
                    <a:pt x="2178" y="1002"/>
                    <a:pt x="2040" y="1279"/>
                  </a:cubicBezTo>
                  <a:cubicBezTo>
                    <a:pt x="1591" y="1590"/>
                    <a:pt x="1176" y="2005"/>
                    <a:pt x="727" y="2454"/>
                  </a:cubicBezTo>
                  <a:cubicBezTo>
                    <a:pt x="588" y="2592"/>
                    <a:pt x="450" y="2592"/>
                    <a:pt x="450" y="2731"/>
                  </a:cubicBezTo>
                  <a:cubicBezTo>
                    <a:pt x="312" y="2869"/>
                    <a:pt x="139" y="3007"/>
                    <a:pt x="139" y="3145"/>
                  </a:cubicBezTo>
                  <a:cubicBezTo>
                    <a:pt x="139" y="3318"/>
                    <a:pt x="1" y="3457"/>
                    <a:pt x="1" y="3595"/>
                  </a:cubicBezTo>
                  <a:cubicBezTo>
                    <a:pt x="1" y="4010"/>
                    <a:pt x="139" y="4459"/>
                    <a:pt x="139" y="5047"/>
                  </a:cubicBezTo>
                  <a:cubicBezTo>
                    <a:pt x="139" y="5047"/>
                    <a:pt x="312" y="5185"/>
                    <a:pt x="312" y="5323"/>
                  </a:cubicBezTo>
                  <a:lnTo>
                    <a:pt x="450" y="5323"/>
                  </a:lnTo>
                  <a:lnTo>
                    <a:pt x="450" y="5461"/>
                  </a:lnTo>
                  <a:cubicBezTo>
                    <a:pt x="1176" y="6049"/>
                    <a:pt x="1729" y="6464"/>
                    <a:pt x="2455" y="6913"/>
                  </a:cubicBezTo>
                  <a:cubicBezTo>
                    <a:pt x="3181" y="7328"/>
                    <a:pt x="3907" y="7777"/>
                    <a:pt x="4632" y="8054"/>
                  </a:cubicBezTo>
                  <a:lnTo>
                    <a:pt x="4909" y="8054"/>
                  </a:lnTo>
                  <a:lnTo>
                    <a:pt x="5047" y="8192"/>
                  </a:lnTo>
                  <a:cubicBezTo>
                    <a:pt x="5185" y="8192"/>
                    <a:pt x="5324" y="8192"/>
                    <a:pt x="5324" y="8054"/>
                  </a:cubicBezTo>
                  <a:cubicBezTo>
                    <a:pt x="5911" y="7639"/>
                    <a:pt x="6361" y="7190"/>
                    <a:pt x="6775" y="6775"/>
                  </a:cubicBezTo>
                  <a:cubicBezTo>
                    <a:pt x="7225" y="6325"/>
                    <a:pt x="7640" y="5738"/>
                    <a:pt x="8089" y="5323"/>
                  </a:cubicBezTo>
                  <a:cubicBezTo>
                    <a:pt x="8227" y="5185"/>
                    <a:pt x="8227" y="5047"/>
                    <a:pt x="8227" y="4874"/>
                  </a:cubicBezTo>
                  <a:lnTo>
                    <a:pt x="8227" y="4597"/>
                  </a:lnTo>
                  <a:lnTo>
                    <a:pt x="8227" y="3318"/>
                  </a:lnTo>
                  <a:lnTo>
                    <a:pt x="8227" y="3145"/>
                  </a:lnTo>
                  <a:cubicBezTo>
                    <a:pt x="8227" y="3007"/>
                    <a:pt x="8089" y="2869"/>
                    <a:pt x="8089" y="2869"/>
                  </a:cubicBezTo>
                  <a:cubicBezTo>
                    <a:pt x="6775" y="1728"/>
                    <a:pt x="5635" y="726"/>
                    <a:pt x="41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8"/>
            <p:cNvSpPr/>
            <p:nvPr/>
          </p:nvSpPr>
          <p:spPr>
            <a:xfrm>
              <a:off x="3517887" y="3957263"/>
              <a:ext cx="147757" cy="149481"/>
            </a:xfrm>
            <a:custGeom>
              <a:avLst/>
              <a:gdLst/>
              <a:ahLst/>
              <a:cxnLst/>
              <a:rect l="l" t="t" r="r" b="b"/>
              <a:pathLst>
                <a:path w="8227" h="8323" extrusionOk="0">
                  <a:moveTo>
                    <a:pt x="3906" y="1003"/>
                  </a:moveTo>
                  <a:cubicBezTo>
                    <a:pt x="4183" y="1141"/>
                    <a:pt x="4459" y="1279"/>
                    <a:pt x="4770" y="1452"/>
                  </a:cubicBezTo>
                  <a:cubicBezTo>
                    <a:pt x="5462" y="2005"/>
                    <a:pt x="6326" y="2593"/>
                    <a:pt x="7052" y="3319"/>
                  </a:cubicBezTo>
                  <a:cubicBezTo>
                    <a:pt x="6188" y="4045"/>
                    <a:pt x="5323" y="4736"/>
                    <a:pt x="4598" y="5600"/>
                  </a:cubicBezTo>
                  <a:cubicBezTo>
                    <a:pt x="3733" y="5185"/>
                    <a:pt x="3042" y="4909"/>
                    <a:pt x="2316" y="4321"/>
                  </a:cubicBezTo>
                  <a:cubicBezTo>
                    <a:pt x="1867" y="4045"/>
                    <a:pt x="1452" y="3734"/>
                    <a:pt x="1003" y="3319"/>
                  </a:cubicBezTo>
                  <a:cubicBezTo>
                    <a:pt x="1590" y="2869"/>
                    <a:pt x="2005" y="2316"/>
                    <a:pt x="2593" y="1867"/>
                  </a:cubicBezTo>
                  <a:cubicBezTo>
                    <a:pt x="2869" y="1591"/>
                    <a:pt x="3319" y="1279"/>
                    <a:pt x="3595" y="1141"/>
                  </a:cubicBezTo>
                  <a:lnTo>
                    <a:pt x="3733" y="1141"/>
                  </a:lnTo>
                  <a:cubicBezTo>
                    <a:pt x="3733" y="1003"/>
                    <a:pt x="3906" y="1003"/>
                    <a:pt x="3906" y="1003"/>
                  </a:cubicBezTo>
                  <a:close/>
                  <a:moveTo>
                    <a:pt x="865" y="4459"/>
                  </a:moveTo>
                  <a:cubicBezTo>
                    <a:pt x="1003" y="4459"/>
                    <a:pt x="1003" y="4598"/>
                    <a:pt x="1003" y="4598"/>
                  </a:cubicBezTo>
                  <a:cubicBezTo>
                    <a:pt x="1314" y="4736"/>
                    <a:pt x="1729" y="5047"/>
                    <a:pt x="2005" y="5324"/>
                  </a:cubicBezTo>
                  <a:cubicBezTo>
                    <a:pt x="2731" y="5773"/>
                    <a:pt x="3457" y="6049"/>
                    <a:pt x="4183" y="6464"/>
                  </a:cubicBezTo>
                  <a:cubicBezTo>
                    <a:pt x="4321" y="6637"/>
                    <a:pt x="4321" y="6775"/>
                    <a:pt x="4321" y="6914"/>
                  </a:cubicBezTo>
                  <a:lnTo>
                    <a:pt x="4321" y="7052"/>
                  </a:lnTo>
                  <a:cubicBezTo>
                    <a:pt x="3733" y="6914"/>
                    <a:pt x="3319" y="6464"/>
                    <a:pt x="2731" y="6188"/>
                  </a:cubicBezTo>
                  <a:cubicBezTo>
                    <a:pt x="2178" y="5773"/>
                    <a:pt x="1590" y="5324"/>
                    <a:pt x="1003" y="4909"/>
                  </a:cubicBezTo>
                  <a:cubicBezTo>
                    <a:pt x="1003" y="4736"/>
                    <a:pt x="1003" y="4598"/>
                    <a:pt x="865" y="4459"/>
                  </a:cubicBezTo>
                  <a:close/>
                  <a:moveTo>
                    <a:pt x="7190" y="4321"/>
                  </a:moveTo>
                  <a:cubicBezTo>
                    <a:pt x="7363" y="4459"/>
                    <a:pt x="7363" y="4598"/>
                    <a:pt x="7363" y="4736"/>
                  </a:cubicBezTo>
                  <a:cubicBezTo>
                    <a:pt x="7190" y="5047"/>
                    <a:pt x="6913" y="5185"/>
                    <a:pt x="6775" y="5324"/>
                  </a:cubicBezTo>
                  <a:cubicBezTo>
                    <a:pt x="6499" y="5773"/>
                    <a:pt x="6049" y="6188"/>
                    <a:pt x="5773" y="6464"/>
                  </a:cubicBezTo>
                  <a:lnTo>
                    <a:pt x="5323" y="6914"/>
                  </a:lnTo>
                  <a:cubicBezTo>
                    <a:pt x="5323" y="7052"/>
                    <a:pt x="5323" y="7052"/>
                    <a:pt x="5185" y="7052"/>
                  </a:cubicBezTo>
                  <a:lnTo>
                    <a:pt x="5185" y="6326"/>
                  </a:lnTo>
                  <a:cubicBezTo>
                    <a:pt x="5773" y="5600"/>
                    <a:pt x="6326" y="5185"/>
                    <a:pt x="6913" y="4598"/>
                  </a:cubicBezTo>
                  <a:cubicBezTo>
                    <a:pt x="7052" y="4459"/>
                    <a:pt x="7190" y="4321"/>
                    <a:pt x="7190" y="4321"/>
                  </a:cubicBezTo>
                  <a:close/>
                  <a:moveTo>
                    <a:pt x="3906" y="1"/>
                  </a:moveTo>
                  <a:cubicBezTo>
                    <a:pt x="3733" y="1"/>
                    <a:pt x="3733" y="139"/>
                    <a:pt x="3595" y="277"/>
                  </a:cubicBezTo>
                  <a:lnTo>
                    <a:pt x="3457" y="277"/>
                  </a:lnTo>
                  <a:cubicBezTo>
                    <a:pt x="3180" y="415"/>
                    <a:pt x="2869" y="588"/>
                    <a:pt x="2593" y="726"/>
                  </a:cubicBezTo>
                  <a:cubicBezTo>
                    <a:pt x="2316" y="865"/>
                    <a:pt x="2178" y="1141"/>
                    <a:pt x="1867" y="1279"/>
                  </a:cubicBezTo>
                  <a:cubicBezTo>
                    <a:pt x="1452" y="1729"/>
                    <a:pt x="1003" y="2144"/>
                    <a:pt x="726" y="2593"/>
                  </a:cubicBezTo>
                  <a:cubicBezTo>
                    <a:pt x="588" y="2593"/>
                    <a:pt x="450" y="2731"/>
                    <a:pt x="277" y="2869"/>
                  </a:cubicBezTo>
                  <a:cubicBezTo>
                    <a:pt x="139" y="2869"/>
                    <a:pt x="139" y="3181"/>
                    <a:pt x="139" y="3319"/>
                  </a:cubicBezTo>
                  <a:cubicBezTo>
                    <a:pt x="0" y="3319"/>
                    <a:pt x="0" y="3457"/>
                    <a:pt x="0" y="3595"/>
                  </a:cubicBezTo>
                  <a:cubicBezTo>
                    <a:pt x="0" y="4183"/>
                    <a:pt x="0" y="4598"/>
                    <a:pt x="139" y="5047"/>
                  </a:cubicBezTo>
                  <a:cubicBezTo>
                    <a:pt x="139" y="5185"/>
                    <a:pt x="139" y="5324"/>
                    <a:pt x="277" y="5324"/>
                  </a:cubicBezTo>
                  <a:cubicBezTo>
                    <a:pt x="277" y="5462"/>
                    <a:pt x="277" y="5462"/>
                    <a:pt x="450" y="5600"/>
                  </a:cubicBezTo>
                  <a:cubicBezTo>
                    <a:pt x="1003" y="6049"/>
                    <a:pt x="1729" y="6464"/>
                    <a:pt x="2316" y="6914"/>
                  </a:cubicBezTo>
                  <a:cubicBezTo>
                    <a:pt x="3042" y="7501"/>
                    <a:pt x="3733" y="7916"/>
                    <a:pt x="4598" y="8054"/>
                  </a:cubicBezTo>
                  <a:cubicBezTo>
                    <a:pt x="4598" y="8192"/>
                    <a:pt x="4770" y="8192"/>
                    <a:pt x="4770" y="8192"/>
                  </a:cubicBezTo>
                  <a:lnTo>
                    <a:pt x="5047" y="8192"/>
                  </a:lnTo>
                  <a:cubicBezTo>
                    <a:pt x="5047" y="8279"/>
                    <a:pt x="5082" y="8322"/>
                    <a:pt x="5133" y="8322"/>
                  </a:cubicBezTo>
                  <a:cubicBezTo>
                    <a:pt x="5185" y="8322"/>
                    <a:pt x="5254" y="8279"/>
                    <a:pt x="5323" y="8192"/>
                  </a:cubicBezTo>
                  <a:lnTo>
                    <a:pt x="6637" y="6914"/>
                  </a:lnTo>
                  <a:cubicBezTo>
                    <a:pt x="7190" y="6326"/>
                    <a:pt x="7639" y="5911"/>
                    <a:pt x="8054" y="5324"/>
                  </a:cubicBezTo>
                  <a:cubicBezTo>
                    <a:pt x="8227" y="5185"/>
                    <a:pt x="8227" y="5047"/>
                    <a:pt x="8054" y="4909"/>
                  </a:cubicBezTo>
                  <a:cubicBezTo>
                    <a:pt x="8227" y="4909"/>
                    <a:pt x="8227" y="4736"/>
                    <a:pt x="8227" y="4598"/>
                  </a:cubicBezTo>
                  <a:cubicBezTo>
                    <a:pt x="8227" y="4183"/>
                    <a:pt x="8054" y="3734"/>
                    <a:pt x="8054" y="3319"/>
                  </a:cubicBezTo>
                  <a:cubicBezTo>
                    <a:pt x="8054" y="3181"/>
                    <a:pt x="8054" y="3008"/>
                    <a:pt x="7916" y="2869"/>
                  </a:cubicBezTo>
                  <a:cubicBezTo>
                    <a:pt x="6775" y="1867"/>
                    <a:pt x="5462" y="865"/>
                    <a:pt x="4183" y="139"/>
                  </a:cubicBezTo>
                  <a:cubicBezTo>
                    <a:pt x="4045" y="139"/>
                    <a:pt x="4045" y="1"/>
                    <a:pt x="3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8"/>
            <p:cNvSpPr/>
            <p:nvPr/>
          </p:nvSpPr>
          <p:spPr>
            <a:xfrm>
              <a:off x="3272050" y="4309243"/>
              <a:ext cx="147775" cy="147146"/>
            </a:xfrm>
            <a:custGeom>
              <a:avLst/>
              <a:gdLst/>
              <a:ahLst/>
              <a:cxnLst/>
              <a:rect l="l" t="t" r="r" b="b"/>
              <a:pathLst>
                <a:path w="8228" h="8193" extrusionOk="0">
                  <a:moveTo>
                    <a:pt x="3907" y="1003"/>
                  </a:moveTo>
                  <a:cubicBezTo>
                    <a:pt x="4183" y="1142"/>
                    <a:pt x="4460" y="1280"/>
                    <a:pt x="4771" y="1418"/>
                  </a:cubicBezTo>
                  <a:cubicBezTo>
                    <a:pt x="5497" y="2006"/>
                    <a:pt x="6361" y="2593"/>
                    <a:pt x="7052" y="3285"/>
                  </a:cubicBezTo>
                  <a:cubicBezTo>
                    <a:pt x="6188" y="4010"/>
                    <a:pt x="5324" y="4736"/>
                    <a:pt x="4632" y="5600"/>
                  </a:cubicBezTo>
                  <a:cubicBezTo>
                    <a:pt x="3907" y="5186"/>
                    <a:pt x="3042" y="4875"/>
                    <a:pt x="2317" y="4322"/>
                  </a:cubicBezTo>
                  <a:cubicBezTo>
                    <a:pt x="1867" y="4010"/>
                    <a:pt x="1452" y="3734"/>
                    <a:pt x="1003" y="3285"/>
                  </a:cubicBezTo>
                  <a:cubicBezTo>
                    <a:pt x="1591" y="2870"/>
                    <a:pt x="2040" y="2282"/>
                    <a:pt x="2593" y="1867"/>
                  </a:cubicBezTo>
                  <a:cubicBezTo>
                    <a:pt x="2904" y="1556"/>
                    <a:pt x="3319" y="1280"/>
                    <a:pt x="3595" y="1142"/>
                  </a:cubicBezTo>
                  <a:cubicBezTo>
                    <a:pt x="3595" y="1142"/>
                    <a:pt x="3768" y="1142"/>
                    <a:pt x="3768" y="1003"/>
                  </a:cubicBezTo>
                  <a:close/>
                  <a:moveTo>
                    <a:pt x="1003" y="4598"/>
                  </a:moveTo>
                  <a:cubicBezTo>
                    <a:pt x="1314" y="4736"/>
                    <a:pt x="1729" y="5013"/>
                    <a:pt x="2040" y="5186"/>
                  </a:cubicBezTo>
                  <a:cubicBezTo>
                    <a:pt x="2731" y="5739"/>
                    <a:pt x="3457" y="6050"/>
                    <a:pt x="4321" y="6465"/>
                  </a:cubicBezTo>
                  <a:lnTo>
                    <a:pt x="4321" y="6741"/>
                  </a:lnTo>
                  <a:lnTo>
                    <a:pt x="4321" y="7052"/>
                  </a:lnTo>
                  <a:cubicBezTo>
                    <a:pt x="3768" y="6741"/>
                    <a:pt x="3319" y="6465"/>
                    <a:pt x="2904" y="6188"/>
                  </a:cubicBezTo>
                  <a:cubicBezTo>
                    <a:pt x="2178" y="5739"/>
                    <a:pt x="1591" y="5324"/>
                    <a:pt x="1003" y="4875"/>
                  </a:cubicBezTo>
                  <a:lnTo>
                    <a:pt x="1003" y="4598"/>
                  </a:lnTo>
                  <a:close/>
                  <a:moveTo>
                    <a:pt x="7363" y="4322"/>
                  </a:moveTo>
                  <a:lnTo>
                    <a:pt x="7363" y="4598"/>
                  </a:lnTo>
                  <a:lnTo>
                    <a:pt x="7363" y="4736"/>
                  </a:lnTo>
                  <a:cubicBezTo>
                    <a:pt x="6637" y="5600"/>
                    <a:pt x="5911" y="6326"/>
                    <a:pt x="5185" y="7052"/>
                  </a:cubicBezTo>
                  <a:lnTo>
                    <a:pt x="5185" y="6741"/>
                  </a:lnTo>
                  <a:lnTo>
                    <a:pt x="5185" y="6326"/>
                  </a:lnTo>
                  <a:lnTo>
                    <a:pt x="5185" y="6188"/>
                  </a:lnTo>
                  <a:cubicBezTo>
                    <a:pt x="5773" y="5600"/>
                    <a:pt x="6361" y="5186"/>
                    <a:pt x="6914" y="4598"/>
                  </a:cubicBezTo>
                  <a:cubicBezTo>
                    <a:pt x="7052" y="4460"/>
                    <a:pt x="7225" y="4322"/>
                    <a:pt x="7363" y="4322"/>
                  </a:cubicBezTo>
                  <a:close/>
                  <a:moveTo>
                    <a:pt x="3907" y="1"/>
                  </a:moveTo>
                  <a:cubicBezTo>
                    <a:pt x="3907" y="1"/>
                    <a:pt x="3768" y="139"/>
                    <a:pt x="3595" y="139"/>
                  </a:cubicBezTo>
                  <a:cubicBezTo>
                    <a:pt x="3457" y="139"/>
                    <a:pt x="3457" y="277"/>
                    <a:pt x="3457" y="277"/>
                  </a:cubicBezTo>
                  <a:cubicBezTo>
                    <a:pt x="3181" y="416"/>
                    <a:pt x="2904" y="554"/>
                    <a:pt x="2593" y="692"/>
                  </a:cubicBezTo>
                  <a:cubicBezTo>
                    <a:pt x="2317" y="865"/>
                    <a:pt x="2178" y="1142"/>
                    <a:pt x="1867" y="1280"/>
                  </a:cubicBezTo>
                  <a:cubicBezTo>
                    <a:pt x="1452" y="1729"/>
                    <a:pt x="1176" y="2144"/>
                    <a:pt x="727" y="2420"/>
                  </a:cubicBezTo>
                  <a:cubicBezTo>
                    <a:pt x="588" y="2593"/>
                    <a:pt x="450" y="2732"/>
                    <a:pt x="312" y="2732"/>
                  </a:cubicBezTo>
                  <a:cubicBezTo>
                    <a:pt x="139" y="2870"/>
                    <a:pt x="139" y="3008"/>
                    <a:pt x="139" y="3285"/>
                  </a:cubicBezTo>
                  <a:cubicBezTo>
                    <a:pt x="1" y="3285"/>
                    <a:pt x="1" y="3457"/>
                    <a:pt x="1" y="3596"/>
                  </a:cubicBezTo>
                  <a:cubicBezTo>
                    <a:pt x="1" y="4010"/>
                    <a:pt x="1" y="4598"/>
                    <a:pt x="139" y="5013"/>
                  </a:cubicBezTo>
                  <a:cubicBezTo>
                    <a:pt x="139" y="5186"/>
                    <a:pt x="139" y="5186"/>
                    <a:pt x="312" y="5324"/>
                  </a:cubicBezTo>
                  <a:cubicBezTo>
                    <a:pt x="312" y="5462"/>
                    <a:pt x="450" y="5462"/>
                    <a:pt x="450" y="5600"/>
                  </a:cubicBezTo>
                  <a:cubicBezTo>
                    <a:pt x="1003" y="6050"/>
                    <a:pt x="1729" y="6465"/>
                    <a:pt x="2317" y="6914"/>
                  </a:cubicBezTo>
                  <a:cubicBezTo>
                    <a:pt x="3042" y="7329"/>
                    <a:pt x="3768" y="7778"/>
                    <a:pt x="4632" y="8055"/>
                  </a:cubicBezTo>
                  <a:lnTo>
                    <a:pt x="4771" y="8055"/>
                  </a:lnTo>
                  <a:cubicBezTo>
                    <a:pt x="4909" y="8193"/>
                    <a:pt x="4909" y="8193"/>
                    <a:pt x="5047" y="8193"/>
                  </a:cubicBezTo>
                  <a:lnTo>
                    <a:pt x="5324" y="8193"/>
                  </a:lnTo>
                  <a:cubicBezTo>
                    <a:pt x="5773" y="7778"/>
                    <a:pt x="6361" y="7329"/>
                    <a:pt x="6775" y="6741"/>
                  </a:cubicBezTo>
                  <a:cubicBezTo>
                    <a:pt x="7225" y="6326"/>
                    <a:pt x="7640" y="5739"/>
                    <a:pt x="8089" y="5324"/>
                  </a:cubicBezTo>
                  <a:cubicBezTo>
                    <a:pt x="8227" y="5186"/>
                    <a:pt x="8227" y="5013"/>
                    <a:pt x="8089" y="4875"/>
                  </a:cubicBezTo>
                  <a:cubicBezTo>
                    <a:pt x="8227" y="4875"/>
                    <a:pt x="8227" y="4736"/>
                    <a:pt x="8227" y="4598"/>
                  </a:cubicBezTo>
                  <a:cubicBezTo>
                    <a:pt x="8227" y="4149"/>
                    <a:pt x="8089" y="3734"/>
                    <a:pt x="8089" y="3285"/>
                  </a:cubicBezTo>
                  <a:cubicBezTo>
                    <a:pt x="8089" y="3146"/>
                    <a:pt x="8089" y="3008"/>
                    <a:pt x="7916" y="2870"/>
                  </a:cubicBezTo>
                  <a:cubicBezTo>
                    <a:pt x="6775" y="1867"/>
                    <a:pt x="5497" y="865"/>
                    <a:pt x="4183" y="139"/>
                  </a:cubicBezTo>
                  <a:cubicBezTo>
                    <a:pt x="4045" y="1"/>
                    <a:pt x="4045" y="1"/>
                    <a:pt x="39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8"/>
            <p:cNvSpPr/>
            <p:nvPr/>
          </p:nvSpPr>
          <p:spPr>
            <a:xfrm>
              <a:off x="3391251" y="4221096"/>
              <a:ext cx="150235" cy="147146"/>
            </a:xfrm>
            <a:custGeom>
              <a:avLst/>
              <a:gdLst/>
              <a:ahLst/>
              <a:cxnLst/>
              <a:rect l="l" t="t" r="r" b="b"/>
              <a:pathLst>
                <a:path w="8365" h="8193" extrusionOk="0">
                  <a:moveTo>
                    <a:pt x="3871" y="865"/>
                  </a:moveTo>
                  <a:cubicBezTo>
                    <a:pt x="4183" y="1003"/>
                    <a:pt x="4459" y="1141"/>
                    <a:pt x="4736" y="1452"/>
                  </a:cubicBezTo>
                  <a:cubicBezTo>
                    <a:pt x="5600" y="1867"/>
                    <a:pt x="6326" y="2593"/>
                    <a:pt x="7190" y="3181"/>
                  </a:cubicBezTo>
                  <a:cubicBezTo>
                    <a:pt x="6326" y="4045"/>
                    <a:pt x="5461" y="4736"/>
                    <a:pt x="4736" y="5462"/>
                  </a:cubicBezTo>
                  <a:cubicBezTo>
                    <a:pt x="3871" y="5185"/>
                    <a:pt x="3180" y="4736"/>
                    <a:pt x="2316" y="4321"/>
                  </a:cubicBezTo>
                  <a:cubicBezTo>
                    <a:pt x="1867" y="4045"/>
                    <a:pt x="1452" y="3595"/>
                    <a:pt x="1141" y="3319"/>
                  </a:cubicBezTo>
                  <a:cubicBezTo>
                    <a:pt x="1728" y="2731"/>
                    <a:pt x="2143" y="2317"/>
                    <a:pt x="2731" y="1729"/>
                  </a:cubicBezTo>
                  <a:cubicBezTo>
                    <a:pt x="3007" y="1452"/>
                    <a:pt x="3318" y="1280"/>
                    <a:pt x="3733" y="1003"/>
                  </a:cubicBezTo>
                  <a:cubicBezTo>
                    <a:pt x="3871" y="1003"/>
                    <a:pt x="3871" y="865"/>
                    <a:pt x="3871" y="865"/>
                  </a:cubicBezTo>
                  <a:close/>
                  <a:moveTo>
                    <a:pt x="1141" y="4460"/>
                  </a:moveTo>
                  <a:cubicBezTo>
                    <a:pt x="1452" y="4736"/>
                    <a:pt x="1728" y="4909"/>
                    <a:pt x="2143" y="5185"/>
                  </a:cubicBezTo>
                  <a:cubicBezTo>
                    <a:pt x="2869" y="5600"/>
                    <a:pt x="3595" y="6050"/>
                    <a:pt x="4321" y="6326"/>
                  </a:cubicBezTo>
                  <a:lnTo>
                    <a:pt x="4321" y="6775"/>
                  </a:lnTo>
                  <a:cubicBezTo>
                    <a:pt x="4459" y="6914"/>
                    <a:pt x="4459" y="6914"/>
                    <a:pt x="4459" y="7052"/>
                  </a:cubicBezTo>
                  <a:cubicBezTo>
                    <a:pt x="3871" y="6775"/>
                    <a:pt x="3318" y="6464"/>
                    <a:pt x="2869" y="6188"/>
                  </a:cubicBezTo>
                  <a:cubicBezTo>
                    <a:pt x="2316" y="5773"/>
                    <a:pt x="1728" y="5324"/>
                    <a:pt x="1141" y="4909"/>
                  </a:cubicBezTo>
                  <a:lnTo>
                    <a:pt x="1141" y="4736"/>
                  </a:lnTo>
                  <a:lnTo>
                    <a:pt x="1003" y="4736"/>
                  </a:lnTo>
                  <a:lnTo>
                    <a:pt x="1003" y="4460"/>
                  </a:lnTo>
                  <a:close/>
                  <a:moveTo>
                    <a:pt x="7328" y="4183"/>
                  </a:moveTo>
                  <a:lnTo>
                    <a:pt x="7328" y="4598"/>
                  </a:lnTo>
                  <a:lnTo>
                    <a:pt x="7328" y="4736"/>
                  </a:lnTo>
                  <a:lnTo>
                    <a:pt x="7501" y="4736"/>
                  </a:lnTo>
                  <a:cubicBezTo>
                    <a:pt x="6775" y="5462"/>
                    <a:pt x="6049" y="6326"/>
                    <a:pt x="5323" y="7052"/>
                  </a:cubicBezTo>
                  <a:lnTo>
                    <a:pt x="5323" y="6775"/>
                  </a:lnTo>
                  <a:cubicBezTo>
                    <a:pt x="5185" y="6637"/>
                    <a:pt x="5185" y="6464"/>
                    <a:pt x="5185" y="6326"/>
                  </a:cubicBezTo>
                  <a:lnTo>
                    <a:pt x="5185" y="6188"/>
                  </a:lnTo>
                  <a:lnTo>
                    <a:pt x="5323" y="6188"/>
                  </a:lnTo>
                  <a:cubicBezTo>
                    <a:pt x="5773" y="5600"/>
                    <a:pt x="6326" y="5047"/>
                    <a:pt x="7051" y="4460"/>
                  </a:cubicBezTo>
                  <a:lnTo>
                    <a:pt x="7328" y="4183"/>
                  </a:lnTo>
                  <a:close/>
                  <a:moveTo>
                    <a:pt x="4044" y="1"/>
                  </a:moveTo>
                  <a:cubicBezTo>
                    <a:pt x="3871" y="1"/>
                    <a:pt x="3733" y="1"/>
                    <a:pt x="3733" y="139"/>
                  </a:cubicBezTo>
                  <a:lnTo>
                    <a:pt x="3457" y="139"/>
                  </a:lnTo>
                  <a:cubicBezTo>
                    <a:pt x="3180" y="277"/>
                    <a:pt x="2869" y="415"/>
                    <a:pt x="2731" y="588"/>
                  </a:cubicBezTo>
                  <a:cubicBezTo>
                    <a:pt x="2454" y="865"/>
                    <a:pt x="2143" y="1003"/>
                    <a:pt x="2005" y="1280"/>
                  </a:cubicBezTo>
                  <a:cubicBezTo>
                    <a:pt x="1590" y="1591"/>
                    <a:pt x="1141" y="2005"/>
                    <a:pt x="726" y="2455"/>
                  </a:cubicBezTo>
                  <a:cubicBezTo>
                    <a:pt x="588" y="2593"/>
                    <a:pt x="588" y="2593"/>
                    <a:pt x="415" y="2731"/>
                  </a:cubicBezTo>
                  <a:cubicBezTo>
                    <a:pt x="277" y="2870"/>
                    <a:pt x="138" y="3008"/>
                    <a:pt x="277" y="3181"/>
                  </a:cubicBezTo>
                  <a:cubicBezTo>
                    <a:pt x="138" y="3319"/>
                    <a:pt x="0" y="3457"/>
                    <a:pt x="0" y="3595"/>
                  </a:cubicBezTo>
                  <a:cubicBezTo>
                    <a:pt x="138" y="4045"/>
                    <a:pt x="138" y="4460"/>
                    <a:pt x="138" y="4909"/>
                  </a:cubicBezTo>
                  <a:cubicBezTo>
                    <a:pt x="277" y="5047"/>
                    <a:pt x="277" y="5185"/>
                    <a:pt x="415" y="5324"/>
                  </a:cubicBezTo>
                  <a:cubicBezTo>
                    <a:pt x="415" y="5324"/>
                    <a:pt x="415" y="5462"/>
                    <a:pt x="588" y="5462"/>
                  </a:cubicBezTo>
                  <a:cubicBezTo>
                    <a:pt x="1141" y="6050"/>
                    <a:pt x="1728" y="6464"/>
                    <a:pt x="2454" y="6914"/>
                  </a:cubicBezTo>
                  <a:cubicBezTo>
                    <a:pt x="3180" y="7328"/>
                    <a:pt x="3871" y="7778"/>
                    <a:pt x="4597" y="8054"/>
                  </a:cubicBezTo>
                  <a:lnTo>
                    <a:pt x="4908" y="8054"/>
                  </a:lnTo>
                  <a:lnTo>
                    <a:pt x="5047" y="8193"/>
                  </a:lnTo>
                  <a:cubicBezTo>
                    <a:pt x="5185" y="8193"/>
                    <a:pt x="5323" y="8193"/>
                    <a:pt x="5461" y="8054"/>
                  </a:cubicBezTo>
                  <a:lnTo>
                    <a:pt x="6775" y="6775"/>
                  </a:lnTo>
                  <a:cubicBezTo>
                    <a:pt x="7190" y="6188"/>
                    <a:pt x="7639" y="5773"/>
                    <a:pt x="8054" y="5324"/>
                  </a:cubicBezTo>
                  <a:cubicBezTo>
                    <a:pt x="8192" y="5185"/>
                    <a:pt x="8192" y="5047"/>
                    <a:pt x="8192" y="4909"/>
                  </a:cubicBezTo>
                  <a:cubicBezTo>
                    <a:pt x="8192" y="4736"/>
                    <a:pt x="8365" y="4736"/>
                    <a:pt x="8192" y="4598"/>
                  </a:cubicBezTo>
                  <a:lnTo>
                    <a:pt x="8192" y="3319"/>
                  </a:lnTo>
                  <a:lnTo>
                    <a:pt x="8192" y="3181"/>
                  </a:lnTo>
                  <a:cubicBezTo>
                    <a:pt x="8192" y="3008"/>
                    <a:pt x="8192" y="2870"/>
                    <a:pt x="8054" y="2870"/>
                  </a:cubicBezTo>
                  <a:cubicBezTo>
                    <a:pt x="6913" y="1729"/>
                    <a:pt x="5600" y="727"/>
                    <a:pt x="41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8"/>
            <p:cNvSpPr/>
            <p:nvPr/>
          </p:nvSpPr>
          <p:spPr>
            <a:xfrm>
              <a:off x="3522844" y="4130469"/>
              <a:ext cx="147775" cy="147757"/>
            </a:xfrm>
            <a:custGeom>
              <a:avLst/>
              <a:gdLst/>
              <a:ahLst/>
              <a:cxnLst/>
              <a:rect l="l" t="t" r="r" b="b"/>
              <a:pathLst>
                <a:path w="8228" h="8227" extrusionOk="0">
                  <a:moveTo>
                    <a:pt x="3907" y="864"/>
                  </a:moveTo>
                  <a:cubicBezTo>
                    <a:pt x="4183" y="1003"/>
                    <a:pt x="4494" y="1141"/>
                    <a:pt x="4771" y="1314"/>
                  </a:cubicBezTo>
                  <a:cubicBezTo>
                    <a:pt x="5635" y="1867"/>
                    <a:pt x="6361" y="2593"/>
                    <a:pt x="7087" y="3180"/>
                  </a:cubicBezTo>
                  <a:cubicBezTo>
                    <a:pt x="6361" y="3906"/>
                    <a:pt x="5497" y="4597"/>
                    <a:pt x="4633" y="5461"/>
                  </a:cubicBezTo>
                  <a:cubicBezTo>
                    <a:pt x="3907" y="5185"/>
                    <a:pt x="3043" y="4770"/>
                    <a:pt x="2317" y="4321"/>
                  </a:cubicBezTo>
                  <a:cubicBezTo>
                    <a:pt x="1902" y="3906"/>
                    <a:pt x="1453" y="3595"/>
                    <a:pt x="1176" y="3318"/>
                  </a:cubicBezTo>
                  <a:cubicBezTo>
                    <a:pt x="1591" y="2731"/>
                    <a:pt x="2179" y="2178"/>
                    <a:pt x="2766" y="1728"/>
                  </a:cubicBezTo>
                  <a:cubicBezTo>
                    <a:pt x="3043" y="1452"/>
                    <a:pt x="3319" y="1141"/>
                    <a:pt x="3630" y="1003"/>
                  </a:cubicBezTo>
                  <a:lnTo>
                    <a:pt x="3769" y="1003"/>
                  </a:lnTo>
                  <a:cubicBezTo>
                    <a:pt x="3907" y="1003"/>
                    <a:pt x="3907" y="864"/>
                    <a:pt x="3907" y="864"/>
                  </a:cubicBezTo>
                  <a:close/>
                  <a:moveTo>
                    <a:pt x="1038" y="4321"/>
                  </a:moveTo>
                  <a:cubicBezTo>
                    <a:pt x="1038" y="4321"/>
                    <a:pt x="1038" y="4459"/>
                    <a:pt x="1176" y="4459"/>
                  </a:cubicBezTo>
                  <a:cubicBezTo>
                    <a:pt x="1453" y="4770"/>
                    <a:pt x="1729" y="4908"/>
                    <a:pt x="2179" y="5185"/>
                  </a:cubicBezTo>
                  <a:cubicBezTo>
                    <a:pt x="2904" y="5634"/>
                    <a:pt x="3630" y="5911"/>
                    <a:pt x="4322" y="6326"/>
                  </a:cubicBezTo>
                  <a:lnTo>
                    <a:pt x="4322" y="6913"/>
                  </a:lnTo>
                  <a:cubicBezTo>
                    <a:pt x="3907" y="6775"/>
                    <a:pt x="3319" y="6498"/>
                    <a:pt x="2904" y="6049"/>
                  </a:cubicBezTo>
                  <a:cubicBezTo>
                    <a:pt x="2317" y="5773"/>
                    <a:pt x="1591" y="5185"/>
                    <a:pt x="1038" y="4770"/>
                  </a:cubicBezTo>
                  <a:lnTo>
                    <a:pt x="1038" y="4321"/>
                  </a:lnTo>
                  <a:close/>
                  <a:moveTo>
                    <a:pt x="7363" y="4183"/>
                  </a:moveTo>
                  <a:lnTo>
                    <a:pt x="7363" y="4597"/>
                  </a:lnTo>
                  <a:lnTo>
                    <a:pt x="7363" y="4770"/>
                  </a:lnTo>
                  <a:cubicBezTo>
                    <a:pt x="7363" y="4770"/>
                    <a:pt x="7225" y="4908"/>
                    <a:pt x="7225" y="5047"/>
                  </a:cubicBezTo>
                  <a:cubicBezTo>
                    <a:pt x="6499" y="5634"/>
                    <a:pt x="5912" y="6326"/>
                    <a:pt x="5359" y="6913"/>
                  </a:cubicBezTo>
                  <a:cubicBezTo>
                    <a:pt x="5186" y="6637"/>
                    <a:pt x="5186" y="6498"/>
                    <a:pt x="5186" y="6187"/>
                  </a:cubicBezTo>
                  <a:lnTo>
                    <a:pt x="5359" y="6187"/>
                  </a:lnTo>
                  <a:cubicBezTo>
                    <a:pt x="5773" y="5634"/>
                    <a:pt x="6361" y="5047"/>
                    <a:pt x="6914" y="4459"/>
                  </a:cubicBezTo>
                  <a:cubicBezTo>
                    <a:pt x="7087" y="4321"/>
                    <a:pt x="7225" y="4321"/>
                    <a:pt x="7363" y="4183"/>
                  </a:cubicBezTo>
                  <a:close/>
                  <a:moveTo>
                    <a:pt x="4045" y="0"/>
                  </a:moveTo>
                  <a:cubicBezTo>
                    <a:pt x="3907" y="0"/>
                    <a:pt x="3769" y="0"/>
                    <a:pt x="3630" y="138"/>
                  </a:cubicBezTo>
                  <a:lnTo>
                    <a:pt x="3457" y="138"/>
                  </a:lnTo>
                  <a:cubicBezTo>
                    <a:pt x="3181" y="277"/>
                    <a:pt x="2904" y="450"/>
                    <a:pt x="2766" y="588"/>
                  </a:cubicBezTo>
                  <a:cubicBezTo>
                    <a:pt x="2455" y="726"/>
                    <a:pt x="2179" y="1003"/>
                    <a:pt x="2040" y="1141"/>
                  </a:cubicBezTo>
                  <a:lnTo>
                    <a:pt x="727" y="2454"/>
                  </a:lnTo>
                  <a:cubicBezTo>
                    <a:pt x="589" y="2454"/>
                    <a:pt x="450" y="2593"/>
                    <a:pt x="450" y="2731"/>
                  </a:cubicBezTo>
                  <a:cubicBezTo>
                    <a:pt x="312" y="2869"/>
                    <a:pt x="174" y="3042"/>
                    <a:pt x="174" y="3180"/>
                  </a:cubicBezTo>
                  <a:cubicBezTo>
                    <a:pt x="174" y="3180"/>
                    <a:pt x="1" y="3318"/>
                    <a:pt x="1" y="3457"/>
                  </a:cubicBezTo>
                  <a:cubicBezTo>
                    <a:pt x="1" y="4044"/>
                    <a:pt x="174" y="4459"/>
                    <a:pt x="174" y="4908"/>
                  </a:cubicBezTo>
                  <a:cubicBezTo>
                    <a:pt x="174" y="5047"/>
                    <a:pt x="312" y="5185"/>
                    <a:pt x="312" y="5185"/>
                  </a:cubicBezTo>
                  <a:lnTo>
                    <a:pt x="450" y="5185"/>
                  </a:lnTo>
                  <a:lnTo>
                    <a:pt x="450" y="5461"/>
                  </a:lnTo>
                  <a:cubicBezTo>
                    <a:pt x="1176" y="5911"/>
                    <a:pt x="1729" y="6498"/>
                    <a:pt x="2455" y="6913"/>
                  </a:cubicBezTo>
                  <a:cubicBezTo>
                    <a:pt x="3181" y="7363"/>
                    <a:pt x="3907" y="7777"/>
                    <a:pt x="4633" y="7916"/>
                  </a:cubicBezTo>
                  <a:cubicBezTo>
                    <a:pt x="4771" y="8054"/>
                    <a:pt x="4771" y="8054"/>
                    <a:pt x="4909" y="8054"/>
                  </a:cubicBezTo>
                  <a:lnTo>
                    <a:pt x="5047" y="8227"/>
                  </a:lnTo>
                  <a:cubicBezTo>
                    <a:pt x="5186" y="8227"/>
                    <a:pt x="5359" y="8227"/>
                    <a:pt x="5359" y="8054"/>
                  </a:cubicBezTo>
                  <a:cubicBezTo>
                    <a:pt x="5912" y="7639"/>
                    <a:pt x="6361" y="7190"/>
                    <a:pt x="6776" y="6775"/>
                  </a:cubicBezTo>
                  <a:cubicBezTo>
                    <a:pt x="7225" y="6187"/>
                    <a:pt x="7640" y="5773"/>
                    <a:pt x="8089" y="5185"/>
                  </a:cubicBezTo>
                  <a:cubicBezTo>
                    <a:pt x="8227" y="5047"/>
                    <a:pt x="8227" y="4908"/>
                    <a:pt x="8227" y="4770"/>
                  </a:cubicBezTo>
                  <a:lnTo>
                    <a:pt x="8227" y="4597"/>
                  </a:lnTo>
                  <a:lnTo>
                    <a:pt x="8227" y="3180"/>
                  </a:lnTo>
                  <a:cubicBezTo>
                    <a:pt x="8227" y="3042"/>
                    <a:pt x="8089" y="2869"/>
                    <a:pt x="8089" y="2731"/>
                  </a:cubicBezTo>
                  <a:cubicBezTo>
                    <a:pt x="6776" y="1728"/>
                    <a:pt x="5635" y="726"/>
                    <a:pt x="41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8"/>
            <p:cNvSpPr/>
            <p:nvPr/>
          </p:nvSpPr>
          <p:spPr>
            <a:xfrm>
              <a:off x="3644523" y="4039825"/>
              <a:ext cx="147775" cy="147775"/>
            </a:xfrm>
            <a:custGeom>
              <a:avLst/>
              <a:gdLst/>
              <a:ahLst/>
              <a:cxnLst/>
              <a:rect l="l" t="t" r="r" b="b"/>
              <a:pathLst>
                <a:path w="8228" h="8228" extrusionOk="0">
                  <a:moveTo>
                    <a:pt x="3907" y="865"/>
                  </a:moveTo>
                  <a:cubicBezTo>
                    <a:pt x="4183" y="1176"/>
                    <a:pt x="4460" y="1314"/>
                    <a:pt x="4771" y="1452"/>
                  </a:cubicBezTo>
                  <a:cubicBezTo>
                    <a:pt x="5497" y="2040"/>
                    <a:pt x="6361" y="2593"/>
                    <a:pt x="7052" y="3319"/>
                  </a:cubicBezTo>
                  <a:cubicBezTo>
                    <a:pt x="6188" y="4045"/>
                    <a:pt x="5324" y="4771"/>
                    <a:pt x="4632" y="5635"/>
                  </a:cubicBezTo>
                  <a:cubicBezTo>
                    <a:pt x="3768" y="5185"/>
                    <a:pt x="3042" y="4771"/>
                    <a:pt x="2317" y="4321"/>
                  </a:cubicBezTo>
                  <a:cubicBezTo>
                    <a:pt x="1867" y="4045"/>
                    <a:pt x="1452" y="3768"/>
                    <a:pt x="1003" y="3319"/>
                  </a:cubicBezTo>
                  <a:cubicBezTo>
                    <a:pt x="1591" y="2904"/>
                    <a:pt x="2040" y="2317"/>
                    <a:pt x="2593" y="1729"/>
                  </a:cubicBezTo>
                  <a:cubicBezTo>
                    <a:pt x="2904" y="1591"/>
                    <a:pt x="3319" y="1314"/>
                    <a:pt x="3596" y="1176"/>
                  </a:cubicBezTo>
                  <a:cubicBezTo>
                    <a:pt x="3596" y="1003"/>
                    <a:pt x="3596" y="1003"/>
                    <a:pt x="3768" y="1003"/>
                  </a:cubicBezTo>
                  <a:cubicBezTo>
                    <a:pt x="3768" y="1003"/>
                    <a:pt x="3907" y="1003"/>
                    <a:pt x="3907" y="865"/>
                  </a:cubicBezTo>
                  <a:close/>
                  <a:moveTo>
                    <a:pt x="1003" y="4460"/>
                  </a:moveTo>
                  <a:cubicBezTo>
                    <a:pt x="1314" y="4771"/>
                    <a:pt x="1729" y="5047"/>
                    <a:pt x="2040" y="5185"/>
                  </a:cubicBezTo>
                  <a:cubicBezTo>
                    <a:pt x="2731" y="5635"/>
                    <a:pt x="3457" y="6050"/>
                    <a:pt x="4183" y="6361"/>
                  </a:cubicBezTo>
                  <a:cubicBezTo>
                    <a:pt x="4321" y="6637"/>
                    <a:pt x="4321" y="6775"/>
                    <a:pt x="4321" y="7052"/>
                  </a:cubicBezTo>
                  <a:cubicBezTo>
                    <a:pt x="3768" y="6775"/>
                    <a:pt x="3319" y="6499"/>
                    <a:pt x="2731" y="6188"/>
                  </a:cubicBezTo>
                  <a:cubicBezTo>
                    <a:pt x="2178" y="5773"/>
                    <a:pt x="1591" y="5324"/>
                    <a:pt x="1003" y="4909"/>
                  </a:cubicBezTo>
                  <a:cubicBezTo>
                    <a:pt x="1003" y="4771"/>
                    <a:pt x="1003" y="4632"/>
                    <a:pt x="865" y="4460"/>
                  </a:cubicBezTo>
                  <a:close/>
                  <a:moveTo>
                    <a:pt x="7363" y="4183"/>
                  </a:moveTo>
                  <a:lnTo>
                    <a:pt x="7363" y="4771"/>
                  </a:lnTo>
                  <a:cubicBezTo>
                    <a:pt x="7225" y="4909"/>
                    <a:pt x="7052" y="5047"/>
                    <a:pt x="7052" y="5185"/>
                  </a:cubicBezTo>
                  <a:cubicBezTo>
                    <a:pt x="6499" y="5773"/>
                    <a:pt x="5911" y="6499"/>
                    <a:pt x="5186" y="7052"/>
                  </a:cubicBezTo>
                  <a:lnTo>
                    <a:pt x="5186" y="6361"/>
                  </a:lnTo>
                  <a:lnTo>
                    <a:pt x="5186" y="6188"/>
                  </a:lnTo>
                  <a:cubicBezTo>
                    <a:pt x="5773" y="5635"/>
                    <a:pt x="6361" y="5047"/>
                    <a:pt x="6914" y="4632"/>
                  </a:cubicBezTo>
                  <a:cubicBezTo>
                    <a:pt x="7052" y="4460"/>
                    <a:pt x="7225" y="4321"/>
                    <a:pt x="7363" y="4183"/>
                  </a:cubicBezTo>
                  <a:close/>
                  <a:moveTo>
                    <a:pt x="3907" y="1"/>
                  </a:moveTo>
                  <a:cubicBezTo>
                    <a:pt x="3768" y="1"/>
                    <a:pt x="3768" y="139"/>
                    <a:pt x="3596" y="139"/>
                  </a:cubicBezTo>
                  <a:lnTo>
                    <a:pt x="3457" y="139"/>
                  </a:lnTo>
                  <a:cubicBezTo>
                    <a:pt x="3181" y="312"/>
                    <a:pt x="2904" y="450"/>
                    <a:pt x="2593" y="727"/>
                  </a:cubicBezTo>
                  <a:cubicBezTo>
                    <a:pt x="2317" y="865"/>
                    <a:pt x="2178" y="1003"/>
                    <a:pt x="1867" y="1314"/>
                  </a:cubicBezTo>
                  <a:lnTo>
                    <a:pt x="727" y="2455"/>
                  </a:lnTo>
                  <a:cubicBezTo>
                    <a:pt x="588" y="2593"/>
                    <a:pt x="450" y="2731"/>
                    <a:pt x="312" y="2731"/>
                  </a:cubicBezTo>
                  <a:cubicBezTo>
                    <a:pt x="139" y="2904"/>
                    <a:pt x="139" y="3042"/>
                    <a:pt x="139" y="3181"/>
                  </a:cubicBezTo>
                  <a:cubicBezTo>
                    <a:pt x="1" y="3319"/>
                    <a:pt x="1" y="3457"/>
                    <a:pt x="1" y="3595"/>
                  </a:cubicBezTo>
                  <a:cubicBezTo>
                    <a:pt x="1" y="4045"/>
                    <a:pt x="1" y="4460"/>
                    <a:pt x="139" y="5047"/>
                  </a:cubicBezTo>
                  <a:cubicBezTo>
                    <a:pt x="139" y="5185"/>
                    <a:pt x="139" y="5185"/>
                    <a:pt x="312" y="5324"/>
                  </a:cubicBezTo>
                  <a:cubicBezTo>
                    <a:pt x="312" y="5497"/>
                    <a:pt x="312" y="5497"/>
                    <a:pt x="450" y="5497"/>
                  </a:cubicBezTo>
                  <a:cubicBezTo>
                    <a:pt x="1003" y="6050"/>
                    <a:pt x="1729" y="6499"/>
                    <a:pt x="2317" y="6914"/>
                  </a:cubicBezTo>
                  <a:cubicBezTo>
                    <a:pt x="3042" y="7363"/>
                    <a:pt x="3768" y="7778"/>
                    <a:pt x="4632" y="8089"/>
                  </a:cubicBezTo>
                  <a:lnTo>
                    <a:pt x="4771" y="8089"/>
                  </a:lnTo>
                  <a:cubicBezTo>
                    <a:pt x="4909" y="8227"/>
                    <a:pt x="4909" y="8227"/>
                    <a:pt x="5047" y="8227"/>
                  </a:cubicBezTo>
                  <a:lnTo>
                    <a:pt x="5324" y="8227"/>
                  </a:lnTo>
                  <a:cubicBezTo>
                    <a:pt x="5773" y="7778"/>
                    <a:pt x="6188" y="7363"/>
                    <a:pt x="6637" y="6775"/>
                  </a:cubicBezTo>
                  <a:cubicBezTo>
                    <a:pt x="7225" y="6361"/>
                    <a:pt x="7640" y="5773"/>
                    <a:pt x="8089" y="5324"/>
                  </a:cubicBezTo>
                  <a:cubicBezTo>
                    <a:pt x="8227" y="5185"/>
                    <a:pt x="8227" y="5047"/>
                    <a:pt x="8089" y="4909"/>
                  </a:cubicBezTo>
                  <a:cubicBezTo>
                    <a:pt x="8227" y="4771"/>
                    <a:pt x="8227" y="4771"/>
                    <a:pt x="8227" y="4632"/>
                  </a:cubicBezTo>
                  <a:cubicBezTo>
                    <a:pt x="8227" y="4183"/>
                    <a:pt x="8089" y="3768"/>
                    <a:pt x="8089" y="3319"/>
                  </a:cubicBezTo>
                  <a:cubicBezTo>
                    <a:pt x="8089" y="3181"/>
                    <a:pt x="8089" y="3042"/>
                    <a:pt x="7916" y="2904"/>
                  </a:cubicBezTo>
                  <a:cubicBezTo>
                    <a:pt x="6776" y="1867"/>
                    <a:pt x="5497" y="865"/>
                    <a:pt x="41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8"/>
            <p:cNvSpPr/>
            <p:nvPr/>
          </p:nvSpPr>
          <p:spPr>
            <a:xfrm>
              <a:off x="3078370" y="4181997"/>
              <a:ext cx="44092" cy="39117"/>
            </a:xfrm>
            <a:custGeom>
              <a:avLst/>
              <a:gdLst/>
              <a:ahLst/>
              <a:cxnLst/>
              <a:rect l="l" t="t" r="r" b="b"/>
              <a:pathLst>
                <a:path w="2455" h="2178" extrusionOk="0">
                  <a:moveTo>
                    <a:pt x="139" y="0"/>
                  </a:moveTo>
                  <a:lnTo>
                    <a:pt x="0" y="173"/>
                  </a:lnTo>
                  <a:lnTo>
                    <a:pt x="0" y="449"/>
                  </a:lnTo>
                  <a:cubicBezTo>
                    <a:pt x="139" y="726"/>
                    <a:pt x="415" y="1175"/>
                    <a:pt x="553" y="1452"/>
                  </a:cubicBezTo>
                  <a:lnTo>
                    <a:pt x="553" y="1901"/>
                  </a:lnTo>
                  <a:cubicBezTo>
                    <a:pt x="553" y="2039"/>
                    <a:pt x="726" y="2178"/>
                    <a:pt x="864" y="2178"/>
                  </a:cubicBezTo>
                  <a:cubicBezTo>
                    <a:pt x="1141" y="2178"/>
                    <a:pt x="1141" y="2039"/>
                    <a:pt x="1141" y="1901"/>
                  </a:cubicBezTo>
                  <a:lnTo>
                    <a:pt x="1141" y="1452"/>
                  </a:lnTo>
                  <a:cubicBezTo>
                    <a:pt x="1418" y="1590"/>
                    <a:pt x="1729" y="1728"/>
                    <a:pt x="2005" y="1901"/>
                  </a:cubicBezTo>
                  <a:cubicBezTo>
                    <a:pt x="2045" y="1941"/>
                    <a:pt x="2084" y="1958"/>
                    <a:pt x="2124" y="1958"/>
                  </a:cubicBezTo>
                  <a:cubicBezTo>
                    <a:pt x="2225" y="1958"/>
                    <a:pt x="2331" y="1852"/>
                    <a:pt x="2454" y="1728"/>
                  </a:cubicBezTo>
                  <a:cubicBezTo>
                    <a:pt x="2454" y="1590"/>
                    <a:pt x="2454" y="1452"/>
                    <a:pt x="2282" y="1452"/>
                  </a:cubicBezTo>
                  <a:cubicBezTo>
                    <a:pt x="2143" y="1314"/>
                    <a:pt x="2005" y="1314"/>
                    <a:pt x="2005" y="1314"/>
                  </a:cubicBezTo>
                  <a:cubicBezTo>
                    <a:pt x="1590" y="1037"/>
                    <a:pt x="1141" y="726"/>
                    <a:pt x="726" y="311"/>
                  </a:cubicBezTo>
                  <a:lnTo>
                    <a:pt x="726" y="311"/>
                  </a:lnTo>
                  <a:lnTo>
                    <a:pt x="864" y="449"/>
                  </a:lnTo>
                  <a:cubicBezTo>
                    <a:pt x="726" y="311"/>
                    <a:pt x="553" y="173"/>
                    <a:pt x="553" y="173"/>
                  </a:cubicBezTo>
                  <a:lnTo>
                    <a:pt x="41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8"/>
            <p:cNvSpPr/>
            <p:nvPr/>
          </p:nvSpPr>
          <p:spPr>
            <a:xfrm>
              <a:off x="3194463" y="4094460"/>
              <a:ext cx="54634" cy="44092"/>
            </a:xfrm>
            <a:custGeom>
              <a:avLst/>
              <a:gdLst/>
              <a:ahLst/>
              <a:cxnLst/>
              <a:rect l="l" t="t" r="r" b="b"/>
              <a:pathLst>
                <a:path w="3042" h="2455" extrusionOk="0">
                  <a:moveTo>
                    <a:pt x="726" y="0"/>
                  </a:moveTo>
                  <a:cubicBezTo>
                    <a:pt x="588" y="0"/>
                    <a:pt x="449" y="0"/>
                    <a:pt x="449" y="139"/>
                  </a:cubicBezTo>
                  <a:cubicBezTo>
                    <a:pt x="138" y="139"/>
                    <a:pt x="138" y="415"/>
                    <a:pt x="0" y="553"/>
                  </a:cubicBezTo>
                  <a:cubicBezTo>
                    <a:pt x="0" y="726"/>
                    <a:pt x="138" y="1003"/>
                    <a:pt x="138" y="1279"/>
                  </a:cubicBezTo>
                  <a:cubicBezTo>
                    <a:pt x="311" y="1418"/>
                    <a:pt x="449" y="1418"/>
                    <a:pt x="588" y="1418"/>
                  </a:cubicBezTo>
                  <a:cubicBezTo>
                    <a:pt x="726" y="1279"/>
                    <a:pt x="726" y="1141"/>
                    <a:pt x="726" y="1003"/>
                  </a:cubicBezTo>
                  <a:lnTo>
                    <a:pt x="726" y="865"/>
                  </a:lnTo>
                  <a:lnTo>
                    <a:pt x="588" y="726"/>
                  </a:lnTo>
                  <a:lnTo>
                    <a:pt x="588" y="553"/>
                  </a:lnTo>
                  <a:lnTo>
                    <a:pt x="864" y="553"/>
                  </a:lnTo>
                  <a:cubicBezTo>
                    <a:pt x="1002" y="726"/>
                    <a:pt x="1175" y="726"/>
                    <a:pt x="1175" y="726"/>
                  </a:cubicBezTo>
                  <a:cubicBezTo>
                    <a:pt x="1314" y="726"/>
                    <a:pt x="1452" y="865"/>
                    <a:pt x="1452" y="865"/>
                  </a:cubicBezTo>
                  <a:cubicBezTo>
                    <a:pt x="1452" y="1003"/>
                    <a:pt x="1590" y="1003"/>
                    <a:pt x="1590" y="1141"/>
                  </a:cubicBezTo>
                  <a:lnTo>
                    <a:pt x="1728" y="1279"/>
                  </a:lnTo>
                  <a:lnTo>
                    <a:pt x="1728" y="1418"/>
                  </a:lnTo>
                  <a:cubicBezTo>
                    <a:pt x="1590" y="1590"/>
                    <a:pt x="1452" y="1867"/>
                    <a:pt x="1314" y="2005"/>
                  </a:cubicBezTo>
                  <a:lnTo>
                    <a:pt x="1314" y="2282"/>
                  </a:lnTo>
                  <a:cubicBezTo>
                    <a:pt x="1452" y="2455"/>
                    <a:pt x="1590" y="2455"/>
                    <a:pt x="1728" y="2455"/>
                  </a:cubicBezTo>
                  <a:cubicBezTo>
                    <a:pt x="1867" y="2143"/>
                    <a:pt x="2039" y="2005"/>
                    <a:pt x="2178" y="1867"/>
                  </a:cubicBezTo>
                  <a:cubicBezTo>
                    <a:pt x="2178" y="1729"/>
                    <a:pt x="2178" y="1729"/>
                    <a:pt x="2316" y="1729"/>
                  </a:cubicBezTo>
                  <a:lnTo>
                    <a:pt x="2178" y="1729"/>
                  </a:lnTo>
                  <a:cubicBezTo>
                    <a:pt x="2454" y="1590"/>
                    <a:pt x="2731" y="1279"/>
                    <a:pt x="2903" y="1003"/>
                  </a:cubicBezTo>
                  <a:cubicBezTo>
                    <a:pt x="3042" y="865"/>
                    <a:pt x="2903" y="726"/>
                    <a:pt x="2731" y="553"/>
                  </a:cubicBezTo>
                  <a:cubicBezTo>
                    <a:pt x="2592" y="553"/>
                    <a:pt x="2454" y="553"/>
                    <a:pt x="2454" y="726"/>
                  </a:cubicBezTo>
                  <a:cubicBezTo>
                    <a:pt x="2316" y="726"/>
                    <a:pt x="2316" y="865"/>
                    <a:pt x="2178" y="1003"/>
                  </a:cubicBezTo>
                  <a:cubicBezTo>
                    <a:pt x="2178" y="865"/>
                    <a:pt x="2039" y="726"/>
                    <a:pt x="2039" y="553"/>
                  </a:cubicBezTo>
                  <a:cubicBezTo>
                    <a:pt x="1728" y="415"/>
                    <a:pt x="1590" y="277"/>
                    <a:pt x="1452" y="139"/>
                  </a:cubicBezTo>
                  <a:cubicBezTo>
                    <a:pt x="1314" y="139"/>
                    <a:pt x="1002" y="0"/>
                    <a:pt x="8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8"/>
            <p:cNvSpPr/>
            <p:nvPr/>
          </p:nvSpPr>
          <p:spPr>
            <a:xfrm>
              <a:off x="3326685" y="4003815"/>
              <a:ext cx="49067" cy="40841"/>
            </a:xfrm>
            <a:custGeom>
              <a:avLst/>
              <a:gdLst/>
              <a:ahLst/>
              <a:cxnLst/>
              <a:rect l="l" t="t" r="r" b="b"/>
              <a:pathLst>
                <a:path w="2732" h="2274" extrusionOk="0">
                  <a:moveTo>
                    <a:pt x="277" y="1"/>
                  </a:moveTo>
                  <a:cubicBezTo>
                    <a:pt x="277" y="139"/>
                    <a:pt x="139" y="139"/>
                    <a:pt x="139" y="139"/>
                  </a:cubicBezTo>
                  <a:lnTo>
                    <a:pt x="139" y="277"/>
                  </a:lnTo>
                  <a:cubicBezTo>
                    <a:pt x="0" y="416"/>
                    <a:pt x="0" y="416"/>
                    <a:pt x="0" y="589"/>
                  </a:cubicBezTo>
                  <a:cubicBezTo>
                    <a:pt x="0" y="727"/>
                    <a:pt x="139" y="865"/>
                    <a:pt x="139" y="1003"/>
                  </a:cubicBezTo>
                  <a:cubicBezTo>
                    <a:pt x="139" y="1142"/>
                    <a:pt x="277" y="1142"/>
                    <a:pt x="277" y="1142"/>
                  </a:cubicBezTo>
                  <a:cubicBezTo>
                    <a:pt x="346" y="1211"/>
                    <a:pt x="381" y="1245"/>
                    <a:pt x="415" y="1245"/>
                  </a:cubicBezTo>
                  <a:cubicBezTo>
                    <a:pt x="450" y="1245"/>
                    <a:pt x="484" y="1211"/>
                    <a:pt x="553" y="1142"/>
                  </a:cubicBezTo>
                  <a:lnTo>
                    <a:pt x="726" y="1003"/>
                  </a:lnTo>
                  <a:lnTo>
                    <a:pt x="726" y="865"/>
                  </a:lnTo>
                  <a:cubicBezTo>
                    <a:pt x="726" y="727"/>
                    <a:pt x="553" y="727"/>
                    <a:pt x="553" y="589"/>
                  </a:cubicBezTo>
                  <a:lnTo>
                    <a:pt x="726" y="589"/>
                  </a:lnTo>
                  <a:lnTo>
                    <a:pt x="865" y="727"/>
                  </a:lnTo>
                  <a:cubicBezTo>
                    <a:pt x="865" y="865"/>
                    <a:pt x="1003" y="865"/>
                    <a:pt x="1003" y="865"/>
                  </a:cubicBezTo>
                  <a:lnTo>
                    <a:pt x="1003" y="1003"/>
                  </a:lnTo>
                  <a:lnTo>
                    <a:pt x="1003" y="1142"/>
                  </a:lnTo>
                  <a:cubicBezTo>
                    <a:pt x="1003" y="1280"/>
                    <a:pt x="1003" y="1453"/>
                    <a:pt x="1141" y="1453"/>
                  </a:cubicBezTo>
                  <a:cubicBezTo>
                    <a:pt x="1279" y="1453"/>
                    <a:pt x="1418" y="1453"/>
                    <a:pt x="1590" y="1280"/>
                  </a:cubicBezTo>
                  <a:lnTo>
                    <a:pt x="1590" y="1142"/>
                  </a:lnTo>
                  <a:cubicBezTo>
                    <a:pt x="1590" y="1142"/>
                    <a:pt x="1590" y="1003"/>
                    <a:pt x="1729" y="1003"/>
                  </a:cubicBezTo>
                  <a:lnTo>
                    <a:pt x="1867" y="865"/>
                  </a:lnTo>
                  <a:lnTo>
                    <a:pt x="2005" y="865"/>
                  </a:lnTo>
                  <a:lnTo>
                    <a:pt x="2005" y="1003"/>
                  </a:lnTo>
                  <a:lnTo>
                    <a:pt x="2143" y="1003"/>
                  </a:lnTo>
                  <a:lnTo>
                    <a:pt x="2143" y="1142"/>
                  </a:lnTo>
                  <a:lnTo>
                    <a:pt x="2143" y="1280"/>
                  </a:lnTo>
                  <a:cubicBezTo>
                    <a:pt x="2005" y="1280"/>
                    <a:pt x="2005" y="1453"/>
                    <a:pt x="2005" y="1453"/>
                  </a:cubicBezTo>
                  <a:cubicBezTo>
                    <a:pt x="2005" y="1591"/>
                    <a:pt x="1867" y="1729"/>
                    <a:pt x="1867" y="1729"/>
                  </a:cubicBezTo>
                  <a:cubicBezTo>
                    <a:pt x="1729" y="1867"/>
                    <a:pt x="1729" y="2144"/>
                    <a:pt x="1867" y="2144"/>
                  </a:cubicBezTo>
                  <a:cubicBezTo>
                    <a:pt x="1936" y="2230"/>
                    <a:pt x="2005" y="2274"/>
                    <a:pt x="2074" y="2274"/>
                  </a:cubicBezTo>
                  <a:cubicBezTo>
                    <a:pt x="2143" y="2274"/>
                    <a:pt x="2213" y="2230"/>
                    <a:pt x="2282" y="2144"/>
                  </a:cubicBezTo>
                  <a:cubicBezTo>
                    <a:pt x="2455" y="1867"/>
                    <a:pt x="2731" y="1591"/>
                    <a:pt x="2731" y="1142"/>
                  </a:cubicBezTo>
                  <a:cubicBezTo>
                    <a:pt x="2731" y="1003"/>
                    <a:pt x="2731" y="865"/>
                    <a:pt x="2593" y="727"/>
                  </a:cubicBezTo>
                  <a:lnTo>
                    <a:pt x="2282" y="416"/>
                  </a:lnTo>
                  <a:cubicBezTo>
                    <a:pt x="2213" y="347"/>
                    <a:pt x="2109" y="312"/>
                    <a:pt x="1988" y="312"/>
                  </a:cubicBezTo>
                  <a:cubicBezTo>
                    <a:pt x="1867" y="312"/>
                    <a:pt x="1729" y="347"/>
                    <a:pt x="1590" y="416"/>
                  </a:cubicBezTo>
                  <a:lnTo>
                    <a:pt x="1279" y="416"/>
                  </a:lnTo>
                  <a:cubicBezTo>
                    <a:pt x="1279" y="277"/>
                    <a:pt x="1141" y="139"/>
                    <a:pt x="1141" y="139"/>
                  </a:cubicBezTo>
                  <a:cubicBezTo>
                    <a:pt x="1003" y="1"/>
                    <a:pt x="865" y="1"/>
                    <a:pt x="7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8"/>
            <p:cNvSpPr/>
            <p:nvPr/>
          </p:nvSpPr>
          <p:spPr>
            <a:xfrm>
              <a:off x="3191967" y="4267666"/>
              <a:ext cx="54652" cy="33531"/>
            </a:xfrm>
            <a:custGeom>
              <a:avLst/>
              <a:gdLst/>
              <a:ahLst/>
              <a:cxnLst/>
              <a:rect l="l" t="t" r="r" b="b"/>
              <a:pathLst>
                <a:path w="3043" h="1867" extrusionOk="0">
                  <a:moveTo>
                    <a:pt x="1453" y="0"/>
                  </a:moveTo>
                  <a:lnTo>
                    <a:pt x="1314" y="138"/>
                  </a:lnTo>
                  <a:cubicBezTo>
                    <a:pt x="1141" y="277"/>
                    <a:pt x="1141" y="415"/>
                    <a:pt x="1314" y="588"/>
                  </a:cubicBezTo>
                  <a:cubicBezTo>
                    <a:pt x="1314" y="726"/>
                    <a:pt x="1453" y="726"/>
                    <a:pt x="1591" y="864"/>
                  </a:cubicBezTo>
                  <a:cubicBezTo>
                    <a:pt x="1591" y="1002"/>
                    <a:pt x="1453" y="1002"/>
                    <a:pt x="1453" y="1141"/>
                  </a:cubicBezTo>
                  <a:cubicBezTo>
                    <a:pt x="1453" y="1141"/>
                    <a:pt x="1453" y="1279"/>
                    <a:pt x="1314" y="1279"/>
                  </a:cubicBezTo>
                  <a:cubicBezTo>
                    <a:pt x="1141" y="1279"/>
                    <a:pt x="1141" y="1279"/>
                    <a:pt x="1141" y="1141"/>
                  </a:cubicBezTo>
                  <a:cubicBezTo>
                    <a:pt x="865" y="1002"/>
                    <a:pt x="727" y="588"/>
                    <a:pt x="450" y="277"/>
                  </a:cubicBezTo>
                  <a:lnTo>
                    <a:pt x="277" y="138"/>
                  </a:lnTo>
                  <a:cubicBezTo>
                    <a:pt x="139" y="138"/>
                    <a:pt x="139" y="277"/>
                    <a:pt x="1" y="277"/>
                  </a:cubicBezTo>
                  <a:lnTo>
                    <a:pt x="1" y="415"/>
                  </a:lnTo>
                  <a:lnTo>
                    <a:pt x="1" y="726"/>
                  </a:lnTo>
                  <a:cubicBezTo>
                    <a:pt x="139" y="864"/>
                    <a:pt x="277" y="1141"/>
                    <a:pt x="450" y="1279"/>
                  </a:cubicBezTo>
                  <a:cubicBezTo>
                    <a:pt x="588" y="1590"/>
                    <a:pt x="865" y="1728"/>
                    <a:pt x="1003" y="1867"/>
                  </a:cubicBezTo>
                  <a:cubicBezTo>
                    <a:pt x="1141" y="1867"/>
                    <a:pt x="1453" y="1867"/>
                    <a:pt x="1591" y="1728"/>
                  </a:cubicBezTo>
                  <a:cubicBezTo>
                    <a:pt x="1867" y="1728"/>
                    <a:pt x="1867" y="1452"/>
                    <a:pt x="2006" y="1279"/>
                  </a:cubicBezTo>
                  <a:lnTo>
                    <a:pt x="2455" y="1728"/>
                  </a:lnTo>
                  <a:cubicBezTo>
                    <a:pt x="2495" y="1769"/>
                    <a:pt x="2548" y="1786"/>
                    <a:pt x="2602" y="1786"/>
                  </a:cubicBezTo>
                  <a:cubicBezTo>
                    <a:pt x="2731" y="1786"/>
                    <a:pt x="2870" y="1688"/>
                    <a:pt x="2870" y="1590"/>
                  </a:cubicBezTo>
                  <a:cubicBezTo>
                    <a:pt x="3042" y="1590"/>
                    <a:pt x="3042" y="1279"/>
                    <a:pt x="2870" y="1279"/>
                  </a:cubicBezTo>
                  <a:cubicBezTo>
                    <a:pt x="2593" y="1141"/>
                    <a:pt x="2455" y="864"/>
                    <a:pt x="2178" y="726"/>
                  </a:cubicBezTo>
                  <a:cubicBezTo>
                    <a:pt x="2006" y="588"/>
                    <a:pt x="1867" y="277"/>
                    <a:pt x="1729" y="138"/>
                  </a:cubicBezTo>
                  <a:cubicBezTo>
                    <a:pt x="1591" y="138"/>
                    <a:pt x="1591" y="0"/>
                    <a:pt x="14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8"/>
            <p:cNvSpPr/>
            <p:nvPr/>
          </p:nvSpPr>
          <p:spPr>
            <a:xfrm>
              <a:off x="3313646" y="4177022"/>
              <a:ext cx="46570" cy="39135"/>
            </a:xfrm>
            <a:custGeom>
              <a:avLst/>
              <a:gdLst/>
              <a:ahLst/>
              <a:cxnLst/>
              <a:rect l="l" t="t" r="r" b="b"/>
              <a:pathLst>
                <a:path w="2593" h="2179" extrusionOk="0">
                  <a:moveTo>
                    <a:pt x="865" y="1"/>
                  </a:moveTo>
                  <a:cubicBezTo>
                    <a:pt x="726" y="1"/>
                    <a:pt x="726" y="1"/>
                    <a:pt x="588" y="139"/>
                  </a:cubicBezTo>
                  <a:cubicBezTo>
                    <a:pt x="415" y="450"/>
                    <a:pt x="277" y="726"/>
                    <a:pt x="1" y="1003"/>
                  </a:cubicBezTo>
                  <a:lnTo>
                    <a:pt x="1" y="1314"/>
                  </a:lnTo>
                  <a:cubicBezTo>
                    <a:pt x="139" y="1314"/>
                    <a:pt x="139" y="1314"/>
                    <a:pt x="139" y="1452"/>
                  </a:cubicBezTo>
                  <a:cubicBezTo>
                    <a:pt x="277" y="1591"/>
                    <a:pt x="415" y="1729"/>
                    <a:pt x="588" y="1729"/>
                  </a:cubicBezTo>
                  <a:cubicBezTo>
                    <a:pt x="726" y="1867"/>
                    <a:pt x="726" y="1867"/>
                    <a:pt x="865" y="1867"/>
                  </a:cubicBezTo>
                  <a:cubicBezTo>
                    <a:pt x="1003" y="1867"/>
                    <a:pt x="1003" y="1729"/>
                    <a:pt x="1003" y="1591"/>
                  </a:cubicBezTo>
                  <a:lnTo>
                    <a:pt x="1141" y="1591"/>
                  </a:lnTo>
                  <a:cubicBezTo>
                    <a:pt x="1141" y="1591"/>
                    <a:pt x="1141" y="1452"/>
                    <a:pt x="1279" y="1452"/>
                  </a:cubicBezTo>
                  <a:lnTo>
                    <a:pt x="1279" y="1314"/>
                  </a:lnTo>
                  <a:lnTo>
                    <a:pt x="1452" y="1314"/>
                  </a:lnTo>
                  <a:lnTo>
                    <a:pt x="1591" y="1141"/>
                  </a:lnTo>
                  <a:lnTo>
                    <a:pt x="1729" y="1141"/>
                  </a:lnTo>
                  <a:cubicBezTo>
                    <a:pt x="1729" y="1314"/>
                    <a:pt x="1867" y="1314"/>
                    <a:pt x="1867" y="1314"/>
                  </a:cubicBezTo>
                  <a:lnTo>
                    <a:pt x="2005" y="1452"/>
                  </a:lnTo>
                  <a:lnTo>
                    <a:pt x="1867" y="1452"/>
                  </a:lnTo>
                  <a:lnTo>
                    <a:pt x="1867" y="1591"/>
                  </a:lnTo>
                  <a:cubicBezTo>
                    <a:pt x="1729" y="1729"/>
                    <a:pt x="1729" y="1729"/>
                    <a:pt x="1729" y="1867"/>
                  </a:cubicBezTo>
                  <a:lnTo>
                    <a:pt x="1729" y="2005"/>
                  </a:lnTo>
                  <a:cubicBezTo>
                    <a:pt x="1867" y="2178"/>
                    <a:pt x="1867" y="2178"/>
                    <a:pt x="2005" y="2178"/>
                  </a:cubicBezTo>
                  <a:lnTo>
                    <a:pt x="2144" y="2178"/>
                  </a:lnTo>
                  <a:cubicBezTo>
                    <a:pt x="2316" y="2005"/>
                    <a:pt x="2316" y="2005"/>
                    <a:pt x="2316" y="1867"/>
                  </a:cubicBezTo>
                  <a:cubicBezTo>
                    <a:pt x="2455" y="1867"/>
                    <a:pt x="2455" y="1729"/>
                    <a:pt x="2455" y="1729"/>
                  </a:cubicBezTo>
                  <a:cubicBezTo>
                    <a:pt x="2593" y="1591"/>
                    <a:pt x="2593" y="1452"/>
                    <a:pt x="2593" y="1314"/>
                  </a:cubicBezTo>
                  <a:cubicBezTo>
                    <a:pt x="2455" y="1141"/>
                    <a:pt x="2455" y="1003"/>
                    <a:pt x="2316" y="1003"/>
                  </a:cubicBezTo>
                  <a:cubicBezTo>
                    <a:pt x="2316" y="865"/>
                    <a:pt x="2144" y="726"/>
                    <a:pt x="2005" y="726"/>
                  </a:cubicBezTo>
                  <a:cubicBezTo>
                    <a:pt x="1867" y="588"/>
                    <a:pt x="1729" y="588"/>
                    <a:pt x="1729" y="588"/>
                  </a:cubicBezTo>
                  <a:lnTo>
                    <a:pt x="1591" y="588"/>
                  </a:lnTo>
                  <a:cubicBezTo>
                    <a:pt x="1452" y="588"/>
                    <a:pt x="1279" y="726"/>
                    <a:pt x="1279" y="726"/>
                  </a:cubicBezTo>
                  <a:cubicBezTo>
                    <a:pt x="1003" y="726"/>
                    <a:pt x="1003" y="865"/>
                    <a:pt x="865" y="1003"/>
                  </a:cubicBezTo>
                  <a:cubicBezTo>
                    <a:pt x="836" y="1003"/>
                    <a:pt x="813" y="1003"/>
                    <a:pt x="795" y="1004"/>
                  </a:cubicBezTo>
                  <a:lnTo>
                    <a:pt x="795" y="1004"/>
                  </a:lnTo>
                  <a:cubicBezTo>
                    <a:pt x="911" y="777"/>
                    <a:pt x="1026" y="565"/>
                    <a:pt x="1141" y="450"/>
                  </a:cubicBezTo>
                  <a:cubicBezTo>
                    <a:pt x="1141" y="277"/>
                    <a:pt x="1141" y="139"/>
                    <a:pt x="10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8"/>
            <p:cNvSpPr/>
            <p:nvPr/>
          </p:nvSpPr>
          <p:spPr>
            <a:xfrm>
              <a:off x="3450842" y="4083899"/>
              <a:ext cx="40985" cy="44092"/>
            </a:xfrm>
            <a:custGeom>
              <a:avLst/>
              <a:gdLst/>
              <a:ahLst/>
              <a:cxnLst/>
              <a:rect l="l" t="t" r="r" b="b"/>
              <a:pathLst>
                <a:path w="2282" h="2455" extrusionOk="0">
                  <a:moveTo>
                    <a:pt x="1729" y="1314"/>
                  </a:moveTo>
                  <a:lnTo>
                    <a:pt x="1729" y="1453"/>
                  </a:lnTo>
                  <a:lnTo>
                    <a:pt x="1729" y="1591"/>
                  </a:lnTo>
                  <a:lnTo>
                    <a:pt x="1590" y="1591"/>
                  </a:lnTo>
                  <a:lnTo>
                    <a:pt x="1590" y="1729"/>
                  </a:lnTo>
                  <a:lnTo>
                    <a:pt x="1279" y="1729"/>
                  </a:lnTo>
                  <a:lnTo>
                    <a:pt x="1279" y="1591"/>
                  </a:lnTo>
                  <a:cubicBezTo>
                    <a:pt x="1418" y="1591"/>
                    <a:pt x="1418" y="1453"/>
                    <a:pt x="1418" y="1453"/>
                  </a:cubicBezTo>
                  <a:lnTo>
                    <a:pt x="1418" y="1314"/>
                  </a:lnTo>
                  <a:close/>
                  <a:moveTo>
                    <a:pt x="277" y="1"/>
                  </a:moveTo>
                  <a:lnTo>
                    <a:pt x="0" y="277"/>
                  </a:lnTo>
                  <a:lnTo>
                    <a:pt x="0" y="1141"/>
                  </a:lnTo>
                  <a:cubicBezTo>
                    <a:pt x="139" y="1453"/>
                    <a:pt x="277" y="1729"/>
                    <a:pt x="415" y="2006"/>
                  </a:cubicBezTo>
                  <a:cubicBezTo>
                    <a:pt x="726" y="2317"/>
                    <a:pt x="1003" y="2455"/>
                    <a:pt x="1279" y="2455"/>
                  </a:cubicBezTo>
                  <a:cubicBezTo>
                    <a:pt x="1418" y="2317"/>
                    <a:pt x="1590" y="2317"/>
                    <a:pt x="1729" y="2317"/>
                  </a:cubicBezTo>
                  <a:cubicBezTo>
                    <a:pt x="1867" y="2178"/>
                    <a:pt x="2005" y="2006"/>
                    <a:pt x="2143" y="1867"/>
                  </a:cubicBezTo>
                  <a:cubicBezTo>
                    <a:pt x="2143" y="1867"/>
                    <a:pt x="2282" y="1729"/>
                    <a:pt x="2282" y="1591"/>
                  </a:cubicBezTo>
                  <a:lnTo>
                    <a:pt x="2282" y="1314"/>
                  </a:lnTo>
                  <a:cubicBezTo>
                    <a:pt x="2282" y="1141"/>
                    <a:pt x="2143" y="1003"/>
                    <a:pt x="2143" y="1003"/>
                  </a:cubicBezTo>
                  <a:lnTo>
                    <a:pt x="1867" y="727"/>
                  </a:lnTo>
                  <a:lnTo>
                    <a:pt x="1279" y="727"/>
                  </a:lnTo>
                  <a:cubicBezTo>
                    <a:pt x="1279" y="727"/>
                    <a:pt x="1279" y="865"/>
                    <a:pt x="1141" y="865"/>
                  </a:cubicBezTo>
                  <a:lnTo>
                    <a:pt x="1003" y="1003"/>
                  </a:lnTo>
                  <a:lnTo>
                    <a:pt x="1003" y="1141"/>
                  </a:lnTo>
                  <a:cubicBezTo>
                    <a:pt x="865" y="1314"/>
                    <a:pt x="865" y="1453"/>
                    <a:pt x="865" y="1453"/>
                  </a:cubicBezTo>
                  <a:lnTo>
                    <a:pt x="726" y="1453"/>
                  </a:lnTo>
                  <a:cubicBezTo>
                    <a:pt x="726" y="1314"/>
                    <a:pt x="553" y="1141"/>
                    <a:pt x="553" y="1141"/>
                  </a:cubicBezTo>
                  <a:lnTo>
                    <a:pt x="553" y="865"/>
                  </a:lnTo>
                  <a:lnTo>
                    <a:pt x="553" y="588"/>
                  </a:lnTo>
                  <a:lnTo>
                    <a:pt x="553" y="450"/>
                  </a:lnTo>
                  <a:cubicBezTo>
                    <a:pt x="726" y="277"/>
                    <a:pt x="553" y="139"/>
                    <a:pt x="4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8"/>
            <p:cNvSpPr/>
            <p:nvPr/>
          </p:nvSpPr>
          <p:spPr>
            <a:xfrm>
              <a:off x="3313646" y="4347731"/>
              <a:ext cx="49067" cy="35417"/>
            </a:xfrm>
            <a:custGeom>
              <a:avLst/>
              <a:gdLst/>
              <a:ahLst/>
              <a:cxnLst/>
              <a:rect l="l" t="t" r="r" b="b"/>
              <a:pathLst>
                <a:path w="2732" h="1972" extrusionOk="0">
                  <a:moveTo>
                    <a:pt x="865" y="1"/>
                  </a:moveTo>
                  <a:cubicBezTo>
                    <a:pt x="865" y="139"/>
                    <a:pt x="726" y="139"/>
                    <a:pt x="726" y="139"/>
                  </a:cubicBezTo>
                  <a:lnTo>
                    <a:pt x="588" y="277"/>
                  </a:lnTo>
                  <a:cubicBezTo>
                    <a:pt x="415" y="277"/>
                    <a:pt x="415" y="450"/>
                    <a:pt x="415" y="450"/>
                  </a:cubicBezTo>
                  <a:cubicBezTo>
                    <a:pt x="277" y="589"/>
                    <a:pt x="139" y="727"/>
                    <a:pt x="139" y="727"/>
                  </a:cubicBezTo>
                  <a:cubicBezTo>
                    <a:pt x="1" y="865"/>
                    <a:pt x="1" y="1142"/>
                    <a:pt x="139" y="1142"/>
                  </a:cubicBezTo>
                  <a:cubicBezTo>
                    <a:pt x="208" y="1228"/>
                    <a:pt x="320" y="1271"/>
                    <a:pt x="415" y="1271"/>
                  </a:cubicBezTo>
                  <a:cubicBezTo>
                    <a:pt x="510" y="1271"/>
                    <a:pt x="588" y="1228"/>
                    <a:pt x="588" y="1142"/>
                  </a:cubicBezTo>
                  <a:cubicBezTo>
                    <a:pt x="726" y="1003"/>
                    <a:pt x="726" y="865"/>
                    <a:pt x="865" y="727"/>
                  </a:cubicBezTo>
                  <a:cubicBezTo>
                    <a:pt x="865" y="727"/>
                    <a:pt x="1003" y="727"/>
                    <a:pt x="1003" y="589"/>
                  </a:cubicBezTo>
                  <a:lnTo>
                    <a:pt x="1279" y="589"/>
                  </a:lnTo>
                  <a:cubicBezTo>
                    <a:pt x="1279" y="589"/>
                    <a:pt x="1279" y="727"/>
                    <a:pt x="1452" y="727"/>
                  </a:cubicBezTo>
                  <a:cubicBezTo>
                    <a:pt x="1591" y="865"/>
                    <a:pt x="1591" y="1003"/>
                    <a:pt x="1729" y="1142"/>
                  </a:cubicBezTo>
                  <a:cubicBezTo>
                    <a:pt x="1867" y="1453"/>
                    <a:pt x="2005" y="1591"/>
                    <a:pt x="2144" y="1867"/>
                  </a:cubicBezTo>
                  <a:cubicBezTo>
                    <a:pt x="2230" y="1937"/>
                    <a:pt x="2308" y="1971"/>
                    <a:pt x="2381" y="1971"/>
                  </a:cubicBezTo>
                  <a:cubicBezTo>
                    <a:pt x="2455" y="1971"/>
                    <a:pt x="2524" y="1937"/>
                    <a:pt x="2593" y="1867"/>
                  </a:cubicBezTo>
                  <a:cubicBezTo>
                    <a:pt x="2731" y="1867"/>
                    <a:pt x="2731" y="1729"/>
                    <a:pt x="2731" y="1729"/>
                  </a:cubicBezTo>
                  <a:lnTo>
                    <a:pt x="2731" y="1453"/>
                  </a:lnTo>
                  <a:cubicBezTo>
                    <a:pt x="2455" y="1142"/>
                    <a:pt x="2316" y="865"/>
                    <a:pt x="2144" y="727"/>
                  </a:cubicBezTo>
                  <a:cubicBezTo>
                    <a:pt x="2005" y="450"/>
                    <a:pt x="1729" y="139"/>
                    <a:pt x="1591" y="139"/>
                  </a:cubicBezTo>
                  <a:cubicBezTo>
                    <a:pt x="1452" y="1"/>
                    <a:pt x="1279" y="1"/>
                    <a:pt x="12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8"/>
            <p:cNvSpPr/>
            <p:nvPr/>
          </p:nvSpPr>
          <p:spPr>
            <a:xfrm>
              <a:off x="3440282" y="4254627"/>
              <a:ext cx="54652" cy="48169"/>
            </a:xfrm>
            <a:custGeom>
              <a:avLst/>
              <a:gdLst/>
              <a:ahLst/>
              <a:cxnLst/>
              <a:rect l="l" t="t" r="r" b="b"/>
              <a:pathLst>
                <a:path w="3043" h="2682" extrusionOk="0">
                  <a:moveTo>
                    <a:pt x="1141" y="588"/>
                  </a:moveTo>
                  <a:lnTo>
                    <a:pt x="1141" y="726"/>
                  </a:lnTo>
                  <a:lnTo>
                    <a:pt x="1314" y="726"/>
                  </a:lnTo>
                  <a:lnTo>
                    <a:pt x="1314" y="864"/>
                  </a:lnTo>
                  <a:lnTo>
                    <a:pt x="1314" y="1003"/>
                  </a:lnTo>
                  <a:cubicBezTo>
                    <a:pt x="1314" y="1141"/>
                    <a:pt x="1141" y="1141"/>
                    <a:pt x="1141" y="1141"/>
                  </a:cubicBezTo>
                  <a:lnTo>
                    <a:pt x="1003" y="1314"/>
                  </a:lnTo>
                  <a:lnTo>
                    <a:pt x="727" y="1314"/>
                  </a:lnTo>
                  <a:lnTo>
                    <a:pt x="727" y="1141"/>
                  </a:lnTo>
                  <a:lnTo>
                    <a:pt x="588" y="1141"/>
                  </a:lnTo>
                  <a:lnTo>
                    <a:pt x="588" y="1003"/>
                  </a:lnTo>
                  <a:cubicBezTo>
                    <a:pt x="588" y="864"/>
                    <a:pt x="588" y="864"/>
                    <a:pt x="727" y="864"/>
                  </a:cubicBezTo>
                  <a:lnTo>
                    <a:pt x="727" y="726"/>
                  </a:lnTo>
                  <a:cubicBezTo>
                    <a:pt x="727" y="726"/>
                    <a:pt x="865" y="726"/>
                    <a:pt x="865" y="588"/>
                  </a:cubicBezTo>
                  <a:close/>
                  <a:moveTo>
                    <a:pt x="2178" y="1314"/>
                  </a:moveTo>
                  <a:lnTo>
                    <a:pt x="2317" y="1452"/>
                  </a:lnTo>
                  <a:lnTo>
                    <a:pt x="2317" y="1590"/>
                  </a:lnTo>
                  <a:lnTo>
                    <a:pt x="2317" y="1728"/>
                  </a:lnTo>
                  <a:lnTo>
                    <a:pt x="2317" y="1867"/>
                  </a:lnTo>
                  <a:lnTo>
                    <a:pt x="2178" y="1867"/>
                  </a:lnTo>
                  <a:cubicBezTo>
                    <a:pt x="2178" y="2005"/>
                    <a:pt x="2006" y="2005"/>
                    <a:pt x="2006" y="2005"/>
                  </a:cubicBezTo>
                  <a:cubicBezTo>
                    <a:pt x="2006" y="2005"/>
                    <a:pt x="2006" y="2178"/>
                    <a:pt x="1867" y="2178"/>
                  </a:cubicBezTo>
                  <a:cubicBezTo>
                    <a:pt x="1729" y="2178"/>
                    <a:pt x="1729" y="2178"/>
                    <a:pt x="1729" y="2005"/>
                  </a:cubicBezTo>
                  <a:lnTo>
                    <a:pt x="1729" y="1867"/>
                  </a:lnTo>
                  <a:cubicBezTo>
                    <a:pt x="1729" y="1728"/>
                    <a:pt x="1729" y="1728"/>
                    <a:pt x="1867" y="1590"/>
                  </a:cubicBezTo>
                  <a:lnTo>
                    <a:pt x="1867" y="1452"/>
                  </a:lnTo>
                  <a:lnTo>
                    <a:pt x="2006" y="1452"/>
                  </a:lnTo>
                  <a:lnTo>
                    <a:pt x="2006" y="1314"/>
                  </a:lnTo>
                  <a:close/>
                  <a:moveTo>
                    <a:pt x="865" y="0"/>
                  </a:moveTo>
                  <a:lnTo>
                    <a:pt x="865" y="138"/>
                  </a:lnTo>
                  <a:lnTo>
                    <a:pt x="588" y="138"/>
                  </a:lnTo>
                  <a:cubicBezTo>
                    <a:pt x="139" y="450"/>
                    <a:pt x="1" y="864"/>
                    <a:pt x="1" y="1314"/>
                  </a:cubicBezTo>
                  <a:cubicBezTo>
                    <a:pt x="139" y="1452"/>
                    <a:pt x="139" y="1590"/>
                    <a:pt x="277" y="1728"/>
                  </a:cubicBezTo>
                  <a:cubicBezTo>
                    <a:pt x="450" y="1728"/>
                    <a:pt x="450" y="1867"/>
                    <a:pt x="588" y="1867"/>
                  </a:cubicBezTo>
                  <a:lnTo>
                    <a:pt x="1141" y="1867"/>
                  </a:lnTo>
                  <a:lnTo>
                    <a:pt x="1141" y="2005"/>
                  </a:lnTo>
                  <a:cubicBezTo>
                    <a:pt x="1141" y="2178"/>
                    <a:pt x="1141" y="2316"/>
                    <a:pt x="1314" y="2454"/>
                  </a:cubicBezTo>
                  <a:cubicBezTo>
                    <a:pt x="1314" y="2454"/>
                    <a:pt x="1453" y="2593"/>
                    <a:pt x="1591" y="2593"/>
                  </a:cubicBezTo>
                  <a:cubicBezTo>
                    <a:pt x="1684" y="2654"/>
                    <a:pt x="1785" y="2682"/>
                    <a:pt x="1888" y="2682"/>
                  </a:cubicBezTo>
                  <a:cubicBezTo>
                    <a:pt x="2246" y="2682"/>
                    <a:pt x="2624" y="2354"/>
                    <a:pt x="2731" y="2005"/>
                  </a:cubicBezTo>
                  <a:cubicBezTo>
                    <a:pt x="3043" y="1728"/>
                    <a:pt x="2870" y="1314"/>
                    <a:pt x="2731" y="1003"/>
                  </a:cubicBezTo>
                  <a:cubicBezTo>
                    <a:pt x="2593" y="864"/>
                    <a:pt x="2317" y="726"/>
                    <a:pt x="2178" y="726"/>
                  </a:cubicBezTo>
                  <a:cubicBezTo>
                    <a:pt x="2006" y="726"/>
                    <a:pt x="2006" y="726"/>
                    <a:pt x="1867" y="864"/>
                  </a:cubicBezTo>
                  <a:lnTo>
                    <a:pt x="1867" y="726"/>
                  </a:lnTo>
                  <a:cubicBezTo>
                    <a:pt x="1867" y="588"/>
                    <a:pt x="1729" y="588"/>
                    <a:pt x="1729" y="450"/>
                  </a:cubicBezTo>
                  <a:cubicBezTo>
                    <a:pt x="1591" y="277"/>
                    <a:pt x="1453" y="138"/>
                    <a:pt x="11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8"/>
            <p:cNvSpPr/>
            <p:nvPr/>
          </p:nvSpPr>
          <p:spPr>
            <a:xfrm>
              <a:off x="3471335" y="4290619"/>
              <a:ext cx="18" cy="3125"/>
            </a:xfrm>
            <a:custGeom>
              <a:avLst/>
              <a:gdLst/>
              <a:ahLst/>
              <a:cxnLst/>
              <a:rect l="l" t="t" r="r" b="b"/>
              <a:pathLst>
                <a:path w="1" h="174" extrusionOk="0">
                  <a:moveTo>
                    <a:pt x="0" y="1"/>
                  </a:moveTo>
                  <a:lnTo>
                    <a:pt x="0" y="174"/>
                  </a:lnTo>
                  <a:lnTo>
                    <a:pt x="0" y="17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8"/>
            <p:cNvSpPr/>
            <p:nvPr/>
          </p:nvSpPr>
          <p:spPr>
            <a:xfrm>
              <a:off x="3569414" y="4166461"/>
              <a:ext cx="54652" cy="34178"/>
            </a:xfrm>
            <a:custGeom>
              <a:avLst/>
              <a:gdLst/>
              <a:ahLst/>
              <a:cxnLst/>
              <a:rect l="l" t="t" r="r" b="b"/>
              <a:pathLst>
                <a:path w="3043" h="1903" extrusionOk="0">
                  <a:moveTo>
                    <a:pt x="1037" y="589"/>
                  </a:moveTo>
                  <a:lnTo>
                    <a:pt x="1176" y="727"/>
                  </a:lnTo>
                  <a:lnTo>
                    <a:pt x="1176" y="865"/>
                  </a:lnTo>
                  <a:lnTo>
                    <a:pt x="1176" y="1038"/>
                  </a:lnTo>
                  <a:lnTo>
                    <a:pt x="1176" y="1176"/>
                  </a:lnTo>
                  <a:lnTo>
                    <a:pt x="1037" y="1176"/>
                  </a:lnTo>
                  <a:lnTo>
                    <a:pt x="1037" y="1314"/>
                  </a:lnTo>
                  <a:lnTo>
                    <a:pt x="864" y="1314"/>
                  </a:lnTo>
                  <a:lnTo>
                    <a:pt x="726" y="1176"/>
                  </a:lnTo>
                  <a:lnTo>
                    <a:pt x="588" y="1176"/>
                  </a:lnTo>
                  <a:lnTo>
                    <a:pt x="588" y="1038"/>
                  </a:lnTo>
                  <a:cubicBezTo>
                    <a:pt x="588" y="865"/>
                    <a:pt x="726" y="865"/>
                    <a:pt x="726" y="865"/>
                  </a:cubicBezTo>
                  <a:lnTo>
                    <a:pt x="726" y="727"/>
                  </a:lnTo>
                  <a:cubicBezTo>
                    <a:pt x="726" y="727"/>
                    <a:pt x="864" y="727"/>
                    <a:pt x="864" y="589"/>
                  </a:cubicBezTo>
                  <a:close/>
                  <a:moveTo>
                    <a:pt x="1037" y="1"/>
                  </a:moveTo>
                  <a:cubicBezTo>
                    <a:pt x="726" y="1"/>
                    <a:pt x="588" y="174"/>
                    <a:pt x="450" y="312"/>
                  </a:cubicBezTo>
                  <a:lnTo>
                    <a:pt x="0" y="727"/>
                  </a:lnTo>
                  <a:lnTo>
                    <a:pt x="0" y="1038"/>
                  </a:lnTo>
                  <a:cubicBezTo>
                    <a:pt x="0" y="1176"/>
                    <a:pt x="0" y="1314"/>
                    <a:pt x="173" y="1314"/>
                  </a:cubicBezTo>
                  <a:cubicBezTo>
                    <a:pt x="173" y="1453"/>
                    <a:pt x="173" y="1453"/>
                    <a:pt x="311" y="1591"/>
                  </a:cubicBezTo>
                  <a:cubicBezTo>
                    <a:pt x="311" y="1591"/>
                    <a:pt x="450" y="1729"/>
                    <a:pt x="588" y="1729"/>
                  </a:cubicBezTo>
                  <a:cubicBezTo>
                    <a:pt x="726" y="1902"/>
                    <a:pt x="726" y="1902"/>
                    <a:pt x="864" y="1902"/>
                  </a:cubicBezTo>
                  <a:cubicBezTo>
                    <a:pt x="1037" y="1902"/>
                    <a:pt x="1176" y="1902"/>
                    <a:pt x="1176" y="1729"/>
                  </a:cubicBezTo>
                  <a:cubicBezTo>
                    <a:pt x="1314" y="1729"/>
                    <a:pt x="1452" y="1729"/>
                    <a:pt x="1452" y="1591"/>
                  </a:cubicBezTo>
                  <a:cubicBezTo>
                    <a:pt x="1590" y="1591"/>
                    <a:pt x="1590" y="1453"/>
                    <a:pt x="1590" y="1314"/>
                  </a:cubicBezTo>
                  <a:cubicBezTo>
                    <a:pt x="1729" y="1314"/>
                    <a:pt x="1729" y="1176"/>
                    <a:pt x="1729" y="1038"/>
                  </a:cubicBezTo>
                  <a:lnTo>
                    <a:pt x="1729" y="865"/>
                  </a:lnTo>
                  <a:cubicBezTo>
                    <a:pt x="2040" y="1038"/>
                    <a:pt x="2178" y="1176"/>
                    <a:pt x="2454" y="1314"/>
                  </a:cubicBezTo>
                  <a:cubicBezTo>
                    <a:pt x="2524" y="1384"/>
                    <a:pt x="2601" y="1418"/>
                    <a:pt x="2679" y="1418"/>
                  </a:cubicBezTo>
                  <a:cubicBezTo>
                    <a:pt x="2757" y="1418"/>
                    <a:pt x="2835" y="1384"/>
                    <a:pt x="2904" y="1314"/>
                  </a:cubicBezTo>
                  <a:cubicBezTo>
                    <a:pt x="3042" y="1176"/>
                    <a:pt x="2904" y="865"/>
                    <a:pt x="2766" y="865"/>
                  </a:cubicBezTo>
                  <a:cubicBezTo>
                    <a:pt x="2316" y="589"/>
                    <a:pt x="1901" y="174"/>
                    <a:pt x="13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8"/>
            <p:cNvSpPr/>
            <p:nvPr/>
          </p:nvSpPr>
          <p:spPr>
            <a:xfrm>
              <a:off x="2951734" y="4112455"/>
              <a:ext cx="27946" cy="33549"/>
            </a:xfrm>
            <a:custGeom>
              <a:avLst/>
              <a:gdLst/>
              <a:ahLst/>
              <a:cxnLst/>
              <a:rect l="l" t="t" r="r" b="b"/>
              <a:pathLst>
                <a:path w="1556" h="1868" extrusionOk="0">
                  <a:moveTo>
                    <a:pt x="691" y="588"/>
                  </a:moveTo>
                  <a:lnTo>
                    <a:pt x="691" y="727"/>
                  </a:lnTo>
                  <a:lnTo>
                    <a:pt x="864" y="727"/>
                  </a:lnTo>
                  <a:lnTo>
                    <a:pt x="864" y="865"/>
                  </a:lnTo>
                  <a:cubicBezTo>
                    <a:pt x="1002" y="865"/>
                    <a:pt x="1002" y="1003"/>
                    <a:pt x="1002" y="1003"/>
                  </a:cubicBezTo>
                  <a:lnTo>
                    <a:pt x="1002" y="1141"/>
                  </a:lnTo>
                  <a:lnTo>
                    <a:pt x="864" y="1141"/>
                  </a:lnTo>
                  <a:lnTo>
                    <a:pt x="864" y="1280"/>
                  </a:lnTo>
                  <a:lnTo>
                    <a:pt x="691" y="1280"/>
                  </a:lnTo>
                  <a:cubicBezTo>
                    <a:pt x="691" y="1280"/>
                    <a:pt x="553" y="1280"/>
                    <a:pt x="553" y="1141"/>
                  </a:cubicBezTo>
                  <a:lnTo>
                    <a:pt x="553" y="1003"/>
                  </a:lnTo>
                  <a:lnTo>
                    <a:pt x="553" y="865"/>
                  </a:lnTo>
                  <a:lnTo>
                    <a:pt x="553" y="727"/>
                  </a:lnTo>
                  <a:lnTo>
                    <a:pt x="691" y="588"/>
                  </a:lnTo>
                  <a:close/>
                  <a:moveTo>
                    <a:pt x="553" y="1"/>
                  </a:moveTo>
                  <a:cubicBezTo>
                    <a:pt x="415" y="1"/>
                    <a:pt x="415" y="1"/>
                    <a:pt x="277" y="139"/>
                  </a:cubicBezTo>
                  <a:cubicBezTo>
                    <a:pt x="277" y="139"/>
                    <a:pt x="277" y="277"/>
                    <a:pt x="138" y="277"/>
                  </a:cubicBezTo>
                  <a:cubicBezTo>
                    <a:pt x="138" y="416"/>
                    <a:pt x="0" y="416"/>
                    <a:pt x="0" y="588"/>
                  </a:cubicBezTo>
                  <a:lnTo>
                    <a:pt x="0" y="1141"/>
                  </a:lnTo>
                  <a:cubicBezTo>
                    <a:pt x="0" y="1280"/>
                    <a:pt x="138" y="1453"/>
                    <a:pt x="277" y="1591"/>
                  </a:cubicBezTo>
                  <a:cubicBezTo>
                    <a:pt x="415" y="1729"/>
                    <a:pt x="553" y="1867"/>
                    <a:pt x="691" y="1867"/>
                  </a:cubicBezTo>
                  <a:cubicBezTo>
                    <a:pt x="1002" y="1867"/>
                    <a:pt x="1141" y="1729"/>
                    <a:pt x="1279" y="1591"/>
                  </a:cubicBezTo>
                  <a:cubicBezTo>
                    <a:pt x="1555" y="1453"/>
                    <a:pt x="1555" y="1141"/>
                    <a:pt x="1555" y="1003"/>
                  </a:cubicBezTo>
                  <a:cubicBezTo>
                    <a:pt x="1555" y="588"/>
                    <a:pt x="1141" y="139"/>
                    <a:pt x="6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8"/>
            <p:cNvSpPr/>
            <p:nvPr/>
          </p:nvSpPr>
          <p:spPr>
            <a:xfrm>
              <a:off x="2967251" y="4091981"/>
              <a:ext cx="33531" cy="36010"/>
            </a:xfrm>
            <a:custGeom>
              <a:avLst/>
              <a:gdLst/>
              <a:ahLst/>
              <a:cxnLst/>
              <a:rect l="l" t="t" r="r" b="b"/>
              <a:pathLst>
                <a:path w="1867" h="2005" extrusionOk="0">
                  <a:moveTo>
                    <a:pt x="277" y="0"/>
                  </a:moveTo>
                  <a:cubicBezTo>
                    <a:pt x="277" y="138"/>
                    <a:pt x="277" y="415"/>
                    <a:pt x="415" y="415"/>
                  </a:cubicBezTo>
                  <a:lnTo>
                    <a:pt x="415" y="553"/>
                  </a:lnTo>
                  <a:cubicBezTo>
                    <a:pt x="415" y="415"/>
                    <a:pt x="415" y="415"/>
                    <a:pt x="277" y="415"/>
                  </a:cubicBezTo>
                  <a:cubicBezTo>
                    <a:pt x="138" y="415"/>
                    <a:pt x="138" y="553"/>
                    <a:pt x="0" y="553"/>
                  </a:cubicBezTo>
                  <a:lnTo>
                    <a:pt x="0" y="864"/>
                  </a:lnTo>
                  <a:cubicBezTo>
                    <a:pt x="0" y="1003"/>
                    <a:pt x="138" y="1003"/>
                    <a:pt x="138" y="1141"/>
                  </a:cubicBezTo>
                  <a:cubicBezTo>
                    <a:pt x="415" y="1279"/>
                    <a:pt x="553" y="1556"/>
                    <a:pt x="691" y="1867"/>
                  </a:cubicBezTo>
                  <a:cubicBezTo>
                    <a:pt x="864" y="2005"/>
                    <a:pt x="1003" y="2005"/>
                    <a:pt x="1141" y="2005"/>
                  </a:cubicBezTo>
                  <a:cubicBezTo>
                    <a:pt x="1279" y="1867"/>
                    <a:pt x="1279" y="1867"/>
                    <a:pt x="1279" y="1728"/>
                  </a:cubicBezTo>
                  <a:lnTo>
                    <a:pt x="1279" y="1556"/>
                  </a:lnTo>
                  <a:lnTo>
                    <a:pt x="1141" y="1417"/>
                  </a:lnTo>
                  <a:lnTo>
                    <a:pt x="1556" y="1417"/>
                  </a:lnTo>
                  <a:cubicBezTo>
                    <a:pt x="1556" y="1417"/>
                    <a:pt x="1728" y="1417"/>
                    <a:pt x="1728" y="1279"/>
                  </a:cubicBezTo>
                  <a:cubicBezTo>
                    <a:pt x="1867" y="1279"/>
                    <a:pt x="1867" y="1003"/>
                    <a:pt x="1728" y="864"/>
                  </a:cubicBezTo>
                  <a:cubicBezTo>
                    <a:pt x="1417" y="553"/>
                    <a:pt x="1141" y="277"/>
                    <a:pt x="6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8"/>
            <p:cNvSpPr/>
            <p:nvPr/>
          </p:nvSpPr>
          <p:spPr>
            <a:xfrm>
              <a:off x="3326685" y="3838081"/>
              <a:ext cx="9950" cy="10560"/>
            </a:xfrm>
            <a:custGeom>
              <a:avLst/>
              <a:gdLst/>
              <a:ahLst/>
              <a:cxnLst/>
              <a:rect l="l" t="t" r="r" b="b"/>
              <a:pathLst>
                <a:path w="554" h="588" extrusionOk="0">
                  <a:moveTo>
                    <a:pt x="277" y="0"/>
                  </a:moveTo>
                  <a:cubicBezTo>
                    <a:pt x="139" y="0"/>
                    <a:pt x="139" y="0"/>
                    <a:pt x="0" y="138"/>
                  </a:cubicBezTo>
                  <a:lnTo>
                    <a:pt x="0" y="311"/>
                  </a:lnTo>
                  <a:lnTo>
                    <a:pt x="0" y="588"/>
                  </a:lnTo>
                  <a:lnTo>
                    <a:pt x="415" y="588"/>
                  </a:lnTo>
                  <a:cubicBezTo>
                    <a:pt x="415" y="449"/>
                    <a:pt x="553" y="449"/>
                    <a:pt x="553" y="311"/>
                  </a:cubicBezTo>
                  <a:cubicBezTo>
                    <a:pt x="553" y="311"/>
                    <a:pt x="553" y="138"/>
                    <a:pt x="415" y="138"/>
                  </a:cubicBezTo>
                  <a:lnTo>
                    <a:pt x="27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8"/>
            <p:cNvSpPr/>
            <p:nvPr/>
          </p:nvSpPr>
          <p:spPr>
            <a:xfrm>
              <a:off x="3329163" y="3838081"/>
              <a:ext cx="28574" cy="29670"/>
            </a:xfrm>
            <a:custGeom>
              <a:avLst/>
              <a:gdLst/>
              <a:ahLst/>
              <a:cxnLst/>
              <a:rect l="l" t="t" r="r" b="b"/>
              <a:pathLst>
                <a:path w="1591" h="1652" extrusionOk="0">
                  <a:moveTo>
                    <a:pt x="1141" y="0"/>
                  </a:moveTo>
                  <a:cubicBezTo>
                    <a:pt x="727" y="449"/>
                    <a:pt x="415" y="726"/>
                    <a:pt x="1" y="1175"/>
                  </a:cubicBezTo>
                  <a:cubicBezTo>
                    <a:pt x="1" y="1314"/>
                    <a:pt x="1" y="1452"/>
                    <a:pt x="139" y="1590"/>
                  </a:cubicBezTo>
                  <a:cubicBezTo>
                    <a:pt x="185" y="1636"/>
                    <a:pt x="231" y="1651"/>
                    <a:pt x="278" y="1651"/>
                  </a:cubicBezTo>
                  <a:cubicBezTo>
                    <a:pt x="373" y="1651"/>
                    <a:pt x="473" y="1590"/>
                    <a:pt x="588" y="1590"/>
                  </a:cubicBezTo>
                  <a:cubicBezTo>
                    <a:pt x="727" y="1314"/>
                    <a:pt x="865" y="1175"/>
                    <a:pt x="1003" y="864"/>
                  </a:cubicBezTo>
                  <a:cubicBezTo>
                    <a:pt x="1141" y="726"/>
                    <a:pt x="1280" y="588"/>
                    <a:pt x="1452" y="588"/>
                  </a:cubicBezTo>
                  <a:cubicBezTo>
                    <a:pt x="1591" y="449"/>
                    <a:pt x="1591" y="311"/>
                    <a:pt x="1452" y="138"/>
                  </a:cubicBezTo>
                  <a:cubicBezTo>
                    <a:pt x="1452" y="0"/>
                    <a:pt x="1280" y="0"/>
                    <a:pt x="12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8"/>
            <p:cNvSpPr/>
            <p:nvPr/>
          </p:nvSpPr>
          <p:spPr>
            <a:xfrm>
              <a:off x="3349656" y="3856076"/>
              <a:ext cx="10560" cy="10578"/>
            </a:xfrm>
            <a:custGeom>
              <a:avLst/>
              <a:gdLst/>
              <a:ahLst/>
              <a:cxnLst/>
              <a:rect l="l" t="t" r="r" b="b"/>
              <a:pathLst>
                <a:path w="588" h="589" extrusionOk="0">
                  <a:moveTo>
                    <a:pt x="139" y="0"/>
                  </a:moveTo>
                  <a:cubicBezTo>
                    <a:pt x="0" y="173"/>
                    <a:pt x="0" y="173"/>
                    <a:pt x="0" y="312"/>
                  </a:cubicBezTo>
                  <a:lnTo>
                    <a:pt x="0" y="450"/>
                  </a:lnTo>
                  <a:cubicBezTo>
                    <a:pt x="139" y="450"/>
                    <a:pt x="139" y="588"/>
                    <a:pt x="311" y="588"/>
                  </a:cubicBezTo>
                  <a:cubicBezTo>
                    <a:pt x="311" y="588"/>
                    <a:pt x="450" y="588"/>
                    <a:pt x="450" y="450"/>
                  </a:cubicBezTo>
                  <a:cubicBezTo>
                    <a:pt x="588" y="450"/>
                    <a:pt x="588" y="450"/>
                    <a:pt x="588" y="312"/>
                  </a:cubicBezTo>
                  <a:lnTo>
                    <a:pt x="58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8"/>
            <p:cNvSpPr/>
            <p:nvPr/>
          </p:nvSpPr>
          <p:spPr>
            <a:xfrm>
              <a:off x="3450842" y="3910711"/>
              <a:ext cx="36028" cy="37051"/>
            </a:xfrm>
            <a:custGeom>
              <a:avLst/>
              <a:gdLst/>
              <a:ahLst/>
              <a:cxnLst/>
              <a:rect l="l" t="t" r="r" b="b"/>
              <a:pathLst>
                <a:path w="2006" h="2063" extrusionOk="0">
                  <a:moveTo>
                    <a:pt x="553" y="0"/>
                  </a:moveTo>
                  <a:cubicBezTo>
                    <a:pt x="415" y="0"/>
                    <a:pt x="277" y="138"/>
                    <a:pt x="415" y="415"/>
                  </a:cubicBezTo>
                  <a:cubicBezTo>
                    <a:pt x="415" y="588"/>
                    <a:pt x="415" y="726"/>
                    <a:pt x="553" y="1003"/>
                  </a:cubicBezTo>
                  <a:lnTo>
                    <a:pt x="277" y="1003"/>
                  </a:lnTo>
                  <a:cubicBezTo>
                    <a:pt x="139" y="1141"/>
                    <a:pt x="139" y="1141"/>
                    <a:pt x="0" y="1141"/>
                  </a:cubicBezTo>
                  <a:lnTo>
                    <a:pt x="0" y="1452"/>
                  </a:lnTo>
                  <a:cubicBezTo>
                    <a:pt x="0" y="1452"/>
                    <a:pt x="0" y="1590"/>
                    <a:pt x="139" y="1590"/>
                  </a:cubicBezTo>
                  <a:lnTo>
                    <a:pt x="277" y="1728"/>
                  </a:lnTo>
                  <a:cubicBezTo>
                    <a:pt x="415" y="1590"/>
                    <a:pt x="553" y="1590"/>
                    <a:pt x="726" y="1590"/>
                  </a:cubicBezTo>
                  <a:cubicBezTo>
                    <a:pt x="865" y="1590"/>
                    <a:pt x="865" y="1728"/>
                    <a:pt x="865" y="1867"/>
                  </a:cubicBezTo>
                  <a:cubicBezTo>
                    <a:pt x="962" y="1964"/>
                    <a:pt x="1060" y="2062"/>
                    <a:pt x="1158" y="2062"/>
                  </a:cubicBezTo>
                  <a:cubicBezTo>
                    <a:pt x="1198" y="2062"/>
                    <a:pt x="1239" y="2045"/>
                    <a:pt x="1279" y="2005"/>
                  </a:cubicBezTo>
                  <a:cubicBezTo>
                    <a:pt x="1418" y="2005"/>
                    <a:pt x="1418" y="1867"/>
                    <a:pt x="1418" y="1728"/>
                  </a:cubicBezTo>
                  <a:cubicBezTo>
                    <a:pt x="1418" y="1590"/>
                    <a:pt x="1279" y="1452"/>
                    <a:pt x="1279" y="1279"/>
                  </a:cubicBezTo>
                  <a:cubicBezTo>
                    <a:pt x="1418" y="1279"/>
                    <a:pt x="1418" y="1279"/>
                    <a:pt x="1590" y="1141"/>
                  </a:cubicBezTo>
                  <a:lnTo>
                    <a:pt x="1729" y="1141"/>
                  </a:lnTo>
                  <a:cubicBezTo>
                    <a:pt x="1867" y="1141"/>
                    <a:pt x="2005" y="1003"/>
                    <a:pt x="2005" y="864"/>
                  </a:cubicBezTo>
                  <a:cubicBezTo>
                    <a:pt x="2005" y="726"/>
                    <a:pt x="1867" y="588"/>
                    <a:pt x="1729" y="588"/>
                  </a:cubicBezTo>
                  <a:cubicBezTo>
                    <a:pt x="1418" y="588"/>
                    <a:pt x="1279" y="726"/>
                    <a:pt x="1141" y="726"/>
                  </a:cubicBezTo>
                  <a:cubicBezTo>
                    <a:pt x="1141" y="726"/>
                    <a:pt x="1003" y="726"/>
                    <a:pt x="1003" y="588"/>
                  </a:cubicBezTo>
                  <a:lnTo>
                    <a:pt x="1003" y="277"/>
                  </a:lnTo>
                  <a:cubicBezTo>
                    <a:pt x="1003" y="138"/>
                    <a:pt x="865" y="0"/>
                    <a:pt x="7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8"/>
            <p:cNvSpPr/>
            <p:nvPr/>
          </p:nvSpPr>
          <p:spPr>
            <a:xfrm>
              <a:off x="3577478" y="4003815"/>
              <a:ext cx="20510" cy="25324"/>
            </a:xfrm>
            <a:custGeom>
              <a:avLst/>
              <a:gdLst/>
              <a:ahLst/>
              <a:cxnLst/>
              <a:rect l="l" t="t" r="r" b="b"/>
              <a:pathLst>
                <a:path w="1142" h="1410" extrusionOk="0">
                  <a:moveTo>
                    <a:pt x="727" y="1"/>
                  </a:moveTo>
                  <a:cubicBezTo>
                    <a:pt x="727" y="1"/>
                    <a:pt x="727" y="139"/>
                    <a:pt x="588" y="139"/>
                  </a:cubicBezTo>
                  <a:cubicBezTo>
                    <a:pt x="415" y="416"/>
                    <a:pt x="139" y="589"/>
                    <a:pt x="1" y="865"/>
                  </a:cubicBezTo>
                  <a:lnTo>
                    <a:pt x="1" y="1142"/>
                  </a:lnTo>
                  <a:cubicBezTo>
                    <a:pt x="1" y="1142"/>
                    <a:pt x="1" y="1280"/>
                    <a:pt x="139" y="1280"/>
                  </a:cubicBezTo>
                  <a:cubicBezTo>
                    <a:pt x="208" y="1366"/>
                    <a:pt x="277" y="1409"/>
                    <a:pt x="351" y="1409"/>
                  </a:cubicBezTo>
                  <a:cubicBezTo>
                    <a:pt x="424" y="1409"/>
                    <a:pt x="502" y="1366"/>
                    <a:pt x="588" y="1280"/>
                  </a:cubicBezTo>
                  <a:cubicBezTo>
                    <a:pt x="727" y="1003"/>
                    <a:pt x="865" y="727"/>
                    <a:pt x="1003" y="589"/>
                  </a:cubicBezTo>
                  <a:cubicBezTo>
                    <a:pt x="1141" y="416"/>
                    <a:pt x="1141" y="277"/>
                    <a:pt x="1141" y="277"/>
                  </a:cubicBezTo>
                  <a:cubicBezTo>
                    <a:pt x="1141" y="139"/>
                    <a:pt x="1003" y="139"/>
                    <a:pt x="1003" y="139"/>
                  </a:cubicBezTo>
                  <a:cubicBezTo>
                    <a:pt x="1003" y="1"/>
                    <a:pt x="865" y="1"/>
                    <a:pt x="8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8"/>
            <p:cNvSpPr/>
            <p:nvPr/>
          </p:nvSpPr>
          <p:spPr>
            <a:xfrm>
              <a:off x="3696679" y="4083899"/>
              <a:ext cx="20492" cy="20510"/>
            </a:xfrm>
            <a:custGeom>
              <a:avLst/>
              <a:gdLst/>
              <a:ahLst/>
              <a:cxnLst/>
              <a:rect l="l" t="t" r="r" b="b"/>
              <a:pathLst>
                <a:path w="1141" h="1142" extrusionOk="0">
                  <a:moveTo>
                    <a:pt x="864" y="1"/>
                  </a:moveTo>
                  <a:cubicBezTo>
                    <a:pt x="692" y="1"/>
                    <a:pt x="692" y="1"/>
                    <a:pt x="553" y="139"/>
                  </a:cubicBezTo>
                  <a:cubicBezTo>
                    <a:pt x="415" y="277"/>
                    <a:pt x="277" y="450"/>
                    <a:pt x="138" y="727"/>
                  </a:cubicBezTo>
                  <a:cubicBezTo>
                    <a:pt x="0" y="865"/>
                    <a:pt x="0" y="1003"/>
                    <a:pt x="138" y="1141"/>
                  </a:cubicBezTo>
                  <a:cubicBezTo>
                    <a:pt x="277" y="1141"/>
                    <a:pt x="553" y="1141"/>
                    <a:pt x="553" y="1003"/>
                  </a:cubicBezTo>
                  <a:cubicBezTo>
                    <a:pt x="692" y="865"/>
                    <a:pt x="864" y="727"/>
                    <a:pt x="864" y="588"/>
                  </a:cubicBezTo>
                  <a:lnTo>
                    <a:pt x="1003" y="588"/>
                  </a:lnTo>
                  <a:cubicBezTo>
                    <a:pt x="1003" y="450"/>
                    <a:pt x="1141" y="450"/>
                    <a:pt x="1141" y="277"/>
                  </a:cubicBezTo>
                  <a:cubicBezTo>
                    <a:pt x="1141" y="277"/>
                    <a:pt x="1141" y="139"/>
                    <a:pt x="1003" y="139"/>
                  </a:cubicBezTo>
                  <a:cubicBezTo>
                    <a:pt x="1003" y="1"/>
                    <a:pt x="864" y="1"/>
                    <a:pt x="8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8"/>
            <p:cNvSpPr/>
            <p:nvPr/>
          </p:nvSpPr>
          <p:spPr>
            <a:xfrm>
              <a:off x="3712196" y="4088874"/>
              <a:ext cx="20492" cy="23599"/>
            </a:xfrm>
            <a:custGeom>
              <a:avLst/>
              <a:gdLst/>
              <a:ahLst/>
              <a:cxnLst/>
              <a:rect l="l" t="t" r="r" b="b"/>
              <a:pathLst>
                <a:path w="1141" h="1314" extrusionOk="0">
                  <a:moveTo>
                    <a:pt x="864" y="0"/>
                  </a:moveTo>
                  <a:cubicBezTo>
                    <a:pt x="692" y="0"/>
                    <a:pt x="553" y="0"/>
                    <a:pt x="553" y="173"/>
                  </a:cubicBezTo>
                  <a:cubicBezTo>
                    <a:pt x="415" y="311"/>
                    <a:pt x="277" y="588"/>
                    <a:pt x="139" y="864"/>
                  </a:cubicBezTo>
                  <a:cubicBezTo>
                    <a:pt x="0" y="1037"/>
                    <a:pt x="0" y="1176"/>
                    <a:pt x="139" y="1314"/>
                  </a:cubicBezTo>
                  <a:cubicBezTo>
                    <a:pt x="277" y="1314"/>
                    <a:pt x="553" y="1314"/>
                    <a:pt x="553" y="1176"/>
                  </a:cubicBezTo>
                  <a:cubicBezTo>
                    <a:pt x="692" y="864"/>
                    <a:pt x="864" y="726"/>
                    <a:pt x="1003" y="450"/>
                  </a:cubicBezTo>
                  <a:cubicBezTo>
                    <a:pt x="1141" y="450"/>
                    <a:pt x="1141" y="311"/>
                    <a:pt x="1141" y="173"/>
                  </a:cubicBezTo>
                  <a:lnTo>
                    <a:pt x="100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8"/>
            <p:cNvSpPr/>
            <p:nvPr/>
          </p:nvSpPr>
          <p:spPr>
            <a:xfrm>
              <a:off x="3205006" y="3928707"/>
              <a:ext cx="31053" cy="27946"/>
            </a:xfrm>
            <a:custGeom>
              <a:avLst/>
              <a:gdLst/>
              <a:ahLst/>
              <a:cxnLst/>
              <a:rect l="l" t="t" r="r" b="b"/>
              <a:pathLst>
                <a:path w="1729" h="1556" extrusionOk="0">
                  <a:moveTo>
                    <a:pt x="277" y="1"/>
                  </a:moveTo>
                  <a:cubicBezTo>
                    <a:pt x="139" y="1"/>
                    <a:pt x="139" y="139"/>
                    <a:pt x="1" y="139"/>
                  </a:cubicBezTo>
                  <a:lnTo>
                    <a:pt x="1" y="450"/>
                  </a:lnTo>
                  <a:cubicBezTo>
                    <a:pt x="1" y="450"/>
                    <a:pt x="1" y="588"/>
                    <a:pt x="139" y="588"/>
                  </a:cubicBezTo>
                  <a:cubicBezTo>
                    <a:pt x="277" y="726"/>
                    <a:pt x="277" y="726"/>
                    <a:pt x="415" y="865"/>
                  </a:cubicBezTo>
                  <a:lnTo>
                    <a:pt x="277" y="1003"/>
                  </a:lnTo>
                  <a:cubicBezTo>
                    <a:pt x="277" y="1141"/>
                    <a:pt x="277" y="1452"/>
                    <a:pt x="415" y="1452"/>
                  </a:cubicBezTo>
                  <a:cubicBezTo>
                    <a:pt x="502" y="1521"/>
                    <a:pt x="580" y="1556"/>
                    <a:pt x="636" y="1556"/>
                  </a:cubicBezTo>
                  <a:cubicBezTo>
                    <a:pt x="692" y="1556"/>
                    <a:pt x="727" y="1521"/>
                    <a:pt x="727" y="1452"/>
                  </a:cubicBezTo>
                  <a:cubicBezTo>
                    <a:pt x="865" y="1314"/>
                    <a:pt x="865" y="1314"/>
                    <a:pt x="1003" y="1141"/>
                  </a:cubicBezTo>
                  <a:cubicBezTo>
                    <a:pt x="1003" y="1314"/>
                    <a:pt x="1141" y="1314"/>
                    <a:pt x="1280" y="1452"/>
                  </a:cubicBezTo>
                  <a:lnTo>
                    <a:pt x="1452" y="1452"/>
                  </a:lnTo>
                  <a:cubicBezTo>
                    <a:pt x="1591" y="1452"/>
                    <a:pt x="1591" y="1314"/>
                    <a:pt x="1729" y="1314"/>
                  </a:cubicBezTo>
                  <a:lnTo>
                    <a:pt x="1729" y="1141"/>
                  </a:lnTo>
                  <a:cubicBezTo>
                    <a:pt x="1729" y="1003"/>
                    <a:pt x="1591" y="865"/>
                    <a:pt x="1591" y="865"/>
                  </a:cubicBezTo>
                  <a:cubicBezTo>
                    <a:pt x="1452" y="865"/>
                    <a:pt x="1452" y="726"/>
                    <a:pt x="1280" y="726"/>
                  </a:cubicBezTo>
                  <a:cubicBezTo>
                    <a:pt x="1280" y="588"/>
                    <a:pt x="1452" y="588"/>
                    <a:pt x="1452" y="450"/>
                  </a:cubicBezTo>
                  <a:cubicBezTo>
                    <a:pt x="1591" y="450"/>
                    <a:pt x="1591" y="277"/>
                    <a:pt x="1591" y="277"/>
                  </a:cubicBezTo>
                  <a:cubicBezTo>
                    <a:pt x="1591" y="139"/>
                    <a:pt x="1452" y="139"/>
                    <a:pt x="1452" y="1"/>
                  </a:cubicBezTo>
                  <a:lnTo>
                    <a:pt x="1141" y="1"/>
                  </a:lnTo>
                  <a:cubicBezTo>
                    <a:pt x="1141" y="1"/>
                    <a:pt x="1003" y="1"/>
                    <a:pt x="1003" y="139"/>
                  </a:cubicBezTo>
                  <a:cubicBezTo>
                    <a:pt x="865" y="139"/>
                    <a:pt x="865" y="277"/>
                    <a:pt x="865" y="450"/>
                  </a:cubicBezTo>
                  <a:cubicBezTo>
                    <a:pt x="727" y="277"/>
                    <a:pt x="588" y="139"/>
                    <a:pt x="415" y="139"/>
                  </a:cubicBezTo>
                  <a:cubicBezTo>
                    <a:pt x="415" y="1"/>
                    <a:pt x="277" y="1"/>
                    <a:pt x="2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8"/>
            <p:cNvSpPr/>
            <p:nvPr/>
          </p:nvSpPr>
          <p:spPr>
            <a:xfrm>
              <a:off x="3067809" y="4011269"/>
              <a:ext cx="44092" cy="41613"/>
            </a:xfrm>
            <a:custGeom>
              <a:avLst/>
              <a:gdLst/>
              <a:ahLst/>
              <a:cxnLst/>
              <a:rect l="l" t="t" r="r" b="b"/>
              <a:pathLst>
                <a:path w="2455" h="2317" extrusionOk="0">
                  <a:moveTo>
                    <a:pt x="1003" y="1"/>
                  </a:moveTo>
                  <a:cubicBezTo>
                    <a:pt x="865" y="1"/>
                    <a:pt x="865" y="1"/>
                    <a:pt x="865" y="174"/>
                  </a:cubicBezTo>
                  <a:cubicBezTo>
                    <a:pt x="727" y="174"/>
                    <a:pt x="727" y="312"/>
                    <a:pt x="865" y="312"/>
                  </a:cubicBezTo>
                  <a:cubicBezTo>
                    <a:pt x="865" y="450"/>
                    <a:pt x="865" y="588"/>
                    <a:pt x="1003" y="727"/>
                  </a:cubicBezTo>
                  <a:cubicBezTo>
                    <a:pt x="727" y="865"/>
                    <a:pt x="450" y="1038"/>
                    <a:pt x="139" y="1176"/>
                  </a:cubicBezTo>
                  <a:cubicBezTo>
                    <a:pt x="1" y="1176"/>
                    <a:pt x="1" y="1452"/>
                    <a:pt x="1" y="1591"/>
                  </a:cubicBezTo>
                  <a:cubicBezTo>
                    <a:pt x="1" y="1591"/>
                    <a:pt x="139" y="1729"/>
                    <a:pt x="277" y="1729"/>
                  </a:cubicBezTo>
                  <a:cubicBezTo>
                    <a:pt x="588" y="1902"/>
                    <a:pt x="865" y="2040"/>
                    <a:pt x="1141" y="2178"/>
                  </a:cubicBezTo>
                  <a:cubicBezTo>
                    <a:pt x="1314" y="2317"/>
                    <a:pt x="1314" y="2317"/>
                    <a:pt x="1452" y="2317"/>
                  </a:cubicBezTo>
                  <a:lnTo>
                    <a:pt x="1591" y="2178"/>
                  </a:lnTo>
                  <a:cubicBezTo>
                    <a:pt x="1729" y="2040"/>
                    <a:pt x="1591" y="1902"/>
                    <a:pt x="1591" y="1729"/>
                  </a:cubicBezTo>
                  <a:cubicBezTo>
                    <a:pt x="1314" y="1591"/>
                    <a:pt x="1141" y="1591"/>
                    <a:pt x="1003" y="1452"/>
                  </a:cubicBezTo>
                  <a:cubicBezTo>
                    <a:pt x="1003" y="1314"/>
                    <a:pt x="1141" y="1314"/>
                    <a:pt x="1314" y="1314"/>
                  </a:cubicBezTo>
                  <a:cubicBezTo>
                    <a:pt x="1452" y="1176"/>
                    <a:pt x="1452" y="1176"/>
                    <a:pt x="1452" y="1038"/>
                  </a:cubicBezTo>
                  <a:cubicBezTo>
                    <a:pt x="1452" y="865"/>
                    <a:pt x="1591" y="865"/>
                    <a:pt x="1591" y="865"/>
                  </a:cubicBezTo>
                  <a:cubicBezTo>
                    <a:pt x="1729" y="1038"/>
                    <a:pt x="1867" y="1176"/>
                    <a:pt x="2006" y="1176"/>
                  </a:cubicBezTo>
                  <a:cubicBezTo>
                    <a:pt x="2092" y="1245"/>
                    <a:pt x="2170" y="1280"/>
                    <a:pt x="2226" y="1280"/>
                  </a:cubicBezTo>
                  <a:cubicBezTo>
                    <a:pt x="2282" y="1280"/>
                    <a:pt x="2317" y="1245"/>
                    <a:pt x="2317" y="1176"/>
                  </a:cubicBezTo>
                  <a:cubicBezTo>
                    <a:pt x="2455" y="1038"/>
                    <a:pt x="2455" y="727"/>
                    <a:pt x="2317" y="727"/>
                  </a:cubicBezTo>
                  <a:cubicBezTo>
                    <a:pt x="2006" y="450"/>
                    <a:pt x="1591" y="312"/>
                    <a:pt x="13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87" name="Google Shape;1687;p8"/>
          <p:cNvSpPr/>
          <p:nvPr/>
        </p:nvSpPr>
        <p:spPr>
          <a:xfrm>
            <a:off x="1262685" y="2489017"/>
            <a:ext cx="44508" cy="35236"/>
          </a:xfrm>
          <a:custGeom>
            <a:avLst/>
            <a:gdLst/>
            <a:ahLst/>
            <a:cxnLst/>
            <a:rect l="l" t="t" r="r" b="b"/>
            <a:pathLst>
              <a:path w="264" h="209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8" name="Google Shape;1688;p8"/>
          <p:cNvSpPr/>
          <p:nvPr/>
        </p:nvSpPr>
        <p:spPr>
          <a:xfrm>
            <a:off x="999908" y="2827628"/>
            <a:ext cx="41305" cy="32201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31" y="1"/>
                </a:moveTo>
                <a:cubicBezTo>
                  <a:pt x="0" y="1"/>
                  <a:pt x="0" y="191"/>
                  <a:pt x="131" y="191"/>
                </a:cubicBezTo>
                <a:cubicBezTo>
                  <a:pt x="244" y="191"/>
                  <a:pt x="244" y="1"/>
                  <a:pt x="1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9" name="Google Shape;1689;p8"/>
          <p:cNvSpPr/>
          <p:nvPr/>
        </p:nvSpPr>
        <p:spPr>
          <a:xfrm>
            <a:off x="1218158" y="3352530"/>
            <a:ext cx="44508" cy="35404"/>
          </a:xfrm>
          <a:custGeom>
            <a:avLst/>
            <a:gdLst/>
            <a:ahLst/>
            <a:cxnLst/>
            <a:rect l="l" t="t" r="r" b="b"/>
            <a:pathLst>
              <a:path w="264" h="210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0" name="Google Shape;1690;p8"/>
          <p:cNvSpPr/>
          <p:nvPr/>
        </p:nvSpPr>
        <p:spPr>
          <a:xfrm>
            <a:off x="1307512" y="3381528"/>
            <a:ext cx="41305" cy="32201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13" y="1"/>
                </a:moveTo>
                <a:cubicBezTo>
                  <a:pt x="0" y="1"/>
                  <a:pt x="0" y="191"/>
                  <a:pt x="113" y="191"/>
                </a:cubicBezTo>
                <a:cubicBezTo>
                  <a:pt x="244" y="191"/>
                  <a:pt x="244" y="1"/>
                  <a:pt x="11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1" name="Google Shape;1691;p8"/>
          <p:cNvSpPr/>
          <p:nvPr/>
        </p:nvSpPr>
        <p:spPr>
          <a:xfrm>
            <a:off x="382276" y="3743833"/>
            <a:ext cx="41305" cy="35236"/>
          </a:xfrm>
          <a:custGeom>
            <a:avLst/>
            <a:gdLst/>
            <a:ahLst/>
            <a:cxnLst/>
            <a:rect l="l" t="t" r="r" b="b"/>
            <a:pathLst>
              <a:path w="245" h="209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45" y="209"/>
                  <a:pt x="245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2" name="Google Shape;1692;p8"/>
          <p:cNvSpPr/>
          <p:nvPr/>
        </p:nvSpPr>
        <p:spPr>
          <a:xfrm>
            <a:off x="430325" y="3657682"/>
            <a:ext cx="41305" cy="32201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14" y="0"/>
                </a:moveTo>
                <a:cubicBezTo>
                  <a:pt x="1" y="0"/>
                  <a:pt x="1" y="190"/>
                  <a:pt x="114" y="190"/>
                </a:cubicBezTo>
                <a:cubicBezTo>
                  <a:pt x="245" y="190"/>
                  <a:pt x="245" y="0"/>
                  <a:pt x="11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3" name="Google Shape;1693;p8"/>
          <p:cNvSpPr/>
          <p:nvPr/>
        </p:nvSpPr>
        <p:spPr>
          <a:xfrm>
            <a:off x="490681" y="3743833"/>
            <a:ext cx="41305" cy="35236"/>
          </a:xfrm>
          <a:custGeom>
            <a:avLst/>
            <a:gdLst/>
            <a:ahLst/>
            <a:cxnLst/>
            <a:rect l="l" t="t" r="r" b="b"/>
            <a:pathLst>
              <a:path w="245" h="209" extrusionOk="0">
                <a:moveTo>
                  <a:pt x="131" y="1"/>
                </a:moveTo>
                <a:cubicBezTo>
                  <a:pt x="0" y="1"/>
                  <a:pt x="0" y="209"/>
                  <a:pt x="131" y="209"/>
                </a:cubicBezTo>
                <a:cubicBezTo>
                  <a:pt x="244" y="209"/>
                  <a:pt x="244" y="1"/>
                  <a:pt x="1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4" name="Google Shape;1694;p8"/>
          <p:cNvSpPr/>
          <p:nvPr/>
        </p:nvSpPr>
        <p:spPr>
          <a:xfrm>
            <a:off x="832183" y="2041053"/>
            <a:ext cx="86319" cy="66594"/>
          </a:xfrm>
          <a:custGeom>
            <a:avLst/>
            <a:gdLst/>
            <a:ahLst/>
            <a:cxnLst/>
            <a:rect l="l" t="t" r="r" b="b"/>
            <a:pathLst>
              <a:path w="512" h="395" extrusionOk="0">
                <a:moveTo>
                  <a:pt x="250" y="1"/>
                </a:moveTo>
                <a:cubicBezTo>
                  <a:pt x="1" y="1"/>
                  <a:pt x="1" y="394"/>
                  <a:pt x="250" y="394"/>
                </a:cubicBezTo>
                <a:cubicBezTo>
                  <a:pt x="512" y="394"/>
                  <a:pt x="512" y="1"/>
                  <a:pt x="2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5" name="Google Shape;1695;p8"/>
          <p:cNvSpPr/>
          <p:nvPr/>
        </p:nvSpPr>
        <p:spPr>
          <a:xfrm>
            <a:off x="1129632" y="1135966"/>
            <a:ext cx="177865" cy="171459"/>
          </a:xfrm>
          <a:custGeom>
            <a:avLst/>
            <a:gdLst/>
            <a:ahLst/>
            <a:cxnLst/>
            <a:rect l="l" t="t" r="r" b="b"/>
            <a:pathLst>
              <a:path w="1055" h="1017" extrusionOk="0">
                <a:moveTo>
                  <a:pt x="353" y="0"/>
                </a:moveTo>
                <a:cubicBezTo>
                  <a:pt x="314" y="0"/>
                  <a:pt x="278" y="26"/>
                  <a:pt x="263" y="76"/>
                </a:cubicBezTo>
                <a:cubicBezTo>
                  <a:pt x="227" y="171"/>
                  <a:pt x="227" y="284"/>
                  <a:pt x="209" y="397"/>
                </a:cubicBezTo>
                <a:cubicBezTo>
                  <a:pt x="172" y="415"/>
                  <a:pt x="132" y="433"/>
                  <a:pt x="77" y="451"/>
                </a:cubicBezTo>
                <a:cubicBezTo>
                  <a:pt x="1" y="492"/>
                  <a:pt x="19" y="623"/>
                  <a:pt x="96" y="641"/>
                </a:cubicBezTo>
                <a:cubicBezTo>
                  <a:pt x="132" y="641"/>
                  <a:pt x="172" y="659"/>
                  <a:pt x="209" y="678"/>
                </a:cubicBezTo>
                <a:cubicBezTo>
                  <a:pt x="227" y="754"/>
                  <a:pt x="227" y="849"/>
                  <a:pt x="245" y="944"/>
                </a:cubicBezTo>
                <a:cubicBezTo>
                  <a:pt x="245" y="999"/>
                  <a:pt x="322" y="1017"/>
                  <a:pt x="376" y="1017"/>
                </a:cubicBezTo>
                <a:cubicBezTo>
                  <a:pt x="399" y="1017"/>
                  <a:pt x="435" y="999"/>
                  <a:pt x="453" y="963"/>
                </a:cubicBezTo>
                <a:cubicBezTo>
                  <a:pt x="489" y="904"/>
                  <a:pt x="530" y="849"/>
                  <a:pt x="566" y="773"/>
                </a:cubicBezTo>
                <a:cubicBezTo>
                  <a:pt x="679" y="813"/>
                  <a:pt x="792" y="831"/>
                  <a:pt x="923" y="849"/>
                </a:cubicBezTo>
                <a:cubicBezTo>
                  <a:pt x="1000" y="849"/>
                  <a:pt x="1055" y="754"/>
                  <a:pt x="1000" y="700"/>
                </a:cubicBezTo>
                <a:cubicBezTo>
                  <a:pt x="942" y="605"/>
                  <a:pt x="869" y="492"/>
                  <a:pt x="792" y="397"/>
                </a:cubicBezTo>
                <a:cubicBezTo>
                  <a:pt x="810" y="361"/>
                  <a:pt x="828" y="320"/>
                  <a:pt x="869" y="284"/>
                </a:cubicBezTo>
                <a:cubicBezTo>
                  <a:pt x="898" y="209"/>
                  <a:pt x="845" y="135"/>
                  <a:pt x="775" y="135"/>
                </a:cubicBezTo>
                <a:cubicBezTo>
                  <a:pt x="756" y="135"/>
                  <a:pt x="736" y="140"/>
                  <a:pt x="715" y="153"/>
                </a:cubicBezTo>
                <a:cubicBezTo>
                  <a:pt x="697" y="171"/>
                  <a:pt x="661" y="171"/>
                  <a:pt x="643" y="189"/>
                </a:cubicBezTo>
                <a:cubicBezTo>
                  <a:pt x="566" y="112"/>
                  <a:pt x="489" y="58"/>
                  <a:pt x="417" y="22"/>
                </a:cubicBezTo>
                <a:cubicBezTo>
                  <a:pt x="396" y="8"/>
                  <a:pt x="374" y="0"/>
                  <a:pt x="35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6" name="Google Shape;1696;p8"/>
          <p:cNvSpPr/>
          <p:nvPr/>
        </p:nvSpPr>
        <p:spPr>
          <a:xfrm>
            <a:off x="325124" y="1381852"/>
            <a:ext cx="174830" cy="177528"/>
          </a:xfrm>
          <a:custGeom>
            <a:avLst/>
            <a:gdLst/>
            <a:ahLst/>
            <a:cxnLst/>
            <a:rect l="l" t="t" r="r" b="b"/>
            <a:pathLst>
              <a:path w="1037" h="1053" extrusionOk="0">
                <a:moveTo>
                  <a:pt x="750" y="0"/>
                </a:moveTo>
                <a:cubicBezTo>
                  <a:pt x="739" y="0"/>
                  <a:pt x="729" y="2"/>
                  <a:pt x="720" y="5"/>
                </a:cubicBezTo>
                <a:cubicBezTo>
                  <a:pt x="625" y="64"/>
                  <a:pt x="530" y="118"/>
                  <a:pt x="435" y="177"/>
                </a:cubicBezTo>
                <a:cubicBezTo>
                  <a:pt x="398" y="154"/>
                  <a:pt x="358" y="136"/>
                  <a:pt x="303" y="118"/>
                </a:cubicBezTo>
                <a:cubicBezTo>
                  <a:pt x="292" y="113"/>
                  <a:pt x="280" y="110"/>
                  <a:pt x="269" y="110"/>
                </a:cubicBezTo>
                <a:cubicBezTo>
                  <a:pt x="207" y="110"/>
                  <a:pt x="157" y="188"/>
                  <a:pt x="172" y="249"/>
                </a:cubicBezTo>
                <a:cubicBezTo>
                  <a:pt x="190" y="290"/>
                  <a:pt x="208" y="326"/>
                  <a:pt x="227" y="362"/>
                </a:cubicBezTo>
                <a:cubicBezTo>
                  <a:pt x="154" y="421"/>
                  <a:pt x="95" y="494"/>
                  <a:pt x="41" y="552"/>
                </a:cubicBezTo>
                <a:cubicBezTo>
                  <a:pt x="0" y="589"/>
                  <a:pt x="18" y="666"/>
                  <a:pt x="59" y="702"/>
                </a:cubicBezTo>
                <a:cubicBezTo>
                  <a:pt x="77" y="720"/>
                  <a:pt x="113" y="742"/>
                  <a:pt x="154" y="742"/>
                </a:cubicBezTo>
                <a:cubicBezTo>
                  <a:pt x="227" y="720"/>
                  <a:pt x="303" y="720"/>
                  <a:pt x="358" y="702"/>
                </a:cubicBezTo>
                <a:cubicBezTo>
                  <a:pt x="417" y="815"/>
                  <a:pt x="471" y="910"/>
                  <a:pt x="548" y="1005"/>
                </a:cubicBezTo>
                <a:cubicBezTo>
                  <a:pt x="563" y="1038"/>
                  <a:pt x="594" y="1053"/>
                  <a:pt x="625" y="1053"/>
                </a:cubicBezTo>
                <a:cubicBezTo>
                  <a:pt x="665" y="1053"/>
                  <a:pt x="707" y="1028"/>
                  <a:pt x="720" y="987"/>
                </a:cubicBezTo>
                <a:cubicBezTo>
                  <a:pt x="738" y="874"/>
                  <a:pt x="774" y="761"/>
                  <a:pt x="810" y="629"/>
                </a:cubicBezTo>
                <a:cubicBezTo>
                  <a:pt x="851" y="629"/>
                  <a:pt x="887" y="629"/>
                  <a:pt x="923" y="607"/>
                </a:cubicBezTo>
                <a:cubicBezTo>
                  <a:pt x="1036" y="589"/>
                  <a:pt x="1036" y="457"/>
                  <a:pt x="946" y="421"/>
                </a:cubicBezTo>
                <a:cubicBezTo>
                  <a:pt x="923" y="403"/>
                  <a:pt x="887" y="403"/>
                  <a:pt x="869" y="381"/>
                </a:cubicBezTo>
                <a:cubicBezTo>
                  <a:pt x="869" y="290"/>
                  <a:pt x="869" y="195"/>
                  <a:pt x="851" y="82"/>
                </a:cubicBezTo>
                <a:cubicBezTo>
                  <a:pt x="851" y="33"/>
                  <a:pt x="799" y="0"/>
                  <a:pt x="75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7" name="Google Shape;1697;p8"/>
          <p:cNvSpPr/>
          <p:nvPr/>
        </p:nvSpPr>
        <p:spPr>
          <a:xfrm>
            <a:off x="271005" y="2959035"/>
            <a:ext cx="89354" cy="66594"/>
          </a:xfrm>
          <a:custGeom>
            <a:avLst/>
            <a:gdLst/>
            <a:ahLst/>
            <a:cxnLst/>
            <a:rect l="l" t="t" r="r" b="b"/>
            <a:pathLst>
              <a:path w="530" h="395" extrusionOk="0">
                <a:moveTo>
                  <a:pt x="267" y="1"/>
                </a:moveTo>
                <a:cubicBezTo>
                  <a:pt x="0" y="1"/>
                  <a:pt x="0" y="394"/>
                  <a:pt x="267" y="394"/>
                </a:cubicBezTo>
                <a:cubicBezTo>
                  <a:pt x="529" y="394"/>
                  <a:pt x="529" y="1"/>
                  <a:pt x="26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8" name="Google Shape;1698;p8"/>
          <p:cNvSpPr/>
          <p:nvPr/>
        </p:nvSpPr>
        <p:spPr>
          <a:xfrm>
            <a:off x="287022" y="3146678"/>
            <a:ext cx="86319" cy="69629"/>
          </a:xfrm>
          <a:custGeom>
            <a:avLst/>
            <a:gdLst/>
            <a:ahLst/>
            <a:cxnLst/>
            <a:rect l="l" t="t" r="r" b="b"/>
            <a:pathLst>
              <a:path w="512" h="413" extrusionOk="0">
                <a:moveTo>
                  <a:pt x="244" y="1"/>
                </a:moveTo>
                <a:cubicBezTo>
                  <a:pt x="0" y="1"/>
                  <a:pt x="0" y="412"/>
                  <a:pt x="244" y="412"/>
                </a:cubicBezTo>
                <a:cubicBezTo>
                  <a:pt x="511" y="412"/>
                  <a:pt x="511" y="1"/>
                  <a:pt x="24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9" name="Google Shape;1699;p8"/>
          <p:cNvSpPr/>
          <p:nvPr/>
        </p:nvSpPr>
        <p:spPr>
          <a:xfrm flipH="1">
            <a:off x="7835280" y="2489017"/>
            <a:ext cx="44508" cy="35236"/>
          </a:xfrm>
          <a:custGeom>
            <a:avLst/>
            <a:gdLst/>
            <a:ahLst/>
            <a:cxnLst/>
            <a:rect l="l" t="t" r="r" b="b"/>
            <a:pathLst>
              <a:path w="264" h="209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0" name="Google Shape;1700;p8"/>
          <p:cNvSpPr/>
          <p:nvPr/>
        </p:nvSpPr>
        <p:spPr>
          <a:xfrm flipH="1">
            <a:off x="8101259" y="2827628"/>
            <a:ext cx="41305" cy="32201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31" y="1"/>
                </a:moveTo>
                <a:cubicBezTo>
                  <a:pt x="0" y="1"/>
                  <a:pt x="0" y="191"/>
                  <a:pt x="131" y="191"/>
                </a:cubicBezTo>
                <a:cubicBezTo>
                  <a:pt x="244" y="191"/>
                  <a:pt x="244" y="1"/>
                  <a:pt x="1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1" name="Google Shape;1701;p8"/>
          <p:cNvSpPr/>
          <p:nvPr/>
        </p:nvSpPr>
        <p:spPr>
          <a:xfrm flipH="1">
            <a:off x="7560550" y="3402016"/>
            <a:ext cx="40150" cy="31937"/>
          </a:xfrm>
          <a:custGeom>
            <a:avLst/>
            <a:gdLst/>
            <a:ahLst/>
            <a:cxnLst/>
            <a:rect l="l" t="t" r="r" b="b"/>
            <a:pathLst>
              <a:path w="264" h="210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2" name="Google Shape;1702;p8"/>
          <p:cNvSpPr/>
          <p:nvPr/>
        </p:nvSpPr>
        <p:spPr>
          <a:xfrm flipH="1">
            <a:off x="7482837" y="3428174"/>
            <a:ext cx="37260" cy="29047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13" y="1"/>
                </a:moveTo>
                <a:cubicBezTo>
                  <a:pt x="0" y="1"/>
                  <a:pt x="0" y="191"/>
                  <a:pt x="113" y="191"/>
                </a:cubicBezTo>
                <a:cubicBezTo>
                  <a:pt x="244" y="191"/>
                  <a:pt x="244" y="1"/>
                  <a:pt x="11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3" name="Google Shape;1703;p8"/>
          <p:cNvSpPr/>
          <p:nvPr/>
        </p:nvSpPr>
        <p:spPr>
          <a:xfrm flipH="1">
            <a:off x="8718891" y="3743833"/>
            <a:ext cx="41305" cy="35236"/>
          </a:xfrm>
          <a:custGeom>
            <a:avLst/>
            <a:gdLst/>
            <a:ahLst/>
            <a:cxnLst/>
            <a:rect l="l" t="t" r="r" b="b"/>
            <a:pathLst>
              <a:path w="245" h="209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45" y="209"/>
                  <a:pt x="245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4" name="Google Shape;1704;p8"/>
          <p:cNvSpPr/>
          <p:nvPr/>
        </p:nvSpPr>
        <p:spPr>
          <a:xfrm flipH="1">
            <a:off x="8670842" y="3657682"/>
            <a:ext cx="41305" cy="32201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14" y="0"/>
                </a:moveTo>
                <a:cubicBezTo>
                  <a:pt x="1" y="0"/>
                  <a:pt x="1" y="190"/>
                  <a:pt x="114" y="190"/>
                </a:cubicBezTo>
                <a:cubicBezTo>
                  <a:pt x="245" y="190"/>
                  <a:pt x="245" y="0"/>
                  <a:pt x="11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5" name="Google Shape;1705;p8"/>
          <p:cNvSpPr/>
          <p:nvPr/>
        </p:nvSpPr>
        <p:spPr>
          <a:xfrm flipH="1">
            <a:off x="8610486" y="3743833"/>
            <a:ext cx="41305" cy="35236"/>
          </a:xfrm>
          <a:custGeom>
            <a:avLst/>
            <a:gdLst/>
            <a:ahLst/>
            <a:cxnLst/>
            <a:rect l="l" t="t" r="r" b="b"/>
            <a:pathLst>
              <a:path w="245" h="209" extrusionOk="0">
                <a:moveTo>
                  <a:pt x="131" y="1"/>
                </a:moveTo>
                <a:cubicBezTo>
                  <a:pt x="0" y="1"/>
                  <a:pt x="0" y="209"/>
                  <a:pt x="131" y="209"/>
                </a:cubicBezTo>
                <a:cubicBezTo>
                  <a:pt x="244" y="209"/>
                  <a:pt x="244" y="1"/>
                  <a:pt x="1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6" name="Google Shape;1706;p8"/>
          <p:cNvSpPr/>
          <p:nvPr/>
        </p:nvSpPr>
        <p:spPr>
          <a:xfrm flipH="1">
            <a:off x="8223970" y="2041053"/>
            <a:ext cx="86319" cy="66594"/>
          </a:xfrm>
          <a:custGeom>
            <a:avLst/>
            <a:gdLst/>
            <a:ahLst/>
            <a:cxnLst/>
            <a:rect l="l" t="t" r="r" b="b"/>
            <a:pathLst>
              <a:path w="512" h="395" extrusionOk="0">
                <a:moveTo>
                  <a:pt x="250" y="1"/>
                </a:moveTo>
                <a:cubicBezTo>
                  <a:pt x="1" y="1"/>
                  <a:pt x="1" y="394"/>
                  <a:pt x="250" y="394"/>
                </a:cubicBezTo>
                <a:cubicBezTo>
                  <a:pt x="512" y="394"/>
                  <a:pt x="512" y="1"/>
                  <a:pt x="2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7" name="Google Shape;1707;p8"/>
          <p:cNvSpPr/>
          <p:nvPr/>
        </p:nvSpPr>
        <p:spPr>
          <a:xfrm flipH="1">
            <a:off x="7834976" y="1135966"/>
            <a:ext cx="177865" cy="171459"/>
          </a:xfrm>
          <a:custGeom>
            <a:avLst/>
            <a:gdLst/>
            <a:ahLst/>
            <a:cxnLst/>
            <a:rect l="l" t="t" r="r" b="b"/>
            <a:pathLst>
              <a:path w="1055" h="1017" extrusionOk="0">
                <a:moveTo>
                  <a:pt x="353" y="0"/>
                </a:moveTo>
                <a:cubicBezTo>
                  <a:pt x="314" y="0"/>
                  <a:pt x="278" y="26"/>
                  <a:pt x="263" y="76"/>
                </a:cubicBezTo>
                <a:cubicBezTo>
                  <a:pt x="227" y="171"/>
                  <a:pt x="227" y="284"/>
                  <a:pt x="209" y="397"/>
                </a:cubicBezTo>
                <a:cubicBezTo>
                  <a:pt x="172" y="415"/>
                  <a:pt x="132" y="433"/>
                  <a:pt x="77" y="451"/>
                </a:cubicBezTo>
                <a:cubicBezTo>
                  <a:pt x="1" y="492"/>
                  <a:pt x="19" y="623"/>
                  <a:pt x="96" y="641"/>
                </a:cubicBezTo>
                <a:cubicBezTo>
                  <a:pt x="132" y="641"/>
                  <a:pt x="172" y="659"/>
                  <a:pt x="209" y="678"/>
                </a:cubicBezTo>
                <a:cubicBezTo>
                  <a:pt x="227" y="754"/>
                  <a:pt x="227" y="849"/>
                  <a:pt x="245" y="944"/>
                </a:cubicBezTo>
                <a:cubicBezTo>
                  <a:pt x="245" y="999"/>
                  <a:pt x="322" y="1017"/>
                  <a:pt x="376" y="1017"/>
                </a:cubicBezTo>
                <a:cubicBezTo>
                  <a:pt x="399" y="1017"/>
                  <a:pt x="435" y="999"/>
                  <a:pt x="453" y="963"/>
                </a:cubicBezTo>
                <a:cubicBezTo>
                  <a:pt x="489" y="904"/>
                  <a:pt x="530" y="849"/>
                  <a:pt x="566" y="773"/>
                </a:cubicBezTo>
                <a:cubicBezTo>
                  <a:pt x="679" y="813"/>
                  <a:pt x="792" y="831"/>
                  <a:pt x="923" y="849"/>
                </a:cubicBezTo>
                <a:cubicBezTo>
                  <a:pt x="1000" y="849"/>
                  <a:pt x="1055" y="754"/>
                  <a:pt x="1000" y="700"/>
                </a:cubicBezTo>
                <a:cubicBezTo>
                  <a:pt x="942" y="605"/>
                  <a:pt x="869" y="492"/>
                  <a:pt x="792" y="397"/>
                </a:cubicBezTo>
                <a:cubicBezTo>
                  <a:pt x="810" y="361"/>
                  <a:pt x="828" y="320"/>
                  <a:pt x="869" y="284"/>
                </a:cubicBezTo>
                <a:cubicBezTo>
                  <a:pt x="898" y="209"/>
                  <a:pt x="845" y="135"/>
                  <a:pt x="775" y="135"/>
                </a:cubicBezTo>
                <a:cubicBezTo>
                  <a:pt x="756" y="135"/>
                  <a:pt x="736" y="140"/>
                  <a:pt x="715" y="153"/>
                </a:cubicBezTo>
                <a:cubicBezTo>
                  <a:pt x="697" y="171"/>
                  <a:pt x="661" y="171"/>
                  <a:pt x="643" y="189"/>
                </a:cubicBezTo>
                <a:cubicBezTo>
                  <a:pt x="566" y="112"/>
                  <a:pt x="489" y="58"/>
                  <a:pt x="417" y="22"/>
                </a:cubicBezTo>
                <a:cubicBezTo>
                  <a:pt x="396" y="8"/>
                  <a:pt x="374" y="0"/>
                  <a:pt x="35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8" name="Google Shape;1708;p8"/>
          <p:cNvSpPr/>
          <p:nvPr/>
        </p:nvSpPr>
        <p:spPr>
          <a:xfrm flipH="1">
            <a:off x="8642519" y="1381852"/>
            <a:ext cx="174830" cy="177528"/>
          </a:xfrm>
          <a:custGeom>
            <a:avLst/>
            <a:gdLst/>
            <a:ahLst/>
            <a:cxnLst/>
            <a:rect l="l" t="t" r="r" b="b"/>
            <a:pathLst>
              <a:path w="1037" h="1053" extrusionOk="0">
                <a:moveTo>
                  <a:pt x="750" y="0"/>
                </a:moveTo>
                <a:cubicBezTo>
                  <a:pt x="739" y="0"/>
                  <a:pt x="729" y="2"/>
                  <a:pt x="720" y="5"/>
                </a:cubicBezTo>
                <a:cubicBezTo>
                  <a:pt x="625" y="64"/>
                  <a:pt x="530" y="118"/>
                  <a:pt x="435" y="177"/>
                </a:cubicBezTo>
                <a:cubicBezTo>
                  <a:pt x="398" y="154"/>
                  <a:pt x="358" y="136"/>
                  <a:pt x="303" y="118"/>
                </a:cubicBezTo>
                <a:cubicBezTo>
                  <a:pt x="292" y="113"/>
                  <a:pt x="280" y="110"/>
                  <a:pt x="269" y="110"/>
                </a:cubicBezTo>
                <a:cubicBezTo>
                  <a:pt x="207" y="110"/>
                  <a:pt x="157" y="188"/>
                  <a:pt x="172" y="249"/>
                </a:cubicBezTo>
                <a:cubicBezTo>
                  <a:pt x="190" y="290"/>
                  <a:pt x="208" y="326"/>
                  <a:pt x="227" y="362"/>
                </a:cubicBezTo>
                <a:cubicBezTo>
                  <a:pt x="154" y="421"/>
                  <a:pt x="95" y="494"/>
                  <a:pt x="41" y="552"/>
                </a:cubicBezTo>
                <a:cubicBezTo>
                  <a:pt x="0" y="589"/>
                  <a:pt x="18" y="666"/>
                  <a:pt x="59" y="702"/>
                </a:cubicBezTo>
                <a:cubicBezTo>
                  <a:pt x="77" y="720"/>
                  <a:pt x="113" y="742"/>
                  <a:pt x="154" y="742"/>
                </a:cubicBezTo>
                <a:cubicBezTo>
                  <a:pt x="227" y="720"/>
                  <a:pt x="303" y="720"/>
                  <a:pt x="358" y="702"/>
                </a:cubicBezTo>
                <a:cubicBezTo>
                  <a:pt x="417" y="815"/>
                  <a:pt x="471" y="910"/>
                  <a:pt x="548" y="1005"/>
                </a:cubicBezTo>
                <a:cubicBezTo>
                  <a:pt x="563" y="1038"/>
                  <a:pt x="594" y="1053"/>
                  <a:pt x="625" y="1053"/>
                </a:cubicBezTo>
                <a:cubicBezTo>
                  <a:pt x="665" y="1053"/>
                  <a:pt x="707" y="1028"/>
                  <a:pt x="720" y="987"/>
                </a:cubicBezTo>
                <a:cubicBezTo>
                  <a:pt x="738" y="874"/>
                  <a:pt x="774" y="761"/>
                  <a:pt x="810" y="629"/>
                </a:cubicBezTo>
                <a:cubicBezTo>
                  <a:pt x="851" y="629"/>
                  <a:pt x="887" y="629"/>
                  <a:pt x="923" y="607"/>
                </a:cubicBezTo>
                <a:cubicBezTo>
                  <a:pt x="1036" y="589"/>
                  <a:pt x="1036" y="457"/>
                  <a:pt x="946" y="421"/>
                </a:cubicBezTo>
                <a:cubicBezTo>
                  <a:pt x="923" y="403"/>
                  <a:pt x="887" y="403"/>
                  <a:pt x="869" y="381"/>
                </a:cubicBezTo>
                <a:cubicBezTo>
                  <a:pt x="869" y="290"/>
                  <a:pt x="869" y="195"/>
                  <a:pt x="851" y="82"/>
                </a:cubicBezTo>
                <a:cubicBezTo>
                  <a:pt x="851" y="33"/>
                  <a:pt x="799" y="0"/>
                  <a:pt x="75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9" name="Google Shape;1709;p8"/>
          <p:cNvSpPr/>
          <p:nvPr/>
        </p:nvSpPr>
        <p:spPr>
          <a:xfrm flipH="1">
            <a:off x="8782113" y="2959035"/>
            <a:ext cx="89354" cy="66594"/>
          </a:xfrm>
          <a:custGeom>
            <a:avLst/>
            <a:gdLst/>
            <a:ahLst/>
            <a:cxnLst/>
            <a:rect l="l" t="t" r="r" b="b"/>
            <a:pathLst>
              <a:path w="530" h="395" extrusionOk="0">
                <a:moveTo>
                  <a:pt x="267" y="1"/>
                </a:moveTo>
                <a:cubicBezTo>
                  <a:pt x="0" y="1"/>
                  <a:pt x="0" y="394"/>
                  <a:pt x="267" y="394"/>
                </a:cubicBezTo>
                <a:cubicBezTo>
                  <a:pt x="529" y="394"/>
                  <a:pt x="529" y="1"/>
                  <a:pt x="26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0" name="Google Shape;1710;p8"/>
          <p:cNvSpPr/>
          <p:nvPr/>
        </p:nvSpPr>
        <p:spPr>
          <a:xfrm flipH="1">
            <a:off x="8769132" y="3146678"/>
            <a:ext cx="86319" cy="69629"/>
          </a:xfrm>
          <a:custGeom>
            <a:avLst/>
            <a:gdLst/>
            <a:ahLst/>
            <a:cxnLst/>
            <a:rect l="l" t="t" r="r" b="b"/>
            <a:pathLst>
              <a:path w="512" h="413" extrusionOk="0">
                <a:moveTo>
                  <a:pt x="244" y="1"/>
                </a:moveTo>
                <a:cubicBezTo>
                  <a:pt x="0" y="1"/>
                  <a:pt x="0" y="412"/>
                  <a:pt x="244" y="412"/>
                </a:cubicBezTo>
                <a:cubicBezTo>
                  <a:pt x="511" y="412"/>
                  <a:pt x="511" y="1"/>
                  <a:pt x="24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1" name="Google Shape;1711;p8"/>
          <p:cNvSpPr/>
          <p:nvPr/>
        </p:nvSpPr>
        <p:spPr>
          <a:xfrm>
            <a:off x="8655168" y="805725"/>
            <a:ext cx="252704" cy="244945"/>
          </a:xfrm>
          <a:custGeom>
            <a:avLst/>
            <a:gdLst/>
            <a:ahLst/>
            <a:cxnLst/>
            <a:rect l="l" t="t" r="r" b="b"/>
            <a:pathLst>
              <a:path w="4305" h="4173" extrusionOk="0">
                <a:moveTo>
                  <a:pt x="2288" y="549"/>
                </a:moveTo>
                <a:lnTo>
                  <a:pt x="2288" y="549"/>
                </a:lnTo>
                <a:cubicBezTo>
                  <a:pt x="2342" y="840"/>
                  <a:pt x="2397" y="1133"/>
                  <a:pt x="2451" y="1427"/>
                </a:cubicBezTo>
                <a:lnTo>
                  <a:pt x="2451" y="1427"/>
                </a:lnTo>
                <a:cubicBezTo>
                  <a:pt x="2261" y="1411"/>
                  <a:pt x="2071" y="1395"/>
                  <a:pt x="1881" y="1378"/>
                </a:cubicBezTo>
                <a:lnTo>
                  <a:pt x="1881" y="1378"/>
                </a:lnTo>
                <a:cubicBezTo>
                  <a:pt x="2018" y="1101"/>
                  <a:pt x="2154" y="824"/>
                  <a:pt x="2288" y="549"/>
                </a:cubicBezTo>
                <a:close/>
                <a:moveTo>
                  <a:pt x="540" y="1521"/>
                </a:moveTo>
                <a:cubicBezTo>
                  <a:pt x="849" y="1552"/>
                  <a:pt x="1158" y="1581"/>
                  <a:pt x="1468" y="1609"/>
                </a:cubicBezTo>
                <a:lnTo>
                  <a:pt x="1468" y="1609"/>
                </a:lnTo>
                <a:cubicBezTo>
                  <a:pt x="1382" y="1786"/>
                  <a:pt x="1295" y="1962"/>
                  <a:pt x="1208" y="2139"/>
                </a:cubicBezTo>
                <a:lnTo>
                  <a:pt x="1208" y="2139"/>
                </a:lnTo>
                <a:cubicBezTo>
                  <a:pt x="985" y="1932"/>
                  <a:pt x="762" y="1726"/>
                  <a:pt x="540" y="1521"/>
                </a:cubicBezTo>
                <a:close/>
                <a:moveTo>
                  <a:pt x="2767" y="1721"/>
                </a:moveTo>
                <a:lnTo>
                  <a:pt x="2767" y="1721"/>
                </a:lnTo>
                <a:cubicBezTo>
                  <a:pt x="3075" y="1746"/>
                  <a:pt x="3383" y="1771"/>
                  <a:pt x="3691" y="1797"/>
                </a:cubicBezTo>
                <a:lnTo>
                  <a:pt x="3691" y="1797"/>
                </a:lnTo>
                <a:cubicBezTo>
                  <a:pt x="3420" y="1956"/>
                  <a:pt x="3147" y="2115"/>
                  <a:pt x="2874" y="2274"/>
                </a:cubicBezTo>
                <a:lnTo>
                  <a:pt x="2874" y="2274"/>
                </a:lnTo>
                <a:cubicBezTo>
                  <a:pt x="2839" y="2090"/>
                  <a:pt x="2803" y="1905"/>
                  <a:pt x="2767" y="1721"/>
                </a:cubicBezTo>
                <a:close/>
                <a:moveTo>
                  <a:pt x="1754" y="1634"/>
                </a:moveTo>
                <a:cubicBezTo>
                  <a:pt x="2003" y="1656"/>
                  <a:pt x="2252" y="1677"/>
                  <a:pt x="2501" y="1698"/>
                </a:cubicBezTo>
                <a:lnTo>
                  <a:pt x="2501" y="1698"/>
                </a:lnTo>
                <a:cubicBezTo>
                  <a:pt x="2545" y="1936"/>
                  <a:pt x="2589" y="2175"/>
                  <a:pt x="2633" y="2414"/>
                </a:cubicBezTo>
                <a:lnTo>
                  <a:pt x="2633" y="2414"/>
                </a:lnTo>
                <a:cubicBezTo>
                  <a:pt x="2401" y="2548"/>
                  <a:pt x="2169" y="2682"/>
                  <a:pt x="1936" y="2816"/>
                </a:cubicBezTo>
                <a:lnTo>
                  <a:pt x="1936" y="2816"/>
                </a:lnTo>
                <a:cubicBezTo>
                  <a:pt x="1761" y="2653"/>
                  <a:pt x="1587" y="2491"/>
                  <a:pt x="1412" y="2328"/>
                </a:cubicBezTo>
                <a:lnTo>
                  <a:pt x="1412" y="2328"/>
                </a:lnTo>
                <a:cubicBezTo>
                  <a:pt x="1526" y="2097"/>
                  <a:pt x="1640" y="1865"/>
                  <a:pt x="1754" y="1634"/>
                </a:cubicBezTo>
                <a:close/>
                <a:moveTo>
                  <a:pt x="1288" y="2578"/>
                </a:moveTo>
                <a:cubicBezTo>
                  <a:pt x="1423" y="2704"/>
                  <a:pt x="1558" y="2830"/>
                  <a:pt x="1694" y="2955"/>
                </a:cubicBezTo>
                <a:lnTo>
                  <a:pt x="1694" y="2955"/>
                </a:lnTo>
                <a:cubicBezTo>
                  <a:pt x="1418" y="3113"/>
                  <a:pt x="1144" y="3270"/>
                  <a:pt x="870" y="3426"/>
                </a:cubicBezTo>
                <a:lnTo>
                  <a:pt x="870" y="3426"/>
                </a:lnTo>
                <a:cubicBezTo>
                  <a:pt x="1009" y="3144"/>
                  <a:pt x="1148" y="2861"/>
                  <a:pt x="1288" y="2578"/>
                </a:cubicBezTo>
                <a:close/>
                <a:moveTo>
                  <a:pt x="2683" y="2684"/>
                </a:moveTo>
                <a:lnTo>
                  <a:pt x="2683" y="2684"/>
                </a:lnTo>
                <a:cubicBezTo>
                  <a:pt x="2744" y="3014"/>
                  <a:pt x="2805" y="3345"/>
                  <a:pt x="2865" y="3676"/>
                </a:cubicBezTo>
                <a:lnTo>
                  <a:pt x="2865" y="3676"/>
                </a:lnTo>
                <a:cubicBezTo>
                  <a:pt x="2622" y="3452"/>
                  <a:pt x="2379" y="3227"/>
                  <a:pt x="2136" y="3001"/>
                </a:cubicBezTo>
                <a:lnTo>
                  <a:pt x="2136" y="3001"/>
                </a:lnTo>
                <a:cubicBezTo>
                  <a:pt x="2318" y="2895"/>
                  <a:pt x="2501" y="2789"/>
                  <a:pt x="2683" y="2684"/>
                </a:cubicBezTo>
                <a:close/>
                <a:moveTo>
                  <a:pt x="2336" y="0"/>
                </a:moveTo>
                <a:cubicBezTo>
                  <a:pt x="2289" y="0"/>
                  <a:pt x="2242" y="21"/>
                  <a:pt x="2220" y="68"/>
                </a:cubicBezTo>
                <a:cubicBezTo>
                  <a:pt x="2011" y="494"/>
                  <a:pt x="1802" y="923"/>
                  <a:pt x="1593" y="1352"/>
                </a:cubicBezTo>
                <a:lnTo>
                  <a:pt x="1593" y="1352"/>
                </a:lnTo>
                <a:cubicBezTo>
                  <a:pt x="1124" y="1310"/>
                  <a:pt x="655" y="1265"/>
                  <a:pt x="186" y="1216"/>
                </a:cubicBezTo>
                <a:cubicBezTo>
                  <a:pt x="52" y="1216"/>
                  <a:pt x="0" y="1377"/>
                  <a:pt x="77" y="1460"/>
                </a:cubicBezTo>
                <a:cubicBezTo>
                  <a:pt x="413" y="1767"/>
                  <a:pt x="749" y="2078"/>
                  <a:pt x="1085" y="2390"/>
                </a:cubicBezTo>
                <a:lnTo>
                  <a:pt x="1085" y="2390"/>
                </a:lnTo>
                <a:cubicBezTo>
                  <a:pt x="872" y="2823"/>
                  <a:pt x="656" y="3257"/>
                  <a:pt x="439" y="3687"/>
                </a:cubicBezTo>
                <a:lnTo>
                  <a:pt x="439" y="3687"/>
                </a:lnTo>
                <a:cubicBezTo>
                  <a:pt x="425" y="3707"/>
                  <a:pt x="417" y="3727"/>
                  <a:pt x="415" y="3748"/>
                </a:cubicBezTo>
                <a:lnTo>
                  <a:pt x="415" y="3748"/>
                </a:lnTo>
                <a:cubicBezTo>
                  <a:pt x="399" y="3839"/>
                  <a:pt x="481" y="3912"/>
                  <a:pt x="559" y="3912"/>
                </a:cubicBezTo>
                <a:cubicBezTo>
                  <a:pt x="590" y="3912"/>
                  <a:pt x="621" y="3900"/>
                  <a:pt x="645" y="3874"/>
                </a:cubicBezTo>
                <a:lnTo>
                  <a:pt x="645" y="3874"/>
                </a:lnTo>
                <a:cubicBezTo>
                  <a:pt x="1058" y="3630"/>
                  <a:pt x="1476" y="3385"/>
                  <a:pt x="1894" y="3142"/>
                </a:cubicBezTo>
                <a:lnTo>
                  <a:pt x="1894" y="3142"/>
                </a:lnTo>
                <a:cubicBezTo>
                  <a:pt x="2251" y="3473"/>
                  <a:pt x="2607" y="3803"/>
                  <a:pt x="2964" y="4128"/>
                </a:cubicBezTo>
                <a:cubicBezTo>
                  <a:pt x="2995" y="4160"/>
                  <a:pt x="3031" y="4173"/>
                  <a:pt x="3065" y="4173"/>
                </a:cubicBezTo>
                <a:cubicBezTo>
                  <a:pt x="3149" y="4173"/>
                  <a:pt x="3226" y="4091"/>
                  <a:pt x="3207" y="4000"/>
                </a:cubicBezTo>
                <a:cubicBezTo>
                  <a:pt x="3116" y="3518"/>
                  <a:pt x="3022" y="3032"/>
                  <a:pt x="2927" y="2543"/>
                </a:cubicBezTo>
                <a:lnTo>
                  <a:pt x="2927" y="2543"/>
                </a:lnTo>
                <a:cubicBezTo>
                  <a:pt x="3343" y="2303"/>
                  <a:pt x="3758" y="2066"/>
                  <a:pt x="4169" y="1832"/>
                </a:cubicBezTo>
                <a:cubicBezTo>
                  <a:pt x="4304" y="1755"/>
                  <a:pt x="4221" y="1595"/>
                  <a:pt x="4118" y="1563"/>
                </a:cubicBezTo>
                <a:cubicBezTo>
                  <a:pt x="3650" y="1526"/>
                  <a:pt x="3182" y="1489"/>
                  <a:pt x="2715" y="1450"/>
                </a:cubicBezTo>
                <a:lnTo>
                  <a:pt x="2715" y="1450"/>
                </a:lnTo>
                <a:cubicBezTo>
                  <a:pt x="2627" y="998"/>
                  <a:pt x="2541" y="546"/>
                  <a:pt x="2457" y="94"/>
                </a:cubicBezTo>
                <a:cubicBezTo>
                  <a:pt x="2457" y="36"/>
                  <a:pt x="2397" y="0"/>
                  <a:pt x="233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2" name="Google Shape;1712;p8"/>
          <p:cNvSpPr/>
          <p:nvPr/>
        </p:nvSpPr>
        <p:spPr>
          <a:xfrm>
            <a:off x="7117700" y="4206195"/>
            <a:ext cx="302716" cy="350776"/>
          </a:xfrm>
          <a:custGeom>
            <a:avLst/>
            <a:gdLst/>
            <a:ahLst/>
            <a:cxnLst/>
            <a:rect l="l" t="t" r="r" b="b"/>
            <a:pathLst>
              <a:path w="5157" h="5976" extrusionOk="0">
                <a:moveTo>
                  <a:pt x="4217" y="0"/>
                </a:moveTo>
                <a:cubicBezTo>
                  <a:pt x="3523" y="0"/>
                  <a:pt x="2983" y="987"/>
                  <a:pt x="2617" y="1452"/>
                </a:cubicBezTo>
                <a:cubicBezTo>
                  <a:pt x="1950" y="2279"/>
                  <a:pt x="1257" y="3081"/>
                  <a:pt x="667" y="3959"/>
                </a:cubicBezTo>
                <a:cubicBezTo>
                  <a:pt x="295" y="4524"/>
                  <a:pt x="0" y="5326"/>
                  <a:pt x="693" y="5781"/>
                </a:cubicBezTo>
                <a:cubicBezTo>
                  <a:pt x="897" y="5917"/>
                  <a:pt x="1091" y="5975"/>
                  <a:pt x="1275" y="5975"/>
                </a:cubicBezTo>
                <a:cubicBezTo>
                  <a:pt x="1954" y="5975"/>
                  <a:pt x="2493" y="5184"/>
                  <a:pt x="2912" y="4658"/>
                </a:cubicBezTo>
                <a:cubicBezTo>
                  <a:pt x="3476" y="3985"/>
                  <a:pt x="4009" y="3318"/>
                  <a:pt x="4541" y="2625"/>
                </a:cubicBezTo>
                <a:cubicBezTo>
                  <a:pt x="4623" y="2524"/>
                  <a:pt x="4538" y="2393"/>
                  <a:pt x="4444" y="2393"/>
                </a:cubicBezTo>
                <a:cubicBezTo>
                  <a:pt x="4413" y="2393"/>
                  <a:pt x="4382" y="2406"/>
                  <a:pt x="4355" y="2439"/>
                </a:cubicBezTo>
                <a:cubicBezTo>
                  <a:pt x="3771" y="3215"/>
                  <a:pt x="3156" y="3959"/>
                  <a:pt x="2514" y="4710"/>
                </a:cubicBezTo>
                <a:cubicBezTo>
                  <a:pt x="2219" y="5082"/>
                  <a:pt x="1924" y="5537"/>
                  <a:pt x="1443" y="5698"/>
                </a:cubicBezTo>
                <a:cubicBezTo>
                  <a:pt x="1380" y="5716"/>
                  <a:pt x="1318" y="5724"/>
                  <a:pt x="1258" y="5724"/>
                </a:cubicBezTo>
                <a:cubicBezTo>
                  <a:pt x="794" y="5724"/>
                  <a:pt x="468" y="5210"/>
                  <a:pt x="564" y="4761"/>
                </a:cubicBezTo>
                <a:cubicBezTo>
                  <a:pt x="667" y="4145"/>
                  <a:pt x="1334" y="3478"/>
                  <a:pt x="1687" y="3023"/>
                </a:cubicBezTo>
                <a:cubicBezTo>
                  <a:pt x="2168" y="2414"/>
                  <a:pt x="2675" y="1798"/>
                  <a:pt x="3181" y="1182"/>
                </a:cubicBezTo>
                <a:cubicBezTo>
                  <a:pt x="3367" y="938"/>
                  <a:pt x="3579" y="618"/>
                  <a:pt x="3823" y="406"/>
                </a:cubicBezTo>
                <a:cubicBezTo>
                  <a:pt x="3960" y="301"/>
                  <a:pt x="4097" y="255"/>
                  <a:pt x="4224" y="255"/>
                </a:cubicBezTo>
                <a:cubicBezTo>
                  <a:pt x="4614" y="255"/>
                  <a:pt x="4906" y="686"/>
                  <a:pt x="4785" y="1131"/>
                </a:cubicBezTo>
                <a:cubicBezTo>
                  <a:pt x="4650" y="1612"/>
                  <a:pt x="4060" y="2144"/>
                  <a:pt x="3739" y="2574"/>
                </a:cubicBezTo>
                <a:cubicBezTo>
                  <a:pt x="3419" y="2946"/>
                  <a:pt x="3130" y="3344"/>
                  <a:pt x="2809" y="3722"/>
                </a:cubicBezTo>
                <a:cubicBezTo>
                  <a:pt x="2617" y="3959"/>
                  <a:pt x="2405" y="4177"/>
                  <a:pt x="2168" y="4363"/>
                </a:cubicBezTo>
                <a:cubicBezTo>
                  <a:pt x="2117" y="4392"/>
                  <a:pt x="2063" y="4404"/>
                  <a:pt x="2010" y="4404"/>
                </a:cubicBezTo>
                <a:cubicBezTo>
                  <a:pt x="1812" y="4404"/>
                  <a:pt x="1624" y="4225"/>
                  <a:pt x="1604" y="4017"/>
                </a:cubicBezTo>
                <a:cubicBezTo>
                  <a:pt x="1552" y="3722"/>
                  <a:pt x="1899" y="3344"/>
                  <a:pt x="2085" y="3132"/>
                </a:cubicBezTo>
                <a:cubicBezTo>
                  <a:pt x="2405" y="2734"/>
                  <a:pt x="2752" y="2356"/>
                  <a:pt x="3072" y="1933"/>
                </a:cubicBezTo>
                <a:cubicBezTo>
                  <a:pt x="3157" y="1848"/>
                  <a:pt x="3063" y="1700"/>
                  <a:pt x="2966" y="1700"/>
                </a:cubicBezTo>
                <a:cubicBezTo>
                  <a:pt x="2938" y="1700"/>
                  <a:pt x="2910" y="1712"/>
                  <a:pt x="2886" y="1740"/>
                </a:cubicBezTo>
                <a:cubicBezTo>
                  <a:pt x="2489" y="2221"/>
                  <a:pt x="2085" y="2702"/>
                  <a:pt x="1713" y="3183"/>
                </a:cubicBezTo>
                <a:cubicBezTo>
                  <a:pt x="1527" y="3427"/>
                  <a:pt x="1308" y="3748"/>
                  <a:pt x="1334" y="4094"/>
                </a:cubicBezTo>
                <a:cubicBezTo>
                  <a:pt x="1393" y="4454"/>
                  <a:pt x="1678" y="4652"/>
                  <a:pt x="1983" y="4652"/>
                </a:cubicBezTo>
                <a:cubicBezTo>
                  <a:pt x="2108" y="4652"/>
                  <a:pt x="2237" y="4618"/>
                  <a:pt x="2354" y="4549"/>
                </a:cubicBezTo>
                <a:cubicBezTo>
                  <a:pt x="2675" y="4338"/>
                  <a:pt x="2938" y="4017"/>
                  <a:pt x="3181" y="3722"/>
                </a:cubicBezTo>
                <a:cubicBezTo>
                  <a:pt x="3637" y="3132"/>
                  <a:pt x="4060" y="2542"/>
                  <a:pt x="4515" y="1958"/>
                </a:cubicBezTo>
                <a:cubicBezTo>
                  <a:pt x="4785" y="1638"/>
                  <a:pt x="5157" y="1233"/>
                  <a:pt x="5080" y="752"/>
                </a:cubicBezTo>
                <a:cubicBezTo>
                  <a:pt x="5022" y="380"/>
                  <a:pt x="4811" y="137"/>
                  <a:pt x="4438" y="34"/>
                </a:cubicBezTo>
                <a:cubicBezTo>
                  <a:pt x="4363" y="11"/>
                  <a:pt x="4289" y="0"/>
                  <a:pt x="421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3" name="Google Shape;1713;p8"/>
          <p:cNvSpPr/>
          <p:nvPr/>
        </p:nvSpPr>
        <p:spPr>
          <a:xfrm rot="-5172461">
            <a:off x="2767399" y="4206188"/>
            <a:ext cx="302721" cy="350782"/>
          </a:xfrm>
          <a:custGeom>
            <a:avLst/>
            <a:gdLst/>
            <a:ahLst/>
            <a:cxnLst/>
            <a:rect l="l" t="t" r="r" b="b"/>
            <a:pathLst>
              <a:path w="5157" h="5976" extrusionOk="0">
                <a:moveTo>
                  <a:pt x="4217" y="0"/>
                </a:moveTo>
                <a:cubicBezTo>
                  <a:pt x="3523" y="0"/>
                  <a:pt x="2983" y="987"/>
                  <a:pt x="2617" y="1452"/>
                </a:cubicBezTo>
                <a:cubicBezTo>
                  <a:pt x="1950" y="2279"/>
                  <a:pt x="1257" y="3081"/>
                  <a:pt x="667" y="3959"/>
                </a:cubicBezTo>
                <a:cubicBezTo>
                  <a:pt x="295" y="4524"/>
                  <a:pt x="0" y="5326"/>
                  <a:pt x="693" y="5781"/>
                </a:cubicBezTo>
                <a:cubicBezTo>
                  <a:pt x="897" y="5917"/>
                  <a:pt x="1091" y="5975"/>
                  <a:pt x="1275" y="5975"/>
                </a:cubicBezTo>
                <a:cubicBezTo>
                  <a:pt x="1954" y="5975"/>
                  <a:pt x="2493" y="5184"/>
                  <a:pt x="2912" y="4658"/>
                </a:cubicBezTo>
                <a:cubicBezTo>
                  <a:pt x="3476" y="3985"/>
                  <a:pt x="4009" y="3318"/>
                  <a:pt x="4541" y="2625"/>
                </a:cubicBezTo>
                <a:cubicBezTo>
                  <a:pt x="4623" y="2524"/>
                  <a:pt x="4538" y="2393"/>
                  <a:pt x="4444" y="2393"/>
                </a:cubicBezTo>
                <a:cubicBezTo>
                  <a:pt x="4413" y="2393"/>
                  <a:pt x="4382" y="2406"/>
                  <a:pt x="4355" y="2439"/>
                </a:cubicBezTo>
                <a:cubicBezTo>
                  <a:pt x="3771" y="3215"/>
                  <a:pt x="3156" y="3959"/>
                  <a:pt x="2514" y="4710"/>
                </a:cubicBezTo>
                <a:cubicBezTo>
                  <a:pt x="2219" y="5082"/>
                  <a:pt x="1924" y="5537"/>
                  <a:pt x="1443" y="5698"/>
                </a:cubicBezTo>
                <a:cubicBezTo>
                  <a:pt x="1380" y="5716"/>
                  <a:pt x="1318" y="5724"/>
                  <a:pt x="1258" y="5724"/>
                </a:cubicBezTo>
                <a:cubicBezTo>
                  <a:pt x="794" y="5724"/>
                  <a:pt x="468" y="5210"/>
                  <a:pt x="564" y="4761"/>
                </a:cubicBezTo>
                <a:cubicBezTo>
                  <a:pt x="667" y="4145"/>
                  <a:pt x="1334" y="3478"/>
                  <a:pt x="1687" y="3023"/>
                </a:cubicBezTo>
                <a:cubicBezTo>
                  <a:pt x="2168" y="2414"/>
                  <a:pt x="2675" y="1798"/>
                  <a:pt x="3181" y="1182"/>
                </a:cubicBezTo>
                <a:cubicBezTo>
                  <a:pt x="3367" y="938"/>
                  <a:pt x="3579" y="618"/>
                  <a:pt x="3823" y="406"/>
                </a:cubicBezTo>
                <a:cubicBezTo>
                  <a:pt x="3960" y="301"/>
                  <a:pt x="4097" y="255"/>
                  <a:pt x="4224" y="255"/>
                </a:cubicBezTo>
                <a:cubicBezTo>
                  <a:pt x="4614" y="255"/>
                  <a:pt x="4906" y="686"/>
                  <a:pt x="4785" y="1131"/>
                </a:cubicBezTo>
                <a:cubicBezTo>
                  <a:pt x="4650" y="1612"/>
                  <a:pt x="4060" y="2144"/>
                  <a:pt x="3739" y="2574"/>
                </a:cubicBezTo>
                <a:cubicBezTo>
                  <a:pt x="3419" y="2946"/>
                  <a:pt x="3130" y="3344"/>
                  <a:pt x="2809" y="3722"/>
                </a:cubicBezTo>
                <a:cubicBezTo>
                  <a:pt x="2617" y="3959"/>
                  <a:pt x="2405" y="4177"/>
                  <a:pt x="2168" y="4363"/>
                </a:cubicBezTo>
                <a:cubicBezTo>
                  <a:pt x="2117" y="4392"/>
                  <a:pt x="2063" y="4404"/>
                  <a:pt x="2010" y="4404"/>
                </a:cubicBezTo>
                <a:cubicBezTo>
                  <a:pt x="1812" y="4404"/>
                  <a:pt x="1624" y="4225"/>
                  <a:pt x="1604" y="4017"/>
                </a:cubicBezTo>
                <a:cubicBezTo>
                  <a:pt x="1552" y="3722"/>
                  <a:pt x="1899" y="3344"/>
                  <a:pt x="2085" y="3132"/>
                </a:cubicBezTo>
                <a:cubicBezTo>
                  <a:pt x="2405" y="2734"/>
                  <a:pt x="2752" y="2356"/>
                  <a:pt x="3072" y="1933"/>
                </a:cubicBezTo>
                <a:cubicBezTo>
                  <a:pt x="3157" y="1848"/>
                  <a:pt x="3063" y="1700"/>
                  <a:pt x="2966" y="1700"/>
                </a:cubicBezTo>
                <a:cubicBezTo>
                  <a:pt x="2938" y="1700"/>
                  <a:pt x="2910" y="1712"/>
                  <a:pt x="2886" y="1740"/>
                </a:cubicBezTo>
                <a:cubicBezTo>
                  <a:pt x="2489" y="2221"/>
                  <a:pt x="2085" y="2702"/>
                  <a:pt x="1713" y="3183"/>
                </a:cubicBezTo>
                <a:cubicBezTo>
                  <a:pt x="1527" y="3427"/>
                  <a:pt x="1308" y="3748"/>
                  <a:pt x="1334" y="4094"/>
                </a:cubicBezTo>
                <a:cubicBezTo>
                  <a:pt x="1393" y="4454"/>
                  <a:pt x="1678" y="4652"/>
                  <a:pt x="1983" y="4652"/>
                </a:cubicBezTo>
                <a:cubicBezTo>
                  <a:pt x="2108" y="4652"/>
                  <a:pt x="2237" y="4618"/>
                  <a:pt x="2354" y="4549"/>
                </a:cubicBezTo>
                <a:cubicBezTo>
                  <a:pt x="2675" y="4338"/>
                  <a:pt x="2938" y="4017"/>
                  <a:pt x="3181" y="3722"/>
                </a:cubicBezTo>
                <a:cubicBezTo>
                  <a:pt x="3637" y="3132"/>
                  <a:pt x="4060" y="2542"/>
                  <a:pt x="4515" y="1958"/>
                </a:cubicBezTo>
                <a:cubicBezTo>
                  <a:pt x="4785" y="1638"/>
                  <a:pt x="5157" y="1233"/>
                  <a:pt x="5080" y="752"/>
                </a:cubicBezTo>
                <a:cubicBezTo>
                  <a:pt x="5022" y="380"/>
                  <a:pt x="4811" y="137"/>
                  <a:pt x="4438" y="34"/>
                </a:cubicBezTo>
                <a:cubicBezTo>
                  <a:pt x="4363" y="11"/>
                  <a:pt x="4289" y="0"/>
                  <a:pt x="421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4" name="Google Shape;1714;p8"/>
          <p:cNvSpPr/>
          <p:nvPr/>
        </p:nvSpPr>
        <p:spPr>
          <a:xfrm flipH="1">
            <a:off x="8336626" y="3203316"/>
            <a:ext cx="177865" cy="171459"/>
          </a:xfrm>
          <a:custGeom>
            <a:avLst/>
            <a:gdLst/>
            <a:ahLst/>
            <a:cxnLst/>
            <a:rect l="l" t="t" r="r" b="b"/>
            <a:pathLst>
              <a:path w="1055" h="1017" extrusionOk="0">
                <a:moveTo>
                  <a:pt x="353" y="0"/>
                </a:moveTo>
                <a:cubicBezTo>
                  <a:pt x="314" y="0"/>
                  <a:pt x="278" y="26"/>
                  <a:pt x="263" y="76"/>
                </a:cubicBezTo>
                <a:cubicBezTo>
                  <a:pt x="227" y="171"/>
                  <a:pt x="227" y="284"/>
                  <a:pt x="209" y="397"/>
                </a:cubicBezTo>
                <a:cubicBezTo>
                  <a:pt x="172" y="415"/>
                  <a:pt x="132" y="433"/>
                  <a:pt x="77" y="451"/>
                </a:cubicBezTo>
                <a:cubicBezTo>
                  <a:pt x="1" y="492"/>
                  <a:pt x="19" y="623"/>
                  <a:pt x="96" y="641"/>
                </a:cubicBezTo>
                <a:cubicBezTo>
                  <a:pt x="132" y="641"/>
                  <a:pt x="172" y="659"/>
                  <a:pt x="209" y="678"/>
                </a:cubicBezTo>
                <a:cubicBezTo>
                  <a:pt x="227" y="754"/>
                  <a:pt x="227" y="849"/>
                  <a:pt x="245" y="944"/>
                </a:cubicBezTo>
                <a:cubicBezTo>
                  <a:pt x="245" y="999"/>
                  <a:pt x="322" y="1017"/>
                  <a:pt x="376" y="1017"/>
                </a:cubicBezTo>
                <a:cubicBezTo>
                  <a:pt x="399" y="1017"/>
                  <a:pt x="435" y="999"/>
                  <a:pt x="453" y="963"/>
                </a:cubicBezTo>
                <a:cubicBezTo>
                  <a:pt x="489" y="904"/>
                  <a:pt x="530" y="849"/>
                  <a:pt x="566" y="773"/>
                </a:cubicBezTo>
                <a:cubicBezTo>
                  <a:pt x="679" y="813"/>
                  <a:pt x="792" y="831"/>
                  <a:pt x="923" y="849"/>
                </a:cubicBezTo>
                <a:cubicBezTo>
                  <a:pt x="1000" y="849"/>
                  <a:pt x="1055" y="754"/>
                  <a:pt x="1000" y="700"/>
                </a:cubicBezTo>
                <a:cubicBezTo>
                  <a:pt x="942" y="605"/>
                  <a:pt x="869" y="492"/>
                  <a:pt x="792" y="397"/>
                </a:cubicBezTo>
                <a:cubicBezTo>
                  <a:pt x="810" y="361"/>
                  <a:pt x="828" y="320"/>
                  <a:pt x="869" y="284"/>
                </a:cubicBezTo>
                <a:cubicBezTo>
                  <a:pt x="898" y="209"/>
                  <a:pt x="845" y="135"/>
                  <a:pt x="775" y="135"/>
                </a:cubicBezTo>
                <a:cubicBezTo>
                  <a:pt x="756" y="135"/>
                  <a:pt x="736" y="140"/>
                  <a:pt x="715" y="153"/>
                </a:cubicBezTo>
                <a:cubicBezTo>
                  <a:pt x="697" y="171"/>
                  <a:pt x="661" y="171"/>
                  <a:pt x="643" y="189"/>
                </a:cubicBezTo>
                <a:cubicBezTo>
                  <a:pt x="566" y="112"/>
                  <a:pt x="489" y="58"/>
                  <a:pt x="417" y="22"/>
                </a:cubicBezTo>
                <a:cubicBezTo>
                  <a:pt x="396" y="8"/>
                  <a:pt x="374" y="0"/>
                  <a:pt x="35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5" name="Google Shape;1715;p8"/>
          <p:cNvSpPr/>
          <p:nvPr/>
        </p:nvSpPr>
        <p:spPr>
          <a:xfrm flipH="1">
            <a:off x="531976" y="2317566"/>
            <a:ext cx="177865" cy="171459"/>
          </a:xfrm>
          <a:custGeom>
            <a:avLst/>
            <a:gdLst/>
            <a:ahLst/>
            <a:cxnLst/>
            <a:rect l="l" t="t" r="r" b="b"/>
            <a:pathLst>
              <a:path w="1055" h="1017" extrusionOk="0">
                <a:moveTo>
                  <a:pt x="353" y="0"/>
                </a:moveTo>
                <a:cubicBezTo>
                  <a:pt x="314" y="0"/>
                  <a:pt x="278" y="26"/>
                  <a:pt x="263" y="76"/>
                </a:cubicBezTo>
                <a:cubicBezTo>
                  <a:pt x="227" y="171"/>
                  <a:pt x="227" y="284"/>
                  <a:pt x="209" y="397"/>
                </a:cubicBezTo>
                <a:cubicBezTo>
                  <a:pt x="172" y="415"/>
                  <a:pt x="132" y="433"/>
                  <a:pt x="77" y="451"/>
                </a:cubicBezTo>
                <a:cubicBezTo>
                  <a:pt x="1" y="492"/>
                  <a:pt x="19" y="623"/>
                  <a:pt x="96" y="641"/>
                </a:cubicBezTo>
                <a:cubicBezTo>
                  <a:pt x="132" y="641"/>
                  <a:pt x="172" y="659"/>
                  <a:pt x="209" y="678"/>
                </a:cubicBezTo>
                <a:cubicBezTo>
                  <a:pt x="227" y="754"/>
                  <a:pt x="227" y="849"/>
                  <a:pt x="245" y="944"/>
                </a:cubicBezTo>
                <a:cubicBezTo>
                  <a:pt x="245" y="999"/>
                  <a:pt x="322" y="1017"/>
                  <a:pt x="376" y="1017"/>
                </a:cubicBezTo>
                <a:cubicBezTo>
                  <a:pt x="399" y="1017"/>
                  <a:pt x="435" y="999"/>
                  <a:pt x="453" y="963"/>
                </a:cubicBezTo>
                <a:cubicBezTo>
                  <a:pt x="489" y="904"/>
                  <a:pt x="530" y="849"/>
                  <a:pt x="566" y="773"/>
                </a:cubicBezTo>
                <a:cubicBezTo>
                  <a:pt x="679" y="813"/>
                  <a:pt x="792" y="831"/>
                  <a:pt x="923" y="849"/>
                </a:cubicBezTo>
                <a:cubicBezTo>
                  <a:pt x="1000" y="849"/>
                  <a:pt x="1055" y="754"/>
                  <a:pt x="1000" y="700"/>
                </a:cubicBezTo>
                <a:cubicBezTo>
                  <a:pt x="942" y="605"/>
                  <a:pt x="869" y="492"/>
                  <a:pt x="792" y="397"/>
                </a:cubicBezTo>
                <a:cubicBezTo>
                  <a:pt x="810" y="361"/>
                  <a:pt x="828" y="320"/>
                  <a:pt x="869" y="284"/>
                </a:cubicBezTo>
                <a:cubicBezTo>
                  <a:pt x="898" y="209"/>
                  <a:pt x="845" y="135"/>
                  <a:pt x="775" y="135"/>
                </a:cubicBezTo>
                <a:cubicBezTo>
                  <a:pt x="756" y="135"/>
                  <a:pt x="736" y="140"/>
                  <a:pt x="715" y="153"/>
                </a:cubicBezTo>
                <a:cubicBezTo>
                  <a:pt x="697" y="171"/>
                  <a:pt x="661" y="171"/>
                  <a:pt x="643" y="189"/>
                </a:cubicBezTo>
                <a:cubicBezTo>
                  <a:pt x="566" y="112"/>
                  <a:pt x="489" y="58"/>
                  <a:pt x="417" y="22"/>
                </a:cubicBezTo>
                <a:cubicBezTo>
                  <a:pt x="396" y="8"/>
                  <a:pt x="374" y="0"/>
                  <a:pt x="35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6" name="Google Shape;1716;p8"/>
          <p:cNvSpPr/>
          <p:nvPr/>
        </p:nvSpPr>
        <p:spPr>
          <a:xfrm flipH="1">
            <a:off x="3369438" y="523516"/>
            <a:ext cx="177865" cy="171459"/>
          </a:xfrm>
          <a:custGeom>
            <a:avLst/>
            <a:gdLst/>
            <a:ahLst/>
            <a:cxnLst/>
            <a:rect l="l" t="t" r="r" b="b"/>
            <a:pathLst>
              <a:path w="1055" h="1017" extrusionOk="0">
                <a:moveTo>
                  <a:pt x="353" y="0"/>
                </a:moveTo>
                <a:cubicBezTo>
                  <a:pt x="314" y="0"/>
                  <a:pt x="278" y="26"/>
                  <a:pt x="263" y="76"/>
                </a:cubicBezTo>
                <a:cubicBezTo>
                  <a:pt x="227" y="171"/>
                  <a:pt x="227" y="284"/>
                  <a:pt x="209" y="397"/>
                </a:cubicBezTo>
                <a:cubicBezTo>
                  <a:pt x="172" y="415"/>
                  <a:pt x="132" y="433"/>
                  <a:pt x="77" y="451"/>
                </a:cubicBezTo>
                <a:cubicBezTo>
                  <a:pt x="1" y="492"/>
                  <a:pt x="19" y="623"/>
                  <a:pt x="96" y="641"/>
                </a:cubicBezTo>
                <a:cubicBezTo>
                  <a:pt x="132" y="641"/>
                  <a:pt x="172" y="659"/>
                  <a:pt x="209" y="678"/>
                </a:cubicBezTo>
                <a:cubicBezTo>
                  <a:pt x="227" y="754"/>
                  <a:pt x="227" y="849"/>
                  <a:pt x="245" y="944"/>
                </a:cubicBezTo>
                <a:cubicBezTo>
                  <a:pt x="245" y="999"/>
                  <a:pt x="322" y="1017"/>
                  <a:pt x="376" y="1017"/>
                </a:cubicBezTo>
                <a:cubicBezTo>
                  <a:pt x="399" y="1017"/>
                  <a:pt x="435" y="999"/>
                  <a:pt x="453" y="963"/>
                </a:cubicBezTo>
                <a:cubicBezTo>
                  <a:pt x="489" y="904"/>
                  <a:pt x="530" y="849"/>
                  <a:pt x="566" y="773"/>
                </a:cubicBezTo>
                <a:cubicBezTo>
                  <a:pt x="679" y="813"/>
                  <a:pt x="792" y="831"/>
                  <a:pt x="923" y="849"/>
                </a:cubicBezTo>
                <a:cubicBezTo>
                  <a:pt x="1000" y="849"/>
                  <a:pt x="1055" y="754"/>
                  <a:pt x="1000" y="700"/>
                </a:cubicBezTo>
                <a:cubicBezTo>
                  <a:pt x="942" y="605"/>
                  <a:pt x="869" y="492"/>
                  <a:pt x="792" y="397"/>
                </a:cubicBezTo>
                <a:cubicBezTo>
                  <a:pt x="810" y="361"/>
                  <a:pt x="828" y="320"/>
                  <a:pt x="869" y="284"/>
                </a:cubicBezTo>
                <a:cubicBezTo>
                  <a:pt x="898" y="209"/>
                  <a:pt x="845" y="135"/>
                  <a:pt x="775" y="135"/>
                </a:cubicBezTo>
                <a:cubicBezTo>
                  <a:pt x="756" y="135"/>
                  <a:pt x="736" y="140"/>
                  <a:pt x="715" y="153"/>
                </a:cubicBezTo>
                <a:cubicBezTo>
                  <a:pt x="697" y="171"/>
                  <a:pt x="661" y="171"/>
                  <a:pt x="643" y="189"/>
                </a:cubicBezTo>
                <a:cubicBezTo>
                  <a:pt x="566" y="112"/>
                  <a:pt x="489" y="58"/>
                  <a:pt x="417" y="22"/>
                </a:cubicBezTo>
                <a:cubicBezTo>
                  <a:pt x="396" y="8"/>
                  <a:pt x="374" y="0"/>
                  <a:pt x="35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7" name="Google Shape;1717;p8"/>
          <p:cNvSpPr/>
          <p:nvPr/>
        </p:nvSpPr>
        <p:spPr>
          <a:xfrm flipH="1">
            <a:off x="4639156" y="839440"/>
            <a:ext cx="174830" cy="177528"/>
          </a:xfrm>
          <a:custGeom>
            <a:avLst/>
            <a:gdLst/>
            <a:ahLst/>
            <a:cxnLst/>
            <a:rect l="l" t="t" r="r" b="b"/>
            <a:pathLst>
              <a:path w="1037" h="1053" extrusionOk="0">
                <a:moveTo>
                  <a:pt x="750" y="0"/>
                </a:moveTo>
                <a:cubicBezTo>
                  <a:pt x="739" y="0"/>
                  <a:pt x="729" y="2"/>
                  <a:pt x="720" y="5"/>
                </a:cubicBezTo>
                <a:cubicBezTo>
                  <a:pt x="625" y="64"/>
                  <a:pt x="530" y="118"/>
                  <a:pt x="435" y="177"/>
                </a:cubicBezTo>
                <a:cubicBezTo>
                  <a:pt x="398" y="154"/>
                  <a:pt x="358" y="136"/>
                  <a:pt x="303" y="118"/>
                </a:cubicBezTo>
                <a:cubicBezTo>
                  <a:pt x="292" y="113"/>
                  <a:pt x="280" y="110"/>
                  <a:pt x="269" y="110"/>
                </a:cubicBezTo>
                <a:cubicBezTo>
                  <a:pt x="207" y="110"/>
                  <a:pt x="157" y="188"/>
                  <a:pt x="172" y="249"/>
                </a:cubicBezTo>
                <a:cubicBezTo>
                  <a:pt x="190" y="290"/>
                  <a:pt x="208" y="326"/>
                  <a:pt x="227" y="362"/>
                </a:cubicBezTo>
                <a:cubicBezTo>
                  <a:pt x="154" y="421"/>
                  <a:pt x="95" y="494"/>
                  <a:pt x="41" y="552"/>
                </a:cubicBezTo>
                <a:cubicBezTo>
                  <a:pt x="0" y="589"/>
                  <a:pt x="18" y="666"/>
                  <a:pt x="59" y="702"/>
                </a:cubicBezTo>
                <a:cubicBezTo>
                  <a:pt x="77" y="720"/>
                  <a:pt x="113" y="742"/>
                  <a:pt x="154" y="742"/>
                </a:cubicBezTo>
                <a:cubicBezTo>
                  <a:pt x="227" y="720"/>
                  <a:pt x="303" y="720"/>
                  <a:pt x="358" y="702"/>
                </a:cubicBezTo>
                <a:cubicBezTo>
                  <a:pt x="417" y="815"/>
                  <a:pt x="471" y="910"/>
                  <a:pt x="548" y="1005"/>
                </a:cubicBezTo>
                <a:cubicBezTo>
                  <a:pt x="563" y="1038"/>
                  <a:pt x="594" y="1053"/>
                  <a:pt x="625" y="1053"/>
                </a:cubicBezTo>
                <a:cubicBezTo>
                  <a:pt x="665" y="1053"/>
                  <a:pt x="707" y="1028"/>
                  <a:pt x="720" y="987"/>
                </a:cubicBezTo>
                <a:cubicBezTo>
                  <a:pt x="738" y="874"/>
                  <a:pt x="774" y="761"/>
                  <a:pt x="810" y="629"/>
                </a:cubicBezTo>
                <a:cubicBezTo>
                  <a:pt x="851" y="629"/>
                  <a:pt x="887" y="629"/>
                  <a:pt x="923" y="607"/>
                </a:cubicBezTo>
                <a:cubicBezTo>
                  <a:pt x="1036" y="589"/>
                  <a:pt x="1036" y="457"/>
                  <a:pt x="946" y="421"/>
                </a:cubicBezTo>
                <a:cubicBezTo>
                  <a:pt x="923" y="403"/>
                  <a:pt x="887" y="403"/>
                  <a:pt x="869" y="381"/>
                </a:cubicBezTo>
                <a:cubicBezTo>
                  <a:pt x="869" y="290"/>
                  <a:pt x="869" y="195"/>
                  <a:pt x="851" y="82"/>
                </a:cubicBezTo>
                <a:cubicBezTo>
                  <a:pt x="851" y="33"/>
                  <a:pt x="799" y="0"/>
                  <a:pt x="75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8" name="Google Shape;1718;p8"/>
          <p:cNvSpPr/>
          <p:nvPr/>
        </p:nvSpPr>
        <p:spPr>
          <a:xfrm>
            <a:off x="5603130" y="412125"/>
            <a:ext cx="252703" cy="244945"/>
          </a:xfrm>
          <a:custGeom>
            <a:avLst/>
            <a:gdLst/>
            <a:ahLst/>
            <a:cxnLst/>
            <a:rect l="l" t="t" r="r" b="b"/>
            <a:pathLst>
              <a:path w="4305" h="4173" extrusionOk="0">
                <a:moveTo>
                  <a:pt x="2288" y="549"/>
                </a:moveTo>
                <a:lnTo>
                  <a:pt x="2288" y="549"/>
                </a:lnTo>
                <a:cubicBezTo>
                  <a:pt x="2342" y="840"/>
                  <a:pt x="2397" y="1133"/>
                  <a:pt x="2451" y="1427"/>
                </a:cubicBezTo>
                <a:lnTo>
                  <a:pt x="2451" y="1427"/>
                </a:lnTo>
                <a:cubicBezTo>
                  <a:pt x="2261" y="1411"/>
                  <a:pt x="2071" y="1395"/>
                  <a:pt x="1881" y="1378"/>
                </a:cubicBezTo>
                <a:lnTo>
                  <a:pt x="1881" y="1378"/>
                </a:lnTo>
                <a:cubicBezTo>
                  <a:pt x="2018" y="1101"/>
                  <a:pt x="2154" y="824"/>
                  <a:pt x="2288" y="549"/>
                </a:cubicBezTo>
                <a:close/>
                <a:moveTo>
                  <a:pt x="540" y="1521"/>
                </a:moveTo>
                <a:cubicBezTo>
                  <a:pt x="849" y="1552"/>
                  <a:pt x="1158" y="1581"/>
                  <a:pt x="1468" y="1609"/>
                </a:cubicBezTo>
                <a:lnTo>
                  <a:pt x="1468" y="1609"/>
                </a:lnTo>
                <a:cubicBezTo>
                  <a:pt x="1382" y="1786"/>
                  <a:pt x="1295" y="1962"/>
                  <a:pt x="1208" y="2139"/>
                </a:cubicBezTo>
                <a:lnTo>
                  <a:pt x="1208" y="2139"/>
                </a:lnTo>
                <a:cubicBezTo>
                  <a:pt x="985" y="1932"/>
                  <a:pt x="762" y="1726"/>
                  <a:pt x="540" y="1521"/>
                </a:cubicBezTo>
                <a:close/>
                <a:moveTo>
                  <a:pt x="2767" y="1721"/>
                </a:moveTo>
                <a:lnTo>
                  <a:pt x="2767" y="1721"/>
                </a:lnTo>
                <a:cubicBezTo>
                  <a:pt x="3075" y="1746"/>
                  <a:pt x="3383" y="1771"/>
                  <a:pt x="3691" y="1797"/>
                </a:cubicBezTo>
                <a:lnTo>
                  <a:pt x="3691" y="1797"/>
                </a:lnTo>
                <a:cubicBezTo>
                  <a:pt x="3420" y="1956"/>
                  <a:pt x="3147" y="2115"/>
                  <a:pt x="2874" y="2274"/>
                </a:cubicBezTo>
                <a:lnTo>
                  <a:pt x="2874" y="2274"/>
                </a:lnTo>
                <a:cubicBezTo>
                  <a:pt x="2839" y="2090"/>
                  <a:pt x="2803" y="1905"/>
                  <a:pt x="2767" y="1721"/>
                </a:cubicBezTo>
                <a:close/>
                <a:moveTo>
                  <a:pt x="1754" y="1634"/>
                </a:moveTo>
                <a:cubicBezTo>
                  <a:pt x="2003" y="1656"/>
                  <a:pt x="2252" y="1677"/>
                  <a:pt x="2501" y="1698"/>
                </a:cubicBezTo>
                <a:lnTo>
                  <a:pt x="2501" y="1698"/>
                </a:lnTo>
                <a:cubicBezTo>
                  <a:pt x="2545" y="1936"/>
                  <a:pt x="2589" y="2175"/>
                  <a:pt x="2633" y="2414"/>
                </a:cubicBezTo>
                <a:lnTo>
                  <a:pt x="2633" y="2414"/>
                </a:lnTo>
                <a:cubicBezTo>
                  <a:pt x="2401" y="2548"/>
                  <a:pt x="2169" y="2682"/>
                  <a:pt x="1936" y="2816"/>
                </a:cubicBezTo>
                <a:lnTo>
                  <a:pt x="1936" y="2816"/>
                </a:lnTo>
                <a:cubicBezTo>
                  <a:pt x="1761" y="2653"/>
                  <a:pt x="1587" y="2491"/>
                  <a:pt x="1412" y="2328"/>
                </a:cubicBezTo>
                <a:lnTo>
                  <a:pt x="1412" y="2328"/>
                </a:lnTo>
                <a:cubicBezTo>
                  <a:pt x="1526" y="2097"/>
                  <a:pt x="1640" y="1865"/>
                  <a:pt x="1754" y="1634"/>
                </a:cubicBezTo>
                <a:close/>
                <a:moveTo>
                  <a:pt x="1288" y="2578"/>
                </a:moveTo>
                <a:cubicBezTo>
                  <a:pt x="1423" y="2704"/>
                  <a:pt x="1558" y="2830"/>
                  <a:pt x="1694" y="2955"/>
                </a:cubicBezTo>
                <a:lnTo>
                  <a:pt x="1694" y="2955"/>
                </a:lnTo>
                <a:cubicBezTo>
                  <a:pt x="1418" y="3113"/>
                  <a:pt x="1144" y="3270"/>
                  <a:pt x="870" y="3426"/>
                </a:cubicBezTo>
                <a:lnTo>
                  <a:pt x="870" y="3426"/>
                </a:lnTo>
                <a:cubicBezTo>
                  <a:pt x="1009" y="3144"/>
                  <a:pt x="1148" y="2861"/>
                  <a:pt x="1288" y="2578"/>
                </a:cubicBezTo>
                <a:close/>
                <a:moveTo>
                  <a:pt x="2683" y="2684"/>
                </a:moveTo>
                <a:lnTo>
                  <a:pt x="2683" y="2684"/>
                </a:lnTo>
                <a:cubicBezTo>
                  <a:pt x="2744" y="3014"/>
                  <a:pt x="2805" y="3345"/>
                  <a:pt x="2865" y="3676"/>
                </a:cubicBezTo>
                <a:lnTo>
                  <a:pt x="2865" y="3676"/>
                </a:lnTo>
                <a:cubicBezTo>
                  <a:pt x="2622" y="3452"/>
                  <a:pt x="2379" y="3227"/>
                  <a:pt x="2136" y="3001"/>
                </a:cubicBezTo>
                <a:lnTo>
                  <a:pt x="2136" y="3001"/>
                </a:lnTo>
                <a:cubicBezTo>
                  <a:pt x="2318" y="2895"/>
                  <a:pt x="2501" y="2789"/>
                  <a:pt x="2683" y="2684"/>
                </a:cubicBezTo>
                <a:close/>
                <a:moveTo>
                  <a:pt x="2336" y="0"/>
                </a:moveTo>
                <a:cubicBezTo>
                  <a:pt x="2289" y="0"/>
                  <a:pt x="2242" y="21"/>
                  <a:pt x="2220" y="68"/>
                </a:cubicBezTo>
                <a:cubicBezTo>
                  <a:pt x="2011" y="494"/>
                  <a:pt x="1802" y="923"/>
                  <a:pt x="1593" y="1352"/>
                </a:cubicBezTo>
                <a:lnTo>
                  <a:pt x="1593" y="1352"/>
                </a:lnTo>
                <a:cubicBezTo>
                  <a:pt x="1124" y="1310"/>
                  <a:pt x="655" y="1265"/>
                  <a:pt x="186" y="1216"/>
                </a:cubicBezTo>
                <a:cubicBezTo>
                  <a:pt x="52" y="1216"/>
                  <a:pt x="0" y="1377"/>
                  <a:pt x="77" y="1460"/>
                </a:cubicBezTo>
                <a:cubicBezTo>
                  <a:pt x="413" y="1767"/>
                  <a:pt x="749" y="2078"/>
                  <a:pt x="1085" y="2390"/>
                </a:cubicBezTo>
                <a:lnTo>
                  <a:pt x="1085" y="2390"/>
                </a:lnTo>
                <a:cubicBezTo>
                  <a:pt x="872" y="2823"/>
                  <a:pt x="656" y="3257"/>
                  <a:pt x="439" y="3687"/>
                </a:cubicBezTo>
                <a:lnTo>
                  <a:pt x="439" y="3687"/>
                </a:lnTo>
                <a:cubicBezTo>
                  <a:pt x="425" y="3707"/>
                  <a:pt x="417" y="3727"/>
                  <a:pt x="415" y="3748"/>
                </a:cubicBezTo>
                <a:lnTo>
                  <a:pt x="415" y="3748"/>
                </a:lnTo>
                <a:cubicBezTo>
                  <a:pt x="399" y="3839"/>
                  <a:pt x="481" y="3912"/>
                  <a:pt x="559" y="3912"/>
                </a:cubicBezTo>
                <a:cubicBezTo>
                  <a:pt x="590" y="3912"/>
                  <a:pt x="621" y="3900"/>
                  <a:pt x="645" y="3874"/>
                </a:cubicBezTo>
                <a:lnTo>
                  <a:pt x="645" y="3874"/>
                </a:lnTo>
                <a:cubicBezTo>
                  <a:pt x="1058" y="3630"/>
                  <a:pt x="1476" y="3385"/>
                  <a:pt x="1894" y="3142"/>
                </a:cubicBezTo>
                <a:lnTo>
                  <a:pt x="1894" y="3142"/>
                </a:lnTo>
                <a:cubicBezTo>
                  <a:pt x="2251" y="3473"/>
                  <a:pt x="2607" y="3803"/>
                  <a:pt x="2964" y="4128"/>
                </a:cubicBezTo>
                <a:cubicBezTo>
                  <a:pt x="2995" y="4160"/>
                  <a:pt x="3031" y="4173"/>
                  <a:pt x="3065" y="4173"/>
                </a:cubicBezTo>
                <a:cubicBezTo>
                  <a:pt x="3149" y="4173"/>
                  <a:pt x="3226" y="4091"/>
                  <a:pt x="3207" y="4000"/>
                </a:cubicBezTo>
                <a:cubicBezTo>
                  <a:pt x="3116" y="3518"/>
                  <a:pt x="3022" y="3032"/>
                  <a:pt x="2927" y="2543"/>
                </a:cubicBezTo>
                <a:lnTo>
                  <a:pt x="2927" y="2543"/>
                </a:lnTo>
                <a:cubicBezTo>
                  <a:pt x="3343" y="2303"/>
                  <a:pt x="3758" y="2066"/>
                  <a:pt x="4169" y="1832"/>
                </a:cubicBezTo>
                <a:cubicBezTo>
                  <a:pt x="4304" y="1755"/>
                  <a:pt x="4221" y="1595"/>
                  <a:pt x="4118" y="1563"/>
                </a:cubicBezTo>
                <a:cubicBezTo>
                  <a:pt x="3650" y="1526"/>
                  <a:pt x="3182" y="1489"/>
                  <a:pt x="2715" y="1450"/>
                </a:cubicBezTo>
                <a:lnTo>
                  <a:pt x="2715" y="1450"/>
                </a:lnTo>
                <a:cubicBezTo>
                  <a:pt x="2627" y="998"/>
                  <a:pt x="2541" y="546"/>
                  <a:pt x="2457" y="94"/>
                </a:cubicBezTo>
                <a:cubicBezTo>
                  <a:pt x="2457" y="36"/>
                  <a:pt x="2397" y="0"/>
                  <a:pt x="233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9" name="Google Shape;1719;p8"/>
          <p:cNvSpPr/>
          <p:nvPr/>
        </p:nvSpPr>
        <p:spPr>
          <a:xfrm flipH="1">
            <a:off x="2013876" y="352066"/>
            <a:ext cx="177865" cy="171459"/>
          </a:xfrm>
          <a:custGeom>
            <a:avLst/>
            <a:gdLst/>
            <a:ahLst/>
            <a:cxnLst/>
            <a:rect l="l" t="t" r="r" b="b"/>
            <a:pathLst>
              <a:path w="1055" h="1017" extrusionOk="0">
                <a:moveTo>
                  <a:pt x="353" y="0"/>
                </a:moveTo>
                <a:cubicBezTo>
                  <a:pt x="314" y="0"/>
                  <a:pt x="278" y="26"/>
                  <a:pt x="263" y="76"/>
                </a:cubicBezTo>
                <a:cubicBezTo>
                  <a:pt x="227" y="171"/>
                  <a:pt x="227" y="284"/>
                  <a:pt x="209" y="397"/>
                </a:cubicBezTo>
                <a:cubicBezTo>
                  <a:pt x="172" y="415"/>
                  <a:pt x="132" y="433"/>
                  <a:pt x="77" y="451"/>
                </a:cubicBezTo>
                <a:cubicBezTo>
                  <a:pt x="1" y="492"/>
                  <a:pt x="19" y="623"/>
                  <a:pt x="96" y="641"/>
                </a:cubicBezTo>
                <a:cubicBezTo>
                  <a:pt x="132" y="641"/>
                  <a:pt x="172" y="659"/>
                  <a:pt x="209" y="678"/>
                </a:cubicBezTo>
                <a:cubicBezTo>
                  <a:pt x="227" y="754"/>
                  <a:pt x="227" y="849"/>
                  <a:pt x="245" y="944"/>
                </a:cubicBezTo>
                <a:cubicBezTo>
                  <a:pt x="245" y="999"/>
                  <a:pt x="322" y="1017"/>
                  <a:pt x="376" y="1017"/>
                </a:cubicBezTo>
                <a:cubicBezTo>
                  <a:pt x="399" y="1017"/>
                  <a:pt x="435" y="999"/>
                  <a:pt x="453" y="963"/>
                </a:cubicBezTo>
                <a:cubicBezTo>
                  <a:pt x="489" y="904"/>
                  <a:pt x="530" y="849"/>
                  <a:pt x="566" y="773"/>
                </a:cubicBezTo>
                <a:cubicBezTo>
                  <a:pt x="679" y="813"/>
                  <a:pt x="792" y="831"/>
                  <a:pt x="923" y="849"/>
                </a:cubicBezTo>
                <a:cubicBezTo>
                  <a:pt x="1000" y="849"/>
                  <a:pt x="1055" y="754"/>
                  <a:pt x="1000" y="700"/>
                </a:cubicBezTo>
                <a:cubicBezTo>
                  <a:pt x="942" y="605"/>
                  <a:pt x="869" y="492"/>
                  <a:pt x="792" y="397"/>
                </a:cubicBezTo>
                <a:cubicBezTo>
                  <a:pt x="810" y="361"/>
                  <a:pt x="828" y="320"/>
                  <a:pt x="869" y="284"/>
                </a:cubicBezTo>
                <a:cubicBezTo>
                  <a:pt x="898" y="209"/>
                  <a:pt x="845" y="135"/>
                  <a:pt x="775" y="135"/>
                </a:cubicBezTo>
                <a:cubicBezTo>
                  <a:pt x="756" y="135"/>
                  <a:pt x="736" y="140"/>
                  <a:pt x="715" y="153"/>
                </a:cubicBezTo>
                <a:cubicBezTo>
                  <a:pt x="697" y="171"/>
                  <a:pt x="661" y="171"/>
                  <a:pt x="643" y="189"/>
                </a:cubicBezTo>
                <a:cubicBezTo>
                  <a:pt x="566" y="112"/>
                  <a:pt x="489" y="58"/>
                  <a:pt x="417" y="22"/>
                </a:cubicBezTo>
                <a:cubicBezTo>
                  <a:pt x="396" y="8"/>
                  <a:pt x="374" y="0"/>
                  <a:pt x="35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0" name="Google Shape;1720;p8"/>
          <p:cNvSpPr/>
          <p:nvPr/>
        </p:nvSpPr>
        <p:spPr>
          <a:xfrm flipH="1">
            <a:off x="6290497" y="348484"/>
            <a:ext cx="89350" cy="68930"/>
          </a:xfrm>
          <a:custGeom>
            <a:avLst/>
            <a:gdLst/>
            <a:ahLst/>
            <a:cxnLst/>
            <a:rect l="l" t="t" r="r" b="b"/>
            <a:pathLst>
              <a:path w="512" h="395" extrusionOk="0">
                <a:moveTo>
                  <a:pt x="250" y="1"/>
                </a:moveTo>
                <a:cubicBezTo>
                  <a:pt x="1" y="1"/>
                  <a:pt x="1" y="394"/>
                  <a:pt x="250" y="394"/>
                </a:cubicBezTo>
                <a:cubicBezTo>
                  <a:pt x="512" y="394"/>
                  <a:pt x="512" y="1"/>
                  <a:pt x="2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1" name="Google Shape;1721;p8"/>
          <p:cNvSpPr/>
          <p:nvPr/>
        </p:nvSpPr>
        <p:spPr>
          <a:xfrm flipH="1">
            <a:off x="4006852" y="315498"/>
            <a:ext cx="86324" cy="66609"/>
          </a:xfrm>
          <a:custGeom>
            <a:avLst/>
            <a:gdLst/>
            <a:ahLst/>
            <a:cxnLst/>
            <a:rect l="l" t="t" r="r" b="b"/>
            <a:pathLst>
              <a:path w="512" h="395" extrusionOk="0">
                <a:moveTo>
                  <a:pt x="250" y="1"/>
                </a:moveTo>
                <a:cubicBezTo>
                  <a:pt x="1" y="1"/>
                  <a:pt x="1" y="394"/>
                  <a:pt x="250" y="394"/>
                </a:cubicBezTo>
                <a:cubicBezTo>
                  <a:pt x="512" y="394"/>
                  <a:pt x="512" y="1"/>
                  <a:pt x="2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3" name="Google Shape;1723;p9"/>
          <p:cNvSpPr/>
          <p:nvPr/>
        </p:nvSpPr>
        <p:spPr>
          <a:xfrm rot="-4500010">
            <a:off x="7735601" y="-1079199"/>
            <a:ext cx="2092062" cy="2739079"/>
          </a:xfrm>
          <a:custGeom>
            <a:avLst/>
            <a:gdLst/>
            <a:ahLst/>
            <a:cxnLst/>
            <a:rect l="l" t="t" r="r" b="b"/>
            <a:pathLst>
              <a:path w="14974" h="13797" extrusionOk="0">
                <a:moveTo>
                  <a:pt x="8230" y="1"/>
                </a:moveTo>
                <a:cubicBezTo>
                  <a:pt x="6711" y="1"/>
                  <a:pt x="5230" y="620"/>
                  <a:pt x="4526" y="1934"/>
                </a:cubicBezTo>
                <a:cubicBezTo>
                  <a:pt x="3559" y="3725"/>
                  <a:pt x="4156" y="6262"/>
                  <a:pt x="2663" y="7605"/>
                </a:cubicBezTo>
                <a:cubicBezTo>
                  <a:pt x="2114" y="8053"/>
                  <a:pt x="1416" y="8298"/>
                  <a:pt x="944" y="8823"/>
                </a:cubicBezTo>
                <a:cubicBezTo>
                  <a:pt x="1" y="9868"/>
                  <a:pt x="496" y="11635"/>
                  <a:pt x="1589" y="12506"/>
                </a:cubicBezTo>
                <a:cubicBezTo>
                  <a:pt x="2657" y="13378"/>
                  <a:pt x="4048" y="13797"/>
                  <a:pt x="5410" y="13797"/>
                </a:cubicBezTo>
                <a:cubicBezTo>
                  <a:pt x="5447" y="13797"/>
                  <a:pt x="5485" y="13797"/>
                  <a:pt x="5523" y="13796"/>
                </a:cubicBezTo>
                <a:cubicBezTo>
                  <a:pt x="8508" y="13796"/>
                  <a:pt x="12908" y="11581"/>
                  <a:pt x="13952" y="8548"/>
                </a:cubicBezTo>
                <a:cubicBezTo>
                  <a:pt x="14973" y="5516"/>
                  <a:pt x="13409" y="1832"/>
                  <a:pt x="10520" y="489"/>
                </a:cubicBezTo>
                <a:cubicBezTo>
                  <a:pt x="9815" y="167"/>
                  <a:pt x="9017" y="1"/>
                  <a:pt x="823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4" name="Google Shape;1724;p9"/>
          <p:cNvSpPr/>
          <p:nvPr/>
        </p:nvSpPr>
        <p:spPr>
          <a:xfrm rot="650726">
            <a:off x="-1338671" y="3554531"/>
            <a:ext cx="2925304" cy="2331684"/>
          </a:xfrm>
          <a:custGeom>
            <a:avLst/>
            <a:gdLst/>
            <a:ahLst/>
            <a:cxnLst/>
            <a:rect l="l" t="t" r="r" b="b"/>
            <a:pathLst>
              <a:path w="17086" h="13619" extrusionOk="0">
                <a:moveTo>
                  <a:pt x="6637" y="0"/>
                </a:moveTo>
                <a:cubicBezTo>
                  <a:pt x="6028" y="0"/>
                  <a:pt x="5401" y="109"/>
                  <a:pt x="4776" y="360"/>
                </a:cubicBezTo>
                <a:cubicBezTo>
                  <a:pt x="0" y="2324"/>
                  <a:pt x="2907" y="9691"/>
                  <a:pt x="4573" y="11130"/>
                </a:cubicBezTo>
                <a:cubicBezTo>
                  <a:pt x="5648" y="12055"/>
                  <a:pt x="6842" y="12873"/>
                  <a:pt x="8304" y="13321"/>
                </a:cubicBezTo>
                <a:cubicBezTo>
                  <a:pt x="8967" y="13509"/>
                  <a:pt x="9695" y="13618"/>
                  <a:pt x="10448" y="13618"/>
                </a:cubicBezTo>
                <a:cubicBezTo>
                  <a:pt x="11389" y="13618"/>
                  <a:pt x="12368" y="13447"/>
                  <a:pt x="13307" y="13046"/>
                </a:cubicBezTo>
                <a:cubicBezTo>
                  <a:pt x="15020" y="12353"/>
                  <a:pt x="16543" y="10885"/>
                  <a:pt x="16841" y="9368"/>
                </a:cubicBezTo>
                <a:cubicBezTo>
                  <a:pt x="17086" y="8198"/>
                  <a:pt x="16590" y="7177"/>
                  <a:pt x="15892" y="6383"/>
                </a:cubicBezTo>
                <a:cubicBezTo>
                  <a:pt x="15170" y="5607"/>
                  <a:pt x="14250" y="5010"/>
                  <a:pt x="13432" y="4294"/>
                </a:cubicBezTo>
                <a:cubicBezTo>
                  <a:pt x="12238" y="3249"/>
                  <a:pt x="11319" y="1978"/>
                  <a:pt x="9976" y="1082"/>
                </a:cubicBezTo>
                <a:cubicBezTo>
                  <a:pt x="9071" y="463"/>
                  <a:pt x="7894" y="0"/>
                  <a:pt x="663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5" name="Google Shape;1725;p9"/>
          <p:cNvSpPr/>
          <p:nvPr/>
        </p:nvSpPr>
        <p:spPr>
          <a:xfrm rot="4867689">
            <a:off x="-1475375" y="-615384"/>
            <a:ext cx="2925310" cy="2331688"/>
          </a:xfrm>
          <a:custGeom>
            <a:avLst/>
            <a:gdLst/>
            <a:ahLst/>
            <a:cxnLst/>
            <a:rect l="l" t="t" r="r" b="b"/>
            <a:pathLst>
              <a:path w="17086" h="13619" extrusionOk="0">
                <a:moveTo>
                  <a:pt x="6637" y="0"/>
                </a:moveTo>
                <a:cubicBezTo>
                  <a:pt x="6028" y="0"/>
                  <a:pt x="5401" y="109"/>
                  <a:pt x="4776" y="360"/>
                </a:cubicBezTo>
                <a:cubicBezTo>
                  <a:pt x="0" y="2324"/>
                  <a:pt x="2907" y="9691"/>
                  <a:pt x="4573" y="11130"/>
                </a:cubicBezTo>
                <a:cubicBezTo>
                  <a:pt x="5648" y="12055"/>
                  <a:pt x="6842" y="12873"/>
                  <a:pt x="8304" y="13321"/>
                </a:cubicBezTo>
                <a:cubicBezTo>
                  <a:pt x="8967" y="13509"/>
                  <a:pt x="9695" y="13618"/>
                  <a:pt x="10448" y="13618"/>
                </a:cubicBezTo>
                <a:cubicBezTo>
                  <a:pt x="11389" y="13618"/>
                  <a:pt x="12368" y="13447"/>
                  <a:pt x="13307" y="13046"/>
                </a:cubicBezTo>
                <a:cubicBezTo>
                  <a:pt x="15020" y="12353"/>
                  <a:pt x="16543" y="10885"/>
                  <a:pt x="16841" y="9368"/>
                </a:cubicBezTo>
                <a:cubicBezTo>
                  <a:pt x="17086" y="8198"/>
                  <a:pt x="16590" y="7177"/>
                  <a:pt x="15892" y="6383"/>
                </a:cubicBezTo>
                <a:cubicBezTo>
                  <a:pt x="15170" y="5607"/>
                  <a:pt x="14250" y="5010"/>
                  <a:pt x="13432" y="4294"/>
                </a:cubicBezTo>
                <a:cubicBezTo>
                  <a:pt x="12238" y="3249"/>
                  <a:pt x="11319" y="1978"/>
                  <a:pt x="9976" y="1082"/>
                </a:cubicBezTo>
                <a:cubicBezTo>
                  <a:pt x="9071" y="463"/>
                  <a:pt x="7894" y="0"/>
                  <a:pt x="663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6" name="Google Shape;1726;p9"/>
          <p:cNvSpPr txBox="1">
            <a:spLocks noGrp="1"/>
          </p:cNvSpPr>
          <p:nvPr>
            <p:ph type="title"/>
          </p:nvPr>
        </p:nvSpPr>
        <p:spPr>
          <a:xfrm>
            <a:off x="3401240" y="2685375"/>
            <a:ext cx="2341500" cy="561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727" name="Google Shape;1727;p9"/>
          <p:cNvSpPr txBox="1">
            <a:spLocks noGrp="1"/>
          </p:cNvSpPr>
          <p:nvPr>
            <p:ph type="subTitle" idx="1"/>
          </p:nvPr>
        </p:nvSpPr>
        <p:spPr>
          <a:xfrm>
            <a:off x="3401240" y="3279050"/>
            <a:ext cx="2341500" cy="83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728" name="Google Shape;1728;p9"/>
          <p:cNvSpPr txBox="1">
            <a:spLocks noGrp="1"/>
          </p:cNvSpPr>
          <p:nvPr>
            <p:ph type="title" idx="2" hasCustomPrompt="1"/>
          </p:nvPr>
        </p:nvSpPr>
        <p:spPr>
          <a:xfrm>
            <a:off x="3401240" y="1533575"/>
            <a:ext cx="2341500" cy="7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7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grpSp>
        <p:nvGrpSpPr>
          <p:cNvPr id="1729" name="Google Shape;1729;p9"/>
          <p:cNvGrpSpPr/>
          <p:nvPr/>
        </p:nvGrpSpPr>
        <p:grpSpPr>
          <a:xfrm flipH="1">
            <a:off x="-139526" y="3021116"/>
            <a:ext cx="2416620" cy="2242772"/>
            <a:chOff x="1810200" y="2024225"/>
            <a:chExt cx="465675" cy="432175"/>
          </a:xfrm>
        </p:grpSpPr>
        <p:sp>
          <p:nvSpPr>
            <p:cNvPr id="1730" name="Google Shape;1730;p9"/>
            <p:cNvSpPr/>
            <p:nvPr/>
          </p:nvSpPr>
          <p:spPr>
            <a:xfrm>
              <a:off x="1810200" y="2077325"/>
              <a:ext cx="201075" cy="168425"/>
            </a:xfrm>
            <a:custGeom>
              <a:avLst/>
              <a:gdLst/>
              <a:ahLst/>
              <a:cxnLst/>
              <a:rect l="l" t="t" r="r" b="b"/>
              <a:pathLst>
                <a:path w="8043" h="6737" extrusionOk="0">
                  <a:moveTo>
                    <a:pt x="3866" y="167"/>
                  </a:moveTo>
                  <a:cubicBezTo>
                    <a:pt x="4907" y="167"/>
                    <a:pt x="5978" y="609"/>
                    <a:pt x="6735" y="1378"/>
                  </a:cubicBezTo>
                  <a:cubicBezTo>
                    <a:pt x="7139" y="1808"/>
                    <a:pt x="7459" y="2315"/>
                    <a:pt x="7754" y="2822"/>
                  </a:cubicBezTo>
                  <a:cubicBezTo>
                    <a:pt x="7915" y="3065"/>
                    <a:pt x="7940" y="3065"/>
                    <a:pt x="7722" y="3168"/>
                  </a:cubicBezTo>
                  <a:cubicBezTo>
                    <a:pt x="7594" y="3251"/>
                    <a:pt x="7459" y="3328"/>
                    <a:pt x="7350" y="3386"/>
                  </a:cubicBezTo>
                  <a:cubicBezTo>
                    <a:pt x="6658" y="3758"/>
                    <a:pt x="5933" y="4130"/>
                    <a:pt x="5240" y="4476"/>
                  </a:cubicBezTo>
                  <a:cubicBezTo>
                    <a:pt x="3873" y="5188"/>
                    <a:pt x="2511" y="5869"/>
                    <a:pt x="1144" y="6580"/>
                  </a:cubicBezTo>
                  <a:lnTo>
                    <a:pt x="1144" y="6580"/>
                  </a:lnTo>
                  <a:cubicBezTo>
                    <a:pt x="293" y="5036"/>
                    <a:pt x="232" y="3013"/>
                    <a:pt x="1231" y="1539"/>
                  </a:cubicBezTo>
                  <a:cubicBezTo>
                    <a:pt x="1865" y="588"/>
                    <a:pt x="2851" y="167"/>
                    <a:pt x="3866" y="167"/>
                  </a:cubicBezTo>
                  <a:close/>
                  <a:moveTo>
                    <a:pt x="4011" y="1"/>
                  </a:moveTo>
                  <a:cubicBezTo>
                    <a:pt x="3242" y="1"/>
                    <a:pt x="2463" y="238"/>
                    <a:pt x="1847" y="686"/>
                  </a:cubicBezTo>
                  <a:cubicBezTo>
                    <a:pt x="37" y="2037"/>
                    <a:pt x="0" y="4844"/>
                    <a:pt x="1050" y="6660"/>
                  </a:cubicBezTo>
                  <a:lnTo>
                    <a:pt x="1050" y="6660"/>
                  </a:lnTo>
                  <a:cubicBezTo>
                    <a:pt x="1051" y="6694"/>
                    <a:pt x="1074" y="6734"/>
                    <a:pt x="1109" y="6735"/>
                  </a:cubicBezTo>
                  <a:lnTo>
                    <a:pt x="1109" y="6735"/>
                  </a:lnTo>
                  <a:cubicBezTo>
                    <a:pt x="1112" y="6736"/>
                    <a:pt x="1115" y="6736"/>
                    <a:pt x="1119" y="6736"/>
                  </a:cubicBezTo>
                  <a:cubicBezTo>
                    <a:pt x="1137" y="6736"/>
                    <a:pt x="1156" y="6727"/>
                    <a:pt x="1168" y="6711"/>
                  </a:cubicBezTo>
                  <a:lnTo>
                    <a:pt x="1168" y="6711"/>
                  </a:lnTo>
                  <a:cubicBezTo>
                    <a:pt x="3464" y="5541"/>
                    <a:pt x="5779" y="4421"/>
                    <a:pt x="8017" y="3168"/>
                  </a:cubicBezTo>
                  <a:cubicBezTo>
                    <a:pt x="8043" y="3142"/>
                    <a:pt x="8043" y="3117"/>
                    <a:pt x="8043" y="3065"/>
                  </a:cubicBezTo>
                  <a:cubicBezTo>
                    <a:pt x="7459" y="1859"/>
                    <a:pt x="6549" y="737"/>
                    <a:pt x="5266" y="230"/>
                  </a:cubicBezTo>
                  <a:cubicBezTo>
                    <a:pt x="4871" y="76"/>
                    <a:pt x="4443" y="1"/>
                    <a:pt x="40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9"/>
            <p:cNvSpPr/>
            <p:nvPr/>
          </p:nvSpPr>
          <p:spPr>
            <a:xfrm>
              <a:off x="1846250" y="2105025"/>
              <a:ext cx="119650" cy="100475"/>
            </a:xfrm>
            <a:custGeom>
              <a:avLst/>
              <a:gdLst/>
              <a:ahLst/>
              <a:cxnLst/>
              <a:rect l="l" t="t" r="r" b="b"/>
              <a:pathLst>
                <a:path w="4786" h="4019" extrusionOk="0">
                  <a:moveTo>
                    <a:pt x="2274" y="147"/>
                  </a:moveTo>
                  <a:cubicBezTo>
                    <a:pt x="2920" y="147"/>
                    <a:pt x="3588" y="446"/>
                    <a:pt x="4035" y="937"/>
                  </a:cubicBezTo>
                  <a:cubicBezTo>
                    <a:pt x="4279" y="1181"/>
                    <a:pt x="4439" y="1444"/>
                    <a:pt x="4600" y="1739"/>
                  </a:cubicBezTo>
                  <a:cubicBezTo>
                    <a:pt x="4677" y="1874"/>
                    <a:pt x="4388" y="1957"/>
                    <a:pt x="4279" y="2034"/>
                  </a:cubicBezTo>
                  <a:cubicBezTo>
                    <a:pt x="3849" y="2246"/>
                    <a:pt x="3394" y="2464"/>
                    <a:pt x="2971" y="2701"/>
                  </a:cubicBezTo>
                  <a:cubicBezTo>
                    <a:pt x="2219" y="3092"/>
                    <a:pt x="1468" y="3454"/>
                    <a:pt x="717" y="3843"/>
                  </a:cubicBezTo>
                  <a:lnTo>
                    <a:pt x="717" y="3843"/>
                  </a:lnTo>
                  <a:cubicBezTo>
                    <a:pt x="242" y="2943"/>
                    <a:pt x="200" y="1828"/>
                    <a:pt x="751" y="963"/>
                  </a:cubicBezTo>
                  <a:cubicBezTo>
                    <a:pt x="1120" y="393"/>
                    <a:pt x="1688" y="147"/>
                    <a:pt x="2274" y="147"/>
                  </a:cubicBezTo>
                  <a:close/>
                  <a:moveTo>
                    <a:pt x="2374" y="1"/>
                  </a:moveTo>
                  <a:cubicBezTo>
                    <a:pt x="1943" y="1"/>
                    <a:pt x="1517" y="122"/>
                    <a:pt x="1149" y="379"/>
                  </a:cubicBezTo>
                  <a:cubicBezTo>
                    <a:pt x="1" y="1156"/>
                    <a:pt x="1" y="2887"/>
                    <a:pt x="617" y="3984"/>
                  </a:cubicBezTo>
                  <a:cubicBezTo>
                    <a:pt x="632" y="4009"/>
                    <a:pt x="652" y="4019"/>
                    <a:pt x="672" y="4019"/>
                  </a:cubicBezTo>
                  <a:cubicBezTo>
                    <a:pt x="679" y="4019"/>
                    <a:pt x="686" y="4018"/>
                    <a:pt x="693" y="4015"/>
                  </a:cubicBezTo>
                  <a:lnTo>
                    <a:pt x="693" y="4015"/>
                  </a:lnTo>
                  <a:cubicBezTo>
                    <a:pt x="694" y="4016"/>
                    <a:pt x="694" y="4016"/>
                    <a:pt x="695" y="4016"/>
                  </a:cubicBezTo>
                  <a:cubicBezTo>
                    <a:pt x="705" y="4016"/>
                    <a:pt x="715" y="4014"/>
                    <a:pt x="726" y="4010"/>
                  </a:cubicBezTo>
                  <a:cubicBezTo>
                    <a:pt x="2060" y="3317"/>
                    <a:pt x="3452" y="2650"/>
                    <a:pt x="4760" y="1900"/>
                  </a:cubicBezTo>
                  <a:cubicBezTo>
                    <a:pt x="4786" y="1900"/>
                    <a:pt x="4786" y="1848"/>
                    <a:pt x="4786" y="1823"/>
                  </a:cubicBezTo>
                  <a:cubicBezTo>
                    <a:pt x="4439" y="1156"/>
                    <a:pt x="3958" y="431"/>
                    <a:pt x="3234" y="161"/>
                  </a:cubicBezTo>
                  <a:cubicBezTo>
                    <a:pt x="2955" y="56"/>
                    <a:pt x="2663" y="1"/>
                    <a:pt x="23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9"/>
            <p:cNvSpPr/>
            <p:nvPr/>
          </p:nvSpPr>
          <p:spPr>
            <a:xfrm>
              <a:off x="1850450" y="2216125"/>
              <a:ext cx="10375" cy="16950"/>
            </a:xfrm>
            <a:custGeom>
              <a:avLst/>
              <a:gdLst/>
              <a:ahLst/>
              <a:cxnLst/>
              <a:rect l="l" t="t" r="r" b="b"/>
              <a:pathLst>
                <a:path w="415" h="678" extrusionOk="0">
                  <a:moveTo>
                    <a:pt x="92" y="1"/>
                  </a:moveTo>
                  <a:cubicBezTo>
                    <a:pt x="52" y="1"/>
                    <a:pt x="0" y="44"/>
                    <a:pt x="19" y="104"/>
                  </a:cubicBezTo>
                  <a:cubicBezTo>
                    <a:pt x="128" y="291"/>
                    <a:pt x="179" y="477"/>
                    <a:pt x="263" y="637"/>
                  </a:cubicBezTo>
                  <a:cubicBezTo>
                    <a:pt x="281" y="666"/>
                    <a:pt x="305" y="678"/>
                    <a:pt x="329" y="678"/>
                  </a:cubicBezTo>
                  <a:cubicBezTo>
                    <a:pt x="374" y="678"/>
                    <a:pt x="414" y="636"/>
                    <a:pt x="397" y="586"/>
                  </a:cubicBezTo>
                  <a:cubicBezTo>
                    <a:pt x="288" y="400"/>
                    <a:pt x="237" y="207"/>
                    <a:pt x="128" y="21"/>
                  </a:cubicBezTo>
                  <a:cubicBezTo>
                    <a:pt x="121" y="7"/>
                    <a:pt x="107" y="1"/>
                    <a:pt x="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9"/>
            <p:cNvSpPr/>
            <p:nvPr/>
          </p:nvSpPr>
          <p:spPr>
            <a:xfrm>
              <a:off x="1888175" y="2203150"/>
              <a:ext cx="9200" cy="12400"/>
            </a:xfrm>
            <a:custGeom>
              <a:avLst/>
              <a:gdLst/>
              <a:ahLst/>
              <a:cxnLst/>
              <a:rect l="l" t="t" r="r" b="b"/>
              <a:pathLst>
                <a:path w="368" h="496" extrusionOk="0">
                  <a:moveTo>
                    <a:pt x="97" y="1"/>
                  </a:moveTo>
                  <a:cubicBezTo>
                    <a:pt x="52" y="1"/>
                    <a:pt x="1" y="49"/>
                    <a:pt x="37" y="85"/>
                  </a:cubicBezTo>
                  <a:cubicBezTo>
                    <a:pt x="88" y="219"/>
                    <a:pt x="146" y="354"/>
                    <a:pt x="223" y="463"/>
                  </a:cubicBezTo>
                  <a:cubicBezTo>
                    <a:pt x="238" y="486"/>
                    <a:pt x="259" y="496"/>
                    <a:pt x="279" y="496"/>
                  </a:cubicBezTo>
                  <a:cubicBezTo>
                    <a:pt x="325" y="496"/>
                    <a:pt x="367" y="446"/>
                    <a:pt x="332" y="405"/>
                  </a:cubicBezTo>
                  <a:cubicBezTo>
                    <a:pt x="248" y="277"/>
                    <a:pt x="197" y="168"/>
                    <a:pt x="146" y="33"/>
                  </a:cubicBezTo>
                  <a:cubicBezTo>
                    <a:pt x="136" y="10"/>
                    <a:pt x="117" y="1"/>
                    <a:pt x="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9"/>
            <p:cNvSpPr/>
            <p:nvPr/>
          </p:nvSpPr>
          <p:spPr>
            <a:xfrm>
              <a:off x="1926175" y="2183125"/>
              <a:ext cx="8700" cy="13325"/>
            </a:xfrm>
            <a:custGeom>
              <a:avLst/>
              <a:gdLst/>
              <a:ahLst/>
              <a:cxnLst/>
              <a:rect l="l" t="t" r="r" b="b"/>
              <a:pathLst>
                <a:path w="348" h="533" extrusionOk="0">
                  <a:moveTo>
                    <a:pt x="92" y="1"/>
                  </a:moveTo>
                  <a:cubicBezTo>
                    <a:pt x="45" y="1"/>
                    <a:pt x="0" y="57"/>
                    <a:pt x="37" y="116"/>
                  </a:cubicBezTo>
                  <a:cubicBezTo>
                    <a:pt x="94" y="219"/>
                    <a:pt x="171" y="353"/>
                    <a:pt x="197" y="488"/>
                  </a:cubicBezTo>
                  <a:cubicBezTo>
                    <a:pt x="210" y="518"/>
                    <a:pt x="237" y="533"/>
                    <a:pt x="264" y="533"/>
                  </a:cubicBezTo>
                  <a:cubicBezTo>
                    <a:pt x="306" y="533"/>
                    <a:pt x="347" y="499"/>
                    <a:pt x="332" y="437"/>
                  </a:cubicBezTo>
                  <a:cubicBezTo>
                    <a:pt x="306" y="302"/>
                    <a:pt x="197" y="167"/>
                    <a:pt x="146" y="33"/>
                  </a:cubicBezTo>
                  <a:cubicBezTo>
                    <a:pt x="131" y="10"/>
                    <a:pt x="111" y="1"/>
                    <a:pt x="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9"/>
            <p:cNvSpPr/>
            <p:nvPr/>
          </p:nvSpPr>
          <p:spPr>
            <a:xfrm>
              <a:off x="1959475" y="2165500"/>
              <a:ext cx="10250" cy="12600"/>
            </a:xfrm>
            <a:custGeom>
              <a:avLst/>
              <a:gdLst/>
              <a:ahLst/>
              <a:cxnLst/>
              <a:rect l="l" t="t" r="r" b="b"/>
              <a:pathLst>
                <a:path w="410" h="504" extrusionOk="0">
                  <a:moveTo>
                    <a:pt x="105" y="0"/>
                  </a:moveTo>
                  <a:cubicBezTo>
                    <a:pt x="55" y="0"/>
                    <a:pt x="1" y="63"/>
                    <a:pt x="45" y="122"/>
                  </a:cubicBezTo>
                  <a:cubicBezTo>
                    <a:pt x="148" y="231"/>
                    <a:pt x="206" y="340"/>
                    <a:pt x="282" y="468"/>
                  </a:cubicBezTo>
                  <a:cubicBezTo>
                    <a:pt x="290" y="494"/>
                    <a:pt x="306" y="504"/>
                    <a:pt x="323" y="504"/>
                  </a:cubicBezTo>
                  <a:cubicBezTo>
                    <a:pt x="362" y="504"/>
                    <a:pt x="409" y="453"/>
                    <a:pt x="392" y="417"/>
                  </a:cubicBezTo>
                  <a:cubicBezTo>
                    <a:pt x="308" y="282"/>
                    <a:pt x="231" y="148"/>
                    <a:pt x="148" y="19"/>
                  </a:cubicBezTo>
                  <a:cubicBezTo>
                    <a:pt x="136" y="6"/>
                    <a:pt x="121" y="0"/>
                    <a:pt x="1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9"/>
            <p:cNvSpPr/>
            <p:nvPr/>
          </p:nvSpPr>
          <p:spPr>
            <a:xfrm>
              <a:off x="1989000" y="2138200"/>
              <a:ext cx="13925" cy="8075"/>
            </a:xfrm>
            <a:custGeom>
              <a:avLst/>
              <a:gdLst/>
              <a:ahLst/>
              <a:cxnLst/>
              <a:rect l="l" t="t" r="r" b="b"/>
              <a:pathLst>
                <a:path w="557" h="323" extrusionOk="0">
                  <a:moveTo>
                    <a:pt x="470" y="0"/>
                  </a:moveTo>
                  <a:cubicBezTo>
                    <a:pt x="461" y="0"/>
                    <a:pt x="451" y="4"/>
                    <a:pt x="442" y="15"/>
                  </a:cubicBezTo>
                  <a:cubicBezTo>
                    <a:pt x="307" y="66"/>
                    <a:pt x="173" y="149"/>
                    <a:pt x="64" y="201"/>
                  </a:cubicBezTo>
                  <a:cubicBezTo>
                    <a:pt x="1" y="242"/>
                    <a:pt x="23" y="323"/>
                    <a:pt x="79" y="323"/>
                  </a:cubicBezTo>
                  <a:cubicBezTo>
                    <a:pt x="92" y="323"/>
                    <a:pt x="106" y="319"/>
                    <a:pt x="121" y="310"/>
                  </a:cubicBezTo>
                  <a:cubicBezTo>
                    <a:pt x="250" y="252"/>
                    <a:pt x="384" y="201"/>
                    <a:pt x="493" y="117"/>
                  </a:cubicBezTo>
                  <a:cubicBezTo>
                    <a:pt x="557" y="96"/>
                    <a:pt x="515" y="0"/>
                    <a:pt x="4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9"/>
            <p:cNvSpPr/>
            <p:nvPr/>
          </p:nvSpPr>
          <p:spPr>
            <a:xfrm>
              <a:off x="1963550" y="2107425"/>
              <a:ext cx="14775" cy="11450"/>
            </a:xfrm>
            <a:custGeom>
              <a:avLst/>
              <a:gdLst/>
              <a:ahLst/>
              <a:cxnLst/>
              <a:rect l="l" t="t" r="r" b="b"/>
              <a:pathLst>
                <a:path w="591" h="458" extrusionOk="0">
                  <a:moveTo>
                    <a:pt x="486" y="0"/>
                  </a:moveTo>
                  <a:cubicBezTo>
                    <a:pt x="472" y="0"/>
                    <a:pt x="456" y="4"/>
                    <a:pt x="440" y="14"/>
                  </a:cubicBezTo>
                  <a:cubicBezTo>
                    <a:pt x="338" y="123"/>
                    <a:pt x="203" y="226"/>
                    <a:pt x="68" y="335"/>
                  </a:cubicBezTo>
                  <a:cubicBezTo>
                    <a:pt x="0" y="377"/>
                    <a:pt x="60" y="457"/>
                    <a:pt x="113" y="457"/>
                  </a:cubicBezTo>
                  <a:cubicBezTo>
                    <a:pt x="124" y="457"/>
                    <a:pt x="136" y="453"/>
                    <a:pt x="145" y="444"/>
                  </a:cubicBezTo>
                  <a:cubicBezTo>
                    <a:pt x="280" y="335"/>
                    <a:pt x="415" y="226"/>
                    <a:pt x="549" y="123"/>
                  </a:cubicBezTo>
                  <a:cubicBezTo>
                    <a:pt x="591" y="76"/>
                    <a:pt x="548" y="0"/>
                    <a:pt x="4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9"/>
            <p:cNvSpPr/>
            <p:nvPr/>
          </p:nvSpPr>
          <p:spPr>
            <a:xfrm>
              <a:off x="1933525" y="2083850"/>
              <a:ext cx="10650" cy="11775"/>
            </a:xfrm>
            <a:custGeom>
              <a:avLst/>
              <a:gdLst/>
              <a:ahLst/>
              <a:cxnLst/>
              <a:rect l="l" t="t" r="r" b="b"/>
              <a:pathLst>
                <a:path w="426" h="471" extrusionOk="0">
                  <a:moveTo>
                    <a:pt x="321" y="0"/>
                  </a:moveTo>
                  <a:cubicBezTo>
                    <a:pt x="304" y="0"/>
                    <a:pt x="289" y="6"/>
                    <a:pt x="281" y="21"/>
                  </a:cubicBezTo>
                  <a:cubicBezTo>
                    <a:pt x="198" y="155"/>
                    <a:pt x="121" y="264"/>
                    <a:pt x="38" y="367"/>
                  </a:cubicBezTo>
                  <a:cubicBezTo>
                    <a:pt x="1" y="427"/>
                    <a:pt x="47" y="471"/>
                    <a:pt x="96" y="471"/>
                  </a:cubicBezTo>
                  <a:cubicBezTo>
                    <a:pt x="114" y="471"/>
                    <a:pt x="133" y="465"/>
                    <a:pt x="147" y="450"/>
                  </a:cubicBezTo>
                  <a:cubicBezTo>
                    <a:pt x="224" y="316"/>
                    <a:pt x="307" y="207"/>
                    <a:pt x="384" y="104"/>
                  </a:cubicBezTo>
                  <a:cubicBezTo>
                    <a:pt x="426" y="44"/>
                    <a:pt x="367" y="0"/>
                    <a:pt x="3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9"/>
            <p:cNvSpPr/>
            <p:nvPr/>
          </p:nvSpPr>
          <p:spPr>
            <a:xfrm>
              <a:off x="1897100" y="2079400"/>
              <a:ext cx="6475" cy="13575"/>
            </a:xfrm>
            <a:custGeom>
              <a:avLst/>
              <a:gdLst/>
              <a:ahLst/>
              <a:cxnLst/>
              <a:rect l="l" t="t" r="r" b="b"/>
              <a:pathLst>
                <a:path w="259" h="543" extrusionOk="0">
                  <a:moveTo>
                    <a:pt x="163" y="0"/>
                  </a:moveTo>
                  <a:cubicBezTo>
                    <a:pt x="140" y="0"/>
                    <a:pt x="118" y="12"/>
                    <a:pt x="109" y="38"/>
                  </a:cubicBezTo>
                  <a:cubicBezTo>
                    <a:pt x="77" y="199"/>
                    <a:pt x="52" y="333"/>
                    <a:pt x="0" y="468"/>
                  </a:cubicBezTo>
                  <a:cubicBezTo>
                    <a:pt x="0" y="513"/>
                    <a:pt x="38" y="543"/>
                    <a:pt x="74" y="543"/>
                  </a:cubicBezTo>
                  <a:cubicBezTo>
                    <a:pt x="99" y="543"/>
                    <a:pt x="124" y="528"/>
                    <a:pt x="135" y="494"/>
                  </a:cubicBezTo>
                  <a:cubicBezTo>
                    <a:pt x="161" y="359"/>
                    <a:pt x="212" y="224"/>
                    <a:pt x="238" y="96"/>
                  </a:cubicBezTo>
                  <a:cubicBezTo>
                    <a:pt x="259" y="41"/>
                    <a:pt x="208" y="0"/>
                    <a:pt x="1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9"/>
            <p:cNvSpPr/>
            <p:nvPr/>
          </p:nvSpPr>
          <p:spPr>
            <a:xfrm>
              <a:off x="1856050" y="2095050"/>
              <a:ext cx="11350" cy="10125"/>
            </a:xfrm>
            <a:custGeom>
              <a:avLst/>
              <a:gdLst/>
              <a:ahLst/>
              <a:cxnLst/>
              <a:rect l="l" t="t" r="r" b="b"/>
              <a:pathLst>
                <a:path w="454" h="405" extrusionOk="0">
                  <a:moveTo>
                    <a:pt x="98" y="0"/>
                  </a:moveTo>
                  <a:cubicBezTo>
                    <a:pt x="48" y="0"/>
                    <a:pt x="0" y="68"/>
                    <a:pt x="39" y="111"/>
                  </a:cubicBezTo>
                  <a:cubicBezTo>
                    <a:pt x="148" y="214"/>
                    <a:pt x="225" y="297"/>
                    <a:pt x="334" y="374"/>
                  </a:cubicBezTo>
                  <a:cubicBezTo>
                    <a:pt x="347" y="396"/>
                    <a:pt x="363" y="405"/>
                    <a:pt x="377" y="405"/>
                  </a:cubicBezTo>
                  <a:cubicBezTo>
                    <a:pt x="419" y="405"/>
                    <a:pt x="453" y="335"/>
                    <a:pt x="411" y="297"/>
                  </a:cubicBezTo>
                  <a:cubicBezTo>
                    <a:pt x="334" y="188"/>
                    <a:pt x="225" y="111"/>
                    <a:pt x="148" y="28"/>
                  </a:cubicBezTo>
                  <a:cubicBezTo>
                    <a:pt x="133" y="8"/>
                    <a:pt x="115" y="0"/>
                    <a:pt x="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9"/>
            <p:cNvSpPr/>
            <p:nvPr/>
          </p:nvSpPr>
          <p:spPr>
            <a:xfrm>
              <a:off x="1834225" y="2330975"/>
              <a:ext cx="350250" cy="121075"/>
            </a:xfrm>
            <a:custGeom>
              <a:avLst/>
              <a:gdLst/>
              <a:ahLst/>
              <a:cxnLst/>
              <a:rect l="l" t="t" r="r" b="b"/>
              <a:pathLst>
                <a:path w="14010" h="4843" extrusionOk="0">
                  <a:moveTo>
                    <a:pt x="1" y="0"/>
                  </a:moveTo>
                  <a:lnTo>
                    <a:pt x="1" y="0"/>
                  </a:lnTo>
                  <a:cubicBezTo>
                    <a:pt x="591" y="1174"/>
                    <a:pt x="3105" y="2457"/>
                    <a:pt x="4330" y="3098"/>
                  </a:cubicBezTo>
                  <a:cubicBezTo>
                    <a:pt x="5511" y="3688"/>
                    <a:pt x="6845" y="4221"/>
                    <a:pt x="8076" y="4593"/>
                  </a:cubicBezTo>
                  <a:cubicBezTo>
                    <a:pt x="8854" y="4787"/>
                    <a:pt x="9648" y="4842"/>
                    <a:pt x="10446" y="4842"/>
                  </a:cubicBezTo>
                  <a:cubicBezTo>
                    <a:pt x="11489" y="4842"/>
                    <a:pt x="12537" y="4748"/>
                    <a:pt x="13561" y="4748"/>
                  </a:cubicBezTo>
                  <a:cubicBezTo>
                    <a:pt x="13691" y="4748"/>
                    <a:pt x="13822" y="4750"/>
                    <a:pt x="13951" y="4753"/>
                  </a:cubicBezTo>
                  <a:lnTo>
                    <a:pt x="14009" y="4753"/>
                  </a:lnTo>
                  <a:cubicBezTo>
                    <a:pt x="10103" y="802"/>
                    <a:pt x="5190" y="321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9"/>
            <p:cNvSpPr/>
            <p:nvPr/>
          </p:nvSpPr>
          <p:spPr>
            <a:xfrm>
              <a:off x="1872150" y="2348000"/>
              <a:ext cx="311175" cy="104150"/>
            </a:xfrm>
            <a:custGeom>
              <a:avLst/>
              <a:gdLst/>
              <a:ahLst/>
              <a:cxnLst/>
              <a:rect l="l" t="t" r="r" b="b"/>
              <a:pathLst>
                <a:path w="12447" h="4166" extrusionOk="0">
                  <a:moveTo>
                    <a:pt x="123" y="1"/>
                  </a:moveTo>
                  <a:cubicBezTo>
                    <a:pt x="42" y="1"/>
                    <a:pt x="1" y="103"/>
                    <a:pt x="87" y="147"/>
                  </a:cubicBezTo>
                  <a:cubicBezTo>
                    <a:pt x="1960" y="948"/>
                    <a:pt x="3961" y="1378"/>
                    <a:pt x="5943" y="1936"/>
                  </a:cubicBezTo>
                  <a:cubicBezTo>
                    <a:pt x="8105" y="2578"/>
                    <a:pt x="10215" y="3379"/>
                    <a:pt x="12300" y="4155"/>
                  </a:cubicBezTo>
                  <a:cubicBezTo>
                    <a:pt x="12314" y="4162"/>
                    <a:pt x="12328" y="4165"/>
                    <a:pt x="12340" y="4165"/>
                  </a:cubicBezTo>
                  <a:cubicBezTo>
                    <a:pt x="12420" y="4165"/>
                    <a:pt x="12446" y="4039"/>
                    <a:pt x="12357" y="3995"/>
                  </a:cubicBezTo>
                  <a:cubicBezTo>
                    <a:pt x="10299" y="3245"/>
                    <a:pt x="8265" y="2469"/>
                    <a:pt x="6181" y="1859"/>
                  </a:cubicBezTo>
                  <a:cubicBezTo>
                    <a:pt x="4180" y="1243"/>
                    <a:pt x="2095" y="839"/>
                    <a:pt x="171" y="12"/>
                  </a:cubicBezTo>
                  <a:cubicBezTo>
                    <a:pt x="154" y="4"/>
                    <a:pt x="138" y="1"/>
                    <a:pt x="1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9"/>
            <p:cNvSpPr/>
            <p:nvPr/>
          </p:nvSpPr>
          <p:spPr>
            <a:xfrm>
              <a:off x="2076625" y="2389075"/>
              <a:ext cx="43700" cy="50225"/>
            </a:xfrm>
            <a:custGeom>
              <a:avLst/>
              <a:gdLst/>
              <a:ahLst/>
              <a:cxnLst/>
              <a:rect l="l" t="t" r="r" b="b"/>
              <a:pathLst>
                <a:path w="1748" h="2009" extrusionOk="0">
                  <a:moveTo>
                    <a:pt x="126" y="1"/>
                  </a:moveTo>
                  <a:cubicBezTo>
                    <a:pt x="66" y="1"/>
                    <a:pt x="0" y="92"/>
                    <a:pt x="61" y="133"/>
                  </a:cubicBezTo>
                  <a:cubicBezTo>
                    <a:pt x="407" y="479"/>
                    <a:pt x="785" y="749"/>
                    <a:pt x="1132" y="1069"/>
                  </a:cubicBezTo>
                  <a:cubicBezTo>
                    <a:pt x="1343" y="1255"/>
                    <a:pt x="1638" y="1467"/>
                    <a:pt x="1266" y="1627"/>
                  </a:cubicBezTo>
                  <a:cubicBezTo>
                    <a:pt x="1023" y="1736"/>
                    <a:pt x="753" y="1762"/>
                    <a:pt x="516" y="1845"/>
                  </a:cubicBezTo>
                  <a:cubicBezTo>
                    <a:pt x="440" y="1892"/>
                    <a:pt x="460" y="2009"/>
                    <a:pt x="543" y="2009"/>
                  </a:cubicBezTo>
                  <a:cubicBezTo>
                    <a:pt x="550" y="2009"/>
                    <a:pt x="559" y="2008"/>
                    <a:pt x="567" y="2006"/>
                  </a:cubicBezTo>
                  <a:cubicBezTo>
                    <a:pt x="946" y="1871"/>
                    <a:pt x="1369" y="1820"/>
                    <a:pt x="1690" y="1550"/>
                  </a:cubicBezTo>
                  <a:cubicBezTo>
                    <a:pt x="1715" y="1550"/>
                    <a:pt x="1748" y="1499"/>
                    <a:pt x="1715" y="1467"/>
                  </a:cubicBezTo>
                  <a:cubicBezTo>
                    <a:pt x="1292" y="883"/>
                    <a:pt x="676" y="505"/>
                    <a:pt x="170" y="24"/>
                  </a:cubicBezTo>
                  <a:cubicBezTo>
                    <a:pt x="157" y="7"/>
                    <a:pt x="142" y="1"/>
                    <a:pt x="1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9"/>
            <p:cNvSpPr/>
            <p:nvPr/>
          </p:nvSpPr>
          <p:spPr>
            <a:xfrm>
              <a:off x="2002175" y="2370200"/>
              <a:ext cx="55925" cy="47675"/>
            </a:xfrm>
            <a:custGeom>
              <a:avLst/>
              <a:gdLst/>
              <a:ahLst/>
              <a:cxnLst/>
              <a:rect l="l" t="t" r="r" b="b"/>
              <a:pathLst>
                <a:path w="2237" h="1907" extrusionOk="0">
                  <a:moveTo>
                    <a:pt x="1075" y="0"/>
                  </a:moveTo>
                  <a:cubicBezTo>
                    <a:pt x="1015" y="0"/>
                    <a:pt x="951" y="57"/>
                    <a:pt x="1005" y="112"/>
                  </a:cubicBezTo>
                  <a:cubicBezTo>
                    <a:pt x="1301" y="532"/>
                    <a:pt x="1690" y="908"/>
                    <a:pt x="2000" y="1341"/>
                  </a:cubicBezTo>
                  <a:lnTo>
                    <a:pt x="2000" y="1341"/>
                  </a:lnTo>
                  <a:cubicBezTo>
                    <a:pt x="1364" y="1484"/>
                    <a:pt x="708" y="1540"/>
                    <a:pt x="75" y="1741"/>
                  </a:cubicBezTo>
                  <a:cubicBezTo>
                    <a:pt x="1" y="1793"/>
                    <a:pt x="13" y="1906"/>
                    <a:pt x="95" y="1906"/>
                  </a:cubicBezTo>
                  <a:cubicBezTo>
                    <a:pt x="105" y="1906"/>
                    <a:pt x="115" y="1905"/>
                    <a:pt x="127" y="1901"/>
                  </a:cubicBezTo>
                  <a:cubicBezTo>
                    <a:pt x="794" y="1690"/>
                    <a:pt x="1486" y="1638"/>
                    <a:pt x="2160" y="1478"/>
                  </a:cubicBezTo>
                  <a:cubicBezTo>
                    <a:pt x="2211" y="1478"/>
                    <a:pt x="2237" y="1395"/>
                    <a:pt x="2211" y="1369"/>
                  </a:cubicBezTo>
                  <a:cubicBezTo>
                    <a:pt x="1891" y="888"/>
                    <a:pt x="1461" y="490"/>
                    <a:pt x="1140" y="35"/>
                  </a:cubicBezTo>
                  <a:cubicBezTo>
                    <a:pt x="1125" y="10"/>
                    <a:pt x="1100" y="0"/>
                    <a:pt x="10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9"/>
            <p:cNvSpPr/>
            <p:nvPr/>
          </p:nvSpPr>
          <p:spPr>
            <a:xfrm>
              <a:off x="1957375" y="2358400"/>
              <a:ext cx="34675" cy="38725"/>
            </a:xfrm>
            <a:custGeom>
              <a:avLst/>
              <a:gdLst/>
              <a:ahLst/>
              <a:cxnLst/>
              <a:rect l="l" t="t" r="r" b="b"/>
              <a:pathLst>
                <a:path w="1387" h="1549" extrusionOk="0">
                  <a:moveTo>
                    <a:pt x="804" y="0"/>
                  </a:moveTo>
                  <a:cubicBezTo>
                    <a:pt x="753" y="0"/>
                    <a:pt x="706" y="60"/>
                    <a:pt x="745" y="128"/>
                  </a:cubicBezTo>
                  <a:cubicBezTo>
                    <a:pt x="917" y="426"/>
                    <a:pt x="1134" y="750"/>
                    <a:pt x="1211" y="1093"/>
                  </a:cubicBezTo>
                  <a:lnTo>
                    <a:pt x="1211" y="1093"/>
                  </a:lnTo>
                  <a:cubicBezTo>
                    <a:pt x="857" y="1235"/>
                    <a:pt x="476" y="1313"/>
                    <a:pt x="71" y="1385"/>
                  </a:cubicBezTo>
                  <a:cubicBezTo>
                    <a:pt x="0" y="1409"/>
                    <a:pt x="17" y="1549"/>
                    <a:pt x="106" y="1549"/>
                  </a:cubicBezTo>
                  <a:cubicBezTo>
                    <a:pt x="114" y="1549"/>
                    <a:pt x="121" y="1548"/>
                    <a:pt x="129" y="1546"/>
                  </a:cubicBezTo>
                  <a:cubicBezTo>
                    <a:pt x="527" y="1469"/>
                    <a:pt x="931" y="1360"/>
                    <a:pt x="1329" y="1225"/>
                  </a:cubicBezTo>
                  <a:cubicBezTo>
                    <a:pt x="1386" y="1225"/>
                    <a:pt x="1386" y="1174"/>
                    <a:pt x="1386" y="1148"/>
                  </a:cubicBezTo>
                  <a:cubicBezTo>
                    <a:pt x="1303" y="744"/>
                    <a:pt x="1066" y="398"/>
                    <a:pt x="873" y="51"/>
                  </a:cubicBezTo>
                  <a:cubicBezTo>
                    <a:pt x="856" y="15"/>
                    <a:pt x="830" y="0"/>
                    <a:pt x="80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9"/>
            <p:cNvSpPr/>
            <p:nvPr/>
          </p:nvSpPr>
          <p:spPr>
            <a:xfrm>
              <a:off x="1912650" y="2351950"/>
              <a:ext cx="21825" cy="27225"/>
            </a:xfrm>
            <a:custGeom>
              <a:avLst/>
              <a:gdLst/>
              <a:ahLst/>
              <a:cxnLst/>
              <a:rect l="l" t="t" r="r" b="b"/>
              <a:pathLst>
                <a:path w="873" h="1089" extrusionOk="0">
                  <a:moveTo>
                    <a:pt x="552" y="1"/>
                  </a:moveTo>
                  <a:cubicBezTo>
                    <a:pt x="506" y="1"/>
                    <a:pt x="460" y="36"/>
                    <a:pt x="475" y="98"/>
                  </a:cubicBezTo>
                  <a:cubicBezTo>
                    <a:pt x="547" y="318"/>
                    <a:pt x="646" y="517"/>
                    <a:pt x="701" y="740"/>
                  </a:cubicBezTo>
                  <a:lnTo>
                    <a:pt x="701" y="740"/>
                  </a:lnTo>
                  <a:cubicBezTo>
                    <a:pt x="502" y="827"/>
                    <a:pt x="289" y="873"/>
                    <a:pt x="71" y="925"/>
                  </a:cubicBezTo>
                  <a:cubicBezTo>
                    <a:pt x="1" y="972"/>
                    <a:pt x="16" y="1089"/>
                    <a:pt x="103" y="1089"/>
                  </a:cubicBezTo>
                  <a:cubicBezTo>
                    <a:pt x="111" y="1089"/>
                    <a:pt x="119" y="1088"/>
                    <a:pt x="129" y="1085"/>
                  </a:cubicBezTo>
                  <a:cubicBezTo>
                    <a:pt x="366" y="1002"/>
                    <a:pt x="610" y="951"/>
                    <a:pt x="847" y="842"/>
                  </a:cubicBezTo>
                  <a:cubicBezTo>
                    <a:pt x="873" y="816"/>
                    <a:pt x="873" y="790"/>
                    <a:pt x="873" y="765"/>
                  </a:cubicBezTo>
                  <a:cubicBezTo>
                    <a:pt x="821" y="521"/>
                    <a:pt x="712" y="284"/>
                    <a:pt x="635" y="66"/>
                  </a:cubicBezTo>
                  <a:cubicBezTo>
                    <a:pt x="624" y="21"/>
                    <a:pt x="588" y="1"/>
                    <a:pt x="5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9"/>
            <p:cNvSpPr/>
            <p:nvPr/>
          </p:nvSpPr>
          <p:spPr>
            <a:xfrm>
              <a:off x="2004700" y="2371700"/>
              <a:ext cx="8675" cy="6750"/>
            </a:xfrm>
            <a:custGeom>
              <a:avLst/>
              <a:gdLst/>
              <a:ahLst/>
              <a:cxnLst/>
              <a:rect l="l" t="t" r="r" b="b"/>
              <a:pathLst>
                <a:path w="347" h="270" extrusionOk="0">
                  <a:moveTo>
                    <a:pt x="160" y="0"/>
                  </a:moveTo>
                  <a:cubicBezTo>
                    <a:pt x="0" y="0"/>
                    <a:pt x="0" y="270"/>
                    <a:pt x="160" y="270"/>
                  </a:cubicBezTo>
                  <a:cubicBezTo>
                    <a:pt x="346" y="270"/>
                    <a:pt x="346" y="0"/>
                    <a:pt x="1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9"/>
            <p:cNvSpPr/>
            <p:nvPr/>
          </p:nvSpPr>
          <p:spPr>
            <a:xfrm>
              <a:off x="1996025" y="2362400"/>
              <a:ext cx="8700" cy="6600"/>
            </a:xfrm>
            <a:custGeom>
              <a:avLst/>
              <a:gdLst/>
              <a:ahLst/>
              <a:cxnLst/>
              <a:rect l="l" t="t" r="r" b="b"/>
              <a:pathLst>
                <a:path w="348" h="264" extrusionOk="0">
                  <a:moveTo>
                    <a:pt x="161" y="0"/>
                  </a:moveTo>
                  <a:cubicBezTo>
                    <a:pt x="1" y="0"/>
                    <a:pt x="1" y="263"/>
                    <a:pt x="161" y="263"/>
                  </a:cubicBezTo>
                  <a:cubicBezTo>
                    <a:pt x="347" y="263"/>
                    <a:pt x="347" y="0"/>
                    <a:pt x="1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9"/>
            <p:cNvSpPr/>
            <p:nvPr/>
          </p:nvSpPr>
          <p:spPr>
            <a:xfrm>
              <a:off x="1941825" y="2381000"/>
              <a:ext cx="8700" cy="6750"/>
            </a:xfrm>
            <a:custGeom>
              <a:avLst/>
              <a:gdLst/>
              <a:ahLst/>
              <a:cxnLst/>
              <a:rect l="l" t="t" r="r" b="b"/>
              <a:pathLst>
                <a:path w="348" h="270" extrusionOk="0">
                  <a:moveTo>
                    <a:pt x="161" y="0"/>
                  </a:moveTo>
                  <a:cubicBezTo>
                    <a:pt x="1" y="0"/>
                    <a:pt x="1" y="270"/>
                    <a:pt x="161" y="270"/>
                  </a:cubicBezTo>
                  <a:cubicBezTo>
                    <a:pt x="347" y="270"/>
                    <a:pt x="347" y="0"/>
                    <a:pt x="1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9"/>
            <p:cNvSpPr/>
            <p:nvPr/>
          </p:nvSpPr>
          <p:spPr>
            <a:xfrm>
              <a:off x="1932525" y="2386450"/>
              <a:ext cx="8700" cy="6600"/>
            </a:xfrm>
            <a:custGeom>
              <a:avLst/>
              <a:gdLst/>
              <a:ahLst/>
              <a:cxnLst/>
              <a:rect l="l" t="t" r="r" b="b"/>
              <a:pathLst>
                <a:path w="348" h="264" extrusionOk="0">
                  <a:moveTo>
                    <a:pt x="161" y="0"/>
                  </a:moveTo>
                  <a:cubicBezTo>
                    <a:pt x="1" y="0"/>
                    <a:pt x="1" y="263"/>
                    <a:pt x="161" y="263"/>
                  </a:cubicBezTo>
                  <a:cubicBezTo>
                    <a:pt x="347" y="263"/>
                    <a:pt x="347" y="0"/>
                    <a:pt x="1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9"/>
            <p:cNvSpPr/>
            <p:nvPr/>
          </p:nvSpPr>
          <p:spPr>
            <a:xfrm>
              <a:off x="1857650" y="2341550"/>
              <a:ext cx="8675" cy="6750"/>
            </a:xfrm>
            <a:custGeom>
              <a:avLst/>
              <a:gdLst/>
              <a:ahLst/>
              <a:cxnLst/>
              <a:rect l="l" t="t" r="r" b="b"/>
              <a:pathLst>
                <a:path w="347" h="270" extrusionOk="0">
                  <a:moveTo>
                    <a:pt x="161" y="1"/>
                  </a:moveTo>
                  <a:cubicBezTo>
                    <a:pt x="0" y="1"/>
                    <a:pt x="0" y="270"/>
                    <a:pt x="161" y="270"/>
                  </a:cubicBezTo>
                  <a:cubicBezTo>
                    <a:pt x="347" y="270"/>
                    <a:pt x="347" y="1"/>
                    <a:pt x="1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9"/>
            <p:cNvSpPr/>
            <p:nvPr/>
          </p:nvSpPr>
          <p:spPr>
            <a:xfrm>
              <a:off x="2054075" y="2024225"/>
              <a:ext cx="215225" cy="318150"/>
            </a:xfrm>
            <a:custGeom>
              <a:avLst/>
              <a:gdLst/>
              <a:ahLst/>
              <a:cxnLst/>
              <a:rect l="l" t="t" r="r" b="b"/>
              <a:pathLst>
                <a:path w="8609" h="12726" extrusionOk="0">
                  <a:moveTo>
                    <a:pt x="1" y="0"/>
                  </a:moveTo>
                  <a:lnTo>
                    <a:pt x="1" y="0"/>
                  </a:lnTo>
                  <a:cubicBezTo>
                    <a:pt x="52" y="2675"/>
                    <a:pt x="1335" y="6094"/>
                    <a:pt x="3047" y="8127"/>
                  </a:cubicBezTo>
                  <a:cubicBezTo>
                    <a:pt x="3900" y="9140"/>
                    <a:pt x="4862" y="10000"/>
                    <a:pt x="5933" y="10801"/>
                  </a:cubicBezTo>
                  <a:cubicBezTo>
                    <a:pt x="6684" y="11385"/>
                    <a:pt x="7486" y="12347"/>
                    <a:pt x="8448" y="12565"/>
                  </a:cubicBezTo>
                  <a:lnTo>
                    <a:pt x="8448" y="12726"/>
                  </a:lnTo>
                  <a:cubicBezTo>
                    <a:pt x="8608" y="9782"/>
                    <a:pt x="8448" y="6895"/>
                    <a:pt x="6626" y="4439"/>
                  </a:cubicBezTo>
                  <a:cubicBezTo>
                    <a:pt x="5080" y="2406"/>
                    <a:pt x="2406" y="751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9"/>
            <p:cNvSpPr/>
            <p:nvPr/>
          </p:nvSpPr>
          <p:spPr>
            <a:xfrm>
              <a:off x="2081975" y="2058275"/>
              <a:ext cx="180375" cy="273925"/>
            </a:xfrm>
            <a:custGeom>
              <a:avLst/>
              <a:gdLst/>
              <a:ahLst/>
              <a:cxnLst/>
              <a:rect l="l" t="t" r="r" b="b"/>
              <a:pathLst>
                <a:path w="7215" h="10957" extrusionOk="0">
                  <a:moveTo>
                    <a:pt x="128" y="0"/>
                  </a:moveTo>
                  <a:cubicBezTo>
                    <a:pt x="61" y="0"/>
                    <a:pt x="1" y="77"/>
                    <a:pt x="58" y="139"/>
                  </a:cubicBezTo>
                  <a:cubicBezTo>
                    <a:pt x="1559" y="1550"/>
                    <a:pt x="2598" y="3449"/>
                    <a:pt x="3746" y="5136"/>
                  </a:cubicBezTo>
                  <a:cubicBezTo>
                    <a:pt x="5029" y="6951"/>
                    <a:pt x="6184" y="8875"/>
                    <a:pt x="7062" y="10908"/>
                  </a:cubicBezTo>
                  <a:cubicBezTo>
                    <a:pt x="7071" y="10942"/>
                    <a:pt x="7091" y="10956"/>
                    <a:pt x="7114" y="10956"/>
                  </a:cubicBezTo>
                  <a:cubicBezTo>
                    <a:pt x="7160" y="10956"/>
                    <a:pt x="7214" y="10898"/>
                    <a:pt x="7197" y="10825"/>
                  </a:cubicBezTo>
                  <a:cubicBezTo>
                    <a:pt x="6286" y="8715"/>
                    <a:pt x="5087" y="6791"/>
                    <a:pt x="3778" y="4892"/>
                  </a:cubicBezTo>
                  <a:cubicBezTo>
                    <a:pt x="2656" y="3263"/>
                    <a:pt x="1636" y="1390"/>
                    <a:pt x="193" y="30"/>
                  </a:cubicBezTo>
                  <a:cubicBezTo>
                    <a:pt x="174" y="9"/>
                    <a:pt x="150" y="0"/>
                    <a:pt x="1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9"/>
            <p:cNvSpPr/>
            <p:nvPr/>
          </p:nvSpPr>
          <p:spPr>
            <a:xfrm>
              <a:off x="2186650" y="2235400"/>
              <a:ext cx="60200" cy="52175"/>
            </a:xfrm>
            <a:custGeom>
              <a:avLst/>
              <a:gdLst/>
              <a:ahLst/>
              <a:cxnLst/>
              <a:rect l="l" t="t" r="r" b="b"/>
              <a:pathLst>
                <a:path w="2408" h="2087" extrusionOk="0">
                  <a:moveTo>
                    <a:pt x="2333" y="1"/>
                  </a:moveTo>
                  <a:cubicBezTo>
                    <a:pt x="2293" y="1"/>
                    <a:pt x="2247" y="26"/>
                    <a:pt x="2234" y="78"/>
                  </a:cubicBezTo>
                  <a:cubicBezTo>
                    <a:pt x="2234" y="373"/>
                    <a:pt x="2208" y="668"/>
                    <a:pt x="2183" y="963"/>
                  </a:cubicBezTo>
                  <a:cubicBezTo>
                    <a:pt x="2157" y="1200"/>
                    <a:pt x="2183" y="1925"/>
                    <a:pt x="1913" y="1925"/>
                  </a:cubicBezTo>
                  <a:cubicBezTo>
                    <a:pt x="1323" y="1925"/>
                    <a:pt x="682" y="1630"/>
                    <a:pt x="175" y="1392"/>
                  </a:cubicBezTo>
                  <a:cubicBezTo>
                    <a:pt x="164" y="1389"/>
                    <a:pt x="154" y="1388"/>
                    <a:pt x="144" y="1388"/>
                  </a:cubicBezTo>
                  <a:cubicBezTo>
                    <a:pt x="57" y="1388"/>
                    <a:pt x="0" y="1501"/>
                    <a:pt x="98" y="1553"/>
                  </a:cubicBezTo>
                  <a:cubicBezTo>
                    <a:pt x="689" y="1805"/>
                    <a:pt x="1350" y="2087"/>
                    <a:pt x="2014" y="2087"/>
                  </a:cubicBezTo>
                  <a:cubicBezTo>
                    <a:pt x="2043" y="2087"/>
                    <a:pt x="2071" y="2086"/>
                    <a:pt x="2099" y="2085"/>
                  </a:cubicBezTo>
                  <a:cubicBezTo>
                    <a:pt x="2157" y="2085"/>
                    <a:pt x="2183" y="2059"/>
                    <a:pt x="2183" y="2034"/>
                  </a:cubicBezTo>
                  <a:cubicBezTo>
                    <a:pt x="2285" y="1392"/>
                    <a:pt x="2369" y="719"/>
                    <a:pt x="2394" y="78"/>
                  </a:cubicBezTo>
                  <a:cubicBezTo>
                    <a:pt x="2407" y="26"/>
                    <a:pt x="2373" y="1"/>
                    <a:pt x="23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9"/>
            <p:cNvSpPr/>
            <p:nvPr/>
          </p:nvSpPr>
          <p:spPr>
            <a:xfrm>
              <a:off x="2146550" y="2169225"/>
              <a:ext cx="67900" cy="63475"/>
            </a:xfrm>
            <a:custGeom>
              <a:avLst/>
              <a:gdLst/>
              <a:ahLst/>
              <a:cxnLst/>
              <a:rect l="l" t="t" r="r" b="b"/>
              <a:pathLst>
                <a:path w="2716" h="2539" extrusionOk="0">
                  <a:moveTo>
                    <a:pt x="2520" y="0"/>
                  </a:moveTo>
                  <a:cubicBezTo>
                    <a:pt x="2480" y="0"/>
                    <a:pt x="2433" y="27"/>
                    <a:pt x="2420" y="82"/>
                  </a:cubicBezTo>
                  <a:cubicBezTo>
                    <a:pt x="2420" y="428"/>
                    <a:pt x="2639" y="2378"/>
                    <a:pt x="2209" y="2378"/>
                  </a:cubicBezTo>
                  <a:cubicBezTo>
                    <a:pt x="1516" y="2353"/>
                    <a:pt x="740" y="2083"/>
                    <a:pt x="150" y="1737"/>
                  </a:cubicBezTo>
                  <a:cubicBezTo>
                    <a:pt x="140" y="1730"/>
                    <a:pt x="129" y="1727"/>
                    <a:pt x="119" y="1727"/>
                  </a:cubicBezTo>
                  <a:cubicBezTo>
                    <a:pt x="53" y="1727"/>
                    <a:pt x="1" y="1853"/>
                    <a:pt x="73" y="1897"/>
                  </a:cubicBezTo>
                  <a:cubicBezTo>
                    <a:pt x="766" y="2301"/>
                    <a:pt x="1619" y="2539"/>
                    <a:pt x="2420" y="2539"/>
                  </a:cubicBezTo>
                  <a:cubicBezTo>
                    <a:pt x="2478" y="2539"/>
                    <a:pt x="2504" y="2513"/>
                    <a:pt x="2504" y="2487"/>
                  </a:cubicBezTo>
                  <a:cubicBezTo>
                    <a:pt x="2716" y="1685"/>
                    <a:pt x="2555" y="884"/>
                    <a:pt x="2581" y="82"/>
                  </a:cubicBezTo>
                  <a:cubicBezTo>
                    <a:pt x="2594" y="27"/>
                    <a:pt x="2560" y="0"/>
                    <a:pt x="25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9"/>
            <p:cNvSpPr/>
            <p:nvPr/>
          </p:nvSpPr>
          <p:spPr>
            <a:xfrm>
              <a:off x="2113775" y="2127850"/>
              <a:ext cx="64600" cy="53125"/>
            </a:xfrm>
            <a:custGeom>
              <a:avLst/>
              <a:gdLst/>
              <a:ahLst/>
              <a:cxnLst/>
              <a:rect l="l" t="t" r="r" b="b"/>
              <a:pathLst>
                <a:path w="2584" h="2125" extrusionOk="0">
                  <a:moveTo>
                    <a:pt x="2426" y="0"/>
                  </a:moveTo>
                  <a:cubicBezTo>
                    <a:pt x="2386" y="0"/>
                    <a:pt x="2346" y="28"/>
                    <a:pt x="2346" y="82"/>
                  </a:cubicBezTo>
                  <a:cubicBezTo>
                    <a:pt x="2372" y="429"/>
                    <a:pt x="2583" y="1897"/>
                    <a:pt x="2154" y="1949"/>
                  </a:cubicBezTo>
                  <a:cubicBezTo>
                    <a:pt x="2074" y="1959"/>
                    <a:pt x="1993" y="1963"/>
                    <a:pt x="1911" y="1963"/>
                  </a:cubicBezTo>
                  <a:cubicBezTo>
                    <a:pt x="1310" y="1963"/>
                    <a:pt x="669" y="1718"/>
                    <a:pt x="127" y="1577"/>
                  </a:cubicBezTo>
                  <a:cubicBezTo>
                    <a:pt x="119" y="1575"/>
                    <a:pt x="111" y="1574"/>
                    <a:pt x="104" y="1574"/>
                  </a:cubicBezTo>
                  <a:cubicBezTo>
                    <a:pt x="15" y="1574"/>
                    <a:pt x="0" y="1713"/>
                    <a:pt x="101" y="1737"/>
                  </a:cubicBezTo>
                  <a:cubicBezTo>
                    <a:pt x="473" y="1814"/>
                    <a:pt x="845" y="1923"/>
                    <a:pt x="1224" y="2006"/>
                  </a:cubicBezTo>
                  <a:cubicBezTo>
                    <a:pt x="1456" y="2044"/>
                    <a:pt x="1757" y="2125"/>
                    <a:pt x="2027" y="2125"/>
                  </a:cubicBezTo>
                  <a:cubicBezTo>
                    <a:pt x="2129" y="2125"/>
                    <a:pt x="2226" y="2113"/>
                    <a:pt x="2314" y="2083"/>
                  </a:cubicBezTo>
                  <a:cubicBezTo>
                    <a:pt x="2558" y="1974"/>
                    <a:pt x="2532" y="1551"/>
                    <a:pt x="2532" y="1365"/>
                  </a:cubicBezTo>
                  <a:cubicBezTo>
                    <a:pt x="2558" y="935"/>
                    <a:pt x="2532" y="505"/>
                    <a:pt x="2506" y="82"/>
                  </a:cubicBezTo>
                  <a:cubicBezTo>
                    <a:pt x="2506" y="28"/>
                    <a:pt x="2466" y="0"/>
                    <a:pt x="24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9"/>
            <p:cNvSpPr/>
            <p:nvPr/>
          </p:nvSpPr>
          <p:spPr>
            <a:xfrm>
              <a:off x="2080425" y="2081675"/>
              <a:ext cx="66525" cy="44475"/>
            </a:xfrm>
            <a:custGeom>
              <a:avLst/>
              <a:gdLst/>
              <a:ahLst/>
              <a:cxnLst/>
              <a:rect l="l" t="t" r="r" b="b"/>
              <a:pathLst>
                <a:path w="2661" h="1779" extrusionOk="0">
                  <a:moveTo>
                    <a:pt x="2285" y="0"/>
                  </a:moveTo>
                  <a:cubicBezTo>
                    <a:pt x="2245" y="0"/>
                    <a:pt x="2205" y="27"/>
                    <a:pt x="2205" y="82"/>
                  </a:cubicBezTo>
                  <a:cubicBezTo>
                    <a:pt x="2237" y="428"/>
                    <a:pt x="2474" y="1608"/>
                    <a:pt x="1968" y="1608"/>
                  </a:cubicBezTo>
                  <a:cubicBezTo>
                    <a:pt x="1377" y="1576"/>
                    <a:pt x="710" y="1256"/>
                    <a:pt x="178" y="1018"/>
                  </a:cubicBezTo>
                  <a:cubicBezTo>
                    <a:pt x="169" y="1016"/>
                    <a:pt x="160" y="1015"/>
                    <a:pt x="151" y="1015"/>
                  </a:cubicBezTo>
                  <a:cubicBezTo>
                    <a:pt x="57" y="1015"/>
                    <a:pt x="1" y="1132"/>
                    <a:pt x="95" y="1179"/>
                  </a:cubicBezTo>
                  <a:cubicBezTo>
                    <a:pt x="390" y="1313"/>
                    <a:pt x="710" y="1416"/>
                    <a:pt x="1031" y="1551"/>
                  </a:cubicBezTo>
                  <a:cubicBezTo>
                    <a:pt x="1309" y="1645"/>
                    <a:pt x="1670" y="1779"/>
                    <a:pt x="1987" y="1779"/>
                  </a:cubicBezTo>
                  <a:cubicBezTo>
                    <a:pt x="2035" y="1779"/>
                    <a:pt x="2082" y="1776"/>
                    <a:pt x="2128" y="1769"/>
                  </a:cubicBezTo>
                  <a:cubicBezTo>
                    <a:pt x="2660" y="1660"/>
                    <a:pt x="2397" y="454"/>
                    <a:pt x="2365" y="82"/>
                  </a:cubicBezTo>
                  <a:cubicBezTo>
                    <a:pt x="2365" y="27"/>
                    <a:pt x="2325" y="0"/>
                    <a:pt x="22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9"/>
            <p:cNvSpPr/>
            <p:nvPr/>
          </p:nvSpPr>
          <p:spPr>
            <a:xfrm>
              <a:off x="2164400" y="2105050"/>
              <a:ext cx="8675" cy="6750"/>
            </a:xfrm>
            <a:custGeom>
              <a:avLst/>
              <a:gdLst/>
              <a:ahLst/>
              <a:cxnLst/>
              <a:rect l="l" t="t" r="r" b="b"/>
              <a:pathLst>
                <a:path w="347" h="270" extrusionOk="0">
                  <a:moveTo>
                    <a:pt x="161" y="0"/>
                  </a:moveTo>
                  <a:cubicBezTo>
                    <a:pt x="0" y="0"/>
                    <a:pt x="0" y="269"/>
                    <a:pt x="161" y="269"/>
                  </a:cubicBezTo>
                  <a:cubicBezTo>
                    <a:pt x="347" y="269"/>
                    <a:pt x="347" y="0"/>
                    <a:pt x="1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9"/>
            <p:cNvSpPr/>
            <p:nvPr/>
          </p:nvSpPr>
          <p:spPr>
            <a:xfrm>
              <a:off x="2154925" y="2095100"/>
              <a:ext cx="8700" cy="6750"/>
            </a:xfrm>
            <a:custGeom>
              <a:avLst/>
              <a:gdLst/>
              <a:ahLst/>
              <a:cxnLst/>
              <a:rect l="l" t="t" r="r" b="b"/>
              <a:pathLst>
                <a:path w="348" h="270" extrusionOk="0">
                  <a:moveTo>
                    <a:pt x="161" y="0"/>
                  </a:moveTo>
                  <a:cubicBezTo>
                    <a:pt x="1" y="0"/>
                    <a:pt x="1" y="270"/>
                    <a:pt x="161" y="270"/>
                  </a:cubicBezTo>
                  <a:cubicBezTo>
                    <a:pt x="347" y="270"/>
                    <a:pt x="347" y="0"/>
                    <a:pt x="1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9"/>
            <p:cNvSpPr/>
            <p:nvPr/>
          </p:nvSpPr>
          <p:spPr>
            <a:xfrm>
              <a:off x="2152375" y="2109050"/>
              <a:ext cx="8675" cy="6750"/>
            </a:xfrm>
            <a:custGeom>
              <a:avLst/>
              <a:gdLst/>
              <a:ahLst/>
              <a:cxnLst/>
              <a:rect l="l" t="t" r="r" b="b"/>
              <a:pathLst>
                <a:path w="347" h="270" extrusionOk="0">
                  <a:moveTo>
                    <a:pt x="161" y="0"/>
                  </a:moveTo>
                  <a:cubicBezTo>
                    <a:pt x="0" y="0"/>
                    <a:pt x="0" y="270"/>
                    <a:pt x="161" y="270"/>
                  </a:cubicBezTo>
                  <a:cubicBezTo>
                    <a:pt x="347" y="270"/>
                    <a:pt x="347" y="0"/>
                    <a:pt x="1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9"/>
            <p:cNvSpPr/>
            <p:nvPr/>
          </p:nvSpPr>
          <p:spPr>
            <a:xfrm>
              <a:off x="2110850" y="2146575"/>
              <a:ext cx="8675" cy="6600"/>
            </a:xfrm>
            <a:custGeom>
              <a:avLst/>
              <a:gdLst/>
              <a:ahLst/>
              <a:cxnLst/>
              <a:rect l="l" t="t" r="r" b="b"/>
              <a:pathLst>
                <a:path w="347" h="264" extrusionOk="0">
                  <a:moveTo>
                    <a:pt x="160" y="0"/>
                  </a:moveTo>
                  <a:cubicBezTo>
                    <a:pt x="0" y="0"/>
                    <a:pt x="0" y="263"/>
                    <a:pt x="160" y="263"/>
                  </a:cubicBezTo>
                  <a:cubicBezTo>
                    <a:pt x="346" y="263"/>
                    <a:pt x="346" y="0"/>
                    <a:pt x="1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9"/>
            <p:cNvSpPr/>
            <p:nvPr/>
          </p:nvSpPr>
          <p:spPr>
            <a:xfrm>
              <a:off x="2101550" y="2133900"/>
              <a:ext cx="8675" cy="6600"/>
            </a:xfrm>
            <a:custGeom>
              <a:avLst/>
              <a:gdLst/>
              <a:ahLst/>
              <a:cxnLst/>
              <a:rect l="l" t="t" r="r" b="b"/>
              <a:pathLst>
                <a:path w="347" h="264" extrusionOk="0">
                  <a:moveTo>
                    <a:pt x="160" y="1"/>
                  </a:moveTo>
                  <a:cubicBezTo>
                    <a:pt x="0" y="1"/>
                    <a:pt x="0" y="263"/>
                    <a:pt x="160" y="263"/>
                  </a:cubicBezTo>
                  <a:cubicBezTo>
                    <a:pt x="346" y="263"/>
                    <a:pt x="346" y="1"/>
                    <a:pt x="1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9"/>
            <p:cNvSpPr/>
            <p:nvPr/>
          </p:nvSpPr>
          <p:spPr>
            <a:xfrm>
              <a:off x="2096900" y="2147850"/>
              <a:ext cx="8675" cy="6750"/>
            </a:xfrm>
            <a:custGeom>
              <a:avLst/>
              <a:gdLst/>
              <a:ahLst/>
              <a:cxnLst/>
              <a:rect l="l" t="t" r="r" b="b"/>
              <a:pathLst>
                <a:path w="347" h="270" extrusionOk="0">
                  <a:moveTo>
                    <a:pt x="160" y="1"/>
                  </a:moveTo>
                  <a:cubicBezTo>
                    <a:pt x="0" y="1"/>
                    <a:pt x="0" y="270"/>
                    <a:pt x="160" y="270"/>
                  </a:cubicBezTo>
                  <a:cubicBezTo>
                    <a:pt x="346" y="270"/>
                    <a:pt x="346" y="1"/>
                    <a:pt x="1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9"/>
            <p:cNvSpPr/>
            <p:nvPr/>
          </p:nvSpPr>
          <p:spPr>
            <a:xfrm>
              <a:off x="2184450" y="2246150"/>
              <a:ext cx="8675" cy="6600"/>
            </a:xfrm>
            <a:custGeom>
              <a:avLst/>
              <a:gdLst/>
              <a:ahLst/>
              <a:cxnLst/>
              <a:rect l="l" t="t" r="r" b="b"/>
              <a:pathLst>
                <a:path w="347" h="264" extrusionOk="0">
                  <a:moveTo>
                    <a:pt x="160" y="0"/>
                  </a:moveTo>
                  <a:cubicBezTo>
                    <a:pt x="0" y="0"/>
                    <a:pt x="0" y="263"/>
                    <a:pt x="160" y="263"/>
                  </a:cubicBezTo>
                  <a:cubicBezTo>
                    <a:pt x="346" y="263"/>
                    <a:pt x="346" y="0"/>
                    <a:pt x="1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9"/>
            <p:cNvSpPr/>
            <p:nvPr/>
          </p:nvSpPr>
          <p:spPr>
            <a:xfrm>
              <a:off x="2170325" y="2242125"/>
              <a:ext cx="8700" cy="6600"/>
            </a:xfrm>
            <a:custGeom>
              <a:avLst/>
              <a:gdLst/>
              <a:ahLst/>
              <a:cxnLst/>
              <a:rect l="l" t="t" r="r" b="b"/>
              <a:pathLst>
                <a:path w="348" h="264" extrusionOk="0">
                  <a:moveTo>
                    <a:pt x="161" y="1"/>
                  </a:moveTo>
                  <a:cubicBezTo>
                    <a:pt x="1" y="1"/>
                    <a:pt x="1" y="264"/>
                    <a:pt x="161" y="264"/>
                  </a:cubicBezTo>
                  <a:cubicBezTo>
                    <a:pt x="347" y="264"/>
                    <a:pt x="347" y="1"/>
                    <a:pt x="1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9"/>
            <p:cNvSpPr/>
            <p:nvPr/>
          </p:nvSpPr>
          <p:spPr>
            <a:xfrm>
              <a:off x="2230450" y="2201250"/>
              <a:ext cx="8700" cy="6750"/>
            </a:xfrm>
            <a:custGeom>
              <a:avLst/>
              <a:gdLst/>
              <a:ahLst/>
              <a:cxnLst/>
              <a:rect l="l" t="t" r="r" b="b"/>
              <a:pathLst>
                <a:path w="348" h="270" extrusionOk="0">
                  <a:moveTo>
                    <a:pt x="161" y="0"/>
                  </a:moveTo>
                  <a:cubicBezTo>
                    <a:pt x="1" y="0"/>
                    <a:pt x="1" y="270"/>
                    <a:pt x="161" y="270"/>
                  </a:cubicBezTo>
                  <a:cubicBezTo>
                    <a:pt x="347" y="270"/>
                    <a:pt x="347" y="0"/>
                    <a:pt x="1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9"/>
            <p:cNvSpPr/>
            <p:nvPr/>
          </p:nvSpPr>
          <p:spPr>
            <a:xfrm>
              <a:off x="2227725" y="2186025"/>
              <a:ext cx="8850" cy="6600"/>
            </a:xfrm>
            <a:custGeom>
              <a:avLst/>
              <a:gdLst/>
              <a:ahLst/>
              <a:cxnLst/>
              <a:rect l="l" t="t" r="r" b="b"/>
              <a:pathLst>
                <a:path w="354" h="264" extrusionOk="0">
                  <a:moveTo>
                    <a:pt x="161" y="0"/>
                  </a:moveTo>
                  <a:cubicBezTo>
                    <a:pt x="1" y="0"/>
                    <a:pt x="1" y="263"/>
                    <a:pt x="161" y="263"/>
                  </a:cubicBezTo>
                  <a:cubicBezTo>
                    <a:pt x="354" y="263"/>
                    <a:pt x="354" y="0"/>
                    <a:pt x="1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9"/>
            <p:cNvSpPr/>
            <p:nvPr/>
          </p:nvSpPr>
          <p:spPr>
            <a:xfrm>
              <a:off x="2068825" y="2068950"/>
              <a:ext cx="8675" cy="6775"/>
            </a:xfrm>
            <a:custGeom>
              <a:avLst/>
              <a:gdLst/>
              <a:ahLst/>
              <a:cxnLst/>
              <a:rect l="l" t="t" r="r" b="b"/>
              <a:pathLst>
                <a:path w="347" h="271" extrusionOk="0">
                  <a:moveTo>
                    <a:pt x="161" y="1"/>
                  </a:moveTo>
                  <a:cubicBezTo>
                    <a:pt x="1" y="1"/>
                    <a:pt x="1" y="270"/>
                    <a:pt x="161" y="270"/>
                  </a:cubicBezTo>
                  <a:cubicBezTo>
                    <a:pt x="347" y="270"/>
                    <a:pt x="347" y="1"/>
                    <a:pt x="1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9"/>
            <p:cNvSpPr/>
            <p:nvPr/>
          </p:nvSpPr>
          <p:spPr>
            <a:xfrm>
              <a:off x="1995225" y="2199400"/>
              <a:ext cx="280650" cy="251225"/>
            </a:xfrm>
            <a:custGeom>
              <a:avLst/>
              <a:gdLst/>
              <a:ahLst/>
              <a:cxnLst/>
              <a:rect l="l" t="t" r="r" b="b"/>
              <a:pathLst>
                <a:path w="11226" h="10049" extrusionOk="0">
                  <a:moveTo>
                    <a:pt x="2440" y="1"/>
                  </a:moveTo>
                  <a:cubicBezTo>
                    <a:pt x="2209" y="1"/>
                    <a:pt x="1997" y="115"/>
                    <a:pt x="1822" y="395"/>
                  </a:cubicBezTo>
                  <a:cubicBezTo>
                    <a:pt x="1476" y="985"/>
                    <a:pt x="3105" y="2832"/>
                    <a:pt x="3451" y="3390"/>
                  </a:cubicBezTo>
                  <a:cubicBezTo>
                    <a:pt x="2329" y="3499"/>
                    <a:pt x="1" y="3660"/>
                    <a:pt x="1553" y="5263"/>
                  </a:cubicBezTo>
                  <a:cubicBezTo>
                    <a:pt x="2329" y="6039"/>
                    <a:pt x="4041" y="6277"/>
                    <a:pt x="5029" y="6758"/>
                  </a:cubicBezTo>
                  <a:cubicBezTo>
                    <a:pt x="3849" y="7373"/>
                    <a:pt x="2034" y="8284"/>
                    <a:pt x="4202" y="9214"/>
                  </a:cubicBezTo>
                  <a:cubicBezTo>
                    <a:pt x="5587" y="9913"/>
                    <a:pt x="9410" y="9939"/>
                    <a:pt x="10962" y="10048"/>
                  </a:cubicBezTo>
                  <a:cubicBezTo>
                    <a:pt x="11039" y="8445"/>
                    <a:pt x="11225" y="4885"/>
                    <a:pt x="10827" y="3281"/>
                  </a:cubicBezTo>
                  <a:cubicBezTo>
                    <a:pt x="10542" y="2268"/>
                    <a:pt x="10212" y="1874"/>
                    <a:pt x="9891" y="1874"/>
                  </a:cubicBezTo>
                  <a:cubicBezTo>
                    <a:pt x="9367" y="1874"/>
                    <a:pt x="8868" y="2922"/>
                    <a:pt x="8634" y="4032"/>
                  </a:cubicBezTo>
                  <a:cubicBezTo>
                    <a:pt x="8009" y="2070"/>
                    <a:pt x="7295" y="108"/>
                    <a:pt x="6469" y="108"/>
                  </a:cubicBezTo>
                  <a:cubicBezTo>
                    <a:pt x="6023" y="108"/>
                    <a:pt x="5544" y="680"/>
                    <a:pt x="5029" y="2133"/>
                  </a:cubicBezTo>
                  <a:cubicBezTo>
                    <a:pt x="4623" y="1856"/>
                    <a:pt x="3373" y="1"/>
                    <a:pt x="24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9"/>
            <p:cNvSpPr/>
            <p:nvPr/>
          </p:nvSpPr>
          <p:spPr>
            <a:xfrm>
              <a:off x="2059350" y="2218275"/>
              <a:ext cx="211900" cy="238125"/>
            </a:xfrm>
            <a:custGeom>
              <a:avLst/>
              <a:gdLst/>
              <a:ahLst/>
              <a:cxnLst/>
              <a:rect l="l" t="t" r="r" b="b"/>
              <a:pathLst>
                <a:path w="8476" h="9525" extrusionOk="0">
                  <a:moveTo>
                    <a:pt x="188" y="1"/>
                  </a:moveTo>
                  <a:cubicBezTo>
                    <a:pt x="92" y="1"/>
                    <a:pt x="0" y="146"/>
                    <a:pt x="85" y="230"/>
                  </a:cubicBezTo>
                  <a:cubicBezTo>
                    <a:pt x="2650" y="3463"/>
                    <a:pt x="5376" y="6509"/>
                    <a:pt x="8211" y="9479"/>
                  </a:cubicBezTo>
                  <a:cubicBezTo>
                    <a:pt x="8236" y="9511"/>
                    <a:pt x="8265" y="9525"/>
                    <a:pt x="8294" y="9525"/>
                  </a:cubicBezTo>
                  <a:cubicBezTo>
                    <a:pt x="8386" y="9525"/>
                    <a:pt x="8475" y="9391"/>
                    <a:pt x="8397" y="9293"/>
                  </a:cubicBezTo>
                  <a:cubicBezTo>
                    <a:pt x="5588" y="6323"/>
                    <a:pt x="2836" y="3251"/>
                    <a:pt x="271" y="44"/>
                  </a:cubicBezTo>
                  <a:cubicBezTo>
                    <a:pt x="246" y="13"/>
                    <a:pt x="217" y="1"/>
                    <a:pt x="1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9"/>
            <p:cNvSpPr/>
            <p:nvPr/>
          </p:nvSpPr>
          <p:spPr>
            <a:xfrm>
              <a:off x="2067375" y="2244425"/>
              <a:ext cx="95600" cy="89575"/>
            </a:xfrm>
            <a:custGeom>
              <a:avLst/>
              <a:gdLst/>
              <a:ahLst/>
              <a:cxnLst/>
              <a:rect l="l" t="t" r="r" b="b"/>
              <a:pathLst>
                <a:path w="3824" h="3583" extrusionOk="0">
                  <a:moveTo>
                    <a:pt x="3532" y="0"/>
                  </a:moveTo>
                  <a:cubicBezTo>
                    <a:pt x="3466" y="0"/>
                    <a:pt x="3400" y="40"/>
                    <a:pt x="3400" y="121"/>
                  </a:cubicBezTo>
                  <a:cubicBezTo>
                    <a:pt x="3425" y="1175"/>
                    <a:pt x="3550" y="2253"/>
                    <a:pt x="3463" y="3309"/>
                  </a:cubicBezTo>
                  <a:lnTo>
                    <a:pt x="3463" y="3309"/>
                  </a:lnTo>
                  <a:cubicBezTo>
                    <a:pt x="3347" y="3315"/>
                    <a:pt x="3231" y="3317"/>
                    <a:pt x="3115" y="3317"/>
                  </a:cubicBezTo>
                  <a:cubicBezTo>
                    <a:pt x="2143" y="3317"/>
                    <a:pt x="1155" y="3142"/>
                    <a:pt x="161" y="3142"/>
                  </a:cubicBezTo>
                  <a:cubicBezTo>
                    <a:pt x="1" y="3142"/>
                    <a:pt x="1" y="3405"/>
                    <a:pt x="161" y="3405"/>
                  </a:cubicBezTo>
                  <a:cubicBezTo>
                    <a:pt x="1147" y="3405"/>
                    <a:pt x="2128" y="3582"/>
                    <a:pt x="3093" y="3582"/>
                  </a:cubicBezTo>
                  <a:cubicBezTo>
                    <a:pt x="3258" y="3582"/>
                    <a:pt x="3422" y="3577"/>
                    <a:pt x="3586" y="3565"/>
                  </a:cubicBezTo>
                  <a:cubicBezTo>
                    <a:pt x="3663" y="3565"/>
                    <a:pt x="3721" y="3514"/>
                    <a:pt x="3721" y="3437"/>
                  </a:cubicBezTo>
                  <a:cubicBezTo>
                    <a:pt x="3824" y="2340"/>
                    <a:pt x="3689" y="1217"/>
                    <a:pt x="3663" y="121"/>
                  </a:cubicBezTo>
                  <a:cubicBezTo>
                    <a:pt x="3663" y="40"/>
                    <a:pt x="3598" y="0"/>
                    <a:pt x="353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9"/>
            <p:cNvSpPr/>
            <p:nvPr/>
          </p:nvSpPr>
          <p:spPr>
            <a:xfrm>
              <a:off x="2134250" y="2321875"/>
              <a:ext cx="100875" cy="91850"/>
            </a:xfrm>
            <a:custGeom>
              <a:avLst/>
              <a:gdLst/>
              <a:ahLst/>
              <a:cxnLst/>
              <a:rect l="l" t="t" r="r" b="b"/>
              <a:pathLst>
                <a:path w="4035" h="3674" extrusionOk="0">
                  <a:moveTo>
                    <a:pt x="3849" y="0"/>
                  </a:moveTo>
                  <a:cubicBezTo>
                    <a:pt x="3782" y="0"/>
                    <a:pt x="3714" y="40"/>
                    <a:pt x="3714" y="121"/>
                  </a:cubicBezTo>
                  <a:cubicBezTo>
                    <a:pt x="3740" y="1192"/>
                    <a:pt x="3772" y="2288"/>
                    <a:pt x="3612" y="3353"/>
                  </a:cubicBezTo>
                  <a:cubicBezTo>
                    <a:pt x="3598" y="3398"/>
                    <a:pt x="3334" y="3412"/>
                    <a:pt x="3017" y="3412"/>
                  </a:cubicBezTo>
                  <a:cubicBezTo>
                    <a:pt x="2570" y="3412"/>
                    <a:pt x="2019" y="3385"/>
                    <a:pt x="1925" y="3385"/>
                  </a:cubicBezTo>
                  <a:cubicBezTo>
                    <a:pt x="1779" y="3392"/>
                    <a:pt x="1635" y="3395"/>
                    <a:pt x="1490" y="3395"/>
                  </a:cubicBezTo>
                  <a:cubicBezTo>
                    <a:pt x="1047" y="3395"/>
                    <a:pt x="606" y="3365"/>
                    <a:pt x="161" y="3302"/>
                  </a:cubicBezTo>
                  <a:cubicBezTo>
                    <a:pt x="154" y="3301"/>
                    <a:pt x="147" y="3300"/>
                    <a:pt x="140" y="3300"/>
                  </a:cubicBezTo>
                  <a:cubicBezTo>
                    <a:pt x="1" y="3300"/>
                    <a:pt x="8" y="3547"/>
                    <a:pt x="161" y="3571"/>
                  </a:cubicBezTo>
                  <a:cubicBezTo>
                    <a:pt x="731" y="3649"/>
                    <a:pt x="1303" y="3663"/>
                    <a:pt x="1876" y="3663"/>
                  </a:cubicBezTo>
                  <a:cubicBezTo>
                    <a:pt x="2207" y="3663"/>
                    <a:pt x="2538" y="3659"/>
                    <a:pt x="2870" y="3659"/>
                  </a:cubicBezTo>
                  <a:cubicBezTo>
                    <a:pt x="3143" y="3659"/>
                    <a:pt x="3416" y="3662"/>
                    <a:pt x="3689" y="3674"/>
                  </a:cubicBezTo>
                  <a:cubicBezTo>
                    <a:pt x="3740" y="3674"/>
                    <a:pt x="3823" y="3623"/>
                    <a:pt x="3823" y="3571"/>
                  </a:cubicBezTo>
                  <a:cubicBezTo>
                    <a:pt x="4035" y="2449"/>
                    <a:pt x="4009" y="1269"/>
                    <a:pt x="3984" y="121"/>
                  </a:cubicBezTo>
                  <a:cubicBezTo>
                    <a:pt x="3984" y="40"/>
                    <a:pt x="3916" y="0"/>
                    <a:pt x="38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9"/>
            <p:cNvSpPr/>
            <p:nvPr/>
          </p:nvSpPr>
          <p:spPr>
            <a:xfrm>
              <a:off x="2173700" y="2292800"/>
              <a:ext cx="12700" cy="10125"/>
            </a:xfrm>
            <a:custGeom>
              <a:avLst/>
              <a:gdLst/>
              <a:ahLst/>
              <a:cxnLst/>
              <a:rect l="l" t="t" r="r" b="b"/>
              <a:pathLst>
                <a:path w="508" h="405" extrusionOk="0">
                  <a:moveTo>
                    <a:pt x="238" y="1"/>
                  </a:moveTo>
                  <a:cubicBezTo>
                    <a:pt x="0" y="1"/>
                    <a:pt x="0" y="405"/>
                    <a:pt x="238" y="405"/>
                  </a:cubicBezTo>
                  <a:cubicBezTo>
                    <a:pt x="507" y="405"/>
                    <a:pt x="507" y="1"/>
                    <a:pt x="2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9"/>
            <p:cNvSpPr/>
            <p:nvPr/>
          </p:nvSpPr>
          <p:spPr>
            <a:xfrm>
              <a:off x="2173700" y="2267475"/>
              <a:ext cx="12700" cy="9950"/>
            </a:xfrm>
            <a:custGeom>
              <a:avLst/>
              <a:gdLst/>
              <a:ahLst/>
              <a:cxnLst/>
              <a:rect l="l" t="t" r="r" b="b"/>
              <a:pathLst>
                <a:path w="508" h="398" extrusionOk="0">
                  <a:moveTo>
                    <a:pt x="238" y="0"/>
                  </a:moveTo>
                  <a:cubicBezTo>
                    <a:pt x="0" y="0"/>
                    <a:pt x="0" y="398"/>
                    <a:pt x="238" y="398"/>
                  </a:cubicBezTo>
                  <a:cubicBezTo>
                    <a:pt x="507" y="398"/>
                    <a:pt x="507" y="0"/>
                    <a:pt x="2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9"/>
            <p:cNvSpPr/>
            <p:nvPr/>
          </p:nvSpPr>
          <p:spPr>
            <a:xfrm>
              <a:off x="2128325" y="2271475"/>
              <a:ext cx="12675" cy="9975"/>
            </a:xfrm>
            <a:custGeom>
              <a:avLst/>
              <a:gdLst/>
              <a:ahLst/>
              <a:cxnLst/>
              <a:rect l="l" t="t" r="r" b="b"/>
              <a:pathLst>
                <a:path w="507" h="399" extrusionOk="0">
                  <a:moveTo>
                    <a:pt x="238" y="1"/>
                  </a:moveTo>
                  <a:cubicBezTo>
                    <a:pt x="0" y="1"/>
                    <a:pt x="0" y="398"/>
                    <a:pt x="238" y="398"/>
                  </a:cubicBezTo>
                  <a:cubicBezTo>
                    <a:pt x="507" y="398"/>
                    <a:pt x="507" y="1"/>
                    <a:pt x="2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9"/>
            <p:cNvSpPr/>
            <p:nvPr/>
          </p:nvSpPr>
          <p:spPr>
            <a:xfrm>
              <a:off x="2061450" y="2299550"/>
              <a:ext cx="12700" cy="9950"/>
            </a:xfrm>
            <a:custGeom>
              <a:avLst/>
              <a:gdLst/>
              <a:ahLst/>
              <a:cxnLst/>
              <a:rect l="l" t="t" r="r" b="b"/>
              <a:pathLst>
                <a:path w="508" h="398" extrusionOk="0">
                  <a:moveTo>
                    <a:pt x="238" y="0"/>
                  </a:moveTo>
                  <a:cubicBezTo>
                    <a:pt x="1" y="0"/>
                    <a:pt x="1" y="398"/>
                    <a:pt x="238" y="398"/>
                  </a:cubicBezTo>
                  <a:cubicBezTo>
                    <a:pt x="507" y="398"/>
                    <a:pt x="507" y="0"/>
                    <a:pt x="2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9"/>
            <p:cNvSpPr/>
            <p:nvPr/>
          </p:nvSpPr>
          <p:spPr>
            <a:xfrm>
              <a:off x="2041400" y="2307550"/>
              <a:ext cx="12700" cy="9975"/>
            </a:xfrm>
            <a:custGeom>
              <a:avLst/>
              <a:gdLst/>
              <a:ahLst/>
              <a:cxnLst/>
              <a:rect l="l" t="t" r="r" b="b"/>
              <a:pathLst>
                <a:path w="508" h="399" extrusionOk="0">
                  <a:moveTo>
                    <a:pt x="238" y="1"/>
                  </a:moveTo>
                  <a:cubicBezTo>
                    <a:pt x="1" y="1"/>
                    <a:pt x="1" y="398"/>
                    <a:pt x="238" y="398"/>
                  </a:cubicBezTo>
                  <a:cubicBezTo>
                    <a:pt x="508" y="398"/>
                    <a:pt x="508" y="1"/>
                    <a:pt x="2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9"/>
            <p:cNvSpPr/>
            <p:nvPr/>
          </p:nvSpPr>
          <p:spPr>
            <a:xfrm>
              <a:off x="2149650" y="2370425"/>
              <a:ext cx="12675" cy="9950"/>
            </a:xfrm>
            <a:custGeom>
              <a:avLst/>
              <a:gdLst/>
              <a:ahLst/>
              <a:cxnLst/>
              <a:rect l="l" t="t" r="r" b="b"/>
              <a:pathLst>
                <a:path w="507" h="398" extrusionOk="0">
                  <a:moveTo>
                    <a:pt x="238" y="0"/>
                  </a:moveTo>
                  <a:cubicBezTo>
                    <a:pt x="0" y="0"/>
                    <a:pt x="0" y="398"/>
                    <a:pt x="238" y="398"/>
                  </a:cubicBezTo>
                  <a:cubicBezTo>
                    <a:pt x="507" y="398"/>
                    <a:pt x="507" y="0"/>
                    <a:pt x="2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9"/>
            <p:cNvSpPr/>
            <p:nvPr/>
          </p:nvSpPr>
          <p:spPr>
            <a:xfrm>
              <a:off x="2094800" y="2397025"/>
              <a:ext cx="12700" cy="10125"/>
            </a:xfrm>
            <a:custGeom>
              <a:avLst/>
              <a:gdLst/>
              <a:ahLst/>
              <a:cxnLst/>
              <a:rect l="l" t="t" r="r" b="b"/>
              <a:pathLst>
                <a:path w="508" h="405" extrusionOk="0">
                  <a:moveTo>
                    <a:pt x="244" y="1"/>
                  </a:moveTo>
                  <a:cubicBezTo>
                    <a:pt x="1" y="1"/>
                    <a:pt x="1" y="405"/>
                    <a:pt x="244" y="405"/>
                  </a:cubicBezTo>
                  <a:cubicBezTo>
                    <a:pt x="507" y="405"/>
                    <a:pt x="507" y="1"/>
                    <a:pt x="2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9"/>
            <p:cNvSpPr/>
            <p:nvPr/>
          </p:nvSpPr>
          <p:spPr>
            <a:xfrm>
              <a:off x="2228525" y="2280775"/>
              <a:ext cx="12700" cy="10125"/>
            </a:xfrm>
            <a:custGeom>
              <a:avLst/>
              <a:gdLst/>
              <a:ahLst/>
              <a:cxnLst/>
              <a:rect l="l" t="t" r="r" b="b"/>
              <a:pathLst>
                <a:path w="508" h="405" extrusionOk="0">
                  <a:moveTo>
                    <a:pt x="238" y="1"/>
                  </a:moveTo>
                  <a:cubicBezTo>
                    <a:pt x="1" y="1"/>
                    <a:pt x="1" y="405"/>
                    <a:pt x="238" y="405"/>
                  </a:cubicBezTo>
                  <a:cubicBezTo>
                    <a:pt x="508" y="405"/>
                    <a:pt x="508" y="1"/>
                    <a:pt x="2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9"/>
            <p:cNvSpPr/>
            <p:nvPr/>
          </p:nvSpPr>
          <p:spPr>
            <a:xfrm>
              <a:off x="2244575" y="2377000"/>
              <a:ext cx="12700" cy="10125"/>
            </a:xfrm>
            <a:custGeom>
              <a:avLst/>
              <a:gdLst/>
              <a:ahLst/>
              <a:cxnLst/>
              <a:rect l="l" t="t" r="r" b="b"/>
              <a:pathLst>
                <a:path w="508" h="405" extrusionOk="0">
                  <a:moveTo>
                    <a:pt x="238" y="0"/>
                  </a:moveTo>
                  <a:cubicBezTo>
                    <a:pt x="0" y="0"/>
                    <a:pt x="0" y="404"/>
                    <a:pt x="238" y="404"/>
                  </a:cubicBezTo>
                  <a:cubicBezTo>
                    <a:pt x="507" y="404"/>
                    <a:pt x="507" y="0"/>
                    <a:pt x="2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9"/>
            <p:cNvSpPr/>
            <p:nvPr/>
          </p:nvSpPr>
          <p:spPr>
            <a:xfrm>
              <a:off x="1937175" y="2266825"/>
              <a:ext cx="12050" cy="9325"/>
            </a:xfrm>
            <a:custGeom>
              <a:avLst/>
              <a:gdLst/>
              <a:ahLst/>
              <a:cxnLst/>
              <a:rect l="l" t="t" r="r" b="b"/>
              <a:pathLst>
                <a:path w="482" h="373" extrusionOk="0">
                  <a:moveTo>
                    <a:pt x="238" y="1"/>
                  </a:moveTo>
                  <a:cubicBezTo>
                    <a:pt x="1" y="1"/>
                    <a:pt x="1" y="373"/>
                    <a:pt x="238" y="373"/>
                  </a:cubicBezTo>
                  <a:cubicBezTo>
                    <a:pt x="482" y="373"/>
                    <a:pt x="482" y="1"/>
                    <a:pt x="2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9"/>
            <p:cNvSpPr/>
            <p:nvPr/>
          </p:nvSpPr>
          <p:spPr>
            <a:xfrm>
              <a:off x="1945850" y="2253350"/>
              <a:ext cx="11400" cy="8850"/>
            </a:xfrm>
            <a:custGeom>
              <a:avLst/>
              <a:gdLst/>
              <a:ahLst/>
              <a:cxnLst/>
              <a:rect l="l" t="t" r="r" b="b"/>
              <a:pathLst>
                <a:path w="456" h="354" extrusionOk="0">
                  <a:moveTo>
                    <a:pt x="212" y="1"/>
                  </a:moveTo>
                  <a:cubicBezTo>
                    <a:pt x="0" y="1"/>
                    <a:pt x="0" y="354"/>
                    <a:pt x="212" y="354"/>
                  </a:cubicBezTo>
                  <a:cubicBezTo>
                    <a:pt x="455" y="354"/>
                    <a:pt x="455" y="1"/>
                    <a:pt x="2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9"/>
            <p:cNvSpPr/>
            <p:nvPr/>
          </p:nvSpPr>
          <p:spPr>
            <a:xfrm>
              <a:off x="1951925" y="2268750"/>
              <a:ext cx="12050" cy="8675"/>
            </a:xfrm>
            <a:custGeom>
              <a:avLst/>
              <a:gdLst/>
              <a:ahLst/>
              <a:cxnLst/>
              <a:rect l="l" t="t" r="r" b="b"/>
              <a:pathLst>
                <a:path w="482" h="347" extrusionOk="0">
                  <a:moveTo>
                    <a:pt x="238" y="1"/>
                  </a:moveTo>
                  <a:cubicBezTo>
                    <a:pt x="1" y="1"/>
                    <a:pt x="1" y="347"/>
                    <a:pt x="238" y="347"/>
                  </a:cubicBezTo>
                  <a:cubicBezTo>
                    <a:pt x="482" y="347"/>
                    <a:pt x="482" y="1"/>
                    <a:pt x="2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85" name="Google Shape;1785;p9"/>
          <p:cNvGrpSpPr/>
          <p:nvPr/>
        </p:nvGrpSpPr>
        <p:grpSpPr>
          <a:xfrm>
            <a:off x="-69323" y="-156700"/>
            <a:ext cx="2602000" cy="2584766"/>
            <a:chOff x="231375" y="1093650"/>
            <a:chExt cx="506354" cy="503000"/>
          </a:xfrm>
        </p:grpSpPr>
        <p:sp>
          <p:nvSpPr>
            <p:cNvPr id="1786" name="Google Shape;1786;p9"/>
            <p:cNvSpPr/>
            <p:nvPr/>
          </p:nvSpPr>
          <p:spPr>
            <a:xfrm>
              <a:off x="504775" y="1315050"/>
              <a:ext cx="158300" cy="84475"/>
            </a:xfrm>
            <a:custGeom>
              <a:avLst/>
              <a:gdLst/>
              <a:ahLst/>
              <a:cxnLst/>
              <a:rect l="l" t="t" r="r" b="b"/>
              <a:pathLst>
                <a:path w="6332" h="3379" extrusionOk="0">
                  <a:moveTo>
                    <a:pt x="5875" y="156"/>
                  </a:moveTo>
                  <a:cubicBezTo>
                    <a:pt x="5953" y="348"/>
                    <a:pt x="6047" y="545"/>
                    <a:pt x="6145" y="736"/>
                  </a:cubicBezTo>
                  <a:cubicBezTo>
                    <a:pt x="6196" y="871"/>
                    <a:pt x="5933" y="922"/>
                    <a:pt x="5799" y="973"/>
                  </a:cubicBezTo>
                  <a:cubicBezTo>
                    <a:pt x="5318" y="1217"/>
                    <a:pt x="4837" y="1403"/>
                    <a:pt x="4356" y="1589"/>
                  </a:cubicBezTo>
                  <a:cubicBezTo>
                    <a:pt x="3981" y="1748"/>
                    <a:pt x="398" y="3219"/>
                    <a:pt x="322" y="3219"/>
                  </a:cubicBezTo>
                  <a:cubicBezTo>
                    <a:pt x="322" y="3219"/>
                    <a:pt x="321" y="3219"/>
                    <a:pt x="321" y="3218"/>
                  </a:cubicBezTo>
                  <a:cubicBezTo>
                    <a:pt x="238" y="3032"/>
                    <a:pt x="212" y="2846"/>
                    <a:pt x="161" y="2660"/>
                  </a:cubicBezTo>
                  <a:cubicBezTo>
                    <a:pt x="103" y="2416"/>
                    <a:pt x="1014" y="2128"/>
                    <a:pt x="1174" y="2070"/>
                  </a:cubicBezTo>
                  <a:cubicBezTo>
                    <a:pt x="1816" y="1775"/>
                    <a:pt x="2431" y="1512"/>
                    <a:pt x="3073" y="1243"/>
                  </a:cubicBezTo>
                  <a:cubicBezTo>
                    <a:pt x="4000" y="874"/>
                    <a:pt x="4953" y="500"/>
                    <a:pt x="5875" y="156"/>
                  </a:cubicBezTo>
                  <a:close/>
                  <a:moveTo>
                    <a:pt x="5903" y="1"/>
                  </a:moveTo>
                  <a:cubicBezTo>
                    <a:pt x="5886" y="1"/>
                    <a:pt x="5869" y="7"/>
                    <a:pt x="5857" y="18"/>
                  </a:cubicBezTo>
                  <a:lnTo>
                    <a:pt x="5857" y="18"/>
                  </a:lnTo>
                  <a:cubicBezTo>
                    <a:pt x="3888" y="741"/>
                    <a:pt x="1944" y="1566"/>
                    <a:pt x="26" y="2449"/>
                  </a:cubicBezTo>
                  <a:cubicBezTo>
                    <a:pt x="0" y="2449"/>
                    <a:pt x="0" y="2500"/>
                    <a:pt x="0" y="2526"/>
                  </a:cubicBezTo>
                  <a:cubicBezTo>
                    <a:pt x="52" y="2795"/>
                    <a:pt x="103" y="3058"/>
                    <a:pt x="212" y="3327"/>
                  </a:cubicBezTo>
                  <a:cubicBezTo>
                    <a:pt x="238" y="3353"/>
                    <a:pt x="263" y="3379"/>
                    <a:pt x="289" y="3379"/>
                  </a:cubicBezTo>
                  <a:cubicBezTo>
                    <a:pt x="2297" y="2577"/>
                    <a:pt x="4381" y="1884"/>
                    <a:pt x="6305" y="896"/>
                  </a:cubicBezTo>
                  <a:cubicBezTo>
                    <a:pt x="6331" y="871"/>
                    <a:pt x="6331" y="845"/>
                    <a:pt x="6331" y="813"/>
                  </a:cubicBezTo>
                  <a:cubicBezTo>
                    <a:pt x="6196" y="550"/>
                    <a:pt x="6062" y="306"/>
                    <a:pt x="5959" y="43"/>
                  </a:cubicBezTo>
                  <a:cubicBezTo>
                    <a:pt x="5950" y="13"/>
                    <a:pt x="5927" y="1"/>
                    <a:pt x="59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9"/>
            <p:cNvSpPr/>
            <p:nvPr/>
          </p:nvSpPr>
          <p:spPr>
            <a:xfrm>
              <a:off x="472700" y="1376100"/>
              <a:ext cx="41175" cy="34800"/>
            </a:xfrm>
            <a:custGeom>
              <a:avLst/>
              <a:gdLst/>
              <a:ahLst/>
              <a:cxnLst/>
              <a:rect l="l" t="t" r="r" b="b"/>
              <a:pathLst>
                <a:path w="1647" h="1392" extrusionOk="0">
                  <a:moveTo>
                    <a:pt x="1362" y="1"/>
                  </a:moveTo>
                  <a:cubicBezTo>
                    <a:pt x="1354" y="1"/>
                    <a:pt x="1345" y="3"/>
                    <a:pt x="1335" y="7"/>
                  </a:cubicBezTo>
                  <a:cubicBezTo>
                    <a:pt x="879" y="109"/>
                    <a:pt x="482" y="295"/>
                    <a:pt x="52" y="456"/>
                  </a:cubicBezTo>
                  <a:cubicBezTo>
                    <a:pt x="26" y="488"/>
                    <a:pt x="1" y="513"/>
                    <a:pt x="1" y="539"/>
                  </a:cubicBezTo>
                  <a:cubicBezTo>
                    <a:pt x="103" y="808"/>
                    <a:pt x="187" y="1071"/>
                    <a:pt x="264" y="1341"/>
                  </a:cubicBezTo>
                  <a:cubicBezTo>
                    <a:pt x="289" y="1366"/>
                    <a:pt x="321" y="1392"/>
                    <a:pt x="347" y="1392"/>
                  </a:cubicBezTo>
                  <a:cubicBezTo>
                    <a:pt x="770" y="1232"/>
                    <a:pt x="1174" y="1097"/>
                    <a:pt x="1572" y="937"/>
                  </a:cubicBezTo>
                  <a:cubicBezTo>
                    <a:pt x="1647" y="914"/>
                    <a:pt x="1634" y="803"/>
                    <a:pt x="1571" y="803"/>
                  </a:cubicBezTo>
                  <a:cubicBezTo>
                    <a:pt x="1563" y="803"/>
                    <a:pt x="1555" y="805"/>
                    <a:pt x="1546" y="808"/>
                  </a:cubicBezTo>
                  <a:cubicBezTo>
                    <a:pt x="1164" y="962"/>
                    <a:pt x="776" y="1117"/>
                    <a:pt x="370" y="1242"/>
                  </a:cubicBezTo>
                  <a:lnTo>
                    <a:pt x="370" y="1242"/>
                  </a:lnTo>
                  <a:cubicBezTo>
                    <a:pt x="287" y="1017"/>
                    <a:pt x="237" y="792"/>
                    <a:pt x="152" y="571"/>
                  </a:cubicBezTo>
                  <a:lnTo>
                    <a:pt x="152" y="571"/>
                  </a:lnTo>
                  <a:cubicBezTo>
                    <a:pt x="541" y="415"/>
                    <a:pt x="948" y="238"/>
                    <a:pt x="1360" y="109"/>
                  </a:cubicBezTo>
                  <a:cubicBezTo>
                    <a:pt x="1433" y="87"/>
                    <a:pt x="1418" y="1"/>
                    <a:pt x="13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9"/>
            <p:cNvSpPr/>
            <p:nvPr/>
          </p:nvSpPr>
          <p:spPr>
            <a:xfrm>
              <a:off x="515850" y="1329250"/>
              <a:ext cx="129500" cy="56025"/>
            </a:xfrm>
            <a:custGeom>
              <a:avLst/>
              <a:gdLst/>
              <a:ahLst/>
              <a:cxnLst/>
              <a:rect l="l" t="t" r="r" b="b"/>
              <a:pathLst>
                <a:path w="5180" h="2241" extrusionOk="0">
                  <a:moveTo>
                    <a:pt x="4996" y="0"/>
                  </a:moveTo>
                  <a:cubicBezTo>
                    <a:pt x="4982" y="0"/>
                    <a:pt x="4967" y="3"/>
                    <a:pt x="4952" y="8"/>
                  </a:cubicBezTo>
                  <a:cubicBezTo>
                    <a:pt x="3348" y="675"/>
                    <a:pt x="1745" y="1290"/>
                    <a:pt x="141" y="1958"/>
                  </a:cubicBezTo>
                  <a:cubicBezTo>
                    <a:pt x="1" y="2030"/>
                    <a:pt x="47" y="2241"/>
                    <a:pt x="168" y="2241"/>
                  </a:cubicBezTo>
                  <a:cubicBezTo>
                    <a:pt x="186" y="2241"/>
                    <a:pt x="204" y="2237"/>
                    <a:pt x="225" y="2227"/>
                  </a:cubicBezTo>
                  <a:cubicBezTo>
                    <a:pt x="1828" y="1560"/>
                    <a:pt x="3432" y="918"/>
                    <a:pt x="5035" y="277"/>
                  </a:cubicBezTo>
                  <a:cubicBezTo>
                    <a:pt x="5180" y="202"/>
                    <a:pt x="5126" y="0"/>
                    <a:pt x="49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9"/>
            <p:cNvSpPr/>
            <p:nvPr/>
          </p:nvSpPr>
          <p:spPr>
            <a:xfrm>
              <a:off x="231375" y="1405425"/>
              <a:ext cx="266050" cy="191225"/>
            </a:xfrm>
            <a:custGeom>
              <a:avLst/>
              <a:gdLst/>
              <a:ahLst/>
              <a:cxnLst/>
              <a:rect l="l" t="t" r="r" b="b"/>
              <a:pathLst>
                <a:path w="10642" h="7649" extrusionOk="0">
                  <a:moveTo>
                    <a:pt x="6432" y="140"/>
                  </a:moveTo>
                  <a:cubicBezTo>
                    <a:pt x="7868" y="140"/>
                    <a:pt x="9293" y="684"/>
                    <a:pt x="10000" y="2041"/>
                  </a:cubicBezTo>
                  <a:cubicBezTo>
                    <a:pt x="10558" y="3080"/>
                    <a:pt x="10641" y="4709"/>
                    <a:pt x="9461" y="5376"/>
                  </a:cubicBezTo>
                  <a:cubicBezTo>
                    <a:pt x="9219" y="5515"/>
                    <a:pt x="8971" y="5563"/>
                    <a:pt x="8720" y="5563"/>
                  </a:cubicBezTo>
                  <a:cubicBezTo>
                    <a:pt x="8393" y="5563"/>
                    <a:pt x="8060" y="5481"/>
                    <a:pt x="7729" y="5408"/>
                  </a:cubicBezTo>
                  <a:cubicBezTo>
                    <a:pt x="7398" y="5318"/>
                    <a:pt x="7066" y="5227"/>
                    <a:pt x="6739" y="5227"/>
                  </a:cubicBezTo>
                  <a:cubicBezTo>
                    <a:pt x="6486" y="5227"/>
                    <a:pt x="6235" y="5282"/>
                    <a:pt x="5991" y="5434"/>
                  </a:cubicBezTo>
                  <a:cubicBezTo>
                    <a:pt x="5941" y="5456"/>
                    <a:pt x="5915" y="5497"/>
                    <a:pt x="5876" y="5525"/>
                  </a:cubicBezTo>
                  <a:lnTo>
                    <a:pt x="5876" y="5525"/>
                  </a:lnTo>
                  <a:cubicBezTo>
                    <a:pt x="5869" y="5527"/>
                    <a:pt x="5862" y="5530"/>
                    <a:pt x="5857" y="5536"/>
                  </a:cubicBezTo>
                  <a:cubicBezTo>
                    <a:pt x="5080" y="6396"/>
                    <a:pt x="4144" y="7249"/>
                    <a:pt x="2996" y="7492"/>
                  </a:cubicBezTo>
                  <a:cubicBezTo>
                    <a:pt x="2863" y="7519"/>
                    <a:pt x="2737" y="7532"/>
                    <a:pt x="2618" y="7532"/>
                  </a:cubicBezTo>
                  <a:cubicBezTo>
                    <a:pt x="1197" y="7532"/>
                    <a:pt x="708" y="5730"/>
                    <a:pt x="802" y="4523"/>
                  </a:cubicBezTo>
                  <a:cubicBezTo>
                    <a:pt x="1020" y="2201"/>
                    <a:pt x="2945" y="783"/>
                    <a:pt x="5055" y="302"/>
                  </a:cubicBezTo>
                  <a:cubicBezTo>
                    <a:pt x="5499" y="197"/>
                    <a:pt x="5966" y="140"/>
                    <a:pt x="6432" y="140"/>
                  </a:cubicBezTo>
                  <a:close/>
                  <a:moveTo>
                    <a:pt x="6392" y="1"/>
                  </a:moveTo>
                  <a:cubicBezTo>
                    <a:pt x="4973" y="1"/>
                    <a:pt x="3505" y="494"/>
                    <a:pt x="2406" y="1341"/>
                  </a:cubicBezTo>
                  <a:cubicBezTo>
                    <a:pt x="860" y="2547"/>
                    <a:pt x="1" y="5029"/>
                    <a:pt x="1155" y="6793"/>
                  </a:cubicBezTo>
                  <a:cubicBezTo>
                    <a:pt x="1549" y="7410"/>
                    <a:pt x="2055" y="7648"/>
                    <a:pt x="2596" y="7648"/>
                  </a:cubicBezTo>
                  <a:cubicBezTo>
                    <a:pt x="3817" y="7648"/>
                    <a:pt x="5224" y="6440"/>
                    <a:pt x="5966" y="5645"/>
                  </a:cubicBezTo>
                  <a:cubicBezTo>
                    <a:pt x="6210" y="5433"/>
                    <a:pt x="6477" y="5359"/>
                    <a:pt x="6753" y="5359"/>
                  </a:cubicBezTo>
                  <a:cubicBezTo>
                    <a:pt x="7205" y="5359"/>
                    <a:pt x="7682" y="5556"/>
                    <a:pt x="8127" y="5671"/>
                  </a:cubicBezTo>
                  <a:cubicBezTo>
                    <a:pt x="8271" y="5703"/>
                    <a:pt x="8414" y="5719"/>
                    <a:pt x="8557" y="5719"/>
                  </a:cubicBezTo>
                  <a:cubicBezTo>
                    <a:pt x="8893" y="5719"/>
                    <a:pt x="9225" y="5633"/>
                    <a:pt x="9545" y="5485"/>
                  </a:cubicBezTo>
                  <a:cubicBezTo>
                    <a:pt x="10398" y="5055"/>
                    <a:pt x="10616" y="3990"/>
                    <a:pt x="10481" y="3105"/>
                  </a:cubicBezTo>
                  <a:cubicBezTo>
                    <a:pt x="10263" y="1399"/>
                    <a:pt x="8878" y="302"/>
                    <a:pt x="7216" y="59"/>
                  </a:cubicBezTo>
                  <a:cubicBezTo>
                    <a:pt x="6945" y="20"/>
                    <a:pt x="6669" y="1"/>
                    <a:pt x="63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9"/>
            <p:cNvSpPr/>
            <p:nvPr/>
          </p:nvSpPr>
          <p:spPr>
            <a:xfrm>
              <a:off x="311550" y="1531075"/>
              <a:ext cx="35400" cy="30850"/>
            </a:xfrm>
            <a:custGeom>
              <a:avLst/>
              <a:gdLst/>
              <a:ahLst/>
              <a:cxnLst/>
              <a:rect l="l" t="t" r="r" b="b"/>
              <a:pathLst>
                <a:path w="1416" h="1234" extrusionOk="0">
                  <a:moveTo>
                    <a:pt x="884" y="138"/>
                  </a:moveTo>
                  <a:cubicBezTo>
                    <a:pt x="1133" y="145"/>
                    <a:pt x="1281" y="255"/>
                    <a:pt x="1206" y="510"/>
                  </a:cubicBezTo>
                  <a:cubicBezTo>
                    <a:pt x="1123" y="754"/>
                    <a:pt x="963" y="940"/>
                    <a:pt x="751" y="1049"/>
                  </a:cubicBezTo>
                  <a:cubicBezTo>
                    <a:pt x="684" y="1085"/>
                    <a:pt x="616" y="1101"/>
                    <a:pt x="553" y="1101"/>
                  </a:cubicBezTo>
                  <a:cubicBezTo>
                    <a:pt x="290" y="1101"/>
                    <a:pt x="95" y="826"/>
                    <a:pt x="244" y="568"/>
                  </a:cubicBezTo>
                  <a:cubicBezTo>
                    <a:pt x="379" y="350"/>
                    <a:pt x="641" y="190"/>
                    <a:pt x="884" y="138"/>
                  </a:cubicBezTo>
                  <a:close/>
                  <a:moveTo>
                    <a:pt x="879" y="0"/>
                  </a:moveTo>
                  <a:cubicBezTo>
                    <a:pt x="873" y="0"/>
                    <a:pt x="867" y="1"/>
                    <a:pt x="860" y="3"/>
                  </a:cubicBezTo>
                  <a:cubicBezTo>
                    <a:pt x="847" y="3"/>
                    <a:pt x="836" y="7"/>
                    <a:pt x="826" y="13"/>
                  </a:cubicBezTo>
                  <a:lnTo>
                    <a:pt x="826" y="13"/>
                  </a:lnTo>
                  <a:cubicBezTo>
                    <a:pt x="513" y="103"/>
                    <a:pt x="157" y="335"/>
                    <a:pt x="58" y="645"/>
                  </a:cubicBezTo>
                  <a:cubicBezTo>
                    <a:pt x="1" y="805"/>
                    <a:pt x="84" y="991"/>
                    <a:pt x="193" y="1100"/>
                  </a:cubicBezTo>
                  <a:cubicBezTo>
                    <a:pt x="281" y="1193"/>
                    <a:pt x="400" y="1234"/>
                    <a:pt x="525" y="1234"/>
                  </a:cubicBezTo>
                  <a:cubicBezTo>
                    <a:pt x="583" y="1234"/>
                    <a:pt x="642" y="1225"/>
                    <a:pt x="700" y="1209"/>
                  </a:cubicBezTo>
                  <a:cubicBezTo>
                    <a:pt x="1020" y="1126"/>
                    <a:pt x="1283" y="805"/>
                    <a:pt x="1341" y="484"/>
                  </a:cubicBezTo>
                  <a:cubicBezTo>
                    <a:pt x="1415" y="176"/>
                    <a:pt x="1199" y="16"/>
                    <a:pt x="898" y="4"/>
                  </a:cubicBezTo>
                  <a:lnTo>
                    <a:pt x="898" y="4"/>
                  </a:lnTo>
                  <a:cubicBezTo>
                    <a:pt x="892" y="2"/>
                    <a:pt x="886" y="0"/>
                    <a:pt x="8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9"/>
            <p:cNvSpPr/>
            <p:nvPr/>
          </p:nvSpPr>
          <p:spPr>
            <a:xfrm>
              <a:off x="265525" y="1473250"/>
              <a:ext cx="66900" cy="46550"/>
            </a:xfrm>
            <a:custGeom>
              <a:avLst/>
              <a:gdLst/>
              <a:ahLst/>
              <a:cxnLst/>
              <a:rect l="l" t="t" r="r" b="b"/>
              <a:pathLst>
                <a:path w="2676" h="1862" extrusionOk="0">
                  <a:moveTo>
                    <a:pt x="951" y="1"/>
                  </a:moveTo>
                  <a:cubicBezTo>
                    <a:pt x="874" y="1"/>
                    <a:pt x="806" y="43"/>
                    <a:pt x="777" y="155"/>
                  </a:cubicBezTo>
                  <a:cubicBezTo>
                    <a:pt x="694" y="315"/>
                    <a:pt x="912" y="662"/>
                    <a:pt x="559" y="713"/>
                  </a:cubicBezTo>
                  <a:cubicBezTo>
                    <a:pt x="373" y="739"/>
                    <a:pt x="1" y="931"/>
                    <a:pt x="161" y="1220"/>
                  </a:cubicBezTo>
                  <a:cubicBezTo>
                    <a:pt x="210" y="1306"/>
                    <a:pt x="262" y="1331"/>
                    <a:pt x="320" y="1331"/>
                  </a:cubicBezTo>
                  <a:cubicBezTo>
                    <a:pt x="391" y="1331"/>
                    <a:pt x="470" y="1292"/>
                    <a:pt x="559" y="1277"/>
                  </a:cubicBezTo>
                  <a:cubicBezTo>
                    <a:pt x="587" y="1272"/>
                    <a:pt x="611" y="1270"/>
                    <a:pt x="634" y="1270"/>
                  </a:cubicBezTo>
                  <a:cubicBezTo>
                    <a:pt x="978" y="1270"/>
                    <a:pt x="724" y="1837"/>
                    <a:pt x="1200" y="1861"/>
                  </a:cubicBezTo>
                  <a:cubicBezTo>
                    <a:pt x="1361" y="1861"/>
                    <a:pt x="1553" y="1701"/>
                    <a:pt x="1579" y="1515"/>
                  </a:cubicBezTo>
                  <a:cubicBezTo>
                    <a:pt x="1579" y="1380"/>
                    <a:pt x="1361" y="1252"/>
                    <a:pt x="1470" y="1091"/>
                  </a:cubicBezTo>
                  <a:cubicBezTo>
                    <a:pt x="1604" y="873"/>
                    <a:pt x="2675" y="931"/>
                    <a:pt x="2162" y="418"/>
                  </a:cubicBezTo>
                  <a:cubicBezTo>
                    <a:pt x="2072" y="328"/>
                    <a:pt x="1991" y="291"/>
                    <a:pt x="1914" y="291"/>
                  </a:cubicBezTo>
                  <a:cubicBezTo>
                    <a:pt x="1809" y="291"/>
                    <a:pt x="1711" y="358"/>
                    <a:pt x="1604" y="450"/>
                  </a:cubicBezTo>
                  <a:cubicBezTo>
                    <a:pt x="1507" y="506"/>
                    <a:pt x="1449" y="531"/>
                    <a:pt x="1413" y="531"/>
                  </a:cubicBezTo>
                  <a:cubicBezTo>
                    <a:pt x="1330" y="531"/>
                    <a:pt x="1360" y="402"/>
                    <a:pt x="1284" y="232"/>
                  </a:cubicBezTo>
                  <a:cubicBezTo>
                    <a:pt x="1232" y="116"/>
                    <a:pt x="1078" y="1"/>
                    <a:pt x="951" y="1"/>
                  </a:cubicBezTo>
                  <a:close/>
                </a:path>
              </a:pathLst>
            </a:custGeom>
            <a:solidFill>
              <a:srgbClr val="F0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9"/>
            <p:cNvSpPr/>
            <p:nvPr/>
          </p:nvSpPr>
          <p:spPr>
            <a:xfrm>
              <a:off x="338325" y="1426900"/>
              <a:ext cx="66900" cy="46225"/>
            </a:xfrm>
            <a:custGeom>
              <a:avLst/>
              <a:gdLst/>
              <a:ahLst/>
              <a:cxnLst/>
              <a:rect l="l" t="t" r="r" b="b"/>
              <a:pathLst>
                <a:path w="2676" h="1849" extrusionOk="0">
                  <a:moveTo>
                    <a:pt x="981" y="1"/>
                  </a:moveTo>
                  <a:cubicBezTo>
                    <a:pt x="898" y="1"/>
                    <a:pt x="819" y="46"/>
                    <a:pt x="777" y="162"/>
                  </a:cubicBezTo>
                  <a:cubicBezTo>
                    <a:pt x="693" y="322"/>
                    <a:pt x="912" y="643"/>
                    <a:pt x="565" y="726"/>
                  </a:cubicBezTo>
                  <a:cubicBezTo>
                    <a:pt x="373" y="752"/>
                    <a:pt x="1" y="938"/>
                    <a:pt x="161" y="1207"/>
                  </a:cubicBezTo>
                  <a:cubicBezTo>
                    <a:pt x="209" y="1289"/>
                    <a:pt x="267" y="1314"/>
                    <a:pt x="328" y="1314"/>
                  </a:cubicBezTo>
                  <a:cubicBezTo>
                    <a:pt x="406" y="1314"/>
                    <a:pt x="490" y="1273"/>
                    <a:pt x="565" y="1259"/>
                  </a:cubicBezTo>
                  <a:cubicBezTo>
                    <a:pt x="584" y="1257"/>
                    <a:pt x="601" y="1256"/>
                    <a:pt x="617" y="1256"/>
                  </a:cubicBezTo>
                  <a:cubicBezTo>
                    <a:pt x="1023" y="1256"/>
                    <a:pt x="744" y="1849"/>
                    <a:pt x="1207" y="1849"/>
                  </a:cubicBezTo>
                  <a:cubicBezTo>
                    <a:pt x="1367" y="1849"/>
                    <a:pt x="1553" y="1714"/>
                    <a:pt x="1579" y="1528"/>
                  </a:cubicBezTo>
                  <a:cubicBezTo>
                    <a:pt x="1579" y="1368"/>
                    <a:pt x="1367" y="1233"/>
                    <a:pt x="1495" y="1072"/>
                  </a:cubicBezTo>
                  <a:cubicBezTo>
                    <a:pt x="1630" y="861"/>
                    <a:pt x="2675" y="938"/>
                    <a:pt x="2169" y="405"/>
                  </a:cubicBezTo>
                  <a:cubicBezTo>
                    <a:pt x="2079" y="316"/>
                    <a:pt x="1999" y="281"/>
                    <a:pt x="1923" y="281"/>
                  </a:cubicBezTo>
                  <a:cubicBezTo>
                    <a:pt x="1814" y="281"/>
                    <a:pt x="1714" y="352"/>
                    <a:pt x="1604" y="431"/>
                  </a:cubicBezTo>
                  <a:cubicBezTo>
                    <a:pt x="1508" y="492"/>
                    <a:pt x="1452" y="518"/>
                    <a:pt x="1417" y="518"/>
                  </a:cubicBezTo>
                  <a:cubicBezTo>
                    <a:pt x="1343" y="518"/>
                    <a:pt x="1357" y="405"/>
                    <a:pt x="1284" y="245"/>
                  </a:cubicBezTo>
                  <a:cubicBezTo>
                    <a:pt x="1252" y="112"/>
                    <a:pt x="1111" y="1"/>
                    <a:pt x="9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9"/>
            <p:cNvSpPr/>
            <p:nvPr/>
          </p:nvSpPr>
          <p:spPr>
            <a:xfrm>
              <a:off x="411775" y="1453200"/>
              <a:ext cx="66875" cy="46550"/>
            </a:xfrm>
            <a:custGeom>
              <a:avLst/>
              <a:gdLst/>
              <a:ahLst/>
              <a:cxnLst/>
              <a:rect l="l" t="t" r="r" b="b"/>
              <a:pathLst>
                <a:path w="2675" h="1862" extrusionOk="0">
                  <a:moveTo>
                    <a:pt x="973" y="1"/>
                  </a:moveTo>
                  <a:cubicBezTo>
                    <a:pt x="893" y="1"/>
                    <a:pt x="818" y="44"/>
                    <a:pt x="776" y="155"/>
                  </a:cubicBezTo>
                  <a:cubicBezTo>
                    <a:pt x="699" y="341"/>
                    <a:pt x="911" y="662"/>
                    <a:pt x="565" y="713"/>
                  </a:cubicBezTo>
                  <a:cubicBezTo>
                    <a:pt x="379" y="771"/>
                    <a:pt x="0" y="957"/>
                    <a:pt x="161" y="1220"/>
                  </a:cubicBezTo>
                  <a:cubicBezTo>
                    <a:pt x="209" y="1306"/>
                    <a:pt x="268" y="1332"/>
                    <a:pt x="331" y="1332"/>
                  </a:cubicBezTo>
                  <a:cubicBezTo>
                    <a:pt x="408" y="1332"/>
                    <a:pt x="490" y="1292"/>
                    <a:pt x="565" y="1278"/>
                  </a:cubicBezTo>
                  <a:cubicBezTo>
                    <a:pt x="594" y="1273"/>
                    <a:pt x="620" y="1270"/>
                    <a:pt x="644" y="1270"/>
                  </a:cubicBezTo>
                  <a:cubicBezTo>
                    <a:pt x="1010" y="1270"/>
                    <a:pt x="754" y="1837"/>
                    <a:pt x="1206" y="1861"/>
                  </a:cubicBezTo>
                  <a:cubicBezTo>
                    <a:pt x="1367" y="1861"/>
                    <a:pt x="1553" y="1733"/>
                    <a:pt x="1578" y="1541"/>
                  </a:cubicBezTo>
                  <a:cubicBezTo>
                    <a:pt x="1578" y="1380"/>
                    <a:pt x="1367" y="1252"/>
                    <a:pt x="1501" y="1092"/>
                  </a:cubicBezTo>
                  <a:cubicBezTo>
                    <a:pt x="1636" y="874"/>
                    <a:pt x="2675" y="957"/>
                    <a:pt x="2168" y="418"/>
                  </a:cubicBezTo>
                  <a:cubicBezTo>
                    <a:pt x="2082" y="332"/>
                    <a:pt x="2005" y="299"/>
                    <a:pt x="1930" y="299"/>
                  </a:cubicBezTo>
                  <a:cubicBezTo>
                    <a:pt x="1821" y="299"/>
                    <a:pt x="1718" y="370"/>
                    <a:pt x="1604" y="450"/>
                  </a:cubicBezTo>
                  <a:cubicBezTo>
                    <a:pt x="1512" y="510"/>
                    <a:pt x="1457" y="536"/>
                    <a:pt x="1421" y="536"/>
                  </a:cubicBezTo>
                  <a:cubicBezTo>
                    <a:pt x="1345" y="536"/>
                    <a:pt x="1357" y="415"/>
                    <a:pt x="1283" y="232"/>
                  </a:cubicBezTo>
                  <a:cubicBezTo>
                    <a:pt x="1251" y="116"/>
                    <a:pt x="1105" y="1"/>
                    <a:pt x="9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9"/>
            <p:cNvSpPr/>
            <p:nvPr/>
          </p:nvSpPr>
          <p:spPr>
            <a:xfrm>
              <a:off x="529475" y="1499075"/>
              <a:ext cx="11400" cy="9500"/>
            </a:xfrm>
            <a:custGeom>
              <a:avLst/>
              <a:gdLst/>
              <a:ahLst/>
              <a:cxnLst/>
              <a:rect l="l" t="t" r="r" b="b"/>
              <a:pathLst>
                <a:path w="456" h="380" extrusionOk="0">
                  <a:moveTo>
                    <a:pt x="238" y="1"/>
                  </a:moveTo>
                  <a:cubicBezTo>
                    <a:pt x="0" y="1"/>
                    <a:pt x="0" y="379"/>
                    <a:pt x="238" y="379"/>
                  </a:cubicBezTo>
                  <a:cubicBezTo>
                    <a:pt x="456" y="379"/>
                    <a:pt x="456" y="1"/>
                    <a:pt x="2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9"/>
            <p:cNvSpPr/>
            <p:nvPr/>
          </p:nvSpPr>
          <p:spPr>
            <a:xfrm>
              <a:off x="537475" y="1485775"/>
              <a:ext cx="12050" cy="8675"/>
            </a:xfrm>
            <a:custGeom>
              <a:avLst/>
              <a:gdLst/>
              <a:ahLst/>
              <a:cxnLst/>
              <a:rect l="l" t="t" r="r" b="b"/>
              <a:pathLst>
                <a:path w="482" h="347" extrusionOk="0">
                  <a:moveTo>
                    <a:pt x="238" y="0"/>
                  </a:moveTo>
                  <a:cubicBezTo>
                    <a:pt x="1" y="0"/>
                    <a:pt x="1" y="347"/>
                    <a:pt x="238" y="347"/>
                  </a:cubicBezTo>
                  <a:cubicBezTo>
                    <a:pt x="482" y="347"/>
                    <a:pt x="482" y="0"/>
                    <a:pt x="2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9"/>
            <p:cNvSpPr/>
            <p:nvPr/>
          </p:nvSpPr>
          <p:spPr>
            <a:xfrm>
              <a:off x="544050" y="1501175"/>
              <a:ext cx="11425" cy="8675"/>
            </a:xfrm>
            <a:custGeom>
              <a:avLst/>
              <a:gdLst/>
              <a:ahLst/>
              <a:cxnLst/>
              <a:rect l="l" t="t" r="r" b="b"/>
              <a:pathLst>
                <a:path w="457" h="347" extrusionOk="0">
                  <a:moveTo>
                    <a:pt x="219" y="0"/>
                  </a:moveTo>
                  <a:cubicBezTo>
                    <a:pt x="1" y="0"/>
                    <a:pt x="1" y="346"/>
                    <a:pt x="219" y="346"/>
                  </a:cubicBezTo>
                  <a:cubicBezTo>
                    <a:pt x="456" y="346"/>
                    <a:pt x="456" y="0"/>
                    <a:pt x="2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9"/>
            <p:cNvSpPr/>
            <p:nvPr/>
          </p:nvSpPr>
          <p:spPr>
            <a:xfrm>
              <a:off x="252225" y="1103650"/>
              <a:ext cx="483650" cy="328750"/>
            </a:xfrm>
            <a:custGeom>
              <a:avLst/>
              <a:gdLst/>
              <a:ahLst/>
              <a:cxnLst/>
              <a:rect l="l" t="t" r="r" b="b"/>
              <a:pathLst>
                <a:path w="19346" h="13150" extrusionOk="0">
                  <a:moveTo>
                    <a:pt x="0" y="1"/>
                  </a:moveTo>
                  <a:lnTo>
                    <a:pt x="0" y="3445"/>
                  </a:lnTo>
                  <a:cubicBezTo>
                    <a:pt x="481" y="6735"/>
                    <a:pt x="1732" y="10366"/>
                    <a:pt x="4593" y="12155"/>
                  </a:cubicBezTo>
                  <a:cubicBezTo>
                    <a:pt x="4914" y="12104"/>
                    <a:pt x="5260" y="12078"/>
                    <a:pt x="5581" y="12078"/>
                  </a:cubicBezTo>
                  <a:cubicBezTo>
                    <a:pt x="5850" y="12078"/>
                    <a:pt x="6119" y="12078"/>
                    <a:pt x="6382" y="12130"/>
                  </a:cubicBezTo>
                  <a:cubicBezTo>
                    <a:pt x="6786" y="12187"/>
                    <a:pt x="7184" y="12290"/>
                    <a:pt x="7537" y="12450"/>
                  </a:cubicBezTo>
                  <a:cubicBezTo>
                    <a:pt x="7749" y="10391"/>
                    <a:pt x="5901" y="8788"/>
                    <a:pt x="5452" y="6896"/>
                  </a:cubicBezTo>
                  <a:cubicBezTo>
                    <a:pt x="5183" y="5344"/>
                    <a:pt x="5478" y="4811"/>
                    <a:pt x="6062" y="4811"/>
                  </a:cubicBezTo>
                  <a:cubicBezTo>
                    <a:pt x="7133" y="4811"/>
                    <a:pt x="9166" y="6440"/>
                    <a:pt x="10584" y="7056"/>
                  </a:cubicBezTo>
                  <a:cubicBezTo>
                    <a:pt x="11385" y="7377"/>
                    <a:pt x="13175" y="7858"/>
                    <a:pt x="14644" y="7858"/>
                  </a:cubicBezTo>
                  <a:cubicBezTo>
                    <a:pt x="16196" y="7858"/>
                    <a:pt x="17421" y="7345"/>
                    <a:pt x="16837" y="5613"/>
                  </a:cubicBezTo>
                  <a:cubicBezTo>
                    <a:pt x="16196" y="3529"/>
                    <a:pt x="12508" y="3849"/>
                    <a:pt x="11225" y="2566"/>
                  </a:cubicBezTo>
                  <a:cubicBezTo>
                    <a:pt x="11757" y="2188"/>
                    <a:pt x="12399" y="2085"/>
                    <a:pt x="13066" y="2085"/>
                  </a:cubicBezTo>
                  <a:cubicBezTo>
                    <a:pt x="13521" y="2085"/>
                    <a:pt x="14002" y="2137"/>
                    <a:pt x="14458" y="2162"/>
                  </a:cubicBezTo>
                  <a:cubicBezTo>
                    <a:pt x="14939" y="2214"/>
                    <a:pt x="15394" y="2271"/>
                    <a:pt x="15875" y="2271"/>
                  </a:cubicBezTo>
                  <a:cubicBezTo>
                    <a:pt x="16568" y="2271"/>
                    <a:pt x="17235" y="2162"/>
                    <a:pt x="17799" y="1765"/>
                  </a:cubicBezTo>
                  <a:cubicBezTo>
                    <a:pt x="19024" y="1040"/>
                    <a:pt x="19345" y="482"/>
                    <a:pt x="19133" y="1"/>
                  </a:cubicBezTo>
                  <a:close/>
                  <a:moveTo>
                    <a:pt x="5581" y="12213"/>
                  </a:moveTo>
                  <a:cubicBezTo>
                    <a:pt x="5318" y="12213"/>
                    <a:pt x="5048" y="12239"/>
                    <a:pt x="4779" y="12264"/>
                  </a:cubicBezTo>
                  <a:cubicBezTo>
                    <a:pt x="5555" y="12694"/>
                    <a:pt x="6414" y="13015"/>
                    <a:pt x="7377" y="13149"/>
                  </a:cubicBezTo>
                  <a:cubicBezTo>
                    <a:pt x="7453" y="12957"/>
                    <a:pt x="7505" y="12771"/>
                    <a:pt x="7537" y="12585"/>
                  </a:cubicBezTo>
                  <a:cubicBezTo>
                    <a:pt x="6921" y="12316"/>
                    <a:pt x="6280" y="12213"/>
                    <a:pt x="5581" y="12213"/>
                  </a:cubicBezTo>
                  <a:close/>
                </a:path>
              </a:pathLst>
            </a:custGeom>
            <a:solidFill>
              <a:srgbClr val="FFF5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9"/>
            <p:cNvSpPr/>
            <p:nvPr/>
          </p:nvSpPr>
          <p:spPr>
            <a:xfrm>
              <a:off x="367025" y="1405600"/>
              <a:ext cx="73625" cy="12700"/>
            </a:xfrm>
            <a:custGeom>
              <a:avLst/>
              <a:gdLst/>
              <a:ahLst/>
              <a:cxnLst/>
              <a:rect l="l" t="t" r="r" b="b"/>
              <a:pathLst>
                <a:path w="2945" h="508" extrusionOk="0">
                  <a:moveTo>
                    <a:pt x="989" y="0"/>
                  </a:moveTo>
                  <a:cubicBezTo>
                    <a:pt x="668" y="0"/>
                    <a:pt x="322" y="26"/>
                    <a:pt x="1" y="77"/>
                  </a:cubicBezTo>
                  <a:cubicBezTo>
                    <a:pt x="59" y="109"/>
                    <a:pt x="136" y="161"/>
                    <a:pt x="187" y="186"/>
                  </a:cubicBezTo>
                  <a:cubicBezTo>
                    <a:pt x="456" y="161"/>
                    <a:pt x="726" y="135"/>
                    <a:pt x="989" y="135"/>
                  </a:cubicBezTo>
                  <a:cubicBezTo>
                    <a:pt x="1688" y="135"/>
                    <a:pt x="2329" y="238"/>
                    <a:pt x="2945" y="507"/>
                  </a:cubicBezTo>
                  <a:lnTo>
                    <a:pt x="2945" y="372"/>
                  </a:lnTo>
                  <a:cubicBezTo>
                    <a:pt x="2592" y="212"/>
                    <a:pt x="2194" y="109"/>
                    <a:pt x="1790" y="52"/>
                  </a:cubicBezTo>
                  <a:cubicBezTo>
                    <a:pt x="1527" y="0"/>
                    <a:pt x="1258" y="0"/>
                    <a:pt x="989" y="0"/>
                  </a:cubicBezTo>
                  <a:close/>
                </a:path>
              </a:pathLst>
            </a:custGeom>
            <a:solidFill>
              <a:srgbClr val="9FB0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9"/>
            <p:cNvSpPr/>
            <p:nvPr/>
          </p:nvSpPr>
          <p:spPr>
            <a:xfrm>
              <a:off x="242775" y="1093650"/>
              <a:ext cx="310125" cy="248125"/>
            </a:xfrm>
            <a:custGeom>
              <a:avLst/>
              <a:gdLst/>
              <a:ahLst/>
              <a:cxnLst/>
              <a:rect l="l" t="t" r="r" b="b"/>
              <a:pathLst>
                <a:path w="12405" h="9925" extrusionOk="0">
                  <a:moveTo>
                    <a:pt x="5523" y="0"/>
                  </a:moveTo>
                  <a:cubicBezTo>
                    <a:pt x="3739" y="0"/>
                    <a:pt x="1268" y="336"/>
                    <a:pt x="0" y="503"/>
                  </a:cubicBezTo>
                  <a:cubicBezTo>
                    <a:pt x="269" y="2056"/>
                    <a:pt x="590" y="5853"/>
                    <a:pt x="1417" y="7212"/>
                  </a:cubicBezTo>
                  <a:cubicBezTo>
                    <a:pt x="1779" y="7868"/>
                    <a:pt x="2102" y="8120"/>
                    <a:pt x="2391" y="8120"/>
                  </a:cubicBezTo>
                  <a:cubicBezTo>
                    <a:pt x="2998" y="8120"/>
                    <a:pt x="3454" y="7004"/>
                    <a:pt x="3797" y="6173"/>
                  </a:cubicBezTo>
                  <a:cubicBezTo>
                    <a:pt x="4355" y="7103"/>
                    <a:pt x="4734" y="8765"/>
                    <a:pt x="5587" y="9483"/>
                  </a:cubicBezTo>
                  <a:cubicBezTo>
                    <a:pt x="5963" y="9795"/>
                    <a:pt x="6256" y="9924"/>
                    <a:pt x="6483" y="9924"/>
                  </a:cubicBezTo>
                  <a:cubicBezTo>
                    <a:pt x="7289" y="9924"/>
                    <a:pt x="7273" y="8300"/>
                    <a:pt x="7273" y="7424"/>
                  </a:cubicBezTo>
                  <a:lnTo>
                    <a:pt x="7273" y="7424"/>
                  </a:lnTo>
                  <a:cubicBezTo>
                    <a:pt x="7791" y="7709"/>
                    <a:pt x="9410" y="8877"/>
                    <a:pt x="10158" y="8877"/>
                  </a:cubicBezTo>
                  <a:cubicBezTo>
                    <a:pt x="10253" y="8877"/>
                    <a:pt x="10334" y="8858"/>
                    <a:pt x="10397" y="8816"/>
                  </a:cubicBezTo>
                  <a:cubicBezTo>
                    <a:pt x="11763" y="7828"/>
                    <a:pt x="8794" y="6250"/>
                    <a:pt x="8396" y="5769"/>
                  </a:cubicBezTo>
                  <a:cubicBezTo>
                    <a:pt x="12405" y="3929"/>
                    <a:pt x="9300" y="3043"/>
                    <a:pt x="6202" y="2325"/>
                  </a:cubicBezTo>
                  <a:cubicBezTo>
                    <a:pt x="7966" y="1812"/>
                    <a:pt x="9486" y="612"/>
                    <a:pt x="6760" y="80"/>
                  </a:cubicBezTo>
                  <a:cubicBezTo>
                    <a:pt x="6419" y="24"/>
                    <a:pt x="5995" y="0"/>
                    <a:pt x="55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9"/>
            <p:cNvSpPr/>
            <p:nvPr/>
          </p:nvSpPr>
          <p:spPr>
            <a:xfrm>
              <a:off x="235425" y="1106125"/>
              <a:ext cx="257400" cy="189225"/>
            </a:xfrm>
            <a:custGeom>
              <a:avLst/>
              <a:gdLst/>
              <a:ahLst/>
              <a:cxnLst/>
              <a:rect l="l" t="t" r="r" b="b"/>
              <a:pathLst>
                <a:path w="10296" h="7569" extrusionOk="0">
                  <a:moveTo>
                    <a:pt x="234" y="0"/>
                  </a:moveTo>
                  <a:cubicBezTo>
                    <a:pt x="117" y="0"/>
                    <a:pt x="1" y="136"/>
                    <a:pt x="108" y="223"/>
                  </a:cubicBezTo>
                  <a:cubicBezTo>
                    <a:pt x="3341" y="2788"/>
                    <a:pt x="6631" y="5270"/>
                    <a:pt x="10050" y="7541"/>
                  </a:cubicBezTo>
                  <a:cubicBezTo>
                    <a:pt x="10074" y="7560"/>
                    <a:pt x="10098" y="7568"/>
                    <a:pt x="10120" y="7568"/>
                  </a:cubicBezTo>
                  <a:cubicBezTo>
                    <a:pt x="10224" y="7568"/>
                    <a:pt x="10295" y="7392"/>
                    <a:pt x="10184" y="7329"/>
                  </a:cubicBezTo>
                  <a:cubicBezTo>
                    <a:pt x="6791" y="5059"/>
                    <a:pt x="3501" y="2570"/>
                    <a:pt x="320" y="30"/>
                  </a:cubicBezTo>
                  <a:cubicBezTo>
                    <a:pt x="293" y="9"/>
                    <a:pt x="264" y="0"/>
                    <a:pt x="2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9"/>
            <p:cNvSpPr/>
            <p:nvPr/>
          </p:nvSpPr>
          <p:spPr>
            <a:xfrm>
              <a:off x="369125" y="1199025"/>
              <a:ext cx="90125" cy="97200"/>
            </a:xfrm>
            <a:custGeom>
              <a:avLst/>
              <a:gdLst/>
              <a:ahLst/>
              <a:cxnLst/>
              <a:rect l="l" t="t" r="r" b="b"/>
              <a:pathLst>
                <a:path w="3605" h="3888" extrusionOk="0">
                  <a:moveTo>
                    <a:pt x="3465" y="0"/>
                  </a:moveTo>
                  <a:cubicBezTo>
                    <a:pt x="3459" y="0"/>
                    <a:pt x="3452" y="1"/>
                    <a:pt x="3445" y="2"/>
                  </a:cubicBezTo>
                  <a:cubicBezTo>
                    <a:pt x="2322" y="86"/>
                    <a:pt x="1200" y="34"/>
                    <a:pt x="103" y="246"/>
                  </a:cubicBezTo>
                  <a:cubicBezTo>
                    <a:pt x="52" y="246"/>
                    <a:pt x="0" y="297"/>
                    <a:pt x="0" y="355"/>
                  </a:cubicBezTo>
                  <a:cubicBezTo>
                    <a:pt x="0" y="1503"/>
                    <a:pt x="347" y="2625"/>
                    <a:pt x="456" y="3748"/>
                  </a:cubicBezTo>
                  <a:cubicBezTo>
                    <a:pt x="468" y="3841"/>
                    <a:pt x="541" y="3887"/>
                    <a:pt x="606" y="3887"/>
                  </a:cubicBezTo>
                  <a:cubicBezTo>
                    <a:pt x="672" y="3887"/>
                    <a:pt x="731" y="3841"/>
                    <a:pt x="719" y="3748"/>
                  </a:cubicBezTo>
                  <a:cubicBezTo>
                    <a:pt x="616" y="2728"/>
                    <a:pt x="347" y="1740"/>
                    <a:pt x="295" y="701"/>
                  </a:cubicBezTo>
                  <a:cubicBezTo>
                    <a:pt x="273" y="433"/>
                    <a:pt x="443" y="410"/>
                    <a:pt x="647" y="410"/>
                  </a:cubicBezTo>
                  <a:cubicBezTo>
                    <a:pt x="690" y="410"/>
                    <a:pt x="735" y="411"/>
                    <a:pt x="780" y="411"/>
                  </a:cubicBezTo>
                  <a:cubicBezTo>
                    <a:pt x="822" y="411"/>
                    <a:pt x="864" y="410"/>
                    <a:pt x="905" y="406"/>
                  </a:cubicBezTo>
                  <a:cubicBezTo>
                    <a:pt x="1174" y="381"/>
                    <a:pt x="1418" y="355"/>
                    <a:pt x="1681" y="355"/>
                  </a:cubicBezTo>
                  <a:lnTo>
                    <a:pt x="3445" y="272"/>
                  </a:lnTo>
                  <a:cubicBezTo>
                    <a:pt x="3598" y="247"/>
                    <a:pt x="3605" y="0"/>
                    <a:pt x="34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9"/>
            <p:cNvSpPr/>
            <p:nvPr/>
          </p:nvSpPr>
          <p:spPr>
            <a:xfrm>
              <a:off x="283500" y="1130925"/>
              <a:ext cx="92225" cy="105675"/>
            </a:xfrm>
            <a:custGeom>
              <a:avLst/>
              <a:gdLst/>
              <a:ahLst/>
              <a:cxnLst/>
              <a:rect l="l" t="t" r="r" b="b"/>
              <a:pathLst>
                <a:path w="3689" h="4227" extrusionOk="0">
                  <a:moveTo>
                    <a:pt x="3528" y="0"/>
                  </a:moveTo>
                  <a:cubicBezTo>
                    <a:pt x="2380" y="109"/>
                    <a:pt x="1206" y="135"/>
                    <a:pt x="109" y="456"/>
                  </a:cubicBezTo>
                  <a:cubicBezTo>
                    <a:pt x="58" y="481"/>
                    <a:pt x="0" y="539"/>
                    <a:pt x="0" y="590"/>
                  </a:cubicBezTo>
                  <a:cubicBezTo>
                    <a:pt x="135" y="1764"/>
                    <a:pt x="161" y="2970"/>
                    <a:pt x="404" y="4118"/>
                  </a:cubicBezTo>
                  <a:cubicBezTo>
                    <a:pt x="425" y="4194"/>
                    <a:pt x="479" y="4227"/>
                    <a:pt x="533" y="4227"/>
                  </a:cubicBezTo>
                  <a:cubicBezTo>
                    <a:pt x="611" y="4227"/>
                    <a:pt x="689" y="4161"/>
                    <a:pt x="674" y="4067"/>
                  </a:cubicBezTo>
                  <a:cubicBezTo>
                    <a:pt x="539" y="3502"/>
                    <a:pt x="481" y="2944"/>
                    <a:pt x="430" y="2354"/>
                  </a:cubicBezTo>
                  <a:cubicBezTo>
                    <a:pt x="430" y="2194"/>
                    <a:pt x="218" y="699"/>
                    <a:pt x="321" y="674"/>
                  </a:cubicBezTo>
                  <a:cubicBezTo>
                    <a:pt x="1366" y="379"/>
                    <a:pt x="2463" y="353"/>
                    <a:pt x="3528" y="270"/>
                  </a:cubicBezTo>
                  <a:cubicBezTo>
                    <a:pt x="3688" y="270"/>
                    <a:pt x="3688" y="0"/>
                    <a:pt x="35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9"/>
            <p:cNvSpPr/>
            <p:nvPr/>
          </p:nvSpPr>
          <p:spPr>
            <a:xfrm>
              <a:off x="397475" y="1177775"/>
              <a:ext cx="10750" cy="9800"/>
            </a:xfrm>
            <a:custGeom>
              <a:avLst/>
              <a:gdLst/>
              <a:ahLst/>
              <a:cxnLst/>
              <a:rect l="l" t="t" r="r" b="b"/>
              <a:pathLst>
                <a:path w="430" h="392" extrusionOk="0">
                  <a:moveTo>
                    <a:pt x="208" y="0"/>
                  </a:moveTo>
                  <a:cubicBezTo>
                    <a:pt x="104" y="0"/>
                    <a:pt x="1" y="73"/>
                    <a:pt x="14" y="211"/>
                  </a:cubicBezTo>
                  <a:cubicBezTo>
                    <a:pt x="26" y="335"/>
                    <a:pt x="119" y="391"/>
                    <a:pt x="212" y="391"/>
                  </a:cubicBezTo>
                  <a:cubicBezTo>
                    <a:pt x="321" y="391"/>
                    <a:pt x="429" y="316"/>
                    <a:pt x="412" y="185"/>
                  </a:cubicBezTo>
                  <a:cubicBezTo>
                    <a:pt x="400" y="60"/>
                    <a:pt x="303" y="0"/>
                    <a:pt x="2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9"/>
            <p:cNvSpPr/>
            <p:nvPr/>
          </p:nvSpPr>
          <p:spPr>
            <a:xfrm>
              <a:off x="422825" y="1175725"/>
              <a:ext cx="10450" cy="9550"/>
            </a:xfrm>
            <a:custGeom>
              <a:avLst/>
              <a:gdLst/>
              <a:ahLst/>
              <a:cxnLst/>
              <a:rect l="l" t="t" r="r" b="b"/>
              <a:pathLst>
                <a:path w="418" h="382" extrusionOk="0">
                  <a:moveTo>
                    <a:pt x="211" y="0"/>
                  </a:moveTo>
                  <a:cubicBezTo>
                    <a:pt x="105" y="0"/>
                    <a:pt x="0" y="75"/>
                    <a:pt x="14" y="216"/>
                  </a:cubicBezTo>
                  <a:cubicBezTo>
                    <a:pt x="14" y="328"/>
                    <a:pt x="104" y="381"/>
                    <a:pt x="199" y="381"/>
                  </a:cubicBezTo>
                  <a:cubicBezTo>
                    <a:pt x="306" y="381"/>
                    <a:pt x="418" y="315"/>
                    <a:pt x="418" y="190"/>
                  </a:cubicBezTo>
                  <a:cubicBezTo>
                    <a:pt x="406" y="62"/>
                    <a:pt x="308" y="0"/>
                    <a:pt x="2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9"/>
            <p:cNvSpPr/>
            <p:nvPr/>
          </p:nvSpPr>
          <p:spPr>
            <a:xfrm>
              <a:off x="422525" y="1221150"/>
              <a:ext cx="10450" cy="9875"/>
            </a:xfrm>
            <a:custGeom>
              <a:avLst/>
              <a:gdLst/>
              <a:ahLst/>
              <a:cxnLst/>
              <a:rect l="l" t="t" r="r" b="b"/>
              <a:pathLst>
                <a:path w="418" h="395" extrusionOk="0">
                  <a:moveTo>
                    <a:pt x="218" y="1"/>
                  </a:moveTo>
                  <a:cubicBezTo>
                    <a:pt x="112" y="1"/>
                    <a:pt x="0" y="75"/>
                    <a:pt x="0" y="214"/>
                  </a:cubicBezTo>
                  <a:cubicBezTo>
                    <a:pt x="12" y="339"/>
                    <a:pt x="105" y="395"/>
                    <a:pt x="199" y="395"/>
                  </a:cubicBezTo>
                  <a:cubicBezTo>
                    <a:pt x="308" y="395"/>
                    <a:pt x="418" y="319"/>
                    <a:pt x="404" y="188"/>
                  </a:cubicBezTo>
                  <a:cubicBezTo>
                    <a:pt x="404" y="61"/>
                    <a:pt x="314" y="1"/>
                    <a:pt x="2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9"/>
            <p:cNvSpPr/>
            <p:nvPr/>
          </p:nvSpPr>
          <p:spPr>
            <a:xfrm>
              <a:off x="400125" y="1290225"/>
              <a:ext cx="10725" cy="9825"/>
            </a:xfrm>
            <a:custGeom>
              <a:avLst/>
              <a:gdLst/>
              <a:ahLst/>
              <a:cxnLst/>
              <a:rect l="l" t="t" r="r" b="b"/>
              <a:pathLst>
                <a:path w="429" h="393" extrusionOk="0">
                  <a:moveTo>
                    <a:pt x="218" y="1"/>
                  </a:moveTo>
                  <a:cubicBezTo>
                    <a:pt x="109" y="1"/>
                    <a:pt x="0" y="75"/>
                    <a:pt x="17" y="203"/>
                  </a:cubicBezTo>
                  <a:cubicBezTo>
                    <a:pt x="30" y="331"/>
                    <a:pt x="126" y="392"/>
                    <a:pt x="221" y="392"/>
                  </a:cubicBezTo>
                  <a:cubicBezTo>
                    <a:pt x="326" y="392"/>
                    <a:pt x="428" y="318"/>
                    <a:pt x="415" y="177"/>
                  </a:cubicBezTo>
                  <a:cubicBezTo>
                    <a:pt x="403" y="55"/>
                    <a:pt x="311" y="1"/>
                    <a:pt x="2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9"/>
            <p:cNvSpPr/>
            <p:nvPr/>
          </p:nvSpPr>
          <p:spPr>
            <a:xfrm>
              <a:off x="394100" y="1310925"/>
              <a:ext cx="10475" cy="9825"/>
            </a:xfrm>
            <a:custGeom>
              <a:avLst/>
              <a:gdLst/>
              <a:ahLst/>
              <a:cxnLst/>
              <a:rect l="l" t="t" r="r" b="b"/>
              <a:pathLst>
                <a:path w="419" h="393" extrusionOk="0">
                  <a:moveTo>
                    <a:pt x="220" y="1"/>
                  </a:moveTo>
                  <a:cubicBezTo>
                    <a:pt x="111" y="1"/>
                    <a:pt x="1" y="77"/>
                    <a:pt x="15" y="208"/>
                  </a:cubicBezTo>
                  <a:cubicBezTo>
                    <a:pt x="15" y="333"/>
                    <a:pt x="105" y="393"/>
                    <a:pt x="200" y="393"/>
                  </a:cubicBezTo>
                  <a:cubicBezTo>
                    <a:pt x="306" y="393"/>
                    <a:pt x="419" y="318"/>
                    <a:pt x="419" y="176"/>
                  </a:cubicBezTo>
                  <a:cubicBezTo>
                    <a:pt x="404" y="55"/>
                    <a:pt x="312" y="1"/>
                    <a:pt x="2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9"/>
            <p:cNvSpPr/>
            <p:nvPr/>
          </p:nvSpPr>
          <p:spPr>
            <a:xfrm>
              <a:off x="321950" y="1208350"/>
              <a:ext cx="10825" cy="9625"/>
            </a:xfrm>
            <a:custGeom>
              <a:avLst/>
              <a:gdLst/>
              <a:ahLst/>
              <a:cxnLst/>
              <a:rect l="l" t="t" r="r" b="b"/>
              <a:pathLst>
                <a:path w="433" h="385" extrusionOk="0">
                  <a:moveTo>
                    <a:pt x="217" y="0"/>
                  </a:moveTo>
                  <a:cubicBezTo>
                    <a:pt x="109" y="0"/>
                    <a:pt x="1" y="74"/>
                    <a:pt x="14" y="219"/>
                  </a:cubicBezTo>
                  <a:cubicBezTo>
                    <a:pt x="26" y="331"/>
                    <a:pt x="118" y="385"/>
                    <a:pt x="211" y="385"/>
                  </a:cubicBezTo>
                  <a:cubicBezTo>
                    <a:pt x="320" y="385"/>
                    <a:pt x="432" y="310"/>
                    <a:pt x="418" y="168"/>
                  </a:cubicBezTo>
                  <a:cubicBezTo>
                    <a:pt x="404" y="55"/>
                    <a:pt x="311" y="0"/>
                    <a:pt x="2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9"/>
            <p:cNvSpPr/>
            <p:nvPr/>
          </p:nvSpPr>
          <p:spPr>
            <a:xfrm>
              <a:off x="299900" y="1265250"/>
              <a:ext cx="10725" cy="9625"/>
            </a:xfrm>
            <a:custGeom>
              <a:avLst/>
              <a:gdLst/>
              <a:ahLst/>
              <a:cxnLst/>
              <a:rect l="l" t="t" r="r" b="b"/>
              <a:pathLst>
                <a:path w="429" h="385" extrusionOk="0">
                  <a:moveTo>
                    <a:pt x="211" y="1"/>
                  </a:moveTo>
                  <a:cubicBezTo>
                    <a:pt x="105" y="1"/>
                    <a:pt x="1" y="75"/>
                    <a:pt x="18" y="214"/>
                  </a:cubicBezTo>
                  <a:cubicBezTo>
                    <a:pt x="30" y="329"/>
                    <a:pt x="125" y="384"/>
                    <a:pt x="220" y="384"/>
                  </a:cubicBezTo>
                  <a:cubicBezTo>
                    <a:pt x="325" y="384"/>
                    <a:pt x="429" y="316"/>
                    <a:pt x="415" y="188"/>
                  </a:cubicBezTo>
                  <a:cubicBezTo>
                    <a:pt x="403" y="61"/>
                    <a:pt x="306" y="1"/>
                    <a:pt x="2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9"/>
            <p:cNvSpPr/>
            <p:nvPr/>
          </p:nvSpPr>
          <p:spPr>
            <a:xfrm>
              <a:off x="404850" y="1122300"/>
              <a:ext cx="10325" cy="9550"/>
            </a:xfrm>
            <a:custGeom>
              <a:avLst/>
              <a:gdLst/>
              <a:ahLst/>
              <a:cxnLst/>
              <a:rect l="l" t="t" r="r" b="b"/>
              <a:pathLst>
                <a:path w="413" h="382" extrusionOk="0">
                  <a:moveTo>
                    <a:pt x="210" y="1"/>
                  </a:moveTo>
                  <a:cubicBezTo>
                    <a:pt x="105" y="1"/>
                    <a:pt x="1" y="75"/>
                    <a:pt x="14" y="217"/>
                  </a:cubicBezTo>
                  <a:cubicBezTo>
                    <a:pt x="26" y="328"/>
                    <a:pt x="115" y="382"/>
                    <a:pt x="206" y="382"/>
                  </a:cubicBezTo>
                  <a:cubicBezTo>
                    <a:pt x="308" y="382"/>
                    <a:pt x="412" y="314"/>
                    <a:pt x="412" y="185"/>
                  </a:cubicBezTo>
                  <a:cubicBezTo>
                    <a:pt x="400" y="60"/>
                    <a:pt x="305" y="1"/>
                    <a:pt x="21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9"/>
            <p:cNvSpPr/>
            <p:nvPr/>
          </p:nvSpPr>
          <p:spPr>
            <a:xfrm>
              <a:off x="307200" y="1114275"/>
              <a:ext cx="10825" cy="9825"/>
            </a:xfrm>
            <a:custGeom>
              <a:avLst/>
              <a:gdLst/>
              <a:ahLst/>
              <a:cxnLst/>
              <a:rect l="l" t="t" r="r" b="b"/>
              <a:pathLst>
                <a:path w="433" h="393" extrusionOk="0">
                  <a:moveTo>
                    <a:pt x="213" y="1"/>
                  </a:moveTo>
                  <a:cubicBezTo>
                    <a:pt x="107" y="1"/>
                    <a:pt x="1" y="75"/>
                    <a:pt x="14" y="217"/>
                  </a:cubicBezTo>
                  <a:cubicBezTo>
                    <a:pt x="29" y="338"/>
                    <a:pt x="121" y="392"/>
                    <a:pt x="213" y="392"/>
                  </a:cubicBezTo>
                  <a:cubicBezTo>
                    <a:pt x="322" y="392"/>
                    <a:pt x="432" y="317"/>
                    <a:pt x="418" y="185"/>
                  </a:cubicBezTo>
                  <a:cubicBezTo>
                    <a:pt x="406" y="61"/>
                    <a:pt x="309" y="1"/>
                    <a:pt x="2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9"/>
            <p:cNvSpPr/>
            <p:nvPr/>
          </p:nvSpPr>
          <p:spPr>
            <a:xfrm>
              <a:off x="561550" y="1249900"/>
              <a:ext cx="16700" cy="12700"/>
            </a:xfrm>
            <a:custGeom>
              <a:avLst/>
              <a:gdLst/>
              <a:ahLst/>
              <a:cxnLst/>
              <a:rect l="l" t="t" r="r" b="b"/>
              <a:pathLst>
                <a:path w="668" h="508" extrusionOk="0">
                  <a:moveTo>
                    <a:pt x="321" y="0"/>
                  </a:moveTo>
                  <a:cubicBezTo>
                    <a:pt x="0" y="0"/>
                    <a:pt x="0" y="507"/>
                    <a:pt x="321" y="507"/>
                  </a:cubicBezTo>
                  <a:cubicBezTo>
                    <a:pt x="667" y="507"/>
                    <a:pt x="667" y="0"/>
                    <a:pt x="3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9"/>
            <p:cNvSpPr/>
            <p:nvPr/>
          </p:nvSpPr>
          <p:spPr>
            <a:xfrm>
              <a:off x="572925" y="1229850"/>
              <a:ext cx="16700" cy="13325"/>
            </a:xfrm>
            <a:custGeom>
              <a:avLst/>
              <a:gdLst/>
              <a:ahLst/>
              <a:cxnLst/>
              <a:rect l="l" t="t" r="r" b="b"/>
              <a:pathLst>
                <a:path w="668" h="533" extrusionOk="0">
                  <a:moveTo>
                    <a:pt x="347" y="1"/>
                  </a:moveTo>
                  <a:cubicBezTo>
                    <a:pt x="0" y="1"/>
                    <a:pt x="0" y="533"/>
                    <a:pt x="347" y="533"/>
                  </a:cubicBezTo>
                  <a:cubicBezTo>
                    <a:pt x="667" y="533"/>
                    <a:pt x="667" y="1"/>
                    <a:pt x="3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9"/>
            <p:cNvSpPr/>
            <p:nvPr/>
          </p:nvSpPr>
          <p:spPr>
            <a:xfrm>
              <a:off x="582225" y="1251975"/>
              <a:ext cx="16700" cy="13350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21" y="1"/>
                  </a:moveTo>
                  <a:cubicBezTo>
                    <a:pt x="0" y="1"/>
                    <a:pt x="0" y="533"/>
                    <a:pt x="321" y="533"/>
                  </a:cubicBezTo>
                  <a:cubicBezTo>
                    <a:pt x="667" y="533"/>
                    <a:pt x="667" y="1"/>
                    <a:pt x="3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9"/>
            <p:cNvSpPr/>
            <p:nvPr/>
          </p:nvSpPr>
          <p:spPr>
            <a:xfrm>
              <a:off x="697604" y="1241250"/>
              <a:ext cx="40125" cy="34800"/>
            </a:xfrm>
            <a:custGeom>
              <a:avLst/>
              <a:gdLst/>
              <a:ahLst/>
              <a:cxnLst/>
              <a:rect l="l" t="t" r="r" b="b"/>
              <a:pathLst>
                <a:path w="1605" h="1392" extrusionOk="0">
                  <a:moveTo>
                    <a:pt x="761" y="0"/>
                  </a:moveTo>
                  <a:cubicBezTo>
                    <a:pt x="721" y="0"/>
                    <a:pt x="681" y="21"/>
                    <a:pt x="668" y="63"/>
                  </a:cubicBezTo>
                  <a:cubicBezTo>
                    <a:pt x="617" y="165"/>
                    <a:pt x="559" y="275"/>
                    <a:pt x="508" y="384"/>
                  </a:cubicBezTo>
                  <a:lnTo>
                    <a:pt x="161" y="384"/>
                  </a:lnTo>
                  <a:cubicBezTo>
                    <a:pt x="52" y="384"/>
                    <a:pt x="1" y="518"/>
                    <a:pt x="78" y="595"/>
                  </a:cubicBezTo>
                  <a:cubicBezTo>
                    <a:pt x="161" y="679"/>
                    <a:pt x="238" y="756"/>
                    <a:pt x="347" y="839"/>
                  </a:cubicBezTo>
                  <a:cubicBezTo>
                    <a:pt x="296" y="942"/>
                    <a:pt x="270" y="1051"/>
                    <a:pt x="238" y="1128"/>
                  </a:cubicBezTo>
                  <a:cubicBezTo>
                    <a:pt x="218" y="1212"/>
                    <a:pt x="295" y="1281"/>
                    <a:pt x="369" y="1281"/>
                  </a:cubicBezTo>
                  <a:cubicBezTo>
                    <a:pt x="391" y="1281"/>
                    <a:pt x="412" y="1275"/>
                    <a:pt x="431" y="1262"/>
                  </a:cubicBezTo>
                  <a:lnTo>
                    <a:pt x="456" y="1262"/>
                  </a:lnTo>
                  <a:cubicBezTo>
                    <a:pt x="533" y="1211"/>
                    <a:pt x="617" y="1185"/>
                    <a:pt x="694" y="1128"/>
                  </a:cubicBezTo>
                  <a:cubicBezTo>
                    <a:pt x="803" y="1237"/>
                    <a:pt x="937" y="1320"/>
                    <a:pt x="1040" y="1371"/>
                  </a:cubicBezTo>
                  <a:cubicBezTo>
                    <a:pt x="1062" y="1385"/>
                    <a:pt x="1086" y="1391"/>
                    <a:pt x="1109" y="1391"/>
                  </a:cubicBezTo>
                  <a:cubicBezTo>
                    <a:pt x="1174" y="1391"/>
                    <a:pt x="1232" y="1342"/>
                    <a:pt x="1232" y="1262"/>
                  </a:cubicBezTo>
                  <a:cubicBezTo>
                    <a:pt x="1232" y="1160"/>
                    <a:pt x="1200" y="1025"/>
                    <a:pt x="1175" y="865"/>
                  </a:cubicBezTo>
                  <a:cubicBezTo>
                    <a:pt x="1309" y="807"/>
                    <a:pt x="1418" y="756"/>
                    <a:pt x="1495" y="647"/>
                  </a:cubicBezTo>
                  <a:cubicBezTo>
                    <a:pt x="1604" y="570"/>
                    <a:pt x="1521" y="461"/>
                    <a:pt x="1418" y="461"/>
                  </a:cubicBezTo>
                  <a:cubicBezTo>
                    <a:pt x="1309" y="435"/>
                    <a:pt x="1175" y="435"/>
                    <a:pt x="1072" y="409"/>
                  </a:cubicBezTo>
                  <a:cubicBezTo>
                    <a:pt x="1014" y="275"/>
                    <a:pt x="963" y="165"/>
                    <a:pt x="854" y="63"/>
                  </a:cubicBezTo>
                  <a:cubicBezTo>
                    <a:pt x="841" y="21"/>
                    <a:pt x="801" y="0"/>
                    <a:pt x="7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16" name="Google Shape;1816;p9"/>
          <p:cNvSpPr/>
          <p:nvPr/>
        </p:nvSpPr>
        <p:spPr>
          <a:xfrm>
            <a:off x="150775" y="2702914"/>
            <a:ext cx="224790" cy="239255"/>
          </a:xfrm>
          <a:custGeom>
            <a:avLst/>
            <a:gdLst/>
            <a:ahLst/>
            <a:cxnLst/>
            <a:rect l="l" t="t" r="r" b="b"/>
            <a:pathLst>
              <a:path w="2704" h="2878" extrusionOk="0">
                <a:moveTo>
                  <a:pt x="1074" y="533"/>
                </a:moveTo>
                <a:cubicBezTo>
                  <a:pt x="1080" y="533"/>
                  <a:pt x="1085" y="533"/>
                  <a:pt x="1091" y="534"/>
                </a:cubicBezTo>
                <a:cubicBezTo>
                  <a:pt x="1360" y="559"/>
                  <a:pt x="1572" y="938"/>
                  <a:pt x="1707" y="1175"/>
                </a:cubicBezTo>
                <a:cubicBezTo>
                  <a:pt x="1444" y="1310"/>
                  <a:pt x="1174" y="1335"/>
                  <a:pt x="905" y="1419"/>
                </a:cubicBezTo>
                <a:cubicBezTo>
                  <a:pt x="879" y="1444"/>
                  <a:pt x="854" y="1470"/>
                  <a:pt x="828" y="1470"/>
                </a:cubicBezTo>
                <a:cubicBezTo>
                  <a:pt x="828" y="977"/>
                  <a:pt x="877" y="533"/>
                  <a:pt x="1074" y="533"/>
                </a:cubicBezTo>
                <a:close/>
                <a:moveTo>
                  <a:pt x="1063" y="1"/>
                </a:moveTo>
                <a:cubicBezTo>
                  <a:pt x="1055" y="1"/>
                  <a:pt x="1048" y="1"/>
                  <a:pt x="1040" y="1"/>
                </a:cubicBezTo>
                <a:cubicBezTo>
                  <a:pt x="1" y="27"/>
                  <a:pt x="289" y="2002"/>
                  <a:pt x="347" y="2618"/>
                </a:cubicBezTo>
                <a:cubicBezTo>
                  <a:pt x="360" y="2791"/>
                  <a:pt x="499" y="2878"/>
                  <a:pt x="632" y="2878"/>
                </a:cubicBezTo>
                <a:cubicBezTo>
                  <a:pt x="766" y="2878"/>
                  <a:pt x="892" y="2791"/>
                  <a:pt x="879" y="2618"/>
                </a:cubicBezTo>
                <a:cubicBezTo>
                  <a:pt x="879" y="2541"/>
                  <a:pt x="854" y="2246"/>
                  <a:pt x="828" y="1925"/>
                </a:cubicBezTo>
                <a:lnTo>
                  <a:pt x="828" y="1925"/>
                </a:lnTo>
                <a:cubicBezTo>
                  <a:pt x="864" y="1944"/>
                  <a:pt x="917" y="1962"/>
                  <a:pt x="971" y="1962"/>
                </a:cubicBezTo>
                <a:cubicBezTo>
                  <a:pt x="994" y="1962"/>
                  <a:pt x="1017" y="1959"/>
                  <a:pt x="1040" y="1951"/>
                </a:cubicBezTo>
                <a:cubicBezTo>
                  <a:pt x="1335" y="1842"/>
                  <a:pt x="1655" y="1791"/>
                  <a:pt x="1925" y="1656"/>
                </a:cubicBezTo>
                <a:cubicBezTo>
                  <a:pt x="2028" y="1868"/>
                  <a:pt x="2111" y="2086"/>
                  <a:pt x="2137" y="2297"/>
                </a:cubicBezTo>
                <a:cubicBezTo>
                  <a:pt x="2167" y="2424"/>
                  <a:pt x="2265" y="2479"/>
                  <a:pt x="2369" y="2479"/>
                </a:cubicBezTo>
                <a:cubicBezTo>
                  <a:pt x="2529" y="2479"/>
                  <a:pt x="2704" y="2347"/>
                  <a:pt x="2669" y="2137"/>
                </a:cubicBezTo>
                <a:cubicBezTo>
                  <a:pt x="2510" y="1450"/>
                  <a:pt x="1960" y="1"/>
                  <a:pt x="1063" y="1"/>
                </a:cubicBezTo>
                <a:close/>
              </a:path>
            </a:pathLst>
          </a:custGeom>
          <a:solidFill>
            <a:srgbClr val="F0777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7" name="Google Shape;1817;p9"/>
          <p:cNvSpPr/>
          <p:nvPr/>
        </p:nvSpPr>
        <p:spPr>
          <a:xfrm>
            <a:off x="2125170" y="2966497"/>
            <a:ext cx="93441" cy="82551"/>
          </a:xfrm>
          <a:custGeom>
            <a:avLst/>
            <a:gdLst/>
            <a:ahLst/>
            <a:cxnLst/>
            <a:rect l="l" t="t" r="r" b="b"/>
            <a:pathLst>
              <a:path w="1124" h="993" extrusionOk="0">
                <a:moveTo>
                  <a:pt x="516" y="1"/>
                </a:moveTo>
                <a:cubicBezTo>
                  <a:pt x="490" y="1"/>
                  <a:pt x="468" y="15"/>
                  <a:pt x="456" y="50"/>
                </a:cubicBezTo>
                <a:cubicBezTo>
                  <a:pt x="424" y="107"/>
                  <a:pt x="398" y="184"/>
                  <a:pt x="347" y="268"/>
                </a:cubicBezTo>
                <a:lnTo>
                  <a:pt x="103" y="268"/>
                </a:lnTo>
                <a:cubicBezTo>
                  <a:pt x="26" y="268"/>
                  <a:pt x="1" y="370"/>
                  <a:pt x="52" y="428"/>
                </a:cubicBezTo>
                <a:cubicBezTo>
                  <a:pt x="103" y="479"/>
                  <a:pt x="161" y="531"/>
                  <a:pt x="238" y="588"/>
                </a:cubicBezTo>
                <a:cubicBezTo>
                  <a:pt x="212" y="665"/>
                  <a:pt x="187" y="749"/>
                  <a:pt x="161" y="800"/>
                </a:cubicBezTo>
                <a:cubicBezTo>
                  <a:pt x="161" y="869"/>
                  <a:pt x="213" y="916"/>
                  <a:pt x="264" y="916"/>
                </a:cubicBezTo>
                <a:cubicBezTo>
                  <a:pt x="275" y="916"/>
                  <a:pt x="286" y="914"/>
                  <a:pt x="296" y="909"/>
                </a:cubicBezTo>
                <a:lnTo>
                  <a:pt x="321" y="909"/>
                </a:lnTo>
                <a:cubicBezTo>
                  <a:pt x="373" y="883"/>
                  <a:pt x="424" y="826"/>
                  <a:pt x="482" y="800"/>
                </a:cubicBezTo>
                <a:cubicBezTo>
                  <a:pt x="559" y="883"/>
                  <a:pt x="642" y="935"/>
                  <a:pt x="745" y="986"/>
                </a:cubicBezTo>
                <a:cubicBezTo>
                  <a:pt x="755" y="991"/>
                  <a:pt x="767" y="993"/>
                  <a:pt x="778" y="993"/>
                </a:cubicBezTo>
                <a:cubicBezTo>
                  <a:pt x="827" y="993"/>
                  <a:pt x="875" y="951"/>
                  <a:pt x="854" y="909"/>
                </a:cubicBezTo>
                <a:cubicBezTo>
                  <a:pt x="854" y="826"/>
                  <a:pt x="854" y="723"/>
                  <a:pt x="828" y="614"/>
                </a:cubicBezTo>
                <a:cubicBezTo>
                  <a:pt x="905" y="588"/>
                  <a:pt x="989" y="531"/>
                  <a:pt x="1066" y="454"/>
                </a:cubicBezTo>
                <a:cubicBezTo>
                  <a:pt x="1123" y="402"/>
                  <a:pt x="1066" y="319"/>
                  <a:pt x="989" y="319"/>
                </a:cubicBezTo>
                <a:cubicBezTo>
                  <a:pt x="905" y="319"/>
                  <a:pt x="828" y="293"/>
                  <a:pt x="745" y="293"/>
                </a:cubicBezTo>
                <a:cubicBezTo>
                  <a:pt x="719" y="210"/>
                  <a:pt x="668" y="107"/>
                  <a:pt x="617" y="50"/>
                </a:cubicBezTo>
                <a:cubicBezTo>
                  <a:pt x="585" y="21"/>
                  <a:pt x="547" y="1"/>
                  <a:pt x="51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8" name="Google Shape;1818;p9"/>
          <p:cNvSpPr/>
          <p:nvPr/>
        </p:nvSpPr>
        <p:spPr>
          <a:xfrm>
            <a:off x="1779882" y="1415944"/>
            <a:ext cx="102419" cy="77895"/>
          </a:xfrm>
          <a:custGeom>
            <a:avLst/>
            <a:gdLst/>
            <a:ahLst/>
            <a:cxnLst/>
            <a:rect l="l" t="t" r="r" b="b"/>
            <a:pathLst>
              <a:path w="1232" h="937" extrusionOk="0">
                <a:moveTo>
                  <a:pt x="616" y="0"/>
                </a:moveTo>
                <a:cubicBezTo>
                  <a:pt x="0" y="0"/>
                  <a:pt x="0" y="937"/>
                  <a:pt x="616" y="937"/>
                </a:cubicBezTo>
                <a:cubicBezTo>
                  <a:pt x="1232" y="937"/>
                  <a:pt x="1232" y="0"/>
                  <a:pt x="61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9" name="Google Shape;1819;p9"/>
          <p:cNvSpPr/>
          <p:nvPr/>
        </p:nvSpPr>
        <p:spPr>
          <a:xfrm>
            <a:off x="2326465" y="4402325"/>
            <a:ext cx="340439" cy="402360"/>
          </a:xfrm>
          <a:custGeom>
            <a:avLst/>
            <a:gdLst/>
            <a:ahLst/>
            <a:cxnLst/>
            <a:rect l="l" t="t" r="r" b="b"/>
            <a:pathLst>
              <a:path w="2650" h="3132" extrusionOk="0">
                <a:moveTo>
                  <a:pt x="905" y="440"/>
                </a:moveTo>
                <a:cubicBezTo>
                  <a:pt x="1008" y="440"/>
                  <a:pt x="1093" y="529"/>
                  <a:pt x="1149" y="644"/>
                </a:cubicBezTo>
                <a:cubicBezTo>
                  <a:pt x="1335" y="933"/>
                  <a:pt x="854" y="1285"/>
                  <a:pt x="616" y="1414"/>
                </a:cubicBezTo>
                <a:cubicBezTo>
                  <a:pt x="565" y="1285"/>
                  <a:pt x="507" y="1151"/>
                  <a:pt x="456" y="1016"/>
                </a:cubicBezTo>
                <a:cubicBezTo>
                  <a:pt x="482" y="990"/>
                  <a:pt x="507" y="933"/>
                  <a:pt x="507" y="907"/>
                </a:cubicBezTo>
                <a:cubicBezTo>
                  <a:pt x="533" y="747"/>
                  <a:pt x="642" y="586"/>
                  <a:pt x="777" y="484"/>
                </a:cubicBezTo>
                <a:cubicBezTo>
                  <a:pt x="822" y="453"/>
                  <a:pt x="864" y="440"/>
                  <a:pt x="905" y="440"/>
                </a:cubicBezTo>
                <a:close/>
                <a:moveTo>
                  <a:pt x="1649" y="1516"/>
                </a:moveTo>
                <a:cubicBezTo>
                  <a:pt x="1770" y="1516"/>
                  <a:pt x="1872" y="1561"/>
                  <a:pt x="1925" y="1683"/>
                </a:cubicBezTo>
                <a:cubicBezTo>
                  <a:pt x="2111" y="2190"/>
                  <a:pt x="1527" y="2485"/>
                  <a:pt x="1097" y="2620"/>
                </a:cubicBezTo>
                <a:cubicBezTo>
                  <a:pt x="988" y="2350"/>
                  <a:pt x="886" y="2087"/>
                  <a:pt x="777" y="1818"/>
                </a:cubicBezTo>
                <a:lnTo>
                  <a:pt x="802" y="1818"/>
                </a:lnTo>
                <a:cubicBezTo>
                  <a:pt x="828" y="1818"/>
                  <a:pt x="886" y="1818"/>
                  <a:pt x="937" y="1792"/>
                </a:cubicBezTo>
                <a:cubicBezTo>
                  <a:pt x="1079" y="1702"/>
                  <a:pt x="1403" y="1516"/>
                  <a:pt x="1649" y="1516"/>
                </a:cubicBezTo>
                <a:close/>
                <a:moveTo>
                  <a:pt x="957" y="1"/>
                </a:moveTo>
                <a:cubicBezTo>
                  <a:pt x="568" y="1"/>
                  <a:pt x="171" y="376"/>
                  <a:pt x="84" y="772"/>
                </a:cubicBezTo>
                <a:lnTo>
                  <a:pt x="84" y="881"/>
                </a:lnTo>
                <a:cubicBezTo>
                  <a:pt x="26" y="933"/>
                  <a:pt x="1" y="1016"/>
                  <a:pt x="26" y="1093"/>
                </a:cubicBezTo>
                <a:cubicBezTo>
                  <a:pt x="270" y="1766"/>
                  <a:pt x="533" y="2408"/>
                  <a:pt x="802" y="3017"/>
                </a:cubicBezTo>
                <a:cubicBezTo>
                  <a:pt x="845" y="3098"/>
                  <a:pt x="906" y="3132"/>
                  <a:pt x="971" y="3132"/>
                </a:cubicBezTo>
                <a:cubicBezTo>
                  <a:pt x="1033" y="3132"/>
                  <a:pt x="1098" y="3100"/>
                  <a:pt x="1149" y="3049"/>
                </a:cubicBezTo>
                <a:cubicBezTo>
                  <a:pt x="1848" y="2857"/>
                  <a:pt x="2650" y="2324"/>
                  <a:pt x="2329" y="1497"/>
                </a:cubicBezTo>
                <a:cubicBezTo>
                  <a:pt x="2193" y="1204"/>
                  <a:pt x="1961" y="1081"/>
                  <a:pt x="1699" y="1081"/>
                </a:cubicBezTo>
                <a:cubicBezTo>
                  <a:pt x="1651" y="1081"/>
                  <a:pt x="1602" y="1085"/>
                  <a:pt x="1553" y="1093"/>
                </a:cubicBezTo>
                <a:cubicBezTo>
                  <a:pt x="1655" y="856"/>
                  <a:pt x="1655" y="561"/>
                  <a:pt x="1469" y="291"/>
                </a:cubicBezTo>
                <a:cubicBezTo>
                  <a:pt x="1323" y="85"/>
                  <a:pt x="1141" y="1"/>
                  <a:pt x="95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20" name="Google Shape;1820;p9"/>
          <p:cNvGrpSpPr/>
          <p:nvPr/>
        </p:nvGrpSpPr>
        <p:grpSpPr>
          <a:xfrm>
            <a:off x="8070946" y="3069630"/>
            <a:ext cx="1606980" cy="2271789"/>
            <a:chOff x="581498" y="885400"/>
            <a:chExt cx="494516" cy="699098"/>
          </a:xfrm>
        </p:grpSpPr>
        <p:sp>
          <p:nvSpPr>
            <p:cNvPr id="1821" name="Google Shape;1821;p9"/>
            <p:cNvSpPr/>
            <p:nvPr/>
          </p:nvSpPr>
          <p:spPr>
            <a:xfrm>
              <a:off x="581498" y="1128852"/>
              <a:ext cx="494516" cy="455646"/>
            </a:xfrm>
            <a:custGeom>
              <a:avLst/>
              <a:gdLst/>
              <a:ahLst/>
              <a:cxnLst/>
              <a:rect l="l" t="t" r="r" b="b"/>
              <a:pathLst>
                <a:path w="14974" h="13797" extrusionOk="0">
                  <a:moveTo>
                    <a:pt x="8230" y="1"/>
                  </a:moveTo>
                  <a:cubicBezTo>
                    <a:pt x="6711" y="1"/>
                    <a:pt x="5230" y="620"/>
                    <a:pt x="4526" y="1934"/>
                  </a:cubicBezTo>
                  <a:cubicBezTo>
                    <a:pt x="3559" y="3725"/>
                    <a:pt x="4156" y="6262"/>
                    <a:pt x="2663" y="7605"/>
                  </a:cubicBezTo>
                  <a:cubicBezTo>
                    <a:pt x="2114" y="8053"/>
                    <a:pt x="1416" y="8298"/>
                    <a:pt x="944" y="8823"/>
                  </a:cubicBezTo>
                  <a:cubicBezTo>
                    <a:pt x="1" y="9868"/>
                    <a:pt x="496" y="11635"/>
                    <a:pt x="1589" y="12506"/>
                  </a:cubicBezTo>
                  <a:cubicBezTo>
                    <a:pt x="2657" y="13378"/>
                    <a:pt x="4048" y="13797"/>
                    <a:pt x="5410" y="13797"/>
                  </a:cubicBezTo>
                  <a:cubicBezTo>
                    <a:pt x="5447" y="13797"/>
                    <a:pt x="5485" y="13797"/>
                    <a:pt x="5523" y="13796"/>
                  </a:cubicBezTo>
                  <a:cubicBezTo>
                    <a:pt x="8508" y="13796"/>
                    <a:pt x="12908" y="11581"/>
                    <a:pt x="13952" y="8548"/>
                  </a:cubicBezTo>
                  <a:cubicBezTo>
                    <a:pt x="14973" y="5516"/>
                    <a:pt x="13409" y="1832"/>
                    <a:pt x="10520" y="489"/>
                  </a:cubicBezTo>
                  <a:cubicBezTo>
                    <a:pt x="9815" y="167"/>
                    <a:pt x="9017" y="1"/>
                    <a:pt x="82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9"/>
            <p:cNvSpPr/>
            <p:nvPr/>
          </p:nvSpPr>
          <p:spPr>
            <a:xfrm>
              <a:off x="614525" y="1030275"/>
              <a:ext cx="49875" cy="37575"/>
            </a:xfrm>
            <a:custGeom>
              <a:avLst/>
              <a:gdLst/>
              <a:ahLst/>
              <a:cxnLst/>
              <a:rect l="l" t="t" r="r" b="b"/>
              <a:pathLst>
                <a:path w="1995" h="1503" extrusionOk="0">
                  <a:moveTo>
                    <a:pt x="1101" y="0"/>
                  </a:moveTo>
                  <a:cubicBezTo>
                    <a:pt x="889" y="0"/>
                    <a:pt x="671" y="112"/>
                    <a:pt x="424" y="277"/>
                  </a:cubicBezTo>
                  <a:cubicBezTo>
                    <a:pt x="251" y="378"/>
                    <a:pt x="102" y="528"/>
                    <a:pt x="54" y="725"/>
                  </a:cubicBezTo>
                  <a:cubicBezTo>
                    <a:pt x="0" y="952"/>
                    <a:pt x="102" y="1196"/>
                    <a:pt x="275" y="1346"/>
                  </a:cubicBezTo>
                  <a:cubicBezTo>
                    <a:pt x="441" y="1448"/>
                    <a:pt x="619" y="1503"/>
                    <a:pt x="803" y="1503"/>
                  </a:cubicBezTo>
                  <a:cubicBezTo>
                    <a:pt x="844" y="1503"/>
                    <a:pt x="885" y="1500"/>
                    <a:pt x="926" y="1495"/>
                  </a:cubicBezTo>
                  <a:cubicBezTo>
                    <a:pt x="1170" y="1471"/>
                    <a:pt x="1373" y="1375"/>
                    <a:pt x="1570" y="1274"/>
                  </a:cubicBezTo>
                  <a:cubicBezTo>
                    <a:pt x="1720" y="1196"/>
                    <a:pt x="1869" y="1101"/>
                    <a:pt x="1917" y="952"/>
                  </a:cubicBezTo>
                  <a:cubicBezTo>
                    <a:pt x="1994" y="701"/>
                    <a:pt x="1821" y="450"/>
                    <a:pt x="1618" y="253"/>
                  </a:cubicBezTo>
                  <a:cubicBezTo>
                    <a:pt x="1442" y="74"/>
                    <a:pt x="1273" y="0"/>
                    <a:pt x="11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9"/>
            <p:cNvSpPr/>
            <p:nvPr/>
          </p:nvSpPr>
          <p:spPr>
            <a:xfrm>
              <a:off x="664125" y="1106700"/>
              <a:ext cx="54900" cy="43925"/>
            </a:xfrm>
            <a:custGeom>
              <a:avLst/>
              <a:gdLst/>
              <a:ahLst/>
              <a:cxnLst/>
              <a:rect l="l" t="t" r="r" b="b"/>
              <a:pathLst>
                <a:path w="2196" h="1757" extrusionOk="0">
                  <a:moveTo>
                    <a:pt x="1120" y="0"/>
                  </a:moveTo>
                  <a:cubicBezTo>
                    <a:pt x="570" y="0"/>
                    <a:pt x="1" y="313"/>
                    <a:pt x="34" y="903"/>
                  </a:cubicBezTo>
                  <a:cubicBezTo>
                    <a:pt x="58" y="1303"/>
                    <a:pt x="380" y="1650"/>
                    <a:pt x="780" y="1721"/>
                  </a:cubicBezTo>
                  <a:cubicBezTo>
                    <a:pt x="867" y="1745"/>
                    <a:pt x="956" y="1756"/>
                    <a:pt x="1045" y="1756"/>
                  </a:cubicBezTo>
                  <a:cubicBezTo>
                    <a:pt x="1340" y="1756"/>
                    <a:pt x="1638" y="1633"/>
                    <a:pt x="1849" y="1423"/>
                  </a:cubicBezTo>
                  <a:cubicBezTo>
                    <a:pt x="2046" y="1226"/>
                    <a:pt x="2195" y="951"/>
                    <a:pt x="2147" y="706"/>
                  </a:cubicBezTo>
                  <a:cubicBezTo>
                    <a:pt x="2100" y="480"/>
                    <a:pt x="1950" y="306"/>
                    <a:pt x="1777" y="181"/>
                  </a:cubicBezTo>
                  <a:cubicBezTo>
                    <a:pt x="1596" y="60"/>
                    <a:pt x="1360" y="0"/>
                    <a:pt x="11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9"/>
            <p:cNvSpPr/>
            <p:nvPr/>
          </p:nvSpPr>
          <p:spPr>
            <a:xfrm>
              <a:off x="729600" y="1159650"/>
              <a:ext cx="61050" cy="52400"/>
            </a:xfrm>
            <a:custGeom>
              <a:avLst/>
              <a:gdLst/>
              <a:ahLst/>
              <a:cxnLst/>
              <a:rect l="l" t="t" r="r" b="b"/>
              <a:pathLst>
                <a:path w="2442" h="2096" extrusionOk="0">
                  <a:moveTo>
                    <a:pt x="1313" y="0"/>
                  </a:moveTo>
                  <a:cubicBezTo>
                    <a:pt x="721" y="0"/>
                    <a:pt x="122" y="435"/>
                    <a:pt x="54" y="1072"/>
                  </a:cubicBezTo>
                  <a:cubicBezTo>
                    <a:pt x="0" y="1543"/>
                    <a:pt x="376" y="2045"/>
                    <a:pt x="824" y="2093"/>
                  </a:cubicBezTo>
                  <a:cubicBezTo>
                    <a:pt x="849" y="2095"/>
                    <a:pt x="874" y="2096"/>
                    <a:pt x="898" y="2096"/>
                  </a:cubicBezTo>
                  <a:cubicBezTo>
                    <a:pt x="1168" y="2096"/>
                    <a:pt x="1417" y="1981"/>
                    <a:pt x="1642" y="1872"/>
                  </a:cubicBezTo>
                  <a:cubicBezTo>
                    <a:pt x="1940" y="1693"/>
                    <a:pt x="2239" y="1472"/>
                    <a:pt x="2340" y="1149"/>
                  </a:cubicBezTo>
                  <a:cubicBezTo>
                    <a:pt x="2442" y="797"/>
                    <a:pt x="2263" y="427"/>
                    <a:pt x="1994" y="230"/>
                  </a:cubicBezTo>
                  <a:cubicBezTo>
                    <a:pt x="1792" y="72"/>
                    <a:pt x="1554" y="0"/>
                    <a:pt x="13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9"/>
            <p:cNvSpPr/>
            <p:nvPr/>
          </p:nvSpPr>
          <p:spPr>
            <a:xfrm>
              <a:off x="808625" y="1045575"/>
              <a:ext cx="67850" cy="50050"/>
            </a:xfrm>
            <a:custGeom>
              <a:avLst/>
              <a:gdLst/>
              <a:ahLst/>
              <a:cxnLst/>
              <a:rect l="l" t="t" r="r" b="b"/>
              <a:pathLst>
                <a:path w="2714" h="2002" extrusionOk="0">
                  <a:moveTo>
                    <a:pt x="1579" y="0"/>
                  </a:moveTo>
                  <a:cubicBezTo>
                    <a:pt x="885" y="0"/>
                    <a:pt x="1" y="530"/>
                    <a:pt x="176" y="1283"/>
                  </a:cubicBezTo>
                  <a:cubicBezTo>
                    <a:pt x="272" y="1659"/>
                    <a:pt x="624" y="1928"/>
                    <a:pt x="994" y="1981"/>
                  </a:cubicBezTo>
                  <a:cubicBezTo>
                    <a:pt x="1067" y="1995"/>
                    <a:pt x="1140" y="2002"/>
                    <a:pt x="1212" y="2002"/>
                  </a:cubicBezTo>
                  <a:cubicBezTo>
                    <a:pt x="1512" y="2002"/>
                    <a:pt x="1803" y="1889"/>
                    <a:pt x="2063" y="1731"/>
                  </a:cubicBezTo>
                  <a:cubicBezTo>
                    <a:pt x="2290" y="1581"/>
                    <a:pt x="2510" y="1384"/>
                    <a:pt x="2588" y="1110"/>
                  </a:cubicBezTo>
                  <a:cubicBezTo>
                    <a:pt x="2713" y="662"/>
                    <a:pt x="2337" y="166"/>
                    <a:pt x="1890" y="41"/>
                  </a:cubicBezTo>
                  <a:cubicBezTo>
                    <a:pt x="1794" y="13"/>
                    <a:pt x="1689" y="0"/>
                    <a:pt x="15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9"/>
            <p:cNvSpPr/>
            <p:nvPr/>
          </p:nvSpPr>
          <p:spPr>
            <a:xfrm>
              <a:off x="728400" y="1013500"/>
              <a:ext cx="62850" cy="56125"/>
            </a:xfrm>
            <a:custGeom>
              <a:avLst/>
              <a:gdLst/>
              <a:ahLst/>
              <a:cxnLst/>
              <a:rect l="l" t="t" r="r" b="b"/>
              <a:pathLst>
                <a:path w="2514" h="2245" extrusionOk="0">
                  <a:moveTo>
                    <a:pt x="1471" y="1"/>
                  </a:moveTo>
                  <a:cubicBezTo>
                    <a:pt x="990" y="1"/>
                    <a:pt x="538" y="380"/>
                    <a:pt x="251" y="727"/>
                  </a:cubicBezTo>
                  <a:cubicBezTo>
                    <a:pt x="102" y="924"/>
                    <a:pt x="0" y="1151"/>
                    <a:pt x="24" y="1372"/>
                  </a:cubicBezTo>
                  <a:cubicBezTo>
                    <a:pt x="48" y="1646"/>
                    <a:pt x="251" y="1897"/>
                    <a:pt x="472" y="2017"/>
                  </a:cubicBezTo>
                  <a:cubicBezTo>
                    <a:pt x="698" y="2167"/>
                    <a:pt x="959" y="2245"/>
                    <a:pt x="1217" y="2245"/>
                  </a:cubicBezTo>
                  <a:cubicBezTo>
                    <a:pt x="1387" y="2245"/>
                    <a:pt x="1557" y="2211"/>
                    <a:pt x="1714" y="2142"/>
                  </a:cubicBezTo>
                  <a:cubicBezTo>
                    <a:pt x="2114" y="1993"/>
                    <a:pt x="2412" y="1599"/>
                    <a:pt x="2460" y="1175"/>
                  </a:cubicBezTo>
                  <a:cubicBezTo>
                    <a:pt x="2514" y="751"/>
                    <a:pt x="2263" y="303"/>
                    <a:pt x="1893" y="106"/>
                  </a:cubicBezTo>
                  <a:cubicBezTo>
                    <a:pt x="1752" y="32"/>
                    <a:pt x="1610" y="1"/>
                    <a:pt x="14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9"/>
            <p:cNvSpPr/>
            <p:nvPr/>
          </p:nvSpPr>
          <p:spPr>
            <a:xfrm>
              <a:off x="855950" y="1134200"/>
              <a:ext cx="61575" cy="58450"/>
            </a:xfrm>
            <a:custGeom>
              <a:avLst/>
              <a:gdLst/>
              <a:ahLst/>
              <a:cxnLst/>
              <a:rect l="l" t="t" r="r" b="b"/>
              <a:pathLst>
                <a:path w="2463" h="2338" extrusionOk="0">
                  <a:moveTo>
                    <a:pt x="1398" y="1"/>
                  </a:moveTo>
                  <a:cubicBezTo>
                    <a:pt x="693" y="1"/>
                    <a:pt x="0" y="806"/>
                    <a:pt x="20" y="1469"/>
                  </a:cubicBezTo>
                  <a:cubicBezTo>
                    <a:pt x="20" y="1845"/>
                    <a:pt x="271" y="2215"/>
                    <a:pt x="641" y="2317"/>
                  </a:cubicBezTo>
                  <a:cubicBezTo>
                    <a:pt x="701" y="2331"/>
                    <a:pt x="760" y="2337"/>
                    <a:pt x="820" y="2337"/>
                  </a:cubicBezTo>
                  <a:cubicBezTo>
                    <a:pt x="1058" y="2337"/>
                    <a:pt x="1293" y="2233"/>
                    <a:pt x="1513" y="2114"/>
                  </a:cubicBezTo>
                  <a:cubicBezTo>
                    <a:pt x="1835" y="1941"/>
                    <a:pt x="2164" y="1696"/>
                    <a:pt x="2283" y="1344"/>
                  </a:cubicBezTo>
                  <a:cubicBezTo>
                    <a:pt x="2462" y="872"/>
                    <a:pt x="2235" y="323"/>
                    <a:pt x="1811" y="102"/>
                  </a:cubicBezTo>
                  <a:cubicBezTo>
                    <a:pt x="1677" y="32"/>
                    <a:pt x="1537" y="1"/>
                    <a:pt x="13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9"/>
            <p:cNvSpPr/>
            <p:nvPr/>
          </p:nvSpPr>
          <p:spPr>
            <a:xfrm>
              <a:off x="678100" y="945525"/>
              <a:ext cx="36600" cy="31150"/>
            </a:xfrm>
            <a:custGeom>
              <a:avLst/>
              <a:gdLst/>
              <a:ahLst/>
              <a:cxnLst/>
              <a:rect l="l" t="t" r="r" b="b"/>
              <a:pathLst>
                <a:path w="1464" h="1246" extrusionOk="0">
                  <a:moveTo>
                    <a:pt x="597" y="0"/>
                  </a:moveTo>
                  <a:cubicBezTo>
                    <a:pt x="290" y="0"/>
                    <a:pt x="1" y="254"/>
                    <a:pt x="48" y="586"/>
                  </a:cubicBezTo>
                  <a:cubicBezTo>
                    <a:pt x="72" y="783"/>
                    <a:pt x="221" y="957"/>
                    <a:pt x="371" y="1058"/>
                  </a:cubicBezTo>
                  <a:cubicBezTo>
                    <a:pt x="508" y="1176"/>
                    <a:pt x="694" y="1246"/>
                    <a:pt x="887" y="1246"/>
                  </a:cubicBezTo>
                  <a:cubicBezTo>
                    <a:pt x="937" y="1246"/>
                    <a:pt x="988" y="1241"/>
                    <a:pt x="1039" y="1231"/>
                  </a:cubicBezTo>
                  <a:cubicBezTo>
                    <a:pt x="1266" y="1154"/>
                    <a:pt x="1463" y="957"/>
                    <a:pt x="1439" y="706"/>
                  </a:cubicBezTo>
                  <a:cubicBezTo>
                    <a:pt x="1439" y="509"/>
                    <a:pt x="1266" y="336"/>
                    <a:pt x="1093" y="210"/>
                  </a:cubicBezTo>
                  <a:cubicBezTo>
                    <a:pt x="991" y="109"/>
                    <a:pt x="866" y="37"/>
                    <a:pt x="717" y="13"/>
                  </a:cubicBezTo>
                  <a:cubicBezTo>
                    <a:pt x="677" y="4"/>
                    <a:pt x="637" y="0"/>
                    <a:pt x="5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9"/>
            <p:cNvSpPr/>
            <p:nvPr/>
          </p:nvSpPr>
          <p:spPr>
            <a:xfrm>
              <a:off x="732125" y="885400"/>
              <a:ext cx="74650" cy="54550"/>
            </a:xfrm>
            <a:custGeom>
              <a:avLst/>
              <a:gdLst/>
              <a:ahLst/>
              <a:cxnLst/>
              <a:rect l="l" t="t" r="r" b="b"/>
              <a:pathLst>
                <a:path w="2986" h="2182" extrusionOk="0">
                  <a:moveTo>
                    <a:pt x="1944" y="1"/>
                  </a:moveTo>
                  <a:cubicBezTo>
                    <a:pt x="1909" y="1"/>
                    <a:pt x="1874" y="3"/>
                    <a:pt x="1839" y="6"/>
                  </a:cubicBezTo>
                  <a:cubicBezTo>
                    <a:pt x="1021" y="102"/>
                    <a:pt x="1" y="1123"/>
                    <a:pt x="795" y="1893"/>
                  </a:cubicBezTo>
                  <a:cubicBezTo>
                    <a:pt x="978" y="2096"/>
                    <a:pt x="1255" y="2181"/>
                    <a:pt x="1541" y="2181"/>
                  </a:cubicBezTo>
                  <a:cubicBezTo>
                    <a:pt x="1609" y="2181"/>
                    <a:pt x="1676" y="2177"/>
                    <a:pt x="1744" y="2168"/>
                  </a:cubicBezTo>
                  <a:cubicBezTo>
                    <a:pt x="2066" y="2096"/>
                    <a:pt x="2388" y="1893"/>
                    <a:pt x="2609" y="1648"/>
                  </a:cubicBezTo>
                  <a:cubicBezTo>
                    <a:pt x="2812" y="1397"/>
                    <a:pt x="2985" y="1075"/>
                    <a:pt x="2938" y="753"/>
                  </a:cubicBezTo>
                  <a:cubicBezTo>
                    <a:pt x="2888" y="310"/>
                    <a:pt x="2392" y="1"/>
                    <a:pt x="19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9"/>
            <p:cNvSpPr/>
            <p:nvPr/>
          </p:nvSpPr>
          <p:spPr>
            <a:xfrm>
              <a:off x="799275" y="1138525"/>
              <a:ext cx="27350" cy="22400"/>
            </a:xfrm>
            <a:custGeom>
              <a:avLst/>
              <a:gdLst/>
              <a:ahLst/>
              <a:cxnLst/>
              <a:rect l="l" t="t" r="r" b="b"/>
              <a:pathLst>
                <a:path w="1094" h="896" extrusionOk="0">
                  <a:moveTo>
                    <a:pt x="550" y="1"/>
                  </a:moveTo>
                  <a:cubicBezTo>
                    <a:pt x="473" y="1"/>
                    <a:pt x="401" y="1"/>
                    <a:pt x="299" y="54"/>
                  </a:cubicBezTo>
                  <a:cubicBezTo>
                    <a:pt x="102" y="150"/>
                    <a:pt x="1" y="478"/>
                    <a:pt x="126" y="675"/>
                  </a:cubicBezTo>
                  <a:cubicBezTo>
                    <a:pt x="198" y="800"/>
                    <a:pt x="347" y="872"/>
                    <a:pt x="496" y="896"/>
                  </a:cubicBezTo>
                  <a:cubicBezTo>
                    <a:pt x="646" y="896"/>
                    <a:pt x="795" y="824"/>
                    <a:pt x="896" y="723"/>
                  </a:cubicBezTo>
                  <a:cubicBezTo>
                    <a:pt x="1022" y="597"/>
                    <a:pt x="1093" y="448"/>
                    <a:pt x="1046" y="275"/>
                  </a:cubicBezTo>
                  <a:cubicBezTo>
                    <a:pt x="998" y="78"/>
                    <a:pt x="771" y="1"/>
                    <a:pt x="5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9"/>
            <p:cNvSpPr/>
            <p:nvPr/>
          </p:nvSpPr>
          <p:spPr>
            <a:xfrm>
              <a:off x="829725" y="948875"/>
              <a:ext cx="43025" cy="29425"/>
            </a:xfrm>
            <a:custGeom>
              <a:avLst/>
              <a:gdLst/>
              <a:ahLst/>
              <a:cxnLst/>
              <a:rect l="l" t="t" r="r" b="b"/>
              <a:pathLst>
                <a:path w="1721" h="1177" extrusionOk="0">
                  <a:moveTo>
                    <a:pt x="1025" y="0"/>
                  </a:moveTo>
                  <a:cubicBezTo>
                    <a:pt x="998" y="0"/>
                    <a:pt x="971" y="2"/>
                    <a:pt x="944" y="5"/>
                  </a:cubicBezTo>
                  <a:cubicBezTo>
                    <a:pt x="747" y="29"/>
                    <a:pt x="550" y="100"/>
                    <a:pt x="401" y="249"/>
                  </a:cubicBezTo>
                  <a:cubicBezTo>
                    <a:pt x="1" y="673"/>
                    <a:pt x="347" y="1097"/>
                    <a:pt x="849" y="1169"/>
                  </a:cubicBezTo>
                  <a:cubicBezTo>
                    <a:pt x="887" y="1174"/>
                    <a:pt x="926" y="1177"/>
                    <a:pt x="965" y="1177"/>
                  </a:cubicBezTo>
                  <a:cubicBezTo>
                    <a:pt x="1153" y="1177"/>
                    <a:pt x="1350" y="1115"/>
                    <a:pt x="1493" y="972"/>
                  </a:cubicBezTo>
                  <a:cubicBezTo>
                    <a:pt x="1643" y="823"/>
                    <a:pt x="1720" y="548"/>
                    <a:pt x="1619" y="327"/>
                  </a:cubicBezTo>
                  <a:cubicBezTo>
                    <a:pt x="1506" y="122"/>
                    <a:pt x="1271" y="0"/>
                    <a:pt x="102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32" name="Google Shape;1832;p9"/>
          <p:cNvGrpSpPr/>
          <p:nvPr/>
        </p:nvGrpSpPr>
        <p:grpSpPr>
          <a:xfrm>
            <a:off x="8106339" y="4021869"/>
            <a:ext cx="1210840" cy="1568321"/>
            <a:chOff x="5879975" y="3227400"/>
            <a:chExt cx="234350" cy="303550"/>
          </a:xfrm>
        </p:grpSpPr>
        <p:sp>
          <p:nvSpPr>
            <p:cNvPr id="1833" name="Google Shape;1833;p9"/>
            <p:cNvSpPr/>
            <p:nvPr/>
          </p:nvSpPr>
          <p:spPr>
            <a:xfrm>
              <a:off x="5879975" y="3227400"/>
              <a:ext cx="234350" cy="298525"/>
            </a:xfrm>
            <a:custGeom>
              <a:avLst/>
              <a:gdLst/>
              <a:ahLst/>
              <a:cxnLst/>
              <a:rect l="l" t="t" r="r" b="b"/>
              <a:pathLst>
                <a:path w="9374" h="11941" extrusionOk="0">
                  <a:moveTo>
                    <a:pt x="1" y="0"/>
                  </a:moveTo>
                  <a:lnTo>
                    <a:pt x="1" y="0"/>
                  </a:lnTo>
                  <a:cubicBezTo>
                    <a:pt x="299" y="1248"/>
                    <a:pt x="795" y="2562"/>
                    <a:pt x="1195" y="3809"/>
                  </a:cubicBezTo>
                  <a:cubicBezTo>
                    <a:pt x="1911" y="6221"/>
                    <a:pt x="3953" y="7117"/>
                    <a:pt x="5744" y="8609"/>
                  </a:cubicBezTo>
                  <a:cubicBezTo>
                    <a:pt x="6568" y="9254"/>
                    <a:pt x="7338" y="9851"/>
                    <a:pt x="8084" y="10573"/>
                  </a:cubicBezTo>
                  <a:cubicBezTo>
                    <a:pt x="8486" y="10953"/>
                    <a:pt x="8786" y="11473"/>
                    <a:pt x="9219" y="11792"/>
                  </a:cubicBezTo>
                  <a:lnTo>
                    <a:pt x="9219" y="11792"/>
                  </a:lnTo>
                  <a:cubicBezTo>
                    <a:pt x="9125" y="11628"/>
                    <a:pt x="9004" y="11372"/>
                    <a:pt x="8956" y="11218"/>
                  </a:cubicBezTo>
                  <a:cubicBezTo>
                    <a:pt x="8257" y="9254"/>
                    <a:pt x="8179" y="7218"/>
                    <a:pt x="7338" y="5248"/>
                  </a:cubicBezTo>
                  <a:cubicBezTo>
                    <a:pt x="5971" y="2066"/>
                    <a:pt x="2807" y="1368"/>
                    <a:pt x="1" y="0"/>
                  </a:cubicBezTo>
                  <a:close/>
                  <a:moveTo>
                    <a:pt x="9219" y="11792"/>
                  </a:moveTo>
                  <a:cubicBezTo>
                    <a:pt x="9264" y="11869"/>
                    <a:pt x="9303" y="11925"/>
                    <a:pt x="9326" y="11940"/>
                  </a:cubicBezTo>
                  <a:lnTo>
                    <a:pt x="9373" y="11893"/>
                  </a:lnTo>
                  <a:cubicBezTo>
                    <a:pt x="9320" y="11862"/>
                    <a:pt x="9269" y="11828"/>
                    <a:pt x="9219" y="1179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9"/>
            <p:cNvSpPr/>
            <p:nvPr/>
          </p:nvSpPr>
          <p:spPr>
            <a:xfrm>
              <a:off x="5909075" y="3265200"/>
              <a:ext cx="204300" cy="265750"/>
            </a:xfrm>
            <a:custGeom>
              <a:avLst/>
              <a:gdLst/>
              <a:ahLst/>
              <a:cxnLst/>
              <a:rect l="l" t="t" r="r" b="b"/>
              <a:pathLst>
                <a:path w="8172" h="10630" extrusionOk="0">
                  <a:moveTo>
                    <a:pt x="152" y="1"/>
                  </a:moveTo>
                  <a:cubicBezTo>
                    <a:pt x="70" y="1"/>
                    <a:pt x="1" y="106"/>
                    <a:pt x="78" y="184"/>
                  </a:cubicBezTo>
                  <a:cubicBezTo>
                    <a:pt x="1523" y="1772"/>
                    <a:pt x="3111" y="3240"/>
                    <a:pt x="4580" y="4834"/>
                  </a:cubicBezTo>
                  <a:cubicBezTo>
                    <a:pt x="6048" y="6452"/>
                    <a:pt x="6968" y="8637"/>
                    <a:pt x="7941" y="10578"/>
                  </a:cubicBezTo>
                  <a:cubicBezTo>
                    <a:pt x="7962" y="10614"/>
                    <a:pt x="7991" y="10629"/>
                    <a:pt x="8022" y="10629"/>
                  </a:cubicBezTo>
                  <a:cubicBezTo>
                    <a:pt x="8095" y="10629"/>
                    <a:pt x="8172" y="10541"/>
                    <a:pt x="8138" y="10452"/>
                  </a:cubicBezTo>
                  <a:cubicBezTo>
                    <a:pt x="7195" y="8590"/>
                    <a:pt x="6269" y="6524"/>
                    <a:pt x="4926" y="4906"/>
                  </a:cubicBezTo>
                  <a:cubicBezTo>
                    <a:pt x="3463" y="3169"/>
                    <a:pt x="1744" y="1700"/>
                    <a:pt x="228" y="35"/>
                  </a:cubicBezTo>
                  <a:cubicBezTo>
                    <a:pt x="204" y="11"/>
                    <a:pt x="177" y="1"/>
                    <a:pt x="1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9"/>
            <p:cNvSpPr/>
            <p:nvPr/>
          </p:nvSpPr>
          <p:spPr>
            <a:xfrm>
              <a:off x="5914450" y="3282500"/>
              <a:ext cx="63175" cy="51225"/>
            </a:xfrm>
            <a:custGeom>
              <a:avLst/>
              <a:gdLst/>
              <a:ahLst/>
              <a:cxnLst/>
              <a:rect l="l" t="t" r="r" b="b"/>
              <a:pathLst>
                <a:path w="2527" h="2049" extrusionOk="0">
                  <a:moveTo>
                    <a:pt x="2413" y="1"/>
                  </a:moveTo>
                  <a:cubicBezTo>
                    <a:pt x="2356" y="1"/>
                    <a:pt x="2299" y="38"/>
                    <a:pt x="2299" y="113"/>
                  </a:cubicBezTo>
                  <a:lnTo>
                    <a:pt x="2299" y="1775"/>
                  </a:lnTo>
                  <a:lnTo>
                    <a:pt x="2299" y="1775"/>
                  </a:lnTo>
                  <a:cubicBezTo>
                    <a:pt x="1623" y="1446"/>
                    <a:pt x="925" y="1219"/>
                    <a:pt x="186" y="1080"/>
                  </a:cubicBezTo>
                  <a:cubicBezTo>
                    <a:pt x="171" y="1075"/>
                    <a:pt x="158" y="1073"/>
                    <a:pt x="145" y="1073"/>
                  </a:cubicBezTo>
                  <a:cubicBezTo>
                    <a:pt x="29" y="1073"/>
                    <a:pt x="1" y="1256"/>
                    <a:pt x="114" y="1283"/>
                  </a:cubicBezTo>
                  <a:cubicBezTo>
                    <a:pt x="908" y="1456"/>
                    <a:pt x="1631" y="1677"/>
                    <a:pt x="2353" y="2029"/>
                  </a:cubicBezTo>
                  <a:cubicBezTo>
                    <a:pt x="2373" y="2042"/>
                    <a:pt x="2395" y="2048"/>
                    <a:pt x="2416" y="2048"/>
                  </a:cubicBezTo>
                  <a:cubicBezTo>
                    <a:pt x="2473" y="2048"/>
                    <a:pt x="2526" y="2008"/>
                    <a:pt x="2526" y="1952"/>
                  </a:cubicBezTo>
                  <a:lnTo>
                    <a:pt x="2526" y="113"/>
                  </a:lnTo>
                  <a:cubicBezTo>
                    <a:pt x="2526" y="38"/>
                    <a:pt x="2469" y="1"/>
                    <a:pt x="2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9"/>
            <p:cNvSpPr/>
            <p:nvPr/>
          </p:nvSpPr>
          <p:spPr>
            <a:xfrm>
              <a:off x="5942675" y="3326500"/>
              <a:ext cx="84625" cy="57200"/>
            </a:xfrm>
            <a:custGeom>
              <a:avLst/>
              <a:gdLst/>
              <a:ahLst/>
              <a:cxnLst/>
              <a:rect l="l" t="t" r="r" b="b"/>
              <a:pathLst>
                <a:path w="3385" h="2288" extrusionOk="0">
                  <a:moveTo>
                    <a:pt x="3286" y="0"/>
                  </a:moveTo>
                  <a:cubicBezTo>
                    <a:pt x="3237" y="0"/>
                    <a:pt x="3188" y="30"/>
                    <a:pt x="3188" y="90"/>
                  </a:cubicBezTo>
                  <a:cubicBezTo>
                    <a:pt x="3166" y="728"/>
                    <a:pt x="3080" y="1366"/>
                    <a:pt x="3047" y="1999"/>
                  </a:cubicBezTo>
                  <a:lnTo>
                    <a:pt x="3047" y="1999"/>
                  </a:lnTo>
                  <a:cubicBezTo>
                    <a:pt x="2144" y="1555"/>
                    <a:pt x="1132" y="1332"/>
                    <a:pt x="125" y="1236"/>
                  </a:cubicBezTo>
                  <a:cubicBezTo>
                    <a:pt x="119" y="1235"/>
                    <a:pt x="113" y="1234"/>
                    <a:pt x="107" y="1234"/>
                  </a:cubicBezTo>
                  <a:cubicBezTo>
                    <a:pt x="0" y="1234"/>
                    <a:pt x="6" y="1433"/>
                    <a:pt x="125" y="1433"/>
                  </a:cubicBezTo>
                  <a:cubicBezTo>
                    <a:pt x="1146" y="1535"/>
                    <a:pt x="2191" y="1785"/>
                    <a:pt x="3110" y="2281"/>
                  </a:cubicBezTo>
                  <a:cubicBezTo>
                    <a:pt x="3120" y="2285"/>
                    <a:pt x="3131" y="2287"/>
                    <a:pt x="3142" y="2287"/>
                  </a:cubicBezTo>
                  <a:cubicBezTo>
                    <a:pt x="3195" y="2287"/>
                    <a:pt x="3260" y="2243"/>
                    <a:pt x="3260" y="2179"/>
                  </a:cubicBezTo>
                  <a:cubicBezTo>
                    <a:pt x="3284" y="1487"/>
                    <a:pt x="3385" y="788"/>
                    <a:pt x="3385" y="90"/>
                  </a:cubicBezTo>
                  <a:cubicBezTo>
                    <a:pt x="3385" y="30"/>
                    <a:pt x="3336" y="0"/>
                    <a:pt x="32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9"/>
            <p:cNvSpPr/>
            <p:nvPr/>
          </p:nvSpPr>
          <p:spPr>
            <a:xfrm>
              <a:off x="5999550" y="3375200"/>
              <a:ext cx="62300" cy="52075"/>
            </a:xfrm>
            <a:custGeom>
              <a:avLst/>
              <a:gdLst/>
              <a:ahLst/>
              <a:cxnLst/>
              <a:rect l="l" t="t" r="r" b="b"/>
              <a:pathLst>
                <a:path w="2492" h="2083" extrusionOk="0">
                  <a:moveTo>
                    <a:pt x="2363" y="1"/>
                  </a:moveTo>
                  <a:cubicBezTo>
                    <a:pt x="2325" y="1"/>
                    <a:pt x="2289" y="24"/>
                    <a:pt x="2280" y="82"/>
                  </a:cubicBezTo>
                  <a:cubicBezTo>
                    <a:pt x="2164" y="665"/>
                    <a:pt x="2176" y="1263"/>
                    <a:pt x="2178" y="1842"/>
                  </a:cubicBezTo>
                  <a:lnTo>
                    <a:pt x="2178" y="1842"/>
                  </a:lnTo>
                  <a:cubicBezTo>
                    <a:pt x="1501" y="1672"/>
                    <a:pt x="849" y="1442"/>
                    <a:pt x="191" y="1228"/>
                  </a:cubicBezTo>
                  <a:cubicBezTo>
                    <a:pt x="182" y="1227"/>
                    <a:pt x="174" y="1226"/>
                    <a:pt x="166" y="1226"/>
                  </a:cubicBezTo>
                  <a:cubicBezTo>
                    <a:pt x="37" y="1226"/>
                    <a:pt x="0" y="1405"/>
                    <a:pt x="113" y="1455"/>
                  </a:cubicBezTo>
                  <a:cubicBezTo>
                    <a:pt x="835" y="1652"/>
                    <a:pt x="1534" y="1903"/>
                    <a:pt x="2256" y="2076"/>
                  </a:cubicBezTo>
                  <a:cubicBezTo>
                    <a:pt x="2269" y="2080"/>
                    <a:pt x="2282" y="2082"/>
                    <a:pt x="2294" y="2082"/>
                  </a:cubicBezTo>
                  <a:cubicBezTo>
                    <a:pt x="2353" y="2082"/>
                    <a:pt x="2405" y="2039"/>
                    <a:pt x="2405" y="1975"/>
                  </a:cubicBezTo>
                  <a:cubicBezTo>
                    <a:pt x="2382" y="1354"/>
                    <a:pt x="2352" y="757"/>
                    <a:pt x="2477" y="136"/>
                  </a:cubicBezTo>
                  <a:cubicBezTo>
                    <a:pt x="2492" y="59"/>
                    <a:pt x="2424" y="1"/>
                    <a:pt x="23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9"/>
            <p:cNvSpPr/>
            <p:nvPr/>
          </p:nvSpPr>
          <p:spPr>
            <a:xfrm>
              <a:off x="5999375" y="3323825"/>
              <a:ext cx="8675" cy="6875"/>
            </a:xfrm>
            <a:custGeom>
              <a:avLst/>
              <a:gdLst/>
              <a:ahLst/>
              <a:cxnLst/>
              <a:rect l="l" t="t" r="r" b="b"/>
              <a:pathLst>
                <a:path w="347" h="275" extrusionOk="0">
                  <a:moveTo>
                    <a:pt x="174" y="0"/>
                  </a:moveTo>
                  <a:cubicBezTo>
                    <a:pt x="1" y="0"/>
                    <a:pt x="1" y="275"/>
                    <a:pt x="174" y="275"/>
                  </a:cubicBezTo>
                  <a:cubicBezTo>
                    <a:pt x="347" y="275"/>
                    <a:pt x="347" y="0"/>
                    <a:pt x="1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9"/>
            <p:cNvSpPr/>
            <p:nvPr/>
          </p:nvSpPr>
          <p:spPr>
            <a:xfrm>
              <a:off x="6003700" y="3305750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74" y="1"/>
                  </a:moveTo>
                  <a:cubicBezTo>
                    <a:pt x="1" y="1"/>
                    <a:pt x="1" y="251"/>
                    <a:pt x="174" y="251"/>
                  </a:cubicBezTo>
                  <a:cubicBezTo>
                    <a:pt x="323" y="251"/>
                    <a:pt x="323" y="1"/>
                    <a:pt x="1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9"/>
            <p:cNvSpPr/>
            <p:nvPr/>
          </p:nvSpPr>
          <p:spPr>
            <a:xfrm>
              <a:off x="5907300" y="3293375"/>
              <a:ext cx="8075" cy="6875"/>
            </a:xfrm>
            <a:custGeom>
              <a:avLst/>
              <a:gdLst/>
              <a:ahLst/>
              <a:cxnLst/>
              <a:rect l="l" t="t" r="r" b="b"/>
              <a:pathLst>
                <a:path w="323" h="275" extrusionOk="0">
                  <a:moveTo>
                    <a:pt x="173" y="0"/>
                  </a:moveTo>
                  <a:cubicBezTo>
                    <a:pt x="0" y="0"/>
                    <a:pt x="0" y="275"/>
                    <a:pt x="173" y="275"/>
                  </a:cubicBezTo>
                  <a:cubicBezTo>
                    <a:pt x="323" y="275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9"/>
            <p:cNvSpPr/>
            <p:nvPr/>
          </p:nvSpPr>
          <p:spPr>
            <a:xfrm>
              <a:off x="5942675" y="3339925"/>
              <a:ext cx="8825" cy="6300"/>
            </a:xfrm>
            <a:custGeom>
              <a:avLst/>
              <a:gdLst/>
              <a:ahLst/>
              <a:cxnLst/>
              <a:rect l="l" t="t" r="r" b="b"/>
              <a:pathLst>
                <a:path w="353" h="252" extrusionOk="0">
                  <a:moveTo>
                    <a:pt x="179" y="1"/>
                  </a:moveTo>
                  <a:cubicBezTo>
                    <a:pt x="0" y="1"/>
                    <a:pt x="0" y="251"/>
                    <a:pt x="179" y="251"/>
                  </a:cubicBezTo>
                  <a:cubicBezTo>
                    <a:pt x="352" y="251"/>
                    <a:pt x="352" y="1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9"/>
            <p:cNvSpPr/>
            <p:nvPr/>
          </p:nvSpPr>
          <p:spPr>
            <a:xfrm>
              <a:off x="5957000" y="3345000"/>
              <a:ext cx="8825" cy="6900"/>
            </a:xfrm>
            <a:custGeom>
              <a:avLst/>
              <a:gdLst/>
              <a:ahLst/>
              <a:cxnLst/>
              <a:rect l="l" t="t" r="r" b="b"/>
              <a:pathLst>
                <a:path w="353" h="276" extrusionOk="0">
                  <a:moveTo>
                    <a:pt x="173" y="1"/>
                  </a:moveTo>
                  <a:cubicBezTo>
                    <a:pt x="0" y="1"/>
                    <a:pt x="0" y="275"/>
                    <a:pt x="173" y="275"/>
                  </a:cubicBezTo>
                  <a:cubicBezTo>
                    <a:pt x="352" y="275"/>
                    <a:pt x="352" y="1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9"/>
            <p:cNvSpPr/>
            <p:nvPr/>
          </p:nvSpPr>
          <p:spPr>
            <a:xfrm>
              <a:off x="6069525" y="3417700"/>
              <a:ext cx="8825" cy="6875"/>
            </a:xfrm>
            <a:custGeom>
              <a:avLst/>
              <a:gdLst/>
              <a:ahLst/>
              <a:cxnLst/>
              <a:rect l="l" t="t" r="r" b="b"/>
              <a:pathLst>
                <a:path w="353" h="275" extrusionOk="0">
                  <a:moveTo>
                    <a:pt x="180" y="0"/>
                  </a:moveTo>
                  <a:cubicBezTo>
                    <a:pt x="0" y="0"/>
                    <a:pt x="0" y="275"/>
                    <a:pt x="180" y="275"/>
                  </a:cubicBezTo>
                  <a:cubicBezTo>
                    <a:pt x="353" y="275"/>
                    <a:pt x="353" y="0"/>
                    <a:pt x="1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9"/>
            <p:cNvSpPr/>
            <p:nvPr/>
          </p:nvSpPr>
          <p:spPr>
            <a:xfrm>
              <a:off x="6040425" y="3435150"/>
              <a:ext cx="8675" cy="6300"/>
            </a:xfrm>
            <a:custGeom>
              <a:avLst/>
              <a:gdLst/>
              <a:ahLst/>
              <a:cxnLst/>
              <a:rect l="l" t="t" r="r" b="b"/>
              <a:pathLst>
                <a:path w="347" h="252" extrusionOk="0">
                  <a:moveTo>
                    <a:pt x="173" y="1"/>
                  </a:moveTo>
                  <a:cubicBezTo>
                    <a:pt x="0" y="1"/>
                    <a:pt x="0" y="251"/>
                    <a:pt x="173" y="251"/>
                  </a:cubicBezTo>
                  <a:cubicBezTo>
                    <a:pt x="347" y="251"/>
                    <a:pt x="347" y="1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45" name="Google Shape;1845;p9"/>
          <p:cNvGrpSpPr/>
          <p:nvPr/>
        </p:nvGrpSpPr>
        <p:grpSpPr>
          <a:xfrm>
            <a:off x="7818240" y="-340263"/>
            <a:ext cx="2034053" cy="2133265"/>
            <a:chOff x="7818240" y="-340263"/>
            <a:chExt cx="2034053" cy="2133265"/>
          </a:xfrm>
        </p:grpSpPr>
        <p:sp>
          <p:nvSpPr>
            <p:cNvPr id="1846" name="Google Shape;1846;p9"/>
            <p:cNvSpPr/>
            <p:nvPr/>
          </p:nvSpPr>
          <p:spPr>
            <a:xfrm rot="-9938427">
              <a:off x="7938401" y="-157060"/>
              <a:ext cx="1121378" cy="1110234"/>
            </a:xfrm>
            <a:custGeom>
              <a:avLst/>
              <a:gdLst/>
              <a:ahLst/>
              <a:cxnLst/>
              <a:rect l="l" t="t" r="r" b="b"/>
              <a:pathLst>
                <a:path w="5960" h="5901" extrusionOk="0">
                  <a:moveTo>
                    <a:pt x="5141" y="1"/>
                  </a:moveTo>
                  <a:cubicBezTo>
                    <a:pt x="4461" y="1"/>
                    <a:pt x="3709" y="1428"/>
                    <a:pt x="3208" y="1655"/>
                  </a:cubicBezTo>
                  <a:cubicBezTo>
                    <a:pt x="3187" y="1295"/>
                    <a:pt x="3351" y="434"/>
                    <a:pt x="3025" y="434"/>
                  </a:cubicBezTo>
                  <a:cubicBezTo>
                    <a:pt x="2939" y="434"/>
                    <a:pt x="2818" y="495"/>
                    <a:pt x="2650" y="641"/>
                  </a:cubicBezTo>
                  <a:cubicBezTo>
                    <a:pt x="2059" y="1122"/>
                    <a:pt x="2059" y="2052"/>
                    <a:pt x="1578" y="2591"/>
                  </a:cubicBezTo>
                  <a:cubicBezTo>
                    <a:pt x="1469" y="2322"/>
                    <a:pt x="1527" y="1469"/>
                    <a:pt x="1206" y="1334"/>
                  </a:cubicBezTo>
                  <a:cubicBezTo>
                    <a:pt x="1164" y="1314"/>
                    <a:pt x="1123" y="1305"/>
                    <a:pt x="1084" y="1305"/>
                  </a:cubicBezTo>
                  <a:cubicBezTo>
                    <a:pt x="702" y="1305"/>
                    <a:pt x="472" y="2163"/>
                    <a:pt x="379" y="2431"/>
                  </a:cubicBezTo>
                  <a:cubicBezTo>
                    <a:pt x="1" y="3579"/>
                    <a:pt x="187" y="4650"/>
                    <a:pt x="270" y="5824"/>
                  </a:cubicBezTo>
                  <a:lnTo>
                    <a:pt x="347" y="5901"/>
                  </a:lnTo>
                  <a:cubicBezTo>
                    <a:pt x="1309" y="5477"/>
                    <a:pt x="2194" y="5048"/>
                    <a:pt x="3233" y="4778"/>
                  </a:cubicBezTo>
                  <a:cubicBezTo>
                    <a:pt x="3612" y="4676"/>
                    <a:pt x="4894" y="4592"/>
                    <a:pt x="4971" y="4086"/>
                  </a:cubicBezTo>
                  <a:cubicBezTo>
                    <a:pt x="5022" y="3662"/>
                    <a:pt x="4513" y="3627"/>
                    <a:pt x="4035" y="3627"/>
                  </a:cubicBezTo>
                  <a:cubicBezTo>
                    <a:pt x="3940" y="3627"/>
                    <a:pt x="3846" y="3628"/>
                    <a:pt x="3758" y="3628"/>
                  </a:cubicBezTo>
                  <a:cubicBezTo>
                    <a:pt x="3566" y="3628"/>
                    <a:pt x="3402" y="3622"/>
                    <a:pt x="3317" y="3579"/>
                  </a:cubicBezTo>
                  <a:cubicBezTo>
                    <a:pt x="3528" y="2937"/>
                    <a:pt x="4837" y="2963"/>
                    <a:pt x="5350" y="2668"/>
                  </a:cubicBezTo>
                  <a:cubicBezTo>
                    <a:pt x="5831" y="2347"/>
                    <a:pt x="5638" y="2027"/>
                    <a:pt x="5132" y="2001"/>
                  </a:cubicBezTo>
                  <a:cubicBezTo>
                    <a:pt x="5112" y="2000"/>
                    <a:pt x="5092" y="1999"/>
                    <a:pt x="5072" y="1999"/>
                  </a:cubicBezTo>
                  <a:cubicBezTo>
                    <a:pt x="4783" y="1999"/>
                    <a:pt x="4496" y="2144"/>
                    <a:pt x="4224" y="2144"/>
                  </a:cubicBezTo>
                  <a:cubicBezTo>
                    <a:pt x="4188" y="2144"/>
                    <a:pt x="4153" y="2141"/>
                    <a:pt x="4118" y="2136"/>
                  </a:cubicBezTo>
                  <a:cubicBezTo>
                    <a:pt x="4304" y="1815"/>
                    <a:pt x="5959" y="263"/>
                    <a:pt x="5292" y="26"/>
                  </a:cubicBezTo>
                  <a:cubicBezTo>
                    <a:pt x="5242" y="9"/>
                    <a:pt x="5192" y="1"/>
                    <a:pt x="51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9"/>
            <p:cNvSpPr/>
            <p:nvPr/>
          </p:nvSpPr>
          <p:spPr>
            <a:xfrm rot="-9938427">
              <a:off x="8152762" y="-127326"/>
              <a:ext cx="873583" cy="988129"/>
            </a:xfrm>
            <a:custGeom>
              <a:avLst/>
              <a:gdLst/>
              <a:ahLst/>
              <a:cxnLst/>
              <a:rect l="l" t="t" r="r" b="b"/>
              <a:pathLst>
                <a:path w="4643" h="5252" extrusionOk="0">
                  <a:moveTo>
                    <a:pt x="4557" y="1"/>
                  </a:moveTo>
                  <a:cubicBezTo>
                    <a:pt x="4537" y="1"/>
                    <a:pt x="4516" y="11"/>
                    <a:pt x="4500" y="36"/>
                  </a:cubicBezTo>
                  <a:cubicBezTo>
                    <a:pt x="3108" y="1826"/>
                    <a:pt x="1293" y="3269"/>
                    <a:pt x="36" y="5167"/>
                  </a:cubicBezTo>
                  <a:cubicBezTo>
                    <a:pt x="0" y="5203"/>
                    <a:pt x="39" y="5251"/>
                    <a:pt x="86" y="5251"/>
                  </a:cubicBezTo>
                  <a:cubicBezTo>
                    <a:pt x="106" y="5251"/>
                    <a:pt x="127" y="5242"/>
                    <a:pt x="145" y="5219"/>
                  </a:cubicBezTo>
                  <a:cubicBezTo>
                    <a:pt x="1396" y="3320"/>
                    <a:pt x="3243" y="1903"/>
                    <a:pt x="4603" y="88"/>
                  </a:cubicBezTo>
                  <a:cubicBezTo>
                    <a:pt x="4643" y="52"/>
                    <a:pt x="4603" y="1"/>
                    <a:pt x="45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9"/>
            <p:cNvSpPr/>
            <p:nvPr/>
          </p:nvSpPr>
          <p:spPr>
            <a:xfrm rot="-9938427">
              <a:off x="8130041" y="283851"/>
              <a:ext cx="485429" cy="373276"/>
            </a:xfrm>
            <a:custGeom>
              <a:avLst/>
              <a:gdLst/>
              <a:ahLst/>
              <a:cxnLst/>
              <a:rect l="l" t="t" r="r" b="b"/>
              <a:pathLst>
                <a:path w="2580" h="1984" extrusionOk="0">
                  <a:moveTo>
                    <a:pt x="290" y="0"/>
                  </a:moveTo>
                  <a:cubicBezTo>
                    <a:pt x="266" y="0"/>
                    <a:pt x="244" y="16"/>
                    <a:pt x="244" y="50"/>
                  </a:cubicBezTo>
                  <a:cubicBezTo>
                    <a:pt x="110" y="665"/>
                    <a:pt x="0" y="1307"/>
                    <a:pt x="26" y="1916"/>
                  </a:cubicBezTo>
                  <a:cubicBezTo>
                    <a:pt x="50" y="1959"/>
                    <a:pt x="70" y="1984"/>
                    <a:pt x="99" y="1984"/>
                  </a:cubicBezTo>
                  <a:cubicBezTo>
                    <a:pt x="110" y="1984"/>
                    <a:pt x="122" y="1981"/>
                    <a:pt x="135" y="1974"/>
                  </a:cubicBezTo>
                  <a:cubicBezTo>
                    <a:pt x="937" y="1788"/>
                    <a:pt x="1713" y="1435"/>
                    <a:pt x="2515" y="1146"/>
                  </a:cubicBezTo>
                  <a:cubicBezTo>
                    <a:pt x="2579" y="1120"/>
                    <a:pt x="2554" y="1025"/>
                    <a:pt x="2499" y="1025"/>
                  </a:cubicBezTo>
                  <a:cubicBezTo>
                    <a:pt x="2488" y="1025"/>
                    <a:pt x="2476" y="1029"/>
                    <a:pt x="2463" y="1037"/>
                  </a:cubicBezTo>
                  <a:cubicBezTo>
                    <a:pt x="1822" y="1249"/>
                    <a:pt x="1206" y="1518"/>
                    <a:pt x="565" y="1730"/>
                  </a:cubicBezTo>
                  <a:cubicBezTo>
                    <a:pt x="452" y="1764"/>
                    <a:pt x="370" y="1780"/>
                    <a:pt x="312" y="1780"/>
                  </a:cubicBezTo>
                  <a:cubicBezTo>
                    <a:pt x="133" y="1780"/>
                    <a:pt x="167" y="1625"/>
                    <a:pt x="186" y="1307"/>
                  </a:cubicBezTo>
                  <a:cubicBezTo>
                    <a:pt x="186" y="903"/>
                    <a:pt x="270" y="505"/>
                    <a:pt x="347" y="101"/>
                  </a:cubicBezTo>
                  <a:cubicBezTo>
                    <a:pt x="366" y="36"/>
                    <a:pt x="325" y="0"/>
                    <a:pt x="2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9"/>
            <p:cNvSpPr/>
            <p:nvPr/>
          </p:nvSpPr>
          <p:spPr>
            <a:xfrm rot="-9938427">
              <a:off x="8396172" y="87046"/>
              <a:ext cx="516473" cy="425957"/>
            </a:xfrm>
            <a:custGeom>
              <a:avLst/>
              <a:gdLst/>
              <a:ahLst/>
              <a:cxnLst/>
              <a:rect l="l" t="t" r="r" b="b"/>
              <a:pathLst>
                <a:path w="2745" h="2264" extrusionOk="0">
                  <a:moveTo>
                    <a:pt x="67" y="1"/>
                  </a:moveTo>
                  <a:cubicBezTo>
                    <a:pt x="34" y="1"/>
                    <a:pt x="0" y="21"/>
                    <a:pt x="0" y="63"/>
                  </a:cubicBezTo>
                  <a:cubicBezTo>
                    <a:pt x="83" y="781"/>
                    <a:pt x="135" y="1481"/>
                    <a:pt x="109" y="2199"/>
                  </a:cubicBezTo>
                  <a:cubicBezTo>
                    <a:pt x="109" y="2236"/>
                    <a:pt x="136" y="2263"/>
                    <a:pt x="170" y="2263"/>
                  </a:cubicBezTo>
                  <a:cubicBezTo>
                    <a:pt x="183" y="2263"/>
                    <a:pt x="197" y="2259"/>
                    <a:pt x="212" y="2250"/>
                  </a:cubicBezTo>
                  <a:cubicBezTo>
                    <a:pt x="1013" y="2013"/>
                    <a:pt x="1847" y="1827"/>
                    <a:pt x="2675" y="1667"/>
                  </a:cubicBezTo>
                  <a:cubicBezTo>
                    <a:pt x="2745" y="1667"/>
                    <a:pt x="2708" y="1554"/>
                    <a:pt x="2638" y="1554"/>
                  </a:cubicBezTo>
                  <a:cubicBezTo>
                    <a:pt x="2631" y="1554"/>
                    <a:pt x="2624" y="1555"/>
                    <a:pt x="2617" y="1558"/>
                  </a:cubicBezTo>
                  <a:cubicBezTo>
                    <a:pt x="1924" y="1692"/>
                    <a:pt x="1232" y="1827"/>
                    <a:pt x="532" y="2039"/>
                  </a:cubicBezTo>
                  <a:cubicBezTo>
                    <a:pt x="460" y="2054"/>
                    <a:pt x="407" y="2065"/>
                    <a:pt x="369" y="2065"/>
                  </a:cubicBezTo>
                  <a:cubicBezTo>
                    <a:pt x="282" y="2065"/>
                    <a:pt x="269" y="2009"/>
                    <a:pt x="269" y="1827"/>
                  </a:cubicBezTo>
                  <a:cubicBezTo>
                    <a:pt x="269" y="1609"/>
                    <a:pt x="244" y="1423"/>
                    <a:pt x="244" y="1237"/>
                  </a:cubicBezTo>
                  <a:cubicBezTo>
                    <a:pt x="212" y="839"/>
                    <a:pt x="186" y="461"/>
                    <a:pt x="135" y="63"/>
                  </a:cubicBezTo>
                  <a:cubicBezTo>
                    <a:pt x="135" y="21"/>
                    <a:pt x="101" y="1"/>
                    <a:pt x="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50" name="Google Shape;1850;p9"/>
            <p:cNvGrpSpPr/>
            <p:nvPr/>
          </p:nvGrpSpPr>
          <p:grpSpPr>
            <a:xfrm rot="899960">
              <a:off x="8102563" y="-171071"/>
              <a:ext cx="1543765" cy="1794880"/>
              <a:chOff x="8191540" y="120749"/>
              <a:chExt cx="1543811" cy="1794934"/>
            </a:xfrm>
          </p:grpSpPr>
          <p:sp>
            <p:nvSpPr>
              <p:cNvPr id="1851" name="Google Shape;1851;p9"/>
              <p:cNvSpPr/>
              <p:nvPr/>
            </p:nvSpPr>
            <p:spPr>
              <a:xfrm rot="-9211776">
                <a:off x="8480653" y="256044"/>
                <a:ext cx="965584" cy="1524344"/>
              </a:xfrm>
              <a:custGeom>
                <a:avLst/>
                <a:gdLst/>
                <a:ahLst/>
                <a:cxnLst/>
                <a:rect l="l" t="t" r="r" b="b"/>
                <a:pathLst>
                  <a:path w="5132" h="810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78" y="3317"/>
                      <a:pt x="668" y="7030"/>
                      <a:pt x="4490" y="8101"/>
                    </a:cubicBezTo>
                    <a:cubicBezTo>
                      <a:pt x="5132" y="5292"/>
                      <a:pt x="3182" y="1392"/>
                      <a:pt x="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2" name="Google Shape;1852;p9"/>
              <p:cNvSpPr/>
              <p:nvPr/>
            </p:nvSpPr>
            <p:spPr>
              <a:xfrm rot="-9211776">
                <a:off x="8655828" y="273573"/>
                <a:ext cx="692955" cy="1320960"/>
              </a:xfrm>
              <a:custGeom>
                <a:avLst/>
                <a:gdLst/>
                <a:ahLst/>
                <a:cxnLst/>
                <a:rect l="l" t="t" r="r" b="b"/>
                <a:pathLst>
                  <a:path w="3683" h="7021" extrusionOk="0">
                    <a:moveTo>
                      <a:pt x="86" y="1"/>
                    </a:moveTo>
                    <a:cubicBezTo>
                      <a:pt x="44" y="1"/>
                      <a:pt x="0" y="40"/>
                      <a:pt x="38" y="90"/>
                    </a:cubicBezTo>
                    <a:cubicBezTo>
                      <a:pt x="1263" y="2367"/>
                      <a:pt x="2225" y="4772"/>
                      <a:pt x="3540" y="6985"/>
                    </a:cubicBezTo>
                    <a:cubicBezTo>
                      <a:pt x="3548" y="7011"/>
                      <a:pt x="3566" y="7020"/>
                      <a:pt x="3585" y="7020"/>
                    </a:cubicBezTo>
                    <a:cubicBezTo>
                      <a:pt x="3630" y="7020"/>
                      <a:pt x="3682" y="6969"/>
                      <a:pt x="3642" y="6934"/>
                    </a:cubicBezTo>
                    <a:cubicBezTo>
                      <a:pt x="2334" y="4689"/>
                      <a:pt x="1397" y="2284"/>
                      <a:pt x="140" y="39"/>
                    </a:cubicBezTo>
                    <a:cubicBezTo>
                      <a:pt x="131" y="12"/>
                      <a:pt x="109" y="1"/>
                      <a:pt x="8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3" name="Google Shape;1853;p9"/>
              <p:cNvSpPr/>
              <p:nvPr/>
            </p:nvSpPr>
            <p:spPr>
              <a:xfrm rot="-9211776">
                <a:off x="8917690" y="1240235"/>
                <a:ext cx="246664" cy="260391"/>
              </a:xfrm>
              <a:custGeom>
                <a:avLst/>
                <a:gdLst/>
                <a:ahLst/>
                <a:cxnLst/>
                <a:rect l="l" t="t" r="r" b="b"/>
                <a:pathLst>
                  <a:path w="1311" h="1384" extrusionOk="0">
                    <a:moveTo>
                      <a:pt x="1252" y="0"/>
                    </a:moveTo>
                    <a:cubicBezTo>
                      <a:pt x="1219" y="0"/>
                      <a:pt x="1179" y="19"/>
                      <a:pt x="1166" y="58"/>
                    </a:cubicBezTo>
                    <a:cubicBezTo>
                      <a:pt x="1136" y="440"/>
                      <a:pt x="1163" y="845"/>
                      <a:pt x="1117" y="1224"/>
                    </a:cubicBezTo>
                    <a:lnTo>
                      <a:pt x="1117" y="1224"/>
                    </a:lnTo>
                    <a:cubicBezTo>
                      <a:pt x="795" y="1051"/>
                      <a:pt x="466" y="882"/>
                      <a:pt x="121" y="757"/>
                    </a:cubicBezTo>
                    <a:cubicBezTo>
                      <a:pt x="108" y="747"/>
                      <a:pt x="95" y="743"/>
                      <a:pt x="83" y="743"/>
                    </a:cubicBezTo>
                    <a:cubicBezTo>
                      <a:pt x="28" y="743"/>
                      <a:pt x="1" y="838"/>
                      <a:pt x="70" y="860"/>
                    </a:cubicBezTo>
                    <a:cubicBezTo>
                      <a:pt x="442" y="994"/>
                      <a:pt x="788" y="1180"/>
                      <a:pt x="1134" y="1373"/>
                    </a:cubicBezTo>
                    <a:cubicBezTo>
                      <a:pt x="1144" y="1380"/>
                      <a:pt x="1154" y="1383"/>
                      <a:pt x="1165" y="1383"/>
                    </a:cubicBezTo>
                    <a:cubicBezTo>
                      <a:pt x="1192" y="1383"/>
                      <a:pt x="1218" y="1363"/>
                      <a:pt x="1218" y="1341"/>
                    </a:cubicBezTo>
                    <a:cubicBezTo>
                      <a:pt x="1295" y="917"/>
                      <a:pt x="1269" y="488"/>
                      <a:pt x="1295" y="58"/>
                    </a:cubicBezTo>
                    <a:cubicBezTo>
                      <a:pt x="1311" y="19"/>
                      <a:pt x="1285" y="0"/>
                      <a:pt x="125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4" name="Google Shape;1854;p9"/>
              <p:cNvSpPr/>
              <p:nvPr/>
            </p:nvSpPr>
            <p:spPr>
              <a:xfrm rot="-9211776">
                <a:off x="8887785" y="943807"/>
                <a:ext cx="347701" cy="295574"/>
              </a:xfrm>
              <a:custGeom>
                <a:avLst/>
                <a:gdLst/>
                <a:ahLst/>
                <a:cxnLst/>
                <a:rect l="l" t="t" r="r" b="b"/>
                <a:pathLst>
                  <a:path w="1848" h="1571" extrusionOk="0">
                    <a:moveTo>
                      <a:pt x="1786" y="1"/>
                    </a:moveTo>
                    <a:cubicBezTo>
                      <a:pt x="1753" y="1"/>
                      <a:pt x="1713" y="20"/>
                      <a:pt x="1700" y="59"/>
                    </a:cubicBezTo>
                    <a:cubicBezTo>
                      <a:pt x="1675" y="520"/>
                      <a:pt x="1645" y="981"/>
                      <a:pt x="1575" y="1419"/>
                    </a:cubicBezTo>
                    <a:lnTo>
                      <a:pt x="1575" y="1419"/>
                    </a:lnTo>
                    <a:cubicBezTo>
                      <a:pt x="1090" y="1196"/>
                      <a:pt x="606" y="1012"/>
                      <a:pt x="122" y="835"/>
                    </a:cubicBezTo>
                    <a:cubicBezTo>
                      <a:pt x="109" y="827"/>
                      <a:pt x="96" y="823"/>
                      <a:pt x="85" y="823"/>
                    </a:cubicBezTo>
                    <a:cubicBezTo>
                      <a:pt x="26" y="823"/>
                      <a:pt x="0" y="922"/>
                      <a:pt x="71" y="944"/>
                    </a:cubicBezTo>
                    <a:cubicBezTo>
                      <a:pt x="577" y="1130"/>
                      <a:pt x="1084" y="1341"/>
                      <a:pt x="1591" y="1559"/>
                    </a:cubicBezTo>
                    <a:cubicBezTo>
                      <a:pt x="1598" y="1567"/>
                      <a:pt x="1609" y="1570"/>
                      <a:pt x="1619" y="1570"/>
                    </a:cubicBezTo>
                    <a:cubicBezTo>
                      <a:pt x="1645" y="1570"/>
                      <a:pt x="1674" y="1552"/>
                      <a:pt x="1674" y="1534"/>
                    </a:cubicBezTo>
                    <a:cubicBezTo>
                      <a:pt x="1751" y="1053"/>
                      <a:pt x="1802" y="540"/>
                      <a:pt x="1835" y="59"/>
                    </a:cubicBezTo>
                    <a:cubicBezTo>
                      <a:pt x="1847" y="20"/>
                      <a:pt x="1820" y="1"/>
                      <a:pt x="178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5" name="Google Shape;1855;p9"/>
              <p:cNvSpPr/>
              <p:nvPr/>
            </p:nvSpPr>
            <p:spPr>
              <a:xfrm rot="-9211776">
                <a:off x="8874145" y="605859"/>
                <a:ext cx="377428" cy="267541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1422" extrusionOk="0">
                    <a:moveTo>
                      <a:pt x="1929" y="0"/>
                    </a:moveTo>
                    <a:cubicBezTo>
                      <a:pt x="1907" y="0"/>
                      <a:pt x="1887" y="15"/>
                      <a:pt x="1887" y="45"/>
                    </a:cubicBezTo>
                    <a:cubicBezTo>
                      <a:pt x="1856" y="201"/>
                      <a:pt x="1733" y="1252"/>
                      <a:pt x="1548" y="1252"/>
                    </a:cubicBezTo>
                    <a:cubicBezTo>
                      <a:pt x="1543" y="1252"/>
                      <a:pt x="1539" y="1252"/>
                      <a:pt x="1535" y="1251"/>
                    </a:cubicBezTo>
                    <a:cubicBezTo>
                      <a:pt x="1053" y="1065"/>
                      <a:pt x="572" y="904"/>
                      <a:pt x="123" y="712"/>
                    </a:cubicBezTo>
                    <a:cubicBezTo>
                      <a:pt x="110" y="704"/>
                      <a:pt x="98" y="700"/>
                      <a:pt x="87" y="700"/>
                    </a:cubicBezTo>
                    <a:cubicBezTo>
                      <a:pt x="27" y="700"/>
                      <a:pt x="1" y="799"/>
                      <a:pt x="66" y="821"/>
                    </a:cubicBezTo>
                    <a:cubicBezTo>
                      <a:pt x="572" y="1033"/>
                      <a:pt x="1111" y="1225"/>
                      <a:pt x="1618" y="1411"/>
                    </a:cubicBezTo>
                    <a:cubicBezTo>
                      <a:pt x="1633" y="1418"/>
                      <a:pt x="1646" y="1422"/>
                      <a:pt x="1656" y="1422"/>
                    </a:cubicBezTo>
                    <a:cubicBezTo>
                      <a:pt x="1682" y="1422"/>
                      <a:pt x="1695" y="1403"/>
                      <a:pt x="1695" y="1385"/>
                    </a:cubicBezTo>
                    <a:cubicBezTo>
                      <a:pt x="1855" y="956"/>
                      <a:pt x="1939" y="526"/>
                      <a:pt x="1990" y="102"/>
                    </a:cubicBezTo>
                    <a:cubicBezTo>
                      <a:pt x="2006" y="36"/>
                      <a:pt x="1964" y="0"/>
                      <a:pt x="19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856" name="Google Shape;1856;p9"/>
          <p:cNvSpPr/>
          <p:nvPr/>
        </p:nvSpPr>
        <p:spPr>
          <a:xfrm>
            <a:off x="7654875" y="539995"/>
            <a:ext cx="202568" cy="200585"/>
          </a:xfrm>
          <a:custGeom>
            <a:avLst/>
            <a:gdLst/>
            <a:ahLst/>
            <a:cxnLst/>
            <a:rect l="l" t="t" r="r" b="b"/>
            <a:pathLst>
              <a:path w="2145" h="2124" extrusionOk="0">
                <a:moveTo>
                  <a:pt x="1141" y="1"/>
                </a:moveTo>
                <a:cubicBezTo>
                  <a:pt x="1117" y="1"/>
                  <a:pt x="1092" y="4"/>
                  <a:pt x="1065" y="10"/>
                </a:cubicBezTo>
                <a:cubicBezTo>
                  <a:pt x="424" y="222"/>
                  <a:pt x="0" y="837"/>
                  <a:pt x="321" y="1504"/>
                </a:cubicBezTo>
                <a:cubicBezTo>
                  <a:pt x="507" y="1910"/>
                  <a:pt x="873" y="2123"/>
                  <a:pt x="1260" y="2123"/>
                </a:cubicBezTo>
                <a:cubicBezTo>
                  <a:pt x="1485" y="2123"/>
                  <a:pt x="1717" y="2051"/>
                  <a:pt x="1924" y="1902"/>
                </a:cubicBezTo>
                <a:cubicBezTo>
                  <a:pt x="2144" y="1725"/>
                  <a:pt x="1996" y="1377"/>
                  <a:pt x="1784" y="1377"/>
                </a:cubicBezTo>
                <a:cubicBezTo>
                  <a:pt x="1743" y="1377"/>
                  <a:pt x="1699" y="1391"/>
                  <a:pt x="1655" y="1421"/>
                </a:cubicBezTo>
                <a:cubicBezTo>
                  <a:pt x="1520" y="1532"/>
                  <a:pt x="1375" y="1593"/>
                  <a:pt x="1239" y="1593"/>
                </a:cubicBezTo>
                <a:cubicBezTo>
                  <a:pt x="1077" y="1593"/>
                  <a:pt x="929" y="1507"/>
                  <a:pt x="828" y="1318"/>
                </a:cubicBezTo>
                <a:cubicBezTo>
                  <a:pt x="616" y="940"/>
                  <a:pt x="853" y="651"/>
                  <a:pt x="1225" y="542"/>
                </a:cubicBezTo>
                <a:cubicBezTo>
                  <a:pt x="1522" y="442"/>
                  <a:pt x="1435" y="1"/>
                  <a:pt x="114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57" name="Google Shape;1857;p9"/>
          <p:cNvGrpSpPr/>
          <p:nvPr/>
        </p:nvGrpSpPr>
        <p:grpSpPr>
          <a:xfrm>
            <a:off x="8223573" y="1091720"/>
            <a:ext cx="252717" cy="244784"/>
            <a:chOff x="8065323" y="1624045"/>
            <a:chExt cx="252717" cy="244784"/>
          </a:xfrm>
        </p:grpSpPr>
        <p:sp>
          <p:nvSpPr>
            <p:cNvPr id="1858" name="Google Shape;1858;p9"/>
            <p:cNvSpPr/>
            <p:nvPr/>
          </p:nvSpPr>
          <p:spPr>
            <a:xfrm rot="10800000">
              <a:off x="8219730" y="1639155"/>
              <a:ext cx="98309" cy="75833"/>
            </a:xfrm>
            <a:custGeom>
              <a:avLst/>
              <a:gdLst/>
              <a:ahLst/>
              <a:cxnLst/>
              <a:rect l="l" t="t" r="r" b="b"/>
              <a:pathLst>
                <a:path w="1041" h="803" extrusionOk="0">
                  <a:moveTo>
                    <a:pt x="533" y="1"/>
                  </a:moveTo>
                  <a:cubicBezTo>
                    <a:pt x="1" y="1"/>
                    <a:pt x="1" y="802"/>
                    <a:pt x="533" y="802"/>
                  </a:cubicBezTo>
                  <a:cubicBezTo>
                    <a:pt x="1040" y="802"/>
                    <a:pt x="1040" y="1"/>
                    <a:pt x="533" y="1"/>
                  </a:cubicBezTo>
                  <a:close/>
                </a:path>
              </a:pathLst>
            </a:custGeom>
            <a:solidFill>
              <a:srgbClr val="F0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9"/>
            <p:cNvSpPr/>
            <p:nvPr/>
          </p:nvSpPr>
          <p:spPr>
            <a:xfrm rot="10800000">
              <a:off x="8125858" y="1792995"/>
              <a:ext cx="98876" cy="75833"/>
            </a:xfrm>
            <a:custGeom>
              <a:avLst/>
              <a:gdLst/>
              <a:ahLst/>
              <a:cxnLst/>
              <a:rect l="l" t="t" r="r" b="b"/>
              <a:pathLst>
                <a:path w="1047" h="803" extrusionOk="0">
                  <a:moveTo>
                    <a:pt x="507" y="1"/>
                  </a:moveTo>
                  <a:cubicBezTo>
                    <a:pt x="1" y="1"/>
                    <a:pt x="1" y="802"/>
                    <a:pt x="507" y="802"/>
                  </a:cubicBezTo>
                  <a:cubicBezTo>
                    <a:pt x="1046" y="802"/>
                    <a:pt x="1046" y="1"/>
                    <a:pt x="507" y="1"/>
                  </a:cubicBezTo>
                  <a:close/>
                </a:path>
              </a:pathLst>
            </a:custGeom>
            <a:solidFill>
              <a:srgbClr val="F0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9"/>
            <p:cNvSpPr/>
            <p:nvPr/>
          </p:nvSpPr>
          <p:spPr>
            <a:xfrm rot="10800000">
              <a:off x="8065323" y="1624045"/>
              <a:ext cx="98782" cy="75739"/>
            </a:xfrm>
            <a:custGeom>
              <a:avLst/>
              <a:gdLst/>
              <a:ahLst/>
              <a:cxnLst/>
              <a:rect l="l" t="t" r="r" b="b"/>
              <a:pathLst>
                <a:path w="1046" h="802" extrusionOk="0">
                  <a:moveTo>
                    <a:pt x="533" y="0"/>
                  </a:moveTo>
                  <a:cubicBezTo>
                    <a:pt x="0" y="0"/>
                    <a:pt x="0" y="802"/>
                    <a:pt x="533" y="802"/>
                  </a:cubicBezTo>
                  <a:cubicBezTo>
                    <a:pt x="1046" y="802"/>
                    <a:pt x="1046" y="0"/>
                    <a:pt x="533" y="0"/>
                  </a:cubicBezTo>
                  <a:close/>
                </a:path>
              </a:pathLst>
            </a:custGeom>
            <a:solidFill>
              <a:srgbClr val="F0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2" name="Google Shape;1862;p10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863" name="Google Shape;1863;p10"/>
          <p:cNvGrpSpPr/>
          <p:nvPr/>
        </p:nvGrpSpPr>
        <p:grpSpPr>
          <a:xfrm>
            <a:off x="-102039" y="-203622"/>
            <a:ext cx="1872975" cy="1829015"/>
            <a:chOff x="3081970" y="3217891"/>
            <a:chExt cx="525187" cy="512861"/>
          </a:xfrm>
        </p:grpSpPr>
        <p:sp>
          <p:nvSpPr>
            <p:cNvPr id="1864" name="Google Shape;1864;p10"/>
            <p:cNvSpPr/>
            <p:nvPr/>
          </p:nvSpPr>
          <p:spPr>
            <a:xfrm>
              <a:off x="3259011" y="3219116"/>
              <a:ext cx="324755" cy="188949"/>
            </a:xfrm>
            <a:custGeom>
              <a:avLst/>
              <a:gdLst/>
              <a:ahLst/>
              <a:cxnLst/>
              <a:rect l="l" t="t" r="r" b="b"/>
              <a:pathLst>
                <a:path w="8482" h="4935" extrusionOk="0">
                  <a:moveTo>
                    <a:pt x="110" y="0"/>
                  </a:moveTo>
                  <a:cubicBezTo>
                    <a:pt x="48" y="0"/>
                    <a:pt x="0" y="76"/>
                    <a:pt x="39" y="135"/>
                  </a:cubicBezTo>
                  <a:cubicBezTo>
                    <a:pt x="1041" y="1383"/>
                    <a:pt x="2452" y="2411"/>
                    <a:pt x="3915" y="3009"/>
                  </a:cubicBezTo>
                  <a:cubicBezTo>
                    <a:pt x="5379" y="3608"/>
                    <a:pt x="7193" y="3634"/>
                    <a:pt x="8305" y="4908"/>
                  </a:cubicBezTo>
                  <a:cubicBezTo>
                    <a:pt x="8324" y="4927"/>
                    <a:pt x="8345" y="4935"/>
                    <a:pt x="8365" y="4935"/>
                  </a:cubicBezTo>
                  <a:cubicBezTo>
                    <a:pt x="8427" y="4935"/>
                    <a:pt x="8481" y="4857"/>
                    <a:pt x="8442" y="4798"/>
                  </a:cubicBezTo>
                  <a:cubicBezTo>
                    <a:pt x="7434" y="3660"/>
                    <a:pt x="5893" y="3497"/>
                    <a:pt x="4507" y="3061"/>
                  </a:cubicBezTo>
                  <a:cubicBezTo>
                    <a:pt x="2855" y="2521"/>
                    <a:pt x="1255" y="1383"/>
                    <a:pt x="176" y="31"/>
                  </a:cubicBezTo>
                  <a:cubicBezTo>
                    <a:pt x="154" y="9"/>
                    <a:pt x="132" y="0"/>
                    <a:pt x="1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10"/>
            <p:cNvSpPr/>
            <p:nvPr/>
          </p:nvSpPr>
          <p:spPr>
            <a:xfrm>
              <a:off x="3490841" y="3289717"/>
              <a:ext cx="75273" cy="140285"/>
            </a:xfrm>
            <a:custGeom>
              <a:avLst/>
              <a:gdLst/>
              <a:ahLst/>
              <a:cxnLst/>
              <a:rect l="l" t="t" r="r" b="b"/>
              <a:pathLst>
                <a:path w="1966" h="3664" extrusionOk="0">
                  <a:moveTo>
                    <a:pt x="1844" y="0"/>
                  </a:moveTo>
                  <a:cubicBezTo>
                    <a:pt x="1826" y="0"/>
                    <a:pt x="1806" y="8"/>
                    <a:pt x="1789" y="27"/>
                  </a:cubicBezTo>
                  <a:cubicBezTo>
                    <a:pt x="1301" y="463"/>
                    <a:pt x="351" y="892"/>
                    <a:pt x="189" y="1601"/>
                  </a:cubicBezTo>
                  <a:cubicBezTo>
                    <a:pt x="0" y="2277"/>
                    <a:pt x="624" y="2980"/>
                    <a:pt x="787" y="3604"/>
                  </a:cubicBezTo>
                  <a:cubicBezTo>
                    <a:pt x="787" y="3646"/>
                    <a:pt x="811" y="3664"/>
                    <a:pt x="838" y="3664"/>
                  </a:cubicBezTo>
                  <a:cubicBezTo>
                    <a:pt x="883" y="3664"/>
                    <a:pt x="940" y="3617"/>
                    <a:pt x="924" y="3552"/>
                  </a:cubicBezTo>
                  <a:cubicBezTo>
                    <a:pt x="787" y="2954"/>
                    <a:pt x="351" y="2440"/>
                    <a:pt x="299" y="1790"/>
                  </a:cubicBezTo>
                  <a:cubicBezTo>
                    <a:pt x="241" y="1113"/>
                    <a:pt x="1463" y="541"/>
                    <a:pt x="1925" y="138"/>
                  </a:cubicBezTo>
                  <a:cubicBezTo>
                    <a:pt x="1966" y="92"/>
                    <a:pt x="1908" y="0"/>
                    <a:pt x="18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10"/>
            <p:cNvSpPr/>
            <p:nvPr/>
          </p:nvSpPr>
          <p:spPr>
            <a:xfrm>
              <a:off x="3496048" y="3338380"/>
              <a:ext cx="101270" cy="20943"/>
            </a:xfrm>
            <a:custGeom>
              <a:avLst/>
              <a:gdLst/>
              <a:ahLst/>
              <a:cxnLst/>
              <a:rect l="l" t="t" r="r" b="b"/>
              <a:pathLst>
                <a:path w="2645" h="547" extrusionOk="0">
                  <a:moveTo>
                    <a:pt x="2540" y="1"/>
                  </a:moveTo>
                  <a:cubicBezTo>
                    <a:pt x="2533" y="1"/>
                    <a:pt x="2525" y="2"/>
                    <a:pt x="2518" y="5"/>
                  </a:cubicBezTo>
                  <a:cubicBezTo>
                    <a:pt x="1780" y="206"/>
                    <a:pt x="1019" y="384"/>
                    <a:pt x="235" y="384"/>
                  </a:cubicBezTo>
                  <a:cubicBezTo>
                    <a:pt x="183" y="384"/>
                    <a:pt x="131" y="384"/>
                    <a:pt x="79" y="382"/>
                  </a:cubicBezTo>
                  <a:cubicBezTo>
                    <a:pt x="1" y="382"/>
                    <a:pt x="1" y="545"/>
                    <a:pt x="79" y="545"/>
                  </a:cubicBezTo>
                  <a:cubicBezTo>
                    <a:pt x="131" y="546"/>
                    <a:pt x="183" y="547"/>
                    <a:pt x="236" y="547"/>
                  </a:cubicBezTo>
                  <a:cubicBezTo>
                    <a:pt x="1023" y="547"/>
                    <a:pt x="1812" y="369"/>
                    <a:pt x="2544" y="167"/>
                  </a:cubicBezTo>
                  <a:cubicBezTo>
                    <a:pt x="2644" y="138"/>
                    <a:pt x="2610" y="1"/>
                    <a:pt x="25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10"/>
            <p:cNvSpPr/>
            <p:nvPr/>
          </p:nvSpPr>
          <p:spPr>
            <a:xfrm>
              <a:off x="3549842" y="3279265"/>
              <a:ext cx="26189" cy="20714"/>
            </a:xfrm>
            <a:custGeom>
              <a:avLst/>
              <a:gdLst/>
              <a:ahLst/>
              <a:cxnLst/>
              <a:rect l="l" t="t" r="r" b="b"/>
              <a:pathLst>
                <a:path w="684" h="541" extrusionOk="0">
                  <a:moveTo>
                    <a:pt x="326" y="1"/>
                  </a:moveTo>
                  <a:cubicBezTo>
                    <a:pt x="1" y="1"/>
                    <a:pt x="1" y="541"/>
                    <a:pt x="326" y="541"/>
                  </a:cubicBezTo>
                  <a:cubicBezTo>
                    <a:pt x="683" y="541"/>
                    <a:pt x="683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10"/>
            <p:cNvSpPr/>
            <p:nvPr/>
          </p:nvSpPr>
          <p:spPr>
            <a:xfrm>
              <a:off x="3580969" y="3333326"/>
              <a:ext cx="26189" cy="20675"/>
            </a:xfrm>
            <a:custGeom>
              <a:avLst/>
              <a:gdLst/>
              <a:ahLst/>
              <a:cxnLst/>
              <a:rect l="l" t="t" r="r" b="b"/>
              <a:pathLst>
                <a:path w="684" h="540" extrusionOk="0">
                  <a:moveTo>
                    <a:pt x="326" y="0"/>
                  </a:moveTo>
                  <a:cubicBezTo>
                    <a:pt x="0" y="0"/>
                    <a:pt x="0" y="540"/>
                    <a:pt x="326" y="540"/>
                  </a:cubicBezTo>
                  <a:cubicBezTo>
                    <a:pt x="683" y="540"/>
                    <a:pt x="683" y="0"/>
                    <a:pt x="3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10"/>
            <p:cNvSpPr/>
            <p:nvPr/>
          </p:nvSpPr>
          <p:spPr>
            <a:xfrm>
              <a:off x="3570746" y="3392327"/>
              <a:ext cx="25959" cy="20943"/>
            </a:xfrm>
            <a:custGeom>
              <a:avLst/>
              <a:gdLst/>
              <a:ahLst/>
              <a:cxnLst/>
              <a:rect l="l" t="t" r="r" b="b"/>
              <a:pathLst>
                <a:path w="678" h="547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10"/>
            <p:cNvSpPr/>
            <p:nvPr/>
          </p:nvSpPr>
          <p:spPr>
            <a:xfrm>
              <a:off x="3510482" y="3418209"/>
              <a:ext cx="25959" cy="20982"/>
            </a:xfrm>
            <a:custGeom>
              <a:avLst/>
              <a:gdLst/>
              <a:ahLst/>
              <a:cxnLst/>
              <a:rect l="l" t="t" r="r" b="b"/>
              <a:pathLst>
                <a:path w="678" h="548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10"/>
            <p:cNvSpPr/>
            <p:nvPr/>
          </p:nvSpPr>
          <p:spPr>
            <a:xfrm>
              <a:off x="3081970" y="3259547"/>
              <a:ext cx="203460" cy="471204"/>
            </a:xfrm>
            <a:custGeom>
              <a:avLst/>
              <a:gdLst/>
              <a:ahLst/>
              <a:cxnLst/>
              <a:rect l="l" t="t" r="r" b="b"/>
              <a:pathLst>
                <a:path w="5314" h="12307" extrusionOk="0">
                  <a:moveTo>
                    <a:pt x="1608" y="227"/>
                  </a:moveTo>
                  <a:lnTo>
                    <a:pt x="1608" y="227"/>
                  </a:lnTo>
                  <a:cubicBezTo>
                    <a:pt x="3097" y="1781"/>
                    <a:pt x="3968" y="3729"/>
                    <a:pt x="4364" y="5803"/>
                  </a:cubicBezTo>
                  <a:cubicBezTo>
                    <a:pt x="4579" y="6909"/>
                    <a:pt x="4663" y="8021"/>
                    <a:pt x="4637" y="9133"/>
                  </a:cubicBezTo>
                  <a:cubicBezTo>
                    <a:pt x="4637" y="9647"/>
                    <a:pt x="4579" y="10193"/>
                    <a:pt x="4527" y="10707"/>
                  </a:cubicBezTo>
                  <a:cubicBezTo>
                    <a:pt x="4475" y="11006"/>
                    <a:pt x="4449" y="11299"/>
                    <a:pt x="4390" y="11598"/>
                  </a:cubicBezTo>
                  <a:cubicBezTo>
                    <a:pt x="4367" y="11742"/>
                    <a:pt x="4385" y="12078"/>
                    <a:pt x="4241" y="12078"/>
                  </a:cubicBezTo>
                  <a:cubicBezTo>
                    <a:pt x="4222" y="12078"/>
                    <a:pt x="4200" y="12073"/>
                    <a:pt x="4176" y="12060"/>
                  </a:cubicBezTo>
                  <a:cubicBezTo>
                    <a:pt x="3311" y="11598"/>
                    <a:pt x="2686" y="10623"/>
                    <a:pt x="2172" y="9784"/>
                  </a:cubicBezTo>
                  <a:cubicBezTo>
                    <a:pt x="1574" y="8782"/>
                    <a:pt x="1249" y="7618"/>
                    <a:pt x="1060" y="6454"/>
                  </a:cubicBezTo>
                  <a:cubicBezTo>
                    <a:pt x="709" y="4581"/>
                    <a:pt x="137" y="1791"/>
                    <a:pt x="1600" y="243"/>
                  </a:cubicBezTo>
                  <a:cubicBezTo>
                    <a:pt x="1603" y="238"/>
                    <a:pt x="1606" y="233"/>
                    <a:pt x="1608" y="227"/>
                  </a:cubicBezTo>
                  <a:close/>
                  <a:moveTo>
                    <a:pt x="1591" y="1"/>
                  </a:moveTo>
                  <a:cubicBezTo>
                    <a:pt x="1538" y="1"/>
                    <a:pt x="1493" y="55"/>
                    <a:pt x="1509" y="111"/>
                  </a:cubicBezTo>
                  <a:lnTo>
                    <a:pt x="1509" y="111"/>
                  </a:lnTo>
                  <a:cubicBezTo>
                    <a:pt x="1494" y="115"/>
                    <a:pt x="1478" y="124"/>
                    <a:pt x="1464" y="139"/>
                  </a:cubicBezTo>
                  <a:cubicBezTo>
                    <a:pt x="0" y="1706"/>
                    <a:pt x="573" y="4392"/>
                    <a:pt x="872" y="6291"/>
                  </a:cubicBezTo>
                  <a:cubicBezTo>
                    <a:pt x="1060" y="7592"/>
                    <a:pt x="1437" y="8860"/>
                    <a:pt x="2114" y="9998"/>
                  </a:cubicBezTo>
                  <a:cubicBezTo>
                    <a:pt x="2628" y="10870"/>
                    <a:pt x="3363" y="11871"/>
                    <a:pt x="4312" y="12307"/>
                  </a:cubicBezTo>
                  <a:cubicBezTo>
                    <a:pt x="4364" y="12307"/>
                    <a:pt x="4416" y="12307"/>
                    <a:pt x="4416" y="12248"/>
                  </a:cubicBezTo>
                  <a:cubicBezTo>
                    <a:pt x="5314" y="8080"/>
                    <a:pt x="4741" y="3202"/>
                    <a:pt x="1652" y="28"/>
                  </a:cubicBezTo>
                  <a:cubicBezTo>
                    <a:pt x="1633" y="9"/>
                    <a:pt x="1611" y="1"/>
                    <a:pt x="15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10"/>
            <p:cNvSpPr/>
            <p:nvPr/>
          </p:nvSpPr>
          <p:spPr>
            <a:xfrm>
              <a:off x="3135994" y="3265826"/>
              <a:ext cx="116739" cy="462858"/>
            </a:xfrm>
            <a:custGeom>
              <a:avLst/>
              <a:gdLst/>
              <a:ahLst/>
              <a:cxnLst/>
              <a:rect l="l" t="t" r="r" b="b"/>
              <a:pathLst>
                <a:path w="3049" h="12089" extrusionOk="0">
                  <a:moveTo>
                    <a:pt x="108" y="1"/>
                  </a:moveTo>
                  <a:cubicBezTo>
                    <a:pt x="67" y="1"/>
                    <a:pt x="26" y="27"/>
                    <a:pt x="26" y="79"/>
                  </a:cubicBezTo>
                  <a:cubicBezTo>
                    <a:pt x="0" y="2355"/>
                    <a:pt x="787" y="4631"/>
                    <a:pt x="1249" y="6830"/>
                  </a:cubicBezTo>
                  <a:cubicBezTo>
                    <a:pt x="1490" y="7942"/>
                    <a:pt x="1926" y="8969"/>
                    <a:pt x="2140" y="10081"/>
                  </a:cubicBezTo>
                  <a:cubicBezTo>
                    <a:pt x="2251" y="10758"/>
                    <a:pt x="2355" y="11571"/>
                    <a:pt x="2875" y="12058"/>
                  </a:cubicBezTo>
                  <a:cubicBezTo>
                    <a:pt x="2895" y="12080"/>
                    <a:pt x="2917" y="12089"/>
                    <a:pt x="2937" y="12089"/>
                  </a:cubicBezTo>
                  <a:cubicBezTo>
                    <a:pt x="2998" y="12089"/>
                    <a:pt x="3049" y="12011"/>
                    <a:pt x="3005" y="11948"/>
                  </a:cubicBezTo>
                  <a:cubicBezTo>
                    <a:pt x="2439" y="11434"/>
                    <a:pt x="2387" y="10485"/>
                    <a:pt x="2225" y="9782"/>
                  </a:cubicBezTo>
                  <a:cubicBezTo>
                    <a:pt x="2030" y="8781"/>
                    <a:pt x="1626" y="7805"/>
                    <a:pt x="1412" y="6803"/>
                  </a:cubicBezTo>
                  <a:cubicBezTo>
                    <a:pt x="924" y="4605"/>
                    <a:pt x="163" y="2329"/>
                    <a:pt x="189" y="79"/>
                  </a:cubicBezTo>
                  <a:cubicBezTo>
                    <a:pt x="189" y="27"/>
                    <a:pt x="148" y="1"/>
                    <a:pt x="1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10"/>
            <p:cNvSpPr/>
            <p:nvPr/>
          </p:nvSpPr>
          <p:spPr>
            <a:xfrm>
              <a:off x="3147212" y="3520053"/>
              <a:ext cx="120223" cy="98782"/>
            </a:xfrm>
            <a:custGeom>
              <a:avLst/>
              <a:gdLst/>
              <a:ahLst/>
              <a:cxnLst/>
              <a:rect l="l" t="t" r="r" b="b"/>
              <a:pathLst>
                <a:path w="3140" h="2580" extrusionOk="0">
                  <a:moveTo>
                    <a:pt x="1008" y="1"/>
                  </a:moveTo>
                  <a:cubicBezTo>
                    <a:pt x="982" y="1"/>
                    <a:pt x="924" y="27"/>
                    <a:pt x="924" y="53"/>
                  </a:cubicBezTo>
                  <a:cubicBezTo>
                    <a:pt x="598" y="866"/>
                    <a:pt x="306" y="1653"/>
                    <a:pt x="33" y="2466"/>
                  </a:cubicBezTo>
                  <a:cubicBezTo>
                    <a:pt x="1" y="2533"/>
                    <a:pt x="49" y="2579"/>
                    <a:pt x="98" y="2579"/>
                  </a:cubicBezTo>
                  <a:cubicBezTo>
                    <a:pt x="128" y="2579"/>
                    <a:pt x="159" y="2561"/>
                    <a:pt x="169" y="2518"/>
                  </a:cubicBezTo>
                  <a:cubicBezTo>
                    <a:pt x="410" y="1789"/>
                    <a:pt x="683" y="1080"/>
                    <a:pt x="956" y="378"/>
                  </a:cubicBezTo>
                  <a:cubicBezTo>
                    <a:pt x="998" y="267"/>
                    <a:pt x="1054" y="228"/>
                    <a:pt x="1121" y="228"/>
                  </a:cubicBezTo>
                  <a:cubicBezTo>
                    <a:pt x="1219" y="228"/>
                    <a:pt x="1338" y="312"/>
                    <a:pt x="1470" y="378"/>
                  </a:cubicBezTo>
                  <a:cubicBezTo>
                    <a:pt x="1685" y="489"/>
                    <a:pt x="1873" y="593"/>
                    <a:pt x="2094" y="729"/>
                  </a:cubicBezTo>
                  <a:cubicBezTo>
                    <a:pt x="2387" y="892"/>
                    <a:pt x="2686" y="1054"/>
                    <a:pt x="3011" y="1165"/>
                  </a:cubicBezTo>
                  <a:cubicBezTo>
                    <a:pt x="3018" y="1167"/>
                    <a:pt x="3024" y="1168"/>
                    <a:pt x="3029" y="1168"/>
                  </a:cubicBezTo>
                  <a:cubicBezTo>
                    <a:pt x="3103" y="1168"/>
                    <a:pt x="3140" y="1027"/>
                    <a:pt x="3037" y="1002"/>
                  </a:cubicBezTo>
                  <a:cubicBezTo>
                    <a:pt x="2335" y="729"/>
                    <a:pt x="1711" y="268"/>
                    <a:pt x="10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10"/>
            <p:cNvSpPr/>
            <p:nvPr/>
          </p:nvSpPr>
          <p:spPr>
            <a:xfrm>
              <a:off x="3116314" y="3427704"/>
              <a:ext cx="140477" cy="79064"/>
            </a:xfrm>
            <a:custGeom>
              <a:avLst/>
              <a:gdLst/>
              <a:ahLst/>
              <a:cxnLst/>
              <a:rect l="l" t="t" r="r" b="b"/>
              <a:pathLst>
                <a:path w="3669" h="2065" extrusionOk="0">
                  <a:moveTo>
                    <a:pt x="1327" y="0"/>
                  </a:moveTo>
                  <a:cubicBezTo>
                    <a:pt x="1301" y="0"/>
                    <a:pt x="1243" y="0"/>
                    <a:pt x="1217" y="52"/>
                  </a:cubicBezTo>
                  <a:cubicBezTo>
                    <a:pt x="1054" y="377"/>
                    <a:pt x="866" y="676"/>
                    <a:pt x="651" y="976"/>
                  </a:cubicBezTo>
                  <a:cubicBezTo>
                    <a:pt x="462" y="1275"/>
                    <a:pt x="267" y="1678"/>
                    <a:pt x="27" y="1899"/>
                  </a:cubicBezTo>
                  <a:cubicBezTo>
                    <a:pt x="1" y="1925"/>
                    <a:pt x="1" y="1951"/>
                    <a:pt x="1" y="1977"/>
                  </a:cubicBezTo>
                  <a:lnTo>
                    <a:pt x="1" y="2003"/>
                  </a:lnTo>
                  <a:cubicBezTo>
                    <a:pt x="1" y="2029"/>
                    <a:pt x="27" y="2062"/>
                    <a:pt x="53" y="2062"/>
                  </a:cubicBezTo>
                  <a:lnTo>
                    <a:pt x="79" y="2062"/>
                  </a:lnTo>
                  <a:cubicBezTo>
                    <a:pt x="85" y="2064"/>
                    <a:pt x="91" y="2065"/>
                    <a:pt x="97" y="2065"/>
                  </a:cubicBezTo>
                  <a:cubicBezTo>
                    <a:pt x="170" y="2065"/>
                    <a:pt x="207" y="1923"/>
                    <a:pt x="105" y="1899"/>
                  </a:cubicBezTo>
                  <a:lnTo>
                    <a:pt x="105" y="1899"/>
                  </a:lnTo>
                  <a:cubicBezTo>
                    <a:pt x="199" y="1914"/>
                    <a:pt x="175" y="1993"/>
                    <a:pt x="182" y="1993"/>
                  </a:cubicBezTo>
                  <a:cubicBezTo>
                    <a:pt x="186" y="1993"/>
                    <a:pt x="207" y="1951"/>
                    <a:pt x="300" y="1815"/>
                  </a:cubicBezTo>
                  <a:cubicBezTo>
                    <a:pt x="404" y="1626"/>
                    <a:pt x="567" y="1411"/>
                    <a:pt x="703" y="1216"/>
                  </a:cubicBezTo>
                  <a:cubicBezTo>
                    <a:pt x="754" y="1115"/>
                    <a:pt x="1247" y="239"/>
                    <a:pt x="1370" y="239"/>
                  </a:cubicBezTo>
                  <a:cubicBezTo>
                    <a:pt x="1373" y="239"/>
                    <a:pt x="1377" y="239"/>
                    <a:pt x="1379" y="241"/>
                  </a:cubicBezTo>
                  <a:cubicBezTo>
                    <a:pt x="2088" y="728"/>
                    <a:pt x="2843" y="1028"/>
                    <a:pt x="3519" y="1541"/>
                  </a:cubicBezTo>
                  <a:cubicBezTo>
                    <a:pt x="3533" y="1551"/>
                    <a:pt x="3547" y="1556"/>
                    <a:pt x="3560" y="1556"/>
                  </a:cubicBezTo>
                  <a:cubicBezTo>
                    <a:pt x="3625" y="1556"/>
                    <a:pt x="3669" y="1449"/>
                    <a:pt x="3604" y="1379"/>
                  </a:cubicBezTo>
                  <a:cubicBezTo>
                    <a:pt x="2901" y="839"/>
                    <a:pt x="2056" y="514"/>
                    <a:pt x="1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10"/>
            <p:cNvSpPr/>
            <p:nvPr/>
          </p:nvSpPr>
          <p:spPr>
            <a:xfrm>
              <a:off x="3099391" y="3356758"/>
              <a:ext cx="123477" cy="42001"/>
            </a:xfrm>
            <a:custGeom>
              <a:avLst/>
              <a:gdLst/>
              <a:ahLst/>
              <a:cxnLst/>
              <a:rect l="l" t="t" r="r" b="b"/>
              <a:pathLst>
                <a:path w="3225" h="1097" extrusionOk="0">
                  <a:moveTo>
                    <a:pt x="1423" y="0"/>
                  </a:moveTo>
                  <a:cubicBezTo>
                    <a:pt x="1358" y="0"/>
                    <a:pt x="1294" y="4"/>
                    <a:pt x="1230" y="13"/>
                  </a:cubicBezTo>
                  <a:cubicBezTo>
                    <a:pt x="1035" y="39"/>
                    <a:pt x="904" y="279"/>
                    <a:pt x="794" y="390"/>
                  </a:cubicBezTo>
                  <a:cubicBezTo>
                    <a:pt x="579" y="604"/>
                    <a:pt x="306" y="767"/>
                    <a:pt x="59" y="956"/>
                  </a:cubicBezTo>
                  <a:cubicBezTo>
                    <a:pt x="1" y="1019"/>
                    <a:pt x="62" y="1096"/>
                    <a:pt x="130" y="1096"/>
                  </a:cubicBezTo>
                  <a:cubicBezTo>
                    <a:pt x="152" y="1096"/>
                    <a:pt x="176" y="1088"/>
                    <a:pt x="196" y="1066"/>
                  </a:cubicBezTo>
                  <a:cubicBezTo>
                    <a:pt x="469" y="825"/>
                    <a:pt x="794" y="604"/>
                    <a:pt x="1067" y="305"/>
                  </a:cubicBezTo>
                  <a:cubicBezTo>
                    <a:pt x="1168" y="198"/>
                    <a:pt x="1315" y="156"/>
                    <a:pt x="1487" y="156"/>
                  </a:cubicBezTo>
                  <a:cubicBezTo>
                    <a:pt x="2000" y="156"/>
                    <a:pt x="2731" y="526"/>
                    <a:pt x="3096" y="604"/>
                  </a:cubicBezTo>
                  <a:cubicBezTo>
                    <a:pt x="3102" y="606"/>
                    <a:pt x="3108" y="607"/>
                    <a:pt x="3114" y="607"/>
                  </a:cubicBezTo>
                  <a:cubicBezTo>
                    <a:pt x="3187" y="607"/>
                    <a:pt x="3225" y="466"/>
                    <a:pt x="3122" y="442"/>
                  </a:cubicBezTo>
                  <a:cubicBezTo>
                    <a:pt x="2589" y="319"/>
                    <a:pt x="2008" y="0"/>
                    <a:pt x="14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10"/>
            <p:cNvSpPr/>
            <p:nvPr/>
          </p:nvSpPr>
          <p:spPr>
            <a:xfrm>
              <a:off x="3129753" y="3227501"/>
              <a:ext cx="352896" cy="364229"/>
            </a:xfrm>
            <a:custGeom>
              <a:avLst/>
              <a:gdLst/>
              <a:ahLst/>
              <a:cxnLst/>
              <a:rect l="l" t="t" r="r" b="b"/>
              <a:pathLst>
                <a:path w="9217" h="9513" extrusionOk="0">
                  <a:moveTo>
                    <a:pt x="1" y="0"/>
                  </a:moveTo>
                  <a:cubicBezTo>
                    <a:pt x="1" y="1080"/>
                    <a:pt x="866" y="2706"/>
                    <a:pt x="1087" y="3902"/>
                  </a:cubicBezTo>
                  <a:cubicBezTo>
                    <a:pt x="1191" y="4553"/>
                    <a:pt x="762" y="6283"/>
                    <a:pt x="1302" y="6718"/>
                  </a:cubicBezTo>
                  <a:cubicBezTo>
                    <a:pt x="1489" y="6884"/>
                    <a:pt x="1664" y="6955"/>
                    <a:pt x="1827" y="6955"/>
                  </a:cubicBezTo>
                  <a:cubicBezTo>
                    <a:pt x="2511" y="6955"/>
                    <a:pt x="2969" y="5707"/>
                    <a:pt x="3142" y="5092"/>
                  </a:cubicBezTo>
                  <a:lnTo>
                    <a:pt x="3142" y="5092"/>
                  </a:lnTo>
                  <a:cubicBezTo>
                    <a:pt x="3467" y="6068"/>
                    <a:pt x="2928" y="7804"/>
                    <a:pt x="3578" y="8669"/>
                  </a:cubicBezTo>
                  <a:cubicBezTo>
                    <a:pt x="3837" y="9044"/>
                    <a:pt x="4081" y="9197"/>
                    <a:pt x="4299" y="9197"/>
                  </a:cubicBezTo>
                  <a:cubicBezTo>
                    <a:pt x="4904" y="9197"/>
                    <a:pt x="5314" y="8028"/>
                    <a:pt x="5314" y="7154"/>
                  </a:cubicBezTo>
                  <a:cubicBezTo>
                    <a:pt x="5798" y="7637"/>
                    <a:pt x="6719" y="9513"/>
                    <a:pt x="7606" y="9513"/>
                  </a:cubicBezTo>
                  <a:cubicBezTo>
                    <a:pt x="7710" y="9513"/>
                    <a:pt x="7814" y="9487"/>
                    <a:pt x="7916" y="9430"/>
                  </a:cubicBezTo>
                  <a:cubicBezTo>
                    <a:pt x="8995" y="8884"/>
                    <a:pt x="7591" y="6829"/>
                    <a:pt x="7044" y="6283"/>
                  </a:cubicBezTo>
                  <a:cubicBezTo>
                    <a:pt x="7121" y="6257"/>
                    <a:pt x="7207" y="6247"/>
                    <a:pt x="7300" y="6247"/>
                  </a:cubicBezTo>
                  <a:cubicBezTo>
                    <a:pt x="7692" y="6247"/>
                    <a:pt x="8197" y="6433"/>
                    <a:pt x="8594" y="6433"/>
                  </a:cubicBezTo>
                  <a:cubicBezTo>
                    <a:pt x="8894" y="6433"/>
                    <a:pt x="9133" y="6327"/>
                    <a:pt x="9217" y="5957"/>
                  </a:cubicBezTo>
                  <a:cubicBezTo>
                    <a:pt x="8891" y="4553"/>
                    <a:pt x="7695" y="4006"/>
                    <a:pt x="6505" y="3577"/>
                  </a:cubicBezTo>
                  <a:cubicBezTo>
                    <a:pt x="7369" y="3141"/>
                    <a:pt x="8670" y="3252"/>
                    <a:pt x="8456" y="2276"/>
                  </a:cubicBezTo>
                  <a:cubicBezTo>
                    <a:pt x="8130" y="1405"/>
                    <a:pt x="6394" y="1190"/>
                    <a:pt x="5744" y="976"/>
                  </a:cubicBezTo>
                  <a:cubicBezTo>
                    <a:pt x="4014" y="540"/>
                    <a:pt x="1952" y="104"/>
                    <a:pt x="111" y="10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10"/>
            <p:cNvSpPr/>
            <p:nvPr/>
          </p:nvSpPr>
          <p:spPr>
            <a:xfrm>
              <a:off x="3110418" y="3217891"/>
              <a:ext cx="295694" cy="330459"/>
            </a:xfrm>
            <a:custGeom>
              <a:avLst/>
              <a:gdLst/>
              <a:ahLst/>
              <a:cxnLst/>
              <a:rect l="l" t="t" r="r" b="b"/>
              <a:pathLst>
                <a:path w="7723" h="8631" extrusionOk="0">
                  <a:moveTo>
                    <a:pt x="153" y="1"/>
                  </a:moveTo>
                  <a:cubicBezTo>
                    <a:pt x="58" y="1"/>
                    <a:pt x="1" y="119"/>
                    <a:pt x="96" y="167"/>
                  </a:cubicBezTo>
                  <a:cubicBezTo>
                    <a:pt x="3485" y="1877"/>
                    <a:pt x="6008" y="5181"/>
                    <a:pt x="7549" y="8595"/>
                  </a:cubicBezTo>
                  <a:cubicBezTo>
                    <a:pt x="7557" y="8620"/>
                    <a:pt x="7577" y="8630"/>
                    <a:pt x="7599" y="8630"/>
                  </a:cubicBezTo>
                  <a:cubicBezTo>
                    <a:pt x="7653" y="8630"/>
                    <a:pt x="7723" y="8572"/>
                    <a:pt x="7686" y="8517"/>
                  </a:cubicBezTo>
                  <a:cubicBezTo>
                    <a:pt x="6145" y="5070"/>
                    <a:pt x="3595" y="1740"/>
                    <a:pt x="181" y="4"/>
                  </a:cubicBezTo>
                  <a:cubicBezTo>
                    <a:pt x="171" y="2"/>
                    <a:pt x="162" y="1"/>
                    <a:pt x="1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10"/>
            <p:cNvSpPr/>
            <p:nvPr/>
          </p:nvSpPr>
          <p:spPr>
            <a:xfrm>
              <a:off x="3290407" y="3402779"/>
              <a:ext cx="145110" cy="120070"/>
            </a:xfrm>
            <a:custGeom>
              <a:avLst/>
              <a:gdLst/>
              <a:ahLst/>
              <a:cxnLst/>
              <a:rect l="l" t="t" r="r" b="b"/>
              <a:pathLst>
                <a:path w="3790" h="3136" extrusionOk="0">
                  <a:moveTo>
                    <a:pt x="793" y="1"/>
                  </a:moveTo>
                  <a:cubicBezTo>
                    <a:pt x="761" y="1"/>
                    <a:pt x="709" y="53"/>
                    <a:pt x="709" y="79"/>
                  </a:cubicBezTo>
                  <a:cubicBezTo>
                    <a:pt x="709" y="1139"/>
                    <a:pt x="409" y="2088"/>
                    <a:pt x="32" y="3038"/>
                  </a:cubicBezTo>
                  <a:cubicBezTo>
                    <a:pt x="1" y="3101"/>
                    <a:pt x="48" y="3135"/>
                    <a:pt x="96" y="3135"/>
                  </a:cubicBezTo>
                  <a:cubicBezTo>
                    <a:pt x="127" y="3135"/>
                    <a:pt x="159" y="3121"/>
                    <a:pt x="169" y="3090"/>
                  </a:cubicBezTo>
                  <a:cubicBezTo>
                    <a:pt x="494" y="2303"/>
                    <a:pt x="761" y="1490"/>
                    <a:pt x="871" y="651"/>
                  </a:cubicBezTo>
                  <a:lnTo>
                    <a:pt x="871" y="274"/>
                  </a:lnTo>
                  <a:cubicBezTo>
                    <a:pt x="973" y="237"/>
                    <a:pt x="1075" y="213"/>
                    <a:pt x="1176" y="213"/>
                  </a:cubicBezTo>
                  <a:cubicBezTo>
                    <a:pt x="1237" y="213"/>
                    <a:pt x="1298" y="222"/>
                    <a:pt x="1359" y="241"/>
                  </a:cubicBezTo>
                  <a:cubicBezTo>
                    <a:pt x="1632" y="300"/>
                    <a:pt x="1873" y="378"/>
                    <a:pt x="2120" y="436"/>
                  </a:cubicBezTo>
                  <a:cubicBezTo>
                    <a:pt x="2634" y="599"/>
                    <a:pt x="3147" y="762"/>
                    <a:pt x="3661" y="866"/>
                  </a:cubicBezTo>
                  <a:cubicBezTo>
                    <a:pt x="3667" y="868"/>
                    <a:pt x="3674" y="868"/>
                    <a:pt x="3679" y="868"/>
                  </a:cubicBezTo>
                  <a:cubicBezTo>
                    <a:pt x="3753" y="868"/>
                    <a:pt x="3790" y="727"/>
                    <a:pt x="3687" y="703"/>
                  </a:cubicBezTo>
                  <a:cubicBezTo>
                    <a:pt x="2712" y="488"/>
                    <a:pt x="1795" y="137"/>
                    <a:pt x="7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10"/>
            <p:cNvSpPr/>
            <p:nvPr/>
          </p:nvSpPr>
          <p:spPr>
            <a:xfrm>
              <a:off x="3215517" y="3327966"/>
              <a:ext cx="178458" cy="85419"/>
            </a:xfrm>
            <a:custGeom>
              <a:avLst/>
              <a:gdLst/>
              <a:ahLst/>
              <a:cxnLst/>
              <a:rect l="l" t="t" r="r" b="b"/>
              <a:pathLst>
                <a:path w="4661" h="2231" extrusionOk="0">
                  <a:moveTo>
                    <a:pt x="4554" y="1"/>
                  </a:moveTo>
                  <a:cubicBezTo>
                    <a:pt x="4549" y="1"/>
                    <a:pt x="4543" y="2"/>
                    <a:pt x="4538" y="4"/>
                  </a:cubicBezTo>
                  <a:cubicBezTo>
                    <a:pt x="3999" y="107"/>
                    <a:pt x="3449" y="155"/>
                    <a:pt x="2898" y="155"/>
                  </a:cubicBezTo>
                  <a:cubicBezTo>
                    <a:pt x="2311" y="155"/>
                    <a:pt x="1723" y="101"/>
                    <a:pt x="1149" y="4"/>
                  </a:cubicBezTo>
                  <a:cubicBezTo>
                    <a:pt x="1091" y="4"/>
                    <a:pt x="1065" y="30"/>
                    <a:pt x="1039" y="82"/>
                  </a:cubicBezTo>
                  <a:cubicBezTo>
                    <a:pt x="961" y="869"/>
                    <a:pt x="473" y="1493"/>
                    <a:pt x="37" y="2117"/>
                  </a:cubicBezTo>
                  <a:cubicBezTo>
                    <a:pt x="0" y="2172"/>
                    <a:pt x="54" y="2231"/>
                    <a:pt x="110" y="2231"/>
                  </a:cubicBezTo>
                  <a:cubicBezTo>
                    <a:pt x="133" y="2231"/>
                    <a:pt x="156" y="2220"/>
                    <a:pt x="174" y="2195"/>
                  </a:cubicBezTo>
                  <a:cubicBezTo>
                    <a:pt x="499" y="1740"/>
                    <a:pt x="798" y="1304"/>
                    <a:pt x="1039" y="817"/>
                  </a:cubicBezTo>
                  <a:cubicBezTo>
                    <a:pt x="1123" y="654"/>
                    <a:pt x="1149" y="465"/>
                    <a:pt x="1201" y="277"/>
                  </a:cubicBezTo>
                  <a:cubicBezTo>
                    <a:pt x="1213" y="205"/>
                    <a:pt x="1267" y="185"/>
                    <a:pt x="1332" y="185"/>
                  </a:cubicBezTo>
                  <a:cubicBezTo>
                    <a:pt x="1417" y="185"/>
                    <a:pt x="1520" y="218"/>
                    <a:pt x="1579" y="218"/>
                  </a:cubicBezTo>
                  <a:cubicBezTo>
                    <a:pt x="2027" y="281"/>
                    <a:pt x="2488" y="315"/>
                    <a:pt x="2950" y="315"/>
                  </a:cubicBezTo>
                  <a:cubicBezTo>
                    <a:pt x="3492" y="315"/>
                    <a:pt x="4037" y="268"/>
                    <a:pt x="4564" y="166"/>
                  </a:cubicBezTo>
                  <a:cubicBezTo>
                    <a:pt x="4660" y="142"/>
                    <a:pt x="4623" y="1"/>
                    <a:pt x="45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10"/>
            <p:cNvSpPr/>
            <p:nvPr/>
          </p:nvSpPr>
          <p:spPr>
            <a:xfrm>
              <a:off x="3194918" y="3274058"/>
              <a:ext cx="98743" cy="82892"/>
            </a:xfrm>
            <a:custGeom>
              <a:avLst/>
              <a:gdLst/>
              <a:ahLst/>
              <a:cxnLst/>
              <a:rect l="l" t="t" r="r" b="b"/>
              <a:pathLst>
                <a:path w="2579" h="2165" extrusionOk="0">
                  <a:moveTo>
                    <a:pt x="198" y="0"/>
                  </a:moveTo>
                  <a:cubicBezTo>
                    <a:pt x="139" y="0"/>
                    <a:pt x="113" y="59"/>
                    <a:pt x="139" y="111"/>
                  </a:cubicBezTo>
                  <a:cubicBezTo>
                    <a:pt x="224" y="787"/>
                    <a:pt x="276" y="1412"/>
                    <a:pt x="35" y="2062"/>
                  </a:cubicBezTo>
                  <a:cubicBezTo>
                    <a:pt x="0" y="2128"/>
                    <a:pt x="45" y="2164"/>
                    <a:pt x="91" y="2164"/>
                  </a:cubicBezTo>
                  <a:cubicBezTo>
                    <a:pt x="123" y="2164"/>
                    <a:pt x="155" y="2148"/>
                    <a:pt x="165" y="2114"/>
                  </a:cubicBezTo>
                  <a:cubicBezTo>
                    <a:pt x="423" y="1475"/>
                    <a:pt x="391" y="837"/>
                    <a:pt x="294" y="176"/>
                  </a:cubicBezTo>
                  <a:lnTo>
                    <a:pt x="294" y="176"/>
                  </a:lnTo>
                  <a:cubicBezTo>
                    <a:pt x="651" y="222"/>
                    <a:pt x="1009" y="234"/>
                    <a:pt x="1368" y="234"/>
                  </a:cubicBezTo>
                  <a:cubicBezTo>
                    <a:pt x="1736" y="234"/>
                    <a:pt x="2105" y="221"/>
                    <a:pt x="2474" y="221"/>
                  </a:cubicBezTo>
                  <a:cubicBezTo>
                    <a:pt x="2578" y="221"/>
                    <a:pt x="2578" y="59"/>
                    <a:pt x="2474" y="59"/>
                  </a:cubicBezTo>
                  <a:cubicBezTo>
                    <a:pt x="2105" y="59"/>
                    <a:pt x="1736" y="71"/>
                    <a:pt x="1368" y="71"/>
                  </a:cubicBezTo>
                  <a:cubicBezTo>
                    <a:pt x="977" y="71"/>
                    <a:pt x="587" y="57"/>
                    <a:pt x="1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10"/>
            <p:cNvSpPr/>
            <p:nvPr/>
          </p:nvSpPr>
          <p:spPr>
            <a:xfrm>
              <a:off x="3347646" y="337364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10"/>
            <p:cNvSpPr/>
            <p:nvPr/>
          </p:nvSpPr>
          <p:spPr>
            <a:xfrm>
              <a:off x="3333212" y="3350977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8"/>
                    <a:pt x="163" y="268"/>
                  </a:cubicBezTo>
                  <a:cubicBezTo>
                    <a:pt x="352" y="268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10"/>
            <p:cNvSpPr/>
            <p:nvPr/>
          </p:nvSpPr>
          <p:spPr>
            <a:xfrm>
              <a:off x="3324750" y="3369661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7"/>
                    <a:pt x="163" y="267"/>
                  </a:cubicBezTo>
                  <a:cubicBezTo>
                    <a:pt x="351" y="267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10"/>
            <p:cNvSpPr/>
            <p:nvPr/>
          </p:nvSpPr>
          <p:spPr>
            <a:xfrm>
              <a:off x="3196258" y="344213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10"/>
            <p:cNvSpPr/>
            <p:nvPr/>
          </p:nvSpPr>
          <p:spPr>
            <a:xfrm>
              <a:off x="3192008" y="3419472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10"/>
            <p:cNvSpPr/>
            <p:nvPr/>
          </p:nvSpPr>
          <p:spPr>
            <a:xfrm>
              <a:off x="3175353" y="343589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1" y="274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10"/>
            <p:cNvSpPr/>
            <p:nvPr/>
          </p:nvSpPr>
          <p:spPr>
            <a:xfrm>
              <a:off x="3281179" y="3556426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0" y="0"/>
                    <a:pt x="0" y="267"/>
                    <a:pt x="163" y="267"/>
                  </a:cubicBezTo>
                  <a:cubicBezTo>
                    <a:pt x="351" y="267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10"/>
            <p:cNvSpPr/>
            <p:nvPr/>
          </p:nvSpPr>
          <p:spPr>
            <a:xfrm>
              <a:off x="3270957" y="353973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10"/>
            <p:cNvSpPr/>
            <p:nvPr/>
          </p:nvSpPr>
          <p:spPr>
            <a:xfrm>
              <a:off x="3345655" y="349616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10"/>
            <p:cNvSpPr/>
            <p:nvPr/>
          </p:nvSpPr>
          <p:spPr>
            <a:xfrm>
              <a:off x="3420354" y="3543982"/>
              <a:ext cx="13477" cy="10223"/>
            </a:xfrm>
            <a:custGeom>
              <a:avLst/>
              <a:gdLst/>
              <a:ahLst/>
              <a:cxnLst/>
              <a:rect l="l" t="t" r="r" b="b"/>
              <a:pathLst>
                <a:path w="352" h="267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10"/>
            <p:cNvSpPr/>
            <p:nvPr/>
          </p:nvSpPr>
          <p:spPr>
            <a:xfrm>
              <a:off x="3218924" y="333631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1" y="273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10"/>
            <p:cNvSpPr/>
            <p:nvPr/>
          </p:nvSpPr>
          <p:spPr>
            <a:xfrm>
              <a:off x="3262495" y="3298944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10"/>
            <p:cNvSpPr/>
            <p:nvPr/>
          </p:nvSpPr>
          <p:spPr>
            <a:xfrm>
              <a:off x="3165131" y="3290751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94" name="Google Shape;1894;p10"/>
          <p:cNvGrpSpPr/>
          <p:nvPr/>
        </p:nvGrpSpPr>
        <p:grpSpPr>
          <a:xfrm>
            <a:off x="7336236" y="-203622"/>
            <a:ext cx="1872975" cy="1829015"/>
            <a:chOff x="3366383" y="3217891"/>
            <a:chExt cx="525187" cy="512861"/>
          </a:xfrm>
        </p:grpSpPr>
        <p:sp>
          <p:nvSpPr>
            <p:cNvPr id="1895" name="Google Shape;1895;p10"/>
            <p:cNvSpPr/>
            <p:nvPr/>
          </p:nvSpPr>
          <p:spPr>
            <a:xfrm flipH="1">
              <a:off x="3389775" y="3219116"/>
              <a:ext cx="324755" cy="188949"/>
            </a:xfrm>
            <a:custGeom>
              <a:avLst/>
              <a:gdLst/>
              <a:ahLst/>
              <a:cxnLst/>
              <a:rect l="l" t="t" r="r" b="b"/>
              <a:pathLst>
                <a:path w="8482" h="4935" extrusionOk="0">
                  <a:moveTo>
                    <a:pt x="110" y="0"/>
                  </a:moveTo>
                  <a:cubicBezTo>
                    <a:pt x="48" y="0"/>
                    <a:pt x="0" y="76"/>
                    <a:pt x="39" y="135"/>
                  </a:cubicBezTo>
                  <a:cubicBezTo>
                    <a:pt x="1041" y="1383"/>
                    <a:pt x="2452" y="2411"/>
                    <a:pt x="3915" y="3009"/>
                  </a:cubicBezTo>
                  <a:cubicBezTo>
                    <a:pt x="5379" y="3608"/>
                    <a:pt x="7193" y="3634"/>
                    <a:pt x="8305" y="4908"/>
                  </a:cubicBezTo>
                  <a:cubicBezTo>
                    <a:pt x="8324" y="4927"/>
                    <a:pt x="8345" y="4935"/>
                    <a:pt x="8365" y="4935"/>
                  </a:cubicBezTo>
                  <a:cubicBezTo>
                    <a:pt x="8427" y="4935"/>
                    <a:pt x="8481" y="4857"/>
                    <a:pt x="8442" y="4798"/>
                  </a:cubicBezTo>
                  <a:cubicBezTo>
                    <a:pt x="7434" y="3660"/>
                    <a:pt x="5893" y="3497"/>
                    <a:pt x="4507" y="3061"/>
                  </a:cubicBezTo>
                  <a:cubicBezTo>
                    <a:pt x="2855" y="2521"/>
                    <a:pt x="1255" y="1383"/>
                    <a:pt x="176" y="31"/>
                  </a:cubicBezTo>
                  <a:cubicBezTo>
                    <a:pt x="154" y="9"/>
                    <a:pt x="132" y="0"/>
                    <a:pt x="1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10"/>
            <p:cNvSpPr/>
            <p:nvPr/>
          </p:nvSpPr>
          <p:spPr>
            <a:xfrm flipH="1">
              <a:off x="3407427" y="3289717"/>
              <a:ext cx="75273" cy="140285"/>
            </a:xfrm>
            <a:custGeom>
              <a:avLst/>
              <a:gdLst/>
              <a:ahLst/>
              <a:cxnLst/>
              <a:rect l="l" t="t" r="r" b="b"/>
              <a:pathLst>
                <a:path w="1966" h="3664" extrusionOk="0">
                  <a:moveTo>
                    <a:pt x="1844" y="0"/>
                  </a:moveTo>
                  <a:cubicBezTo>
                    <a:pt x="1826" y="0"/>
                    <a:pt x="1806" y="8"/>
                    <a:pt x="1789" y="27"/>
                  </a:cubicBezTo>
                  <a:cubicBezTo>
                    <a:pt x="1301" y="463"/>
                    <a:pt x="351" y="892"/>
                    <a:pt x="189" y="1601"/>
                  </a:cubicBezTo>
                  <a:cubicBezTo>
                    <a:pt x="0" y="2277"/>
                    <a:pt x="624" y="2980"/>
                    <a:pt x="787" y="3604"/>
                  </a:cubicBezTo>
                  <a:cubicBezTo>
                    <a:pt x="787" y="3646"/>
                    <a:pt x="811" y="3664"/>
                    <a:pt x="838" y="3664"/>
                  </a:cubicBezTo>
                  <a:cubicBezTo>
                    <a:pt x="883" y="3664"/>
                    <a:pt x="940" y="3617"/>
                    <a:pt x="924" y="3552"/>
                  </a:cubicBezTo>
                  <a:cubicBezTo>
                    <a:pt x="787" y="2954"/>
                    <a:pt x="351" y="2440"/>
                    <a:pt x="299" y="1790"/>
                  </a:cubicBezTo>
                  <a:cubicBezTo>
                    <a:pt x="241" y="1113"/>
                    <a:pt x="1463" y="541"/>
                    <a:pt x="1925" y="138"/>
                  </a:cubicBezTo>
                  <a:cubicBezTo>
                    <a:pt x="1966" y="92"/>
                    <a:pt x="1908" y="0"/>
                    <a:pt x="18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10"/>
            <p:cNvSpPr/>
            <p:nvPr/>
          </p:nvSpPr>
          <p:spPr>
            <a:xfrm flipH="1">
              <a:off x="3376222" y="3338380"/>
              <a:ext cx="101270" cy="20943"/>
            </a:xfrm>
            <a:custGeom>
              <a:avLst/>
              <a:gdLst/>
              <a:ahLst/>
              <a:cxnLst/>
              <a:rect l="l" t="t" r="r" b="b"/>
              <a:pathLst>
                <a:path w="2645" h="547" extrusionOk="0">
                  <a:moveTo>
                    <a:pt x="2540" y="1"/>
                  </a:moveTo>
                  <a:cubicBezTo>
                    <a:pt x="2533" y="1"/>
                    <a:pt x="2525" y="2"/>
                    <a:pt x="2518" y="5"/>
                  </a:cubicBezTo>
                  <a:cubicBezTo>
                    <a:pt x="1780" y="206"/>
                    <a:pt x="1019" y="384"/>
                    <a:pt x="235" y="384"/>
                  </a:cubicBezTo>
                  <a:cubicBezTo>
                    <a:pt x="183" y="384"/>
                    <a:pt x="131" y="384"/>
                    <a:pt x="79" y="382"/>
                  </a:cubicBezTo>
                  <a:cubicBezTo>
                    <a:pt x="1" y="382"/>
                    <a:pt x="1" y="545"/>
                    <a:pt x="79" y="545"/>
                  </a:cubicBezTo>
                  <a:cubicBezTo>
                    <a:pt x="131" y="546"/>
                    <a:pt x="183" y="547"/>
                    <a:pt x="236" y="547"/>
                  </a:cubicBezTo>
                  <a:cubicBezTo>
                    <a:pt x="1023" y="547"/>
                    <a:pt x="1812" y="369"/>
                    <a:pt x="2544" y="167"/>
                  </a:cubicBezTo>
                  <a:cubicBezTo>
                    <a:pt x="2644" y="138"/>
                    <a:pt x="2610" y="1"/>
                    <a:pt x="25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10"/>
            <p:cNvSpPr/>
            <p:nvPr/>
          </p:nvSpPr>
          <p:spPr>
            <a:xfrm flipH="1">
              <a:off x="3397510" y="3279265"/>
              <a:ext cx="26189" cy="20714"/>
            </a:xfrm>
            <a:custGeom>
              <a:avLst/>
              <a:gdLst/>
              <a:ahLst/>
              <a:cxnLst/>
              <a:rect l="l" t="t" r="r" b="b"/>
              <a:pathLst>
                <a:path w="684" h="541" extrusionOk="0">
                  <a:moveTo>
                    <a:pt x="326" y="1"/>
                  </a:moveTo>
                  <a:cubicBezTo>
                    <a:pt x="1" y="1"/>
                    <a:pt x="1" y="541"/>
                    <a:pt x="326" y="541"/>
                  </a:cubicBezTo>
                  <a:cubicBezTo>
                    <a:pt x="683" y="541"/>
                    <a:pt x="683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10"/>
            <p:cNvSpPr/>
            <p:nvPr/>
          </p:nvSpPr>
          <p:spPr>
            <a:xfrm flipH="1">
              <a:off x="3366383" y="3333326"/>
              <a:ext cx="26189" cy="20675"/>
            </a:xfrm>
            <a:custGeom>
              <a:avLst/>
              <a:gdLst/>
              <a:ahLst/>
              <a:cxnLst/>
              <a:rect l="l" t="t" r="r" b="b"/>
              <a:pathLst>
                <a:path w="684" h="540" extrusionOk="0">
                  <a:moveTo>
                    <a:pt x="326" y="0"/>
                  </a:moveTo>
                  <a:cubicBezTo>
                    <a:pt x="0" y="0"/>
                    <a:pt x="0" y="540"/>
                    <a:pt x="326" y="540"/>
                  </a:cubicBezTo>
                  <a:cubicBezTo>
                    <a:pt x="683" y="540"/>
                    <a:pt x="683" y="0"/>
                    <a:pt x="3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10"/>
            <p:cNvSpPr/>
            <p:nvPr/>
          </p:nvSpPr>
          <p:spPr>
            <a:xfrm flipH="1">
              <a:off x="3376835" y="3392327"/>
              <a:ext cx="25959" cy="20943"/>
            </a:xfrm>
            <a:custGeom>
              <a:avLst/>
              <a:gdLst/>
              <a:ahLst/>
              <a:cxnLst/>
              <a:rect l="l" t="t" r="r" b="b"/>
              <a:pathLst>
                <a:path w="678" h="547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10"/>
            <p:cNvSpPr/>
            <p:nvPr/>
          </p:nvSpPr>
          <p:spPr>
            <a:xfrm flipH="1">
              <a:off x="3437100" y="3418209"/>
              <a:ext cx="25959" cy="20982"/>
            </a:xfrm>
            <a:custGeom>
              <a:avLst/>
              <a:gdLst/>
              <a:ahLst/>
              <a:cxnLst/>
              <a:rect l="l" t="t" r="r" b="b"/>
              <a:pathLst>
                <a:path w="678" h="548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10"/>
            <p:cNvSpPr/>
            <p:nvPr/>
          </p:nvSpPr>
          <p:spPr>
            <a:xfrm flipH="1">
              <a:off x="3688110" y="3259547"/>
              <a:ext cx="203460" cy="471204"/>
            </a:xfrm>
            <a:custGeom>
              <a:avLst/>
              <a:gdLst/>
              <a:ahLst/>
              <a:cxnLst/>
              <a:rect l="l" t="t" r="r" b="b"/>
              <a:pathLst>
                <a:path w="5314" h="12307" extrusionOk="0">
                  <a:moveTo>
                    <a:pt x="1608" y="227"/>
                  </a:moveTo>
                  <a:lnTo>
                    <a:pt x="1608" y="227"/>
                  </a:lnTo>
                  <a:cubicBezTo>
                    <a:pt x="3097" y="1781"/>
                    <a:pt x="3968" y="3729"/>
                    <a:pt x="4364" y="5803"/>
                  </a:cubicBezTo>
                  <a:cubicBezTo>
                    <a:pt x="4579" y="6909"/>
                    <a:pt x="4663" y="8021"/>
                    <a:pt x="4637" y="9133"/>
                  </a:cubicBezTo>
                  <a:cubicBezTo>
                    <a:pt x="4637" y="9647"/>
                    <a:pt x="4579" y="10193"/>
                    <a:pt x="4527" y="10707"/>
                  </a:cubicBezTo>
                  <a:cubicBezTo>
                    <a:pt x="4475" y="11006"/>
                    <a:pt x="4449" y="11299"/>
                    <a:pt x="4390" y="11598"/>
                  </a:cubicBezTo>
                  <a:cubicBezTo>
                    <a:pt x="4367" y="11742"/>
                    <a:pt x="4385" y="12078"/>
                    <a:pt x="4241" y="12078"/>
                  </a:cubicBezTo>
                  <a:cubicBezTo>
                    <a:pt x="4222" y="12078"/>
                    <a:pt x="4200" y="12073"/>
                    <a:pt x="4176" y="12060"/>
                  </a:cubicBezTo>
                  <a:cubicBezTo>
                    <a:pt x="3311" y="11598"/>
                    <a:pt x="2686" y="10623"/>
                    <a:pt x="2172" y="9784"/>
                  </a:cubicBezTo>
                  <a:cubicBezTo>
                    <a:pt x="1574" y="8782"/>
                    <a:pt x="1249" y="7618"/>
                    <a:pt x="1060" y="6454"/>
                  </a:cubicBezTo>
                  <a:cubicBezTo>
                    <a:pt x="709" y="4581"/>
                    <a:pt x="137" y="1791"/>
                    <a:pt x="1600" y="243"/>
                  </a:cubicBezTo>
                  <a:cubicBezTo>
                    <a:pt x="1603" y="238"/>
                    <a:pt x="1606" y="233"/>
                    <a:pt x="1608" y="227"/>
                  </a:cubicBezTo>
                  <a:close/>
                  <a:moveTo>
                    <a:pt x="1591" y="1"/>
                  </a:moveTo>
                  <a:cubicBezTo>
                    <a:pt x="1538" y="1"/>
                    <a:pt x="1493" y="55"/>
                    <a:pt x="1509" y="111"/>
                  </a:cubicBezTo>
                  <a:lnTo>
                    <a:pt x="1509" y="111"/>
                  </a:lnTo>
                  <a:cubicBezTo>
                    <a:pt x="1494" y="115"/>
                    <a:pt x="1478" y="124"/>
                    <a:pt x="1464" y="139"/>
                  </a:cubicBezTo>
                  <a:cubicBezTo>
                    <a:pt x="0" y="1706"/>
                    <a:pt x="573" y="4392"/>
                    <a:pt x="872" y="6291"/>
                  </a:cubicBezTo>
                  <a:cubicBezTo>
                    <a:pt x="1060" y="7592"/>
                    <a:pt x="1437" y="8860"/>
                    <a:pt x="2114" y="9998"/>
                  </a:cubicBezTo>
                  <a:cubicBezTo>
                    <a:pt x="2628" y="10870"/>
                    <a:pt x="3363" y="11871"/>
                    <a:pt x="4312" y="12307"/>
                  </a:cubicBezTo>
                  <a:cubicBezTo>
                    <a:pt x="4364" y="12307"/>
                    <a:pt x="4416" y="12307"/>
                    <a:pt x="4416" y="12248"/>
                  </a:cubicBezTo>
                  <a:cubicBezTo>
                    <a:pt x="5314" y="8080"/>
                    <a:pt x="4741" y="3202"/>
                    <a:pt x="1652" y="28"/>
                  </a:cubicBezTo>
                  <a:cubicBezTo>
                    <a:pt x="1633" y="9"/>
                    <a:pt x="1611" y="1"/>
                    <a:pt x="15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10"/>
            <p:cNvSpPr/>
            <p:nvPr/>
          </p:nvSpPr>
          <p:spPr>
            <a:xfrm flipH="1">
              <a:off x="3720808" y="3265826"/>
              <a:ext cx="116739" cy="462858"/>
            </a:xfrm>
            <a:custGeom>
              <a:avLst/>
              <a:gdLst/>
              <a:ahLst/>
              <a:cxnLst/>
              <a:rect l="l" t="t" r="r" b="b"/>
              <a:pathLst>
                <a:path w="3049" h="12089" extrusionOk="0">
                  <a:moveTo>
                    <a:pt x="108" y="1"/>
                  </a:moveTo>
                  <a:cubicBezTo>
                    <a:pt x="67" y="1"/>
                    <a:pt x="26" y="27"/>
                    <a:pt x="26" y="79"/>
                  </a:cubicBezTo>
                  <a:cubicBezTo>
                    <a:pt x="0" y="2355"/>
                    <a:pt x="787" y="4631"/>
                    <a:pt x="1249" y="6830"/>
                  </a:cubicBezTo>
                  <a:cubicBezTo>
                    <a:pt x="1490" y="7942"/>
                    <a:pt x="1926" y="8969"/>
                    <a:pt x="2140" y="10081"/>
                  </a:cubicBezTo>
                  <a:cubicBezTo>
                    <a:pt x="2251" y="10758"/>
                    <a:pt x="2355" y="11571"/>
                    <a:pt x="2875" y="12058"/>
                  </a:cubicBezTo>
                  <a:cubicBezTo>
                    <a:pt x="2895" y="12080"/>
                    <a:pt x="2917" y="12089"/>
                    <a:pt x="2937" y="12089"/>
                  </a:cubicBezTo>
                  <a:cubicBezTo>
                    <a:pt x="2998" y="12089"/>
                    <a:pt x="3049" y="12011"/>
                    <a:pt x="3005" y="11948"/>
                  </a:cubicBezTo>
                  <a:cubicBezTo>
                    <a:pt x="2439" y="11434"/>
                    <a:pt x="2387" y="10485"/>
                    <a:pt x="2225" y="9782"/>
                  </a:cubicBezTo>
                  <a:cubicBezTo>
                    <a:pt x="2030" y="8781"/>
                    <a:pt x="1626" y="7805"/>
                    <a:pt x="1412" y="6803"/>
                  </a:cubicBezTo>
                  <a:cubicBezTo>
                    <a:pt x="924" y="4605"/>
                    <a:pt x="163" y="2329"/>
                    <a:pt x="189" y="79"/>
                  </a:cubicBezTo>
                  <a:cubicBezTo>
                    <a:pt x="189" y="27"/>
                    <a:pt x="148" y="1"/>
                    <a:pt x="1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10"/>
            <p:cNvSpPr/>
            <p:nvPr/>
          </p:nvSpPr>
          <p:spPr>
            <a:xfrm flipH="1">
              <a:off x="3706106" y="3520053"/>
              <a:ext cx="120223" cy="98782"/>
            </a:xfrm>
            <a:custGeom>
              <a:avLst/>
              <a:gdLst/>
              <a:ahLst/>
              <a:cxnLst/>
              <a:rect l="l" t="t" r="r" b="b"/>
              <a:pathLst>
                <a:path w="3140" h="2580" extrusionOk="0">
                  <a:moveTo>
                    <a:pt x="1008" y="1"/>
                  </a:moveTo>
                  <a:cubicBezTo>
                    <a:pt x="982" y="1"/>
                    <a:pt x="924" y="27"/>
                    <a:pt x="924" y="53"/>
                  </a:cubicBezTo>
                  <a:cubicBezTo>
                    <a:pt x="598" y="866"/>
                    <a:pt x="306" y="1653"/>
                    <a:pt x="33" y="2466"/>
                  </a:cubicBezTo>
                  <a:cubicBezTo>
                    <a:pt x="1" y="2533"/>
                    <a:pt x="49" y="2579"/>
                    <a:pt x="98" y="2579"/>
                  </a:cubicBezTo>
                  <a:cubicBezTo>
                    <a:pt x="128" y="2579"/>
                    <a:pt x="159" y="2561"/>
                    <a:pt x="169" y="2518"/>
                  </a:cubicBezTo>
                  <a:cubicBezTo>
                    <a:pt x="410" y="1789"/>
                    <a:pt x="683" y="1080"/>
                    <a:pt x="956" y="378"/>
                  </a:cubicBezTo>
                  <a:cubicBezTo>
                    <a:pt x="998" y="267"/>
                    <a:pt x="1054" y="228"/>
                    <a:pt x="1121" y="228"/>
                  </a:cubicBezTo>
                  <a:cubicBezTo>
                    <a:pt x="1219" y="228"/>
                    <a:pt x="1338" y="312"/>
                    <a:pt x="1470" y="378"/>
                  </a:cubicBezTo>
                  <a:cubicBezTo>
                    <a:pt x="1685" y="489"/>
                    <a:pt x="1873" y="593"/>
                    <a:pt x="2094" y="729"/>
                  </a:cubicBezTo>
                  <a:cubicBezTo>
                    <a:pt x="2387" y="892"/>
                    <a:pt x="2686" y="1054"/>
                    <a:pt x="3011" y="1165"/>
                  </a:cubicBezTo>
                  <a:cubicBezTo>
                    <a:pt x="3018" y="1167"/>
                    <a:pt x="3024" y="1168"/>
                    <a:pt x="3029" y="1168"/>
                  </a:cubicBezTo>
                  <a:cubicBezTo>
                    <a:pt x="3103" y="1168"/>
                    <a:pt x="3140" y="1027"/>
                    <a:pt x="3037" y="1002"/>
                  </a:cubicBezTo>
                  <a:cubicBezTo>
                    <a:pt x="2335" y="729"/>
                    <a:pt x="1711" y="268"/>
                    <a:pt x="10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10"/>
            <p:cNvSpPr/>
            <p:nvPr/>
          </p:nvSpPr>
          <p:spPr>
            <a:xfrm flipH="1">
              <a:off x="3716750" y="3427704"/>
              <a:ext cx="140477" cy="79064"/>
            </a:xfrm>
            <a:custGeom>
              <a:avLst/>
              <a:gdLst/>
              <a:ahLst/>
              <a:cxnLst/>
              <a:rect l="l" t="t" r="r" b="b"/>
              <a:pathLst>
                <a:path w="3669" h="2065" extrusionOk="0">
                  <a:moveTo>
                    <a:pt x="1327" y="0"/>
                  </a:moveTo>
                  <a:cubicBezTo>
                    <a:pt x="1301" y="0"/>
                    <a:pt x="1243" y="0"/>
                    <a:pt x="1217" y="52"/>
                  </a:cubicBezTo>
                  <a:cubicBezTo>
                    <a:pt x="1054" y="377"/>
                    <a:pt x="866" y="676"/>
                    <a:pt x="651" y="976"/>
                  </a:cubicBezTo>
                  <a:cubicBezTo>
                    <a:pt x="462" y="1275"/>
                    <a:pt x="267" y="1678"/>
                    <a:pt x="27" y="1899"/>
                  </a:cubicBezTo>
                  <a:cubicBezTo>
                    <a:pt x="1" y="1925"/>
                    <a:pt x="1" y="1951"/>
                    <a:pt x="1" y="1977"/>
                  </a:cubicBezTo>
                  <a:lnTo>
                    <a:pt x="1" y="2003"/>
                  </a:lnTo>
                  <a:cubicBezTo>
                    <a:pt x="1" y="2029"/>
                    <a:pt x="27" y="2062"/>
                    <a:pt x="53" y="2062"/>
                  </a:cubicBezTo>
                  <a:lnTo>
                    <a:pt x="79" y="2062"/>
                  </a:lnTo>
                  <a:cubicBezTo>
                    <a:pt x="85" y="2064"/>
                    <a:pt x="91" y="2065"/>
                    <a:pt x="97" y="2065"/>
                  </a:cubicBezTo>
                  <a:cubicBezTo>
                    <a:pt x="170" y="2065"/>
                    <a:pt x="207" y="1923"/>
                    <a:pt x="105" y="1899"/>
                  </a:cubicBezTo>
                  <a:lnTo>
                    <a:pt x="105" y="1899"/>
                  </a:lnTo>
                  <a:cubicBezTo>
                    <a:pt x="199" y="1914"/>
                    <a:pt x="175" y="1993"/>
                    <a:pt x="182" y="1993"/>
                  </a:cubicBezTo>
                  <a:cubicBezTo>
                    <a:pt x="186" y="1993"/>
                    <a:pt x="207" y="1951"/>
                    <a:pt x="300" y="1815"/>
                  </a:cubicBezTo>
                  <a:cubicBezTo>
                    <a:pt x="404" y="1626"/>
                    <a:pt x="567" y="1411"/>
                    <a:pt x="703" y="1216"/>
                  </a:cubicBezTo>
                  <a:cubicBezTo>
                    <a:pt x="754" y="1115"/>
                    <a:pt x="1247" y="239"/>
                    <a:pt x="1370" y="239"/>
                  </a:cubicBezTo>
                  <a:cubicBezTo>
                    <a:pt x="1373" y="239"/>
                    <a:pt x="1377" y="239"/>
                    <a:pt x="1379" y="241"/>
                  </a:cubicBezTo>
                  <a:cubicBezTo>
                    <a:pt x="2088" y="728"/>
                    <a:pt x="2843" y="1028"/>
                    <a:pt x="3519" y="1541"/>
                  </a:cubicBezTo>
                  <a:cubicBezTo>
                    <a:pt x="3533" y="1551"/>
                    <a:pt x="3547" y="1556"/>
                    <a:pt x="3560" y="1556"/>
                  </a:cubicBezTo>
                  <a:cubicBezTo>
                    <a:pt x="3625" y="1556"/>
                    <a:pt x="3669" y="1449"/>
                    <a:pt x="3604" y="1379"/>
                  </a:cubicBezTo>
                  <a:cubicBezTo>
                    <a:pt x="2901" y="839"/>
                    <a:pt x="2056" y="514"/>
                    <a:pt x="1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10"/>
            <p:cNvSpPr/>
            <p:nvPr/>
          </p:nvSpPr>
          <p:spPr>
            <a:xfrm flipH="1">
              <a:off x="3750672" y="3356758"/>
              <a:ext cx="123477" cy="42001"/>
            </a:xfrm>
            <a:custGeom>
              <a:avLst/>
              <a:gdLst/>
              <a:ahLst/>
              <a:cxnLst/>
              <a:rect l="l" t="t" r="r" b="b"/>
              <a:pathLst>
                <a:path w="3225" h="1097" extrusionOk="0">
                  <a:moveTo>
                    <a:pt x="1423" y="0"/>
                  </a:moveTo>
                  <a:cubicBezTo>
                    <a:pt x="1358" y="0"/>
                    <a:pt x="1294" y="4"/>
                    <a:pt x="1230" y="13"/>
                  </a:cubicBezTo>
                  <a:cubicBezTo>
                    <a:pt x="1035" y="39"/>
                    <a:pt x="904" y="279"/>
                    <a:pt x="794" y="390"/>
                  </a:cubicBezTo>
                  <a:cubicBezTo>
                    <a:pt x="579" y="604"/>
                    <a:pt x="306" y="767"/>
                    <a:pt x="59" y="956"/>
                  </a:cubicBezTo>
                  <a:cubicBezTo>
                    <a:pt x="1" y="1019"/>
                    <a:pt x="62" y="1096"/>
                    <a:pt x="130" y="1096"/>
                  </a:cubicBezTo>
                  <a:cubicBezTo>
                    <a:pt x="152" y="1096"/>
                    <a:pt x="176" y="1088"/>
                    <a:pt x="196" y="1066"/>
                  </a:cubicBezTo>
                  <a:cubicBezTo>
                    <a:pt x="469" y="825"/>
                    <a:pt x="794" y="604"/>
                    <a:pt x="1067" y="305"/>
                  </a:cubicBezTo>
                  <a:cubicBezTo>
                    <a:pt x="1168" y="198"/>
                    <a:pt x="1315" y="156"/>
                    <a:pt x="1487" y="156"/>
                  </a:cubicBezTo>
                  <a:cubicBezTo>
                    <a:pt x="2000" y="156"/>
                    <a:pt x="2731" y="526"/>
                    <a:pt x="3096" y="604"/>
                  </a:cubicBezTo>
                  <a:cubicBezTo>
                    <a:pt x="3102" y="606"/>
                    <a:pt x="3108" y="607"/>
                    <a:pt x="3114" y="607"/>
                  </a:cubicBezTo>
                  <a:cubicBezTo>
                    <a:pt x="3187" y="607"/>
                    <a:pt x="3225" y="466"/>
                    <a:pt x="3122" y="442"/>
                  </a:cubicBezTo>
                  <a:cubicBezTo>
                    <a:pt x="2589" y="319"/>
                    <a:pt x="2008" y="0"/>
                    <a:pt x="14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10"/>
            <p:cNvSpPr/>
            <p:nvPr/>
          </p:nvSpPr>
          <p:spPr>
            <a:xfrm flipH="1">
              <a:off x="3490892" y="3227501"/>
              <a:ext cx="352896" cy="364229"/>
            </a:xfrm>
            <a:custGeom>
              <a:avLst/>
              <a:gdLst/>
              <a:ahLst/>
              <a:cxnLst/>
              <a:rect l="l" t="t" r="r" b="b"/>
              <a:pathLst>
                <a:path w="9217" h="9513" extrusionOk="0">
                  <a:moveTo>
                    <a:pt x="1" y="0"/>
                  </a:moveTo>
                  <a:cubicBezTo>
                    <a:pt x="1" y="1080"/>
                    <a:pt x="866" y="2706"/>
                    <a:pt x="1087" y="3902"/>
                  </a:cubicBezTo>
                  <a:cubicBezTo>
                    <a:pt x="1191" y="4553"/>
                    <a:pt x="762" y="6283"/>
                    <a:pt x="1302" y="6718"/>
                  </a:cubicBezTo>
                  <a:cubicBezTo>
                    <a:pt x="1489" y="6884"/>
                    <a:pt x="1664" y="6955"/>
                    <a:pt x="1827" y="6955"/>
                  </a:cubicBezTo>
                  <a:cubicBezTo>
                    <a:pt x="2511" y="6955"/>
                    <a:pt x="2969" y="5707"/>
                    <a:pt x="3142" y="5092"/>
                  </a:cubicBezTo>
                  <a:lnTo>
                    <a:pt x="3142" y="5092"/>
                  </a:lnTo>
                  <a:cubicBezTo>
                    <a:pt x="3467" y="6068"/>
                    <a:pt x="2928" y="7804"/>
                    <a:pt x="3578" y="8669"/>
                  </a:cubicBezTo>
                  <a:cubicBezTo>
                    <a:pt x="3837" y="9044"/>
                    <a:pt x="4081" y="9197"/>
                    <a:pt x="4299" y="9197"/>
                  </a:cubicBezTo>
                  <a:cubicBezTo>
                    <a:pt x="4904" y="9197"/>
                    <a:pt x="5314" y="8028"/>
                    <a:pt x="5314" y="7154"/>
                  </a:cubicBezTo>
                  <a:cubicBezTo>
                    <a:pt x="5798" y="7637"/>
                    <a:pt x="6719" y="9513"/>
                    <a:pt x="7606" y="9513"/>
                  </a:cubicBezTo>
                  <a:cubicBezTo>
                    <a:pt x="7710" y="9513"/>
                    <a:pt x="7814" y="9487"/>
                    <a:pt x="7916" y="9430"/>
                  </a:cubicBezTo>
                  <a:cubicBezTo>
                    <a:pt x="8995" y="8884"/>
                    <a:pt x="7591" y="6829"/>
                    <a:pt x="7044" y="6283"/>
                  </a:cubicBezTo>
                  <a:cubicBezTo>
                    <a:pt x="7121" y="6257"/>
                    <a:pt x="7207" y="6247"/>
                    <a:pt x="7300" y="6247"/>
                  </a:cubicBezTo>
                  <a:cubicBezTo>
                    <a:pt x="7692" y="6247"/>
                    <a:pt x="8197" y="6433"/>
                    <a:pt x="8594" y="6433"/>
                  </a:cubicBezTo>
                  <a:cubicBezTo>
                    <a:pt x="8894" y="6433"/>
                    <a:pt x="9133" y="6327"/>
                    <a:pt x="9217" y="5957"/>
                  </a:cubicBezTo>
                  <a:cubicBezTo>
                    <a:pt x="8891" y="4553"/>
                    <a:pt x="7695" y="4006"/>
                    <a:pt x="6505" y="3577"/>
                  </a:cubicBezTo>
                  <a:cubicBezTo>
                    <a:pt x="7369" y="3141"/>
                    <a:pt x="8670" y="3252"/>
                    <a:pt x="8456" y="2276"/>
                  </a:cubicBezTo>
                  <a:cubicBezTo>
                    <a:pt x="8130" y="1405"/>
                    <a:pt x="6394" y="1190"/>
                    <a:pt x="5744" y="976"/>
                  </a:cubicBezTo>
                  <a:cubicBezTo>
                    <a:pt x="4014" y="540"/>
                    <a:pt x="1952" y="104"/>
                    <a:pt x="111" y="10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10"/>
            <p:cNvSpPr/>
            <p:nvPr/>
          </p:nvSpPr>
          <p:spPr>
            <a:xfrm flipH="1">
              <a:off x="3567428" y="3217891"/>
              <a:ext cx="295694" cy="330459"/>
            </a:xfrm>
            <a:custGeom>
              <a:avLst/>
              <a:gdLst/>
              <a:ahLst/>
              <a:cxnLst/>
              <a:rect l="l" t="t" r="r" b="b"/>
              <a:pathLst>
                <a:path w="7723" h="8631" extrusionOk="0">
                  <a:moveTo>
                    <a:pt x="153" y="1"/>
                  </a:moveTo>
                  <a:cubicBezTo>
                    <a:pt x="58" y="1"/>
                    <a:pt x="1" y="119"/>
                    <a:pt x="96" y="167"/>
                  </a:cubicBezTo>
                  <a:cubicBezTo>
                    <a:pt x="3485" y="1877"/>
                    <a:pt x="6008" y="5181"/>
                    <a:pt x="7549" y="8595"/>
                  </a:cubicBezTo>
                  <a:cubicBezTo>
                    <a:pt x="7557" y="8620"/>
                    <a:pt x="7577" y="8630"/>
                    <a:pt x="7599" y="8630"/>
                  </a:cubicBezTo>
                  <a:cubicBezTo>
                    <a:pt x="7653" y="8630"/>
                    <a:pt x="7723" y="8572"/>
                    <a:pt x="7686" y="8517"/>
                  </a:cubicBezTo>
                  <a:cubicBezTo>
                    <a:pt x="6145" y="5070"/>
                    <a:pt x="3595" y="1740"/>
                    <a:pt x="181" y="4"/>
                  </a:cubicBezTo>
                  <a:cubicBezTo>
                    <a:pt x="171" y="2"/>
                    <a:pt x="162" y="1"/>
                    <a:pt x="1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10"/>
            <p:cNvSpPr/>
            <p:nvPr/>
          </p:nvSpPr>
          <p:spPr>
            <a:xfrm flipH="1">
              <a:off x="3538024" y="3402779"/>
              <a:ext cx="145110" cy="120070"/>
            </a:xfrm>
            <a:custGeom>
              <a:avLst/>
              <a:gdLst/>
              <a:ahLst/>
              <a:cxnLst/>
              <a:rect l="l" t="t" r="r" b="b"/>
              <a:pathLst>
                <a:path w="3790" h="3136" extrusionOk="0">
                  <a:moveTo>
                    <a:pt x="793" y="1"/>
                  </a:moveTo>
                  <a:cubicBezTo>
                    <a:pt x="761" y="1"/>
                    <a:pt x="709" y="53"/>
                    <a:pt x="709" y="79"/>
                  </a:cubicBezTo>
                  <a:cubicBezTo>
                    <a:pt x="709" y="1139"/>
                    <a:pt x="409" y="2088"/>
                    <a:pt x="32" y="3038"/>
                  </a:cubicBezTo>
                  <a:cubicBezTo>
                    <a:pt x="1" y="3101"/>
                    <a:pt x="48" y="3135"/>
                    <a:pt x="96" y="3135"/>
                  </a:cubicBezTo>
                  <a:cubicBezTo>
                    <a:pt x="127" y="3135"/>
                    <a:pt x="159" y="3121"/>
                    <a:pt x="169" y="3090"/>
                  </a:cubicBezTo>
                  <a:cubicBezTo>
                    <a:pt x="494" y="2303"/>
                    <a:pt x="761" y="1490"/>
                    <a:pt x="871" y="651"/>
                  </a:cubicBezTo>
                  <a:lnTo>
                    <a:pt x="871" y="274"/>
                  </a:lnTo>
                  <a:cubicBezTo>
                    <a:pt x="973" y="237"/>
                    <a:pt x="1075" y="213"/>
                    <a:pt x="1176" y="213"/>
                  </a:cubicBezTo>
                  <a:cubicBezTo>
                    <a:pt x="1237" y="213"/>
                    <a:pt x="1298" y="222"/>
                    <a:pt x="1359" y="241"/>
                  </a:cubicBezTo>
                  <a:cubicBezTo>
                    <a:pt x="1632" y="300"/>
                    <a:pt x="1873" y="378"/>
                    <a:pt x="2120" y="436"/>
                  </a:cubicBezTo>
                  <a:cubicBezTo>
                    <a:pt x="2634" y="599"/>
                    <a:pt x="3147" y="762"/>
                    <a:pt x="3661" y="866"/>
                  </a:cubicBezTo>
                  <a:cubicBezTo>
                    <a:pt x="3667" y="868"/>
                    <a:pt x="3674" y="868"/>
                    <a:pt x="3679" y="868"/>
                  </a:cubicBezTo>
                  <a:cubicBezTo>
                    <a:pt x="3753" y="868"/>
                    <a:pt x="3790" y="727"/>
                    <a:pt x="3687" y="703"/>
                  </a:cubicBezTo>
                  <a:cubicBezTo>
                    <a:pt x="2712" y="488"/>
                    <a:pt x="1795" y="137"/>
                    <a:pt x="7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10"/>
            <p:cNvSpPr/>
            <p:nvPr/>
          </p:nvSpPr>
          <p:spPr>
            <a:xfrm flipH="1">
              <a:off x="3579566" y="3327966"/>
              <a:ext cx="178458" cy="85419"/>
            </a:xfrm>
            <a:custGeom>
              <a:avLst/>
              <a:gdLst/>
              <a:ahLst/>
              <a:cxnLst/>
              <a:rect l="l" t="t" r="r" b="b"/>
              <a:pathLst>
                <a:path w="4661" h="2231" extrusionOk="0">
                  <a:moveTo>
                    <a:pt x="4554" y="1"/>
                  </a:moveTo>
                  <a:cubicBezTo>
                    <a:pt x="4549" y="1"/>
                    <a:pt x="4543" y="2"/>
                    <a:pt x="4538" y="4"/>
                  </a:cubicBezTo>
                  <a:cubicBezTo>
                    <a:pt x="3999" y="107"/>
                    <a:pt x="3449" y="155"/>
                    <a:pt x="2898" y="155"/>
                  </a:cubicBezTo>
                  <a:cubicBezTo>
                    <a:pt x="2311" y="155"/>
                    <a:pt x="1723" y="101"/>
                    <a:pt x="1149" y="4"/>
                  </a:cubicBezTo>
                  <a:cubicBezTo>
                    <a:pt x="1091" y="4"/>
                    <a:pt x="1065" y="30"/>
                    <a:pt x="1039" y="82"/>
                  </a:cubicBezTo>
                  <a:cubicBezTo>
                    <a:pt x="961" y="869"/>
                    <a:pt x="473" y="1493"/>
                    <a:pt x="37" y="2117"/>
                  </a:cubicBezTo>
                  <a:cubicBezTo>
                    <a:pt x="0" y="2172"/>
                    <a:pt x="54" y="2231"/>
                    <a:pt x="110" y="2231"/>
                  </a:cubicBezTo>
                  <a:cubicBezTo>
                    <a:pt x="133" y="2231"/>
                    <a:pt x="156" y="2220"/>
                    <a:pt x="174" y="2195"/>
                  </a:cubicBezTo>
                  <a:cubicBezTo>
                    <a:pt x="499" y="1740"/>
                    <a:pt x="798" y="1304"/>
                    <a:pt x="1039" y="817"/>
                  </a:cubicBezTo>
                  <a:cubicBezTo>
                    <a:pt x="1123" y="654"/>
                    <a:pt x="1149" y="465"/>
                    <a:pt x="1201" y="277"/>
                  </a:cubicBezTo>
                  <a:cubicBezTo>
                    <a:pt x="1213" y="205"/>
                    <a:pt x="1267" y="185"/>
                    <a:pt x="1332" y="185"/>
                  </a:cubicBezTo>
                  <a:cubicBezTo>
                    <a:pt x="1417" y="185"/>
                    <a:pt x="1520" y="218"/>
                    <a:pt x="1579" y="218"/>
                  </a:cubicBezTo>
                  <a:cubicBezTo>
                    <a:pt x="2027" y="281"/>
                    <a:pt x="2488" y="315"/>
                    <a:pt x="2950" y="315"/>
                  </a:cubicBezTo>
                  <a:cubicBezTo>
                    <a:pt x="3492" y="315"/>
                    <a:pt x="4037" y="268"/>
                    <a:pt x="4564" y="166"/>
                  </a:cubicBezTo>
                  <a:cubicBezTo>
                    <a:pt x="4660" y="142"/>
                    <a:pt x="4623" y="1"/>
                    <a:pt x="45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10"/>
            <p:cNvSpPr/>
            <p:nvPr/>
          </p:nvSpPr>
          <p:spPr>
            <a:xfrm flipH="1">
              <a:off x="3679879" y="3274058"/>
              <a:ext cx="98743" cy="82892"/>
            </a:xfrm>
            <a:custGeom>
              <a:avLst/>
              <a:gdLst/>
              <a:ahLst/>
              <a:cxnLst/>
              <a:rect l="l" t="t" r="r" b="b"/>
              <a:pathLst>
                <a:path w="2579" h="2165" extrusionOk="0">
                  <a:moveTo>
                    <a:pt x="198" y="0"/>
                  </a:moveTo>
                  <a:cubicBezTo>
                    <a:pt x="139" y="0"/>
                    <a:pt x="113" y="59"/>
                    <a:pt x="139" y="111"/>
                  </a:cubicBezTo>
                  <a:cubicBezTo>
                    <a:pt x="224" y="787"/>
                    <a:pt x="276" y="1412"/>
                    <a:pt x="35" y="2062"/>
                  </a:cubicBezTo>
                  <a:cubicBezTo>
                    <a:pt x="0" y="2128"/>
                    <a:pt x="45" y="2164"/>
                    <a:pt x="91" y="2164"/>
                  </a:cubicBezTo>
                  <a:cubicBezTo>
                    <a:pt x="123" y="2164"/>
                    <a:pt x="155" y="2148"/>
                    <a:pt x="165" y="2114"/>
                  </a:cubicBezTo>
                  <a:cubicBezTo>
                    <a:pt x="423" y="1475"/>
                    <a:pt x="391" y="837"/>
                    <a:pt x="294" y="176"/>
                  </a:cubicBezTo>
                  <a:lnTo>
                    <a:pt x="294" y="176"/>
                  </a:lnTo>
                  <a:cubicBezTo>
                    <a:pt x="651" y="222"/>
                    <a:pt x="1009" y="234"/>
                    <a:pt x="1368" y="234"/>
                  </a:cubicBezTo>
                  <a:cubicBezTo>
                    <a:pt x="1736" y="234"/>
                    <a:pt x="2105" y="221"/>
                    <a:pt x="2474" y="221"/>
                  </a:cubicBezTo>
                  <a:cubicBezTo>
                    <a:pt x="2578" y="221"/>
                    <a:pt x="2578" y="59"/>
                    <a:pt x="2474" y="59"/>
                  </a:cubicBezTo>
                  <a:cubicBezTo>
                    <a:pt x="2105" y="59"/>
                    <a:pt x="1736" y="71"/>
                    <a:pt x="1368" y="71"/>
                  </a:cubicBezTo>
                  <a:cubicBezTo>
                    <a:pt x="977" y="71"/>
                    <a:pt x="587" y="57"/>
                    <a:pt x="1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10"/>
            <p:cNvSpPr/>
            <p:nvPr/>
          </p:nvSpPr>
          <p:spPr>
            <a:xfrm flipH="1">
              <a:off x="3612417" y="337364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10"/>
            <p:cNvSpPr/>
            <p:nvPr/>
          </p:nvSpPr>
          <p:spPr>
            <a:xfrm flipH="1">
              <a:off x="3626852" y="3350977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8"/>
                    <a:pt x="163" y="268"/>
                  </a:cubicBezTo>
                  <a:cubicBezTo>
                    <a:pt x="352" y="268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10"/>
            <p:cNvSpPr/>
            <p:nvPr/>
          </p:nvSpPr>
          <p:spPr>
            <a:xfrm flipH="1">
              <a:off x="3635313" y="3369661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7"/>
                    <a:pt x="163" y="267"/>
                  </a:cubicBezTo>
                  <a:cubicBezTo>
                    <a:pt x="351" y="267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10"/>
            <p:cNvSpPr/>
            <p:nvPr/>
          </p:nvSpPr>
          <p:spPr>
            <a:xfrm flipH="1">
              <a:off x="3763805" y="344213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10"/>
            <p:cNvSpPr/>
            <p:nvPr/>
          </p:nvSpPr>
          <p:spPr>
            <a:xfrm flipH="1">
              <a:off x="3768055" y="3419472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10"/>
            <p:cNvSpPr/>
            <p:nvPr/>
          </p:nvSpPr>
          <p:spPr>
            <a:xfrm flipH="1">
              <a:off x="3784710" y="343589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1" y="274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10"/>
            <p:cNvSpPr/>
            <p:nvPr/>
          </p:nvSpPr>
          <p:spPr>
            <a:xfrm flipH="1">
              <a:off x="3678884" y="3556426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0" y="0"/>
                    <a:pt x="0" y="267"/>
                    <a:pt x="163" y="267"/>
                  </a:cubicBezTo>
                  <a:cubicBezTo>
                    <a:pt x="351" y="267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10"/>
            <p:cNvSpPr/>
            <p:nvPr/>
          </p:nvSpPr>
          <p:spPr>
            <a:xfrm flipH="1">
              <a:off x="3689107" y="353973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10"/>
            <p:cNvSpPr/>
            <p:nvPr/>
          </p:nvSpPr>
          <p:spPr>
            <a:xfrm flipH="1">
              <a:off x="3614408" y="349616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10"/>
            <p:cNvSpPr/>
            <p:nvPr/>
          </p:nvSpPr>
          <p:spPr>
            <a:xfrm flipH="1">
              <a:off x="3539710" y="3543982"/>
              <a:ext cx="13477" cy="10223"/>
            </a:xfrm>
            <a:custGeom>
              <a:avLst/>
              <a:gdLst/>
              <a:ahLst/>
              <a:cxnLst/>
              <a:rect l="l" t="t" r="r" b="b"/>
              <a:pathLst>
                <a:path w="352" h="267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10"/>
            <p:cNvSpPr/>
            <p:nvPr/>
          </p:nvSpPr>
          <p:spPr>
            <a:xfrm flipH="1">
              <a:off x="3741139" y="333631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1" y="273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10"/>
            <p:cNvSpPr/>
            <p:nvPr/>
          </p:nvSpPr>
          <p:spPr>
            <a:xfrm flipH="1">
              <a:off x="3697568" y="3298944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10"/>
            <p:cNvSpPr/>
            <p:nvPr/>
          </p:nvSpPr>
          <p:spPr>
            <a:xfrm flipH="1">
              <a:off x="3794933" y="3290751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25" name="Google Shape;1925;p10"/>
          <p:cNvSpPr/>
          <p:nvPr/>
        </p:nvSpPr>
        <p:spPr>
          <a:xfrm rot="-7003625" flipH="1">
            <a:off x="7847961" y="4123469"/>
            <a:ext cx="2511809" cy="2314569"/>
          </a:xfrm>
          <a:custGeom>
            <a:avLst/>
            <a:gdLst/>
            <a:ahLst/>
            <a:cxnLst/>
            <a:rect l="l" t="t" r="r" b="b"/>
            <a:pathLst>
              <a:path w="11346" h="10455" extrusionOk="0">
                <a:moveTo>
                  <a:pt x="6236" y="0"/>
                </a:moveTo>
                <a:cubicBezTo>
                  <a:pt x="5085" y="0"/>
                  <a:pt x="3963" y="469"/>
                  <a:pt x="3429" y="1465"/>
                </a:cubicBezTo>
                <a:cubicBezTo>
                  <a:pt x="2696" y="2822"/>
                  <a:pt x="3149" y="4744"/>
                  <a:pt x="2018" y="5762"/>
                </a:cubicBezTo>
                <a:cubicBezTo>
                  <a:pt x="1602" y="6101"/>
                  <a:pt x="1072" y="6287"/>
                  <a:pt x="715" y="6685"/>
                </a:cubicBezTo>
                <a:cubicBezTo>
                  <a:pt x="0" y="7477"/>
                  <a:pt x="376" y="8816"/>
                  <a:pt x="1204" y="9476"/>
                </a:cubicBezTo>
                <a:cubicBezTo>
                  <a:pt x="2013" y="10136"/>
                  <a:pt x="3067" y="10454"/>
                  <a:pt x="4099" y="10454"/>
                </a:cubicBezTo>
                <a:cubicBezTo>
                  <a:pt x="4128" y="10454"/>
                  <a:pt x="4156" y="10454"/>
                  <a:pt x="4185" y="10453"/>
                </a:cubicBezTo>
                <a:cubicBezTo>
                  <a:pt x="6447" y="10453"/>
                  <a:pt x="9781" y="8775"/>
                  <a:pt x="10572" y="6477"/>
                </a:cubicBezTo>
                <a:cubicBezTo>
                  <a:pt x="11346" y="4179"/>
                  <a:pt x="10161" y="1388"/>
                  <a:pt x="7971" y="370"/>
                </a:cubicBezTo>
                <a:cubicBezTo>
                  <a:pt x="7437" y="126"/>
                  <a:pt x="6833" y="0"/>
                  <a:pt x="623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6" name="Google Shape;1926;p10"/>
          <p:cNvSpPr/>
          <p:nvPr/>
        </p:nvSpPr>
        <p:spPr>
          <a:xfrm rot="1565542" flipH="1">
            <a:off x="-554445" y="4447926"/>
            <a:ext cx="2065233" cy="1105851"/>
          </a:xfrm>
          <a:custGeom>
            <a:avLst/>
            <a:gdLst/>
            <a:ahLst/>
            <a:cxnLst/>
            <a:rect l="l" t="t" r="r" b="b"/>
            <a:pathLst>
              <a:path w="11971" h="6410" extrusionOk="0">
                <a:moveTo>
                  <a:pt x="6067" y="1"/>
                </a:moveTo>
                <a:cubicBezTo>
                  <a:pt x="5760" y="1"/>
                  <a:pt x="5454" y="90"/>
                  <a:pt x="5203" y="264"/>
                </a:cubicBezTo>
                <a:cubicBezTo>
                  <a:pt x="4864" y="509"/>
                  <a:pt x="4638" y="884"/>
                  <a:pt x="4335" y="1169"/>
                </a:cubicBezTo>
                <a:cubicBezTo>
                  <a:pt x="4122" y="1366"/>
                  <a:pt x="3826" y="1528"/>
                  <a:pt x="3539" y="1528"/>
                </a:cubicBezTo>
                <a:cubicBezTo>
                  <a:pt x="3417" y="1528"/>
                  <a:pt x="3297" y="1499"/>
                  <a:pt x="3185" y="1431"/>
                </a:cubicBezTo>
                <a:cubicBezTo>
                  <a:pt x="2882" y="1264"/>
                  <a:pt x="2769" y="884"/>
                  <a:pt x="2525" y="640"/>
                </a:cubicBezTo>
                <a:cubicBezTo>
                  <a:pt x="2356" y="489"/>
                  <a:pt x="2148" y="424"/>
                  <a:pt x="1928" y="424"/>
                </a:cubicBezTo>
                <a:cubicBezTo>
                  <a:pt x="1488" y="424"/>
                  <a:pt x="1005" y="685"/>
                  <a:pt x="715" y="1038"/>
                </a:cubicBezTo>
                <a:cubicBezTo>
                  <a:pt x="114" y="1789"/>
                  <a:pt x="1" y="2938"/>
                  <a:pt x="471" y="3788"/>
                </a:cubicBezTo>
                <a:cubicBezTo>
                  <a:pt x="1172" y="5025"/>
                  <a:pt x="6163" y="6409"/>
                  <a:pt x="7926" y="6409"/>
                </a:cubicBezTo>
                <a:cubicBezTo>
                  <a:pt x="7962" y="6409"/>
                  <a:pt x="7997" y="6409"/>
                  <a:pt x="8030" y="6408"/>
                </a:cubicBezTo>
                <a:cubicBezTo>
                  <a:pt x="9763" y="6353"/>
                  <a:pt x="11591" y="5259"/>
                  <a:pt x="11876" y="3544"/>
                </a:cubicBezTo>
                <a:cubicBezTo>
                  <a:pt x="11971" y="3033"/>
                  <a:pt x="11894" y="2467"/>
                  <a:pt x="11591" y="2056"/>
                </a:cubicBezTo>
                <a:cubicBezTo>
                  <a:pt x="11357" y="1715"/>
                  <a:pt x="10944" y="1491"/>
                  <a:pt x="10542" y="1491"/>
                </a:cubicBezTo>
                <a:cubicBezTo>
                  <a:pt x="10431" y="1491"/>
                  <a:pt x="10321" y="1508"/>
                  <a:pt x="10215" y="1545"/>
                </a:cubicBezTo>
                <a:cubicBezTo>
                  <a:pt x="9840" y="1658"/>
                  <a:pt x="9555" y="1997"/>
                  <a:pt x="9311" y="2318"/>
                </a:cubicBezTo>
                <a:cubicBezTo>
                  <a:pt x="9066" y="2639"/>
                  <a:pt x="8822" y="2979"/>
                  <a:pt x="8465" y="3146"/>
                </a:cubicBezTo>
                <a:cubicBezTo>
                  <a:pt x="8338" y="3203"/>
                  <a:pt x="8197" y="3233"/>
                  <a:pt x="8058" y="3233"/>
                </a:cubicBezTo>
                <a:cubicBezTo>
                  <a:pt x="7783" y="3233"/>
                  <a:pt x="7521" y="3115"/>
                  <a:pt x="7406" y="2866"/>
                </a:cubicBezTo>
                <a:cubicBezTo>
                  <a:pt x="7257" y="2526"/>
                  <a:pt x="7465" y="2146"/>
                  <a:pt x="7537" y="1789"/>
                </a:cubicBezTo>
                <a:cubicBezTo>
                  <a:pt x="7650" y="1205"/>
                  <a:pt x="7388" y="563"/>
                  <a:pt x="6900" y="246"/>
                </a:cubicBezTo>
                <a:cubicBezTo>
                  <a:pt x="6651" y="81"/>
                  <a:pt x="6358" y="1"/>
                  <a:pt x="606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8" name="Google Shape;1928;p11"/>
          <p:cNvSpPr/>
          <p:nvPr/>
        </p:nvSpPr>
        <p:spPr>
          <a:xfrm rot="-7192781">
            <a:off x="6428160" y="-489207"/>
            <a:ext cx="4064925" cy="1673257"/>
          </a:xfrm>
          <a:custGeom>
            <a:avLst/>
            <a:gdLst/>
            <a:ahLst/>
            <a:cxnLst/>
            <a:rect l="l" t="t" r="r" b="b"/>
            <a:pathLst>
              <a:path w="22316" h="9186" extrusionOk="0">
                <a:moveTo>
                  <a:pt x="12280" y="0"/>
                </a:moveTo>
                <a:cubicBezTo>
                  <a:pt x="12023" y="0"/>
                  <a:pt x="11766" y="38"/>
                  <a:pt x="11516" y="116"/>
                </a:cubicBezTo>
                <a:cubicBezTo>
                  <a:pt x="9904" y="617"/>
                  <a:pt x="8609" y="2432"/>
                  <a:pt x="7761" y="4569"/>
                </a:cubicBezTo>
                <a:cubicBezTo>
                  <a:pt x="7071" y="3411"/>
                  <a:pt x="6054" y="2774"/>
                  <a:pt x="5035" y="2774"/>
                </a:cubicBezTo>
                <a:cubicBezTo>
                  <a:pt x="4547" y="2774"/>
                  <a:pt x="4059" y="2921"/>
                  <a:pt x="3606" y="3226"/>
                </a:cubicBezTo>
                <a:cubicBezTo>
                  <a:pt x="2215" y="4175"/>
                  <a:pt x="0" y="8575"/>
                  <a:pt x="1517" y="8826"/>
                </a:cubicBezTo>
                <a:cubicBezTo>
                  <a:pt x="2870" y="9066"/>
                  <a:pt x="5851" y="9186"/>
                  <a:pt x="9152" y="9186"/>
                </a:cubicBezTo>
                <a:cubicBezTo>
                  <a:pt x="14048" y="9186"/>
                  <a:pt x="19647" y="8923"/>
                  <a:pt x="21665" y="8402"/>
                </a:cubicBezTo>
                <a:cubicBezTo>
                  <a:pt x="22316" y="8229"/>
                  <a:pt x="21020" y="4098"/>
                  <a:pt x="20226" y="3226"/>
                </a:cubicBezTo>
                <a:cubicBezTo>
                  <a:pt x="19530" y="2451"/>
                  <a:pt x="18666" y="2058"/>
                  <a:pt x="17805" y="2058"/>
                </a:cubicBezTo>
                <a:cubicBezTo>
                  <a:pt x="17036" y="2058"/>
                  <a:pt x="16269" y="2371"/>
                  <a:pt x="15624" y="3005"/>
                </a:cubicBezTo>
                <a:cubicBezTo>
                  <a:pt x="15080" y="1097"/>
                  <a:pt x="13666" y="0"/>
                  <a:pt x="1228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9" name="Google Shape;1929;p11"/>
          <p:cNvSpPr/>
          <p:nvPr/>
        </p:nvSpPr>
        <p:spPr>
          <a:xfrm rot="9899926">
            <a:off x="-170759" y="-570169"/>
            <a:ext cx="3819562" cy="1572302"/>
          </a:xfrm>
          <a:custGeom>
            <a:avLst/>
            <a:gdLst/>
            <a:ahLst/>
            <a:cxnLst/>
            <a:rect l="l" t="t" r="r" b="b"/>
            <a:pathLst>
              <a:path w="22316" h="9186" extrusionOk="0">
                <a:moveTo>
                  <a:pt x="12280" y="0"/>
                </a:moveTo>
                <a:cubicBezTo>
                  <a:pt x="12023" y="0"/>
                  <a:pt x="11766" y="38"/>
                  <a:pt x="11516" y="116"/>
                </a:cubicBezTo>
                <a:cubicBezTo>
                  <a:pt x="9904" y="617"/>
                  <a:pt x="8609" y="2432"/>
                  <a:pt x="7761" y="4569"/>
                </a:cubicBezTo>
                <a:cubicBezTo>
                  <a:pt x="7071" y="3411"/>
                  <a:pt x="6054" y="2774"/>
                  <a:pt x="5035" y="2774"/>
                </a:cubicBezTo>
                <a:cubicBezTo>
                  <a:pt x="4547" y="2774"/>
                  <a:pt x="4059" y="2921"/>
                  <a:pt x="3606" y="3226"/>
                </a:cubicBezTo>
                <a:cubicBezTo>
                  <a:pt x="2215" y="4175"/>
                  <a:pt x="0" y="8575"/>
                  <a:pt x="1517" y="8826"/>
                </a:cubicBezTo>
                <a:cubicBezTo>
                  <a:pt x="2870" y="9066"/>
                  <a:pt x="5851" y="9186"/>
                  <a:pt x="9152" y="9186"/>
                </a:cubicBezTo>
                <a:cubicBezTo>
                  <a:pt x="14048" y="9186"/>
                  <a:pt x="19647" y="8923"/>
                  <a:pt x="21665" y="8402"/>
                </a:cubicBezTo>
                <a:cubicBezTo>
                  <a:pt x="22316" y="8229"/>
                  <a:pt x="21020" y="4098"/>
                  <a:pt x="20226" y="3226"/>
                </a:cubicBezTo>
                <a:cubicBezTo>
                  <a:pt x="19530" y="2451"/>
                  <a:pt x="18666" y="2058"/>
                  <a:pt x="17805" y="2058"/>
                </a:cubicBezTo>
                <a:cubicBezTo>
                  <a:pt x="17036" y="2058"/>
                  <a:pt x="16269" y="2371"/>
                  <a:pt x="15624" y="3005"/>
                </a:cubicBezTo>
                <a:cubicBezTo>
                  <a:pt x="15080" y="1097"/>
                  <a:pt x="13666" y="0"/>
                  <a:pt x="1228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0" name="Google Shape;1930;p11"/>
          <p:cNvSpPr txBox="1">
            <a:spLocks noGrp="1"/>
          </p:cNvSpPr>
          <p:nvPr>
            <p:ph type="title" hasCustomPrompt="1"/>
          </p:nvPr>
        </p:nvSpPr>
        <p:spPr>
          <a:xfrm>
            <a:off x="720000" y="1897238"/>
            <a:ext cx="7704000" cy="115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grpSp>
        <p:nvGrpSpPr>
          <p:cNvPr id="1931" name="Google Shape;1931;p11"/>
          <p:cNvGrpSpPr/>
          <p:nvPr/>
        </p:nvGrpSpPr>
        <p:grpSpPr>
          <a:xfrm>
            <a:off x="8070946" y="3069630"/>
            <a:ext cx="1606980" cy="2271789"/>
            <a:chOff x="581498" y="885400"/>
            <a:chExt cx="494516" cy="699098"/>
          </a:xfrm>
        </p:grpSpPr>
        <p:sp>
          <p:nvSpPr>
            <p:cNvPr id="1932" name="Google Shape;1932;p11"/>
            <p:cNvSpPr/>
            <p:nvPr/>
          </p:nvSpPr>
          <p:spPr>
            <a:xfrm>
              <a:off x="581498" y="1128852"/>
              <a:ext cx="494516" cy="455646"/>
            </a:xfrm>
            <a:custGeom>
              <a:avLst/>
              <a:gdLst/>
              <a:ahLst/>
              <a:cxnLst/>
              <a:rect l="l" t="t" r="r" b="b"/>
              <a:pathLst>
                <a:path w="14974" h="13797" extrusionOk="0">
                  <a:moveTo>
                    <a:pt x="8230" y="1"/>
                  </a:moveTo>
                  <a:cubicBezTo>
                    <a:pt x="6711" y="1"/>
                    <a:pt x="5230" y="620"/>
                    <a:pt x="4526" y="1934"/>
                  </a:cubicBezTo>
                  <a:cubicBezTo>
                    <a:pt x="3559" y="3725"/>
                    <a:pt x="4156" y="6262"/>
                    <a:pt x="2663" y="7605"/>
                  </a:cubicBezTo>
                  <a:cubicBezTo>
                    <a:pt x="2114" y="8053"/>
                    <a:pt x="1416" y="8298"/>
                    <a:pt x="944" y="8823"/>
                  </a:cubicBezTo>
                  <a:cubicBezTo>
                    <a:pt x="1" y="9868"/>
                    <a:pt x="496" y="11635"/>
                    <a:pt x="1589" y="12506"/>
                  </a:cubicBezTo>
                  <a:cubicBezTo>
                    <a:pt x="2657" y="13378"/>
                    <a:pt x="4048" y="13797"/>
                    <a:pt x="5410" y="13797"/>
                  </a:cubicBezTo>
                  <a:cubicBezTo>
                    <a:pt x="5447" y="13797"/>
                    <a:pt x="5485" y="13797"/>
                    <a:pt x="5523" y="13796"/>
                  </a:cubicBezTo>
                  <a:cubicBezTo>
                    <a:pt x="8508" y="13796"/>
                    <a:pt x="12908" y="11581"/>
                    <a:pt x="13952" y="8548"/>
                  </a:cubicBezTo>
                  <a:cubicBezTo>
                    <a:pt x="14973" y="5516"/>
                    <a:pt x="13409" y="1832"/>
                    <a:pt x="10520" y="489"/>
                  </a:cubicBezTo>
                  <a:cubicBezTo>
                    <a:pt x="9815" y="167"/>
                    <a:pt x="9017" y="1"/>
                    <a:pt x="82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11"/>
            <p:cNvSpPr/>
            <p:nvPr/>
          </p:nvSpPr>
          <p:spPr>
            <a:xfrm>
              <a:off x="614525" y="1030275"/>
              <a:ext cx="49875" cy="37575"/>
            </a:xfrm>
            <a:custGeom>
              <a:avLst/>
              <a:gdLst/>
              <a:ahLst/>
              <a:cxnLst/>
              <a:rect l="l" t="t" r="r" b="b"/>
              <a:pathLst>
                <a:path w="1995" h="1503" extrusionOk="0">
                  <a:moveTo>
                    <a:pt x="1101" y="0"/>
                  </a:moveTo>
                  <a:cubicBezTo>
                    <a:pt x="889" y="0"/>
                    <a:pt x="671" y="112"/>
                    <a:pt x="424" y="277"/>
                  </a:cubicBezTo>
                  <a:cubicBezTo>
                    <a:pt x="251" y="378"/>
                    <a:pt x="102" y="528"/>
                    <a:pt x="54" y="725"/>
                  </a:cubicBezTo>
                  <a:cubicBezTo>
                    <a:pt x="0" y="952"/>
                    <a:pt x="102" y="1196"/>
                    <a:pt x="275" y="1346"/>
                  </a:cubicBezTo>
                  <a:cubicBezTo>
                    <a:pt x="441" y="1448"/>
                    <a:pt x="619" y="1503"/>
                    <a:pt x="803" y="1503"/>
                  </a:cubicBezTo>
                  <a:cubicBezTo>
                    <a:pt x="844" y="1503"/>
                    <a:pt x="885" y="1500"/>
                    <a:pt x="926" y="1495"/>
                  </a:cubicBezTo>
                  <a:cubicBezTo>
                    <a:pt x="1170" y="1471"/>
                    <a:pt x="1373" y="1375"/>
                    <a:pt x="1570" y="1274"/>
                  </a:cubicBezTo>
                  <a:cubicBezTo>
                    <a:pt x="1720" y="1196"/>
                    <a:pt x="1869" y="1101"/>
                    <a:pt x="1917" y="952"/>
                  </a:cubicBezTo>
                  <a:cubicBezTo>
                    <a:pt x="1994" y="701"/>
                    <a:pt x="1821" y="450"/>
                    <a:pt x="1618" y="253"/>
                  </a:cubicBezTo>
                  <a:cubicBezTo>
                    <a:pt x="1442" y="74"/>
                    <a:pt x="1273" y="0"/>
                    <a:pt x="11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1934;p11"/>
            <p:cNvSpPr/>
            <p:nvPr/>
          </p:nvSpPr>
          <p:spPr>
            <a:xfrm>
              <a:off x="664125" y="1106700"/>
              <a:ext cx="54900" cy="43925"/>
            </a:xfrm>
            <a:custGeom>
              <a:avLst/>
              <a:gdLst/>
              <a:ahLst/>
              <a:cxnLst/>
              <a:rect l="l" t="t" r="r" b="b"/>
              <a:pathLst>
                <a:path w="2196" h="1757" extrusionOk="0">
                  <a:moveTo>
                    <a:pt x="1120" y="0"/>
                  </a:moveTo>
                  <a:cubicBezTo>
                    <a:pt x="570" y="0"/>
                    <a:pt x="1" y="313"/>
                    <a:pt x="34" y="903"/>
                  </a:cubicBezTo>
                  <a:cubicBezTo>
                    <a:pt x="58" y="1303"/>
                    <a:pt x="380" y="1650"/>
                    <a:pt x="780" y="1721"/>
                  </a:cubicBezTo>
                  <a:cubicBezTo>
                    <a:pt x="867" y="1745"/>
                    <a:pt x="956" y="1756"/>
                    <a:pt x="1045" y="1756"/>
                  </a:cubicBezTo>
                  <a:cubicBezTo>
                    <a:pt x="1340" y="1756"/>
                    <a:pt x="1638" y="1633"/>
                    <a:pt x="1849" y="1423"/>
                  </a:cubicBezTo>
                  <a:cubicBezTo>
                    <a:pt x="2046" y="1226"/>
                    <a:pt x="2195" y="951"/>
                    <a:pt x="2147" y="706"/>
                  </a:cubicBezTo>
                  <a:cubicBezTo>
                    <a:pt x="2100" y="480"/>
                    <a:pt x="1950" y="306"/>
                    <a:pt x="1777" y="181"/>
                  </a:cubicBezTo>
                  <a:cubicBezTo>
                    <a:pt x="1596" y="60"/>
                    <a:pt x="1360" y="0"/>
                    <a:pt x="11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11"/>
            <p:cNvSpPr/>
            <p:nvPr/>
          </p:nvSpPr>
          <p:spPr>
            <a:xfrm>
              <a:off x="729600" y="1159650"/>
              <a:ext cx="61050" cy="52400"/>
            </a:xfrm>
            <a:custGeom>
              <a:avLst/>
              <a:gdLst/>
              <a:ahLst/>
              <a:cxnLst/>
              <a:rect l="l" t="t" r="r" b="b"/>
              <a:pathLst>
                <a:path w="2442" h="2096" extrusionOk="0">
                  <a:moveTo>
                    <a:pt x="1313" y="0"/>
                  </a:moveTo>
                  <a:cubicBezTo>
                    <a:pt x="721" y="0"/>
                    <a:pt x="122" y="435"/>
                    <a:pt x="54" y="1072"/>
                  </a:cubicBezTo>
                  <a:cubicBezTo>
                    <a:pt x="0" y="1543"/>
                    <a:pt x="376" y="2045"/>
                    <a:pt x="824" y="2093"/>
                  </a:cubicBezTo>
                  <a:cubicBezTo>
                    <a:pt x="849" y="2095"/>
                    <a:pt x="874" y="2096"/>
                    <a:pt x="898" y="2096"/>
                  </a:cubicBezTo>
                  <a:cubicBezTo>
                    <a:pt x="1168" y="2096"/>
                    <a:pt x="1417" y="1981"/>
                    <a:pt x="1642" y="1872"/>
                  </a:cubicBezTo>
                  <a:cubicBezTo>
                    <a:pt x="1940" y="1693"/>
                    <a:pt x="2239" y="1472"/>
                    <a:pt x="2340" y="1149"/>
                  </a:cubicBezTo>
                  <a:cubicBezTo>
                    <a:pt x="2442" y="797"/>
                    <a:pt x="2263" y="427"/>
                    <a:pt x="1994" y="230"/>
                  </a:cubicBezTo>
                  <a:cubicBezTo>
                    <a:pt x="1792" y="72"/>
                    <a:pt x="1554" y="0"/>
                    <a:pt x="13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11"/>
            <p:cNvSpPr/>
            <p:nvPr/>
          </p:nvSpPr>
          <p:spPr>
            <a:xfrm>
              <a:off x="808625" y="1045575"/>
              <a:ext cx="67850" cy="50050"/>
            </a:xfrm>
            <a:custGeom>
              <a:avLst/>
              <a:gdLst/>
              <a:ahLst/>
              <a:cxnLst/>
              <a:rect l="l" t="t" r="r" b="b"/>
              <a:pathLst>
                <a:path w="2714" h="2002" extrusionOk="0">
                  <a:moveTo>
                    <a:pt x="1579" y="0"/>
                  </a:moveTo>
                  <a:cubicBezTo>
                    <a:pt x="885" y="0"/>
                    <a:pt x="1" y="530"/>
                    <a:pt x="176" y="1283"/>
                  </a:cubicBezTo>
                  <a:cubicBezTo>
                    <a:pt x="272" y="1659"/>
                    <a:pt x="624" y="1928"/>
                    <a:pt x="994" y="1981"/>
                  </a:cubicBezTo>
                  <a:cubicBezTo>
                    <a:pt x="1067" y="1995"/>
                    <a:pt x="1140" y="2002"/>
                    <a:pt x="1212" y="2002"/>
                  </a:cubicBezTo>
                  <a:cubicBezTo>
                    <a:pt x="1512" y="2002"/>
                    <a:pt x="1803" y="1889"/>
                    <a:pt x="2063" y="1731"/>
                  </a:cubicBezTo>
                  <a:cubicBezTo>
                    <a:pt x="2290" y="1581"/>
                    <a:pt x="2510" y="1384"/>
                    <a:pt x="2588" y="1110"/>
                  </a:cubicBezTo>
                  <a:cubicBezTo>
                    <a:pt x="2713" y="662"/>
                    <a:pt x="2337" y="166"/>
                    <a:pt x="1890" y="41"/>
                  </a:cubicBezTo>
                  <a:cubicBezTo>
                    <a:pt x="1794" y="13"/>
                    <a:pt x="1689" y="0"/>
                    <a:pt x="15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11"/>
            <p:cNvSpPr/>
            <p:nvPr/>
          </p:nvSpPr>
          <p:spPr>
            <a:xfrm>
              <a:off x="728400" y="1013500"/>
              <a:ext cx="62850" cy="56125"/>
            </a:xfrm>
            <a:custGeom>
              <a:avLst/>
              <a:gdLst/>
              <a:ahLst/>
              <a:cxnLst/>
              <a:rect l="l" t="t" r="r" b="b"/>
              <a:pathLst>
                <a:path w="2514" h="2245" extrusionOk="0">
                  <a:moveTo>
                    <a:pt x="1471" y="1"/>
                  </a:moveTo>
                  <a:cubicBezTo>
                    <a:pt x="990" y="1"/>
                    <a:pt x="538" y="380"/>
                    <a:pt x="251" y="727"/>
                  </a:cubicBezTo>
                  <a:cubicBezTo>
                    <a:pt x="102" y="924"/>
                    <a:pt x="0" y="1151"/>
                    <a:pt x="24" y="1372"/>
                  </a:cubicBezTo>
                  <a:cubicBezTo>
                    <a:pt x="48" y="1646"/>
                    <a:pt x="251" y="1897"/>
                    <a:pt x="472" y="2017"/>
                  </a:cubicBezTo>
                  <a:cubicBezTo>
                    <a:pt x="698" y="2167"/>
                    <a:pt x="959" y="2245"/>
                    <a:pt x="1217" y="2245"/>
                  </a:cubicBezTo>
                  <a:cubicBezTo>
                    <a:pt x="1387" y="2245"/>
                    <a:pt x="1557" y="2211"/>
                    <a:pt x="1714" y="2142"/>
                  </a:cubicBezTo>
                  <a:cubicBezTo>
                    <a:pt x="2114" y="1993"/>
                    <a:pt x="2412" y="1599"/>
                    <a:pt x="2460" y="1175"/>
                  </a:cubicBezTo>
                  <a:cubicBezTo>
                    <a:pt x="2514" y="751"/>
                    <a:pt x="2263" y="303"/>
                    <a:pt x="1893" y="106"/>
                  </a:cubicBezTo>
                  <a:cubicBezTo>
                    <a:pt x="1752" y="32"/>
                    <a:pt x="1610" y="1"/>
                    <a:pt x="14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11"/>
            <p:cNvSpPr/>
            <p:nvPr/>
          </p:nvSpPr>
          <p:spPr>
            <a:xfrm>
              <a:off x="855950" y="1134200"/>
              <a:ext cx="61575" cy="58450"/>
            </a:xfrm>
            <a:custGeom>
              <a:avLst/>
              <a:gdLst/>
              <a:ahLst/>
              <a:cxnLst/>
              <a:rect l="l" t="t" r="r" b="b"/>
              <a:pathLst>
                <a:path w="2463" h="2338" extrusionOk="0">
                  <a:moveTo>
                    <a:pt x="1398" y="1"/>
                  </a:moveTo>
                  <a:cubicBezTo>
                    <a:pt x="693" y="1"/>
                    <a:pt x="0" y="806"/>
                    <a:pt x="20" y="1469"/>
                  </a:cubicBezTo>
                  <a:cubicBezTo>
                    <a:pt x="20" y="1845"/>
                    <a:pt x="271" y="2215"/>
                    <a:pt x="641" y="2317"/>
                  </a:cubicBezTo>
                  <a:cubicBezTo>
                    <a:pt x="701" y="2331"/>
                    <a:pt x="760" y="2337"/>
                    <a:pt x="820" y="2337"/>
                  </a:cubicBezTo>
                  <a:cubicBezTo>
                    <a:pt x="1058" y="2337"/>
                    <a:pt x="1293" y="2233"/>
                    <a:pt x="1513" y="2114"/>
                  </a:cubicBezTo>
                  <a:cubicBezTo>
                    <a:pt x="1835" y="1941"/>
                    <a:pt x="2164" y="1696"/>
                    <a:pt x="2283" y="1344"/>
                  </a:cubicBezTo>
                  <a:cubicBezTo>
                    <a:pt x="2462" y="872"/>
                    <a:pt x="2235" y="323"/>
                    <a:pt x="1811" y="102"/>
                  </a:cubicBezTo>
                  <a:cubicBezTo>
                    <a:pt x="1677" y="32"/>
                    <a:pt x="1537" y="1"/>
                    <a:pt x="13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11"/>
            <p:cNvSpPr/>
            <p:nvPr/>
          </p:nvSpPr>
          <p:spPr>
            <a:xfrm>
              <a:off x="678100" y="945525"/>
              <a:ext cx="36600" cy="31150"/>
            </a:xfrm>
            <a:custGeom>
              <a:avLst/>
              <a:gdLst/>
              <a:ahLst/>
              <a:cxnLst/>
              <a:rect l="l" t="t" r="r" b="b"/>
              <a:pathLst>
                <a:path w="1464" h="1246" extrusionOk="0">
                  <a:moveTo>
                    <a:pt x="597" y="0"/>
                  </a:moveTo>
                  <a:cubicBezTo>
                    <a:pt x="290" y="0"/>
                    <a:pt x="1" y="254"/>
                    <a:pt x="48" y="586"/>
                  </a:cubicBezTo>
                  <a:cubicBezTo>
                    <a:pt x="72" y="783"/>
                    <a:pt x="221" y="957"/>
                    <a:pt x="371" y="1058"/>
                  </a:cubicBezTo>
                  <a:cubicBezTo>
                    <a:pt x="508" y="1176"/>
                    <a:pt x="694" y="1246"/>
                    <a:pt x="887" y="1246"/>
                  </a:cubicBezTo>
                  <a:cubicBezTo>
                    <a:pt x="937" y="1246"/>
                    <a:pt x="988" y="1241"/>
                    <a:pt x="1039" y="1231"/>
                  </a:cubicBezTo>
                  <a:cubicBezTo>
                    <a:pt x="1266" y="1154"/>
                    <a:pt x="1463" y="957"/>
                    <a:pt x="1439" y="706"/>
                  </a:cubicBezTo>
                  <a:cubicBezTo>
                    <a:pt x="1439" y="509"/>
                    <a:pt x="1266" y="336"/>
                    <a:pt x="1093" y="210"/>
                  </a:cubicBezTo>
                  <a:cubicBezTo>
                    <a:pt x="991" y="109"/>
                    <a:pt x="866" y="37"/>
                    <a:pt x="717" y="13"/>
                  </a:cubicBezTo>
                  <a:cubicBezTo>
                    <a:pt x="677" y="4"/>
                    <a:pt x="637" y="0"/>
                    <a:pt x="5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11"/>
            <p:cNvSpPr/>
            <p:nvPr/>
          </p:nvSpPr>
          <p:spPr>
            <a:xfrm>
              <a:off x="732125" y="885400"/>
              <a:ext cx="74650" cy="54550"/>
            </a:xfrm>
            <a:custGeom>
              <a:avLst/>
              <a:gdLst/>
              <a:ahLst/>
              <a:cxnLst/>
              <a:rect l="l" t="t" r="r" b="b"/>
              <a:pathLst>
                <a:path w="2986" h="2182" extrusionOk="0">
                  <a:moveTo>
                    <a:pt x="1944" y="1"/>
                  </a:moveTo>
                  <a:cubicBezTo>
                    <a:pt x="1909" y="1"/>
                    <a:pt x="1874" y="3"/>
                    <a:pt x="1839" y="6"/>
                  </a:cubicBezTo>
                  <a:cubicBezTo>
                    <a:pt x="1021" y="102"/>
                    <a:pt x="1" y="1123"/>
                    <a:pt x="795" y="1893"/>
                  </a:cubicBezTo>
                  <a:cubicBezTo>
                    <a:pt x="978" y="2096"/>
                    <a:pt x="1255" y="2181"/>
                    <a:pt x="1541" y="2181"/>
                  </a:cubicBezTo>
                  <a:cubicBezTo>
                    <a:pt x="1609" y="2181"/>
                    <a:pt x="1676" y="2177"/>
                    <a:pt x="1744" y="2168"/>
                  </a:cubicBezTo>
                  <a:cubicBezTo>
                    <a:pt x="2066" y="2096"/>
                    <a:pt x="2388" y="1893"/>
                    <a:pt x="2609" y="1648"/>
                  </a:cubicBezTo>
                  <a:cubicBezTo>
                    <a:pt x="2812" y="1397"/>
                    <a:pt x="2985" y="1075"/>
                    <a:pt x="2938" y="753"/>
                  </a:cubicBezTo>
                  <a:cubicBezTo>
                    <a:pt x="2888" y="310"/>
                    <a:pt x="2392" y="1"/>
                    <a:pt x="19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11"/>
            <p:cNvSpPr/>
            <p:nvPr/>
          </p:nvSpPr>
          <p:spPr>
            <a:xfrm>
              <a:off x="799275" y="1138525"/>
              <a:ext cx="27350" cy="22400"/>
            </a:xfrm>
            <a:custGeom>
              <a:avLst/>
              <a:gdLst/>
              <a:ahLst/>
              <a:cxnLst/>
              <a:rect l="l" t="t" r="r" b="b"/>
              <a:pathLst>
                <a:path w="1094" h="896" extrusionOk="0">
                  <a:moveTo>
                    <a:pt x="550" y="1"/>
                  </a:moveTo>
                  <a:cubicBezTo>
                    <a:pt x="473" y="1"/>
                    <a:pt x="401" y="1"/>
                    <a:pt x="299" y="54"/>
                  </a:cubicBezTo>
                  <a:cubicBezTo>
                    <a:pt x="102" y="150"/>
                    <a:pt x="1" y="478"/>
                    <a:pt x="126" y="675"/>
                  </a:cubicBezTo>
                  <a:cubicBezTo>
                    <a:pt x="198" y="800"/>
                    <a:pt x="347" y="872"/>
                    <a:pt x="496" y="896"/>
                  </a:cubicBezTo>
                  <a:cubicBezTo>
                    <a:pt x="646" y="896"/>
                    <a:pt x="795" y="824"/>
                    <a:pt x="896" y="723"/>
                  </a:cubicBezTo>
                  <a:cubicBezTo>
                    <a:pt x="1022" y="597"/>
                    <a:pt x="1093" y="448"/>
                    <a:pt x="1046" y="275"/>
                  </a:cubicBezTo>
                  <a:cubicBezTo>
                    <a:pt x="998" y="78"/>
                    <a:pt x="771" y="1"/>
                    <a:pt x="5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Google Shape;1942;p11"/>
            <p:cNvSpPr/>
            <p:nvPr/>
          </p:nvSpPr>
          <p:spPr>
            <a:xfrm>
              <a:off x="829725" y="948875"/>
              <a:ext cx="43025" cy="29425"/>
            </a:xfrm>
            <a:custGeom>
              <a:avLst/>
              <a:gdLst/>
              <a:ahLst/>
              <a:cxnLst/>
              <a:rect l="l" t="t" r="r" b="b"/>
              <a:pathLst>
                <a:path w="1721" h="1177" extrusionOk="0">
                  <a:moveTo>
                    <a:pt x="1025" y="0"/>
                  </a:moveTo>
                  <a:cubicBezTo>
                    <a:pt x="998" y="0"/>
                    <a:pt x="971" y="2"/>
                    <a:pt x="944" y="5"/>
                  </a:cubicBezTo>
                  <a:cubicBezTo>
                    <a:pt x="747" y="29"/>
                    <a:pt x="550" y="100"/>
                    <a:pt x="401" y="249"/>
                  </a:cubicBezTo>
                  <a:cubicBezTo>
                    <a:pt x="1" y="673"/>
                    <a:pt x="347" y="1097"/>
                    <a:pt x="849" y="1169"/>
                  </a:cubicBezTo>
                  <a:cubicBezTo>
                    <a:pt x="887" y="1174"/>
                    <a:pt x="926" y="1177"/>
                    <a:pt x="965" y="1177"/>
                  </a:cubicBezTo>
                  <a:cubicBezTo>
                    <a:pt x="1153" y="1177"/>
                    <a:pt x="1350" y="1115"/>
                    <a:pt x="1493" y="972"/>
                  </a:cubicBezTo>
                  <a:cubicBezTo>
                    <a:pt x="1643" y="823"/>
                    <a:pt x="1720" y="548"/>
                    <a:pt x="1619" y="327"/>
                  </a:cubicBezTo>
                  <a:cubicBezTo>
                    <a:pt x="1506" y="122"/>
                    <a:pt x="1271" y="0"/>
                    <a:pt x="102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43" name="Google Shape;1943;p11"/>
          <p:cNvSpPr/>
          <p:nvPr/>
        </p:nvSpPr>
        <p:spPr>
          <a:xfrm>
            <a:off x="-641650" y="3731175"/>
            <a:ext cx="2178849" cy="1736729"/>
          </a:xfrm>
          <a:custGeom>
            <a:avLst/>
            <a:gdLst/>
            <a:ahLst/>
            <a:cxnLst/>
            <a:rect l="l" t="t" r="r" b="b"/>
            <a:pathLst>
              <a:path w="17086" h="13619" extrusionOk="0">
                <a:moveTo>
                  <a:pt x="6637" y="0"/>
                </a:moveTo>
                <a:cubicBezTo>
                  <a:pt x="6028" y="0"/>
                  <a:pt x="5401" y="109"/>
                  <a:pt x="4776" y="360"/>
                </a:cubicBezTo>
                <a:cubicBezTo>
                  <a:pt x="0" y="2324"/>
                  <a:pt x="2907" y="9691"/>
                  <a:pt x="4573" y="11130"/>
                </a:cubicBezTo>
                <a:cubicBezTo>
                  <a:pt x="5648" y="12055"/>
                  <a:pt x="6842" y="12873"/>
                  <a:pt x="8304" y="13321"/>
                </a:cubicBezTo>
                <a:cubicBezTo>
                  <a:pt x="8967" y="13509"/>
                  <a:pt x="9695" y="13618"/>
                  <a:pt x="10448" y="13618"/>
                </a:cubicBezTo>
                <a:cubicBezTo>
                  <a:pt x="11389" y="13618"/>
                  <a:pt x="12368" y="13447"/>
                  <a:pt x="13307" y="13046"/>
                </a:cubicBezTo>
                <a:cubicBezTo>
                  <a:pt x="15020" y="12353"/>
                  <a:pt x="16543" y="10885"/>
                  <a:pt x="16841" y="9368"/>
                </a:cubicBezTo>
                <a:cubicBezTo>
                  <a:pt x="17086" y="8198"/>
                  <a:pt x="16590" y="7177"/>
                  <a:pt x="15892" y="6383"/>
                </a:cubicBezTo>
                <a:cubicBezTo>
                  <a:pt x="15170" y="5607"/>
                  <a:pt x="14250" y="5010"/>
                  <a:pt x="13432" y="4294"/>
                </a:cubicBezTo>
                <a:cubicBezTo>
                  <a:pt x="12238" y="3249"/>
                  <a:pt x="11319" y="1978"/>
                  <a:pt x="9976" y="1082"/>
                </a:cubicBezTo>
                <a:cubicBezTo>
                  <a:pt x="9071" y="463"/>
                  <a:pt x="7894" y="0"/>
                  <a:pt x="663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44" name="Google Shape;1944;p11"/>
          <p:cNvGrpSpPr/>
          <p:nvPr/>
        </p:nvGrpSpPr>
        <p:grpSpPr>
          <a:xfrm>
            <a:off x="1166641" y="4176013"/>
            <a:ext cx="1259736" cy="847039"/>
            <a:chOff x="1229612" y="4497338"/>
            <a:chExt cx="1417663" cy="953229"/>
          </a:xfrm>
        </p:grpSpPr>
        <p:sp>
          <p:nvSpPr>
            <p:cNvPr id="1945" name="Google Shape;1945;p11"/>
            <p:cNvSpPr/>
            <p:nvPr/>
          </p:nvSpPr>
          <p:spPr>
            <a:xfrm>
              <a:off x="1537196" y="4729173"/>
              <a:ext cx="260528" cy="70520"/>
            </a:xfrm>
            <a:custGeom>
              <a:avLst/>
              <a:gdLst/>
              <a:ahLst/>
              <a:cxnLst/>
              <a:rect l="l" t="t" r="r" b="b"/>
              <a:pathLst>
                <a:path w="2043" h="553" extrusionOk="0">
                  <a:moveTo>
                    <a:pt x="167" y="0"/>
                  </a:moveTo>
                  <a:cubicBezTo>
                    <a:pt x="61" y="0"/>
                    <a:pt x="0" y="113"/>
                    <a:pt x="0" y="200"/>
                  </a:cubicBezTo>
                  <a:cubicBezTo>
                    <a:pt x="0" y="326"/>
                    <a:pt x="72" y="403"/>
                    <a:pt x="197" y="403"/>
                  </a:cubicBezTo>
                  <a:cubicBezTo>
                    <a:pt x="747" y="451"/>
                    <a:pt x="1296" y="499"/>
                    <a:pt x="1839" y="553"/>
                  </a:cubicBezTo>
                  <a:cubicBezTo>
                    <a:pt x="1941" y="553"/>
                    <a:pt x="2042" y="451"/>
                    <a:pt x="2042" y="350"/>
                  </a:cubicBezTo>
                  <a:cubicBezTo>
                    <a:pt x="2042" y="230"/>
                    <a:pt x="1941" y="153"/>
                    <a:pt x="1839" y="153"/>
                  </a:cubicBezTo>
                  <a:cubicBezTo>
                    <a:pt x="1296" y="105"/>
                    <a:pt x="747" y="51"/>
                    <a:pt x="197" y="3"/>
                  </a:cubicBezTo>
                  <a:cubicBezTo>
                    <a:pt x="187" y="1"/>
                    <a:pt x="177" y="0"/>
                    <a:pt x="1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11"/>
            <p:cNvSpPr/>
            <p:nvPr/>
          </p:nvSpPr>
          <p:spPr>
            <a:xfrm>
              <a:off x="1819657" y="4675486"/>
              <a:ext cx="215513" cy="67077"/>
            </a:xfrm>
            <a:custGeom>
              <a:avLst/>
              <a:gdLst/>
              <a:ahLst/>
              <a:cxnLst/>
              <a:rect l="l" t="t" r="r" b="b"/>
              <a:pathLst>
                <a:path w="1690" h="526" extrusionOk="0">
                  <a:moveTo>
                    <a:pt x="197" y="0"/>
                  </a:moveTo>
                  <a:cubicBezTo>
                    <a:pt x="96" y="0"/>
                    <a:pt x="0" y="102"/>
                    <a:pt x="0" y="203"/>
                  </a:cubicBezTo>
                  <a:cubicBezTo>
                    <a:pt x="0" y="323"/>
                    <a:pt x="96" y="400"/>
                    <a:pt x="197" y="400"/>
                  </a:cubicBezTo>
                  <a:cubicBezTo>
                    <a:pt x="621" y="448"/>
                    <a:pt x="1069" y="472"/>
                    <a:pt x="1493" y="526"/>
                  </a:cubicBezTo>
                  <a:cubicBezTo>
                    <a:pt x="1588" y="526"/>
                    <a:pt x="1690" y="424"/>
                    <a:pt x="1690" y="323"/>
                  </a:cubicBezTo>
                  <a:cubicBezTo>
                    <a:pt x="1690" y="203"/>
                    <a:pt x="1588" y="126"/>
                    <a:pt x="1493" y="126"/>
                  </a:cubicBezTo>
                  <a:cubicBezTo>
                    <a:pt x="1069" y="78"/>
                    <a:pt x="621" y="54"/>
                    <a:pt x="1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11"/>
            <p:cNvSpPr/>
            <p:nvPr/>
          </p:nvSpPr>
          <p:spPr>
            <a:xfrm>
              <a:off x="1806650" y="4891636"/>
              <a:ext cx="196640" cy="63379"/>
            </a:xfrm>
            <a:custGeom>
              <a:avLst/>
              <a:gdLst/>
              <a:ahLst/>
              <a:cxnLst/>
              <a:rect l="l" t="t" r="r" b="b"/>
              <a:pathLst>
                <a:path w="1542" h="497" extrusionOk="0">
                  <a:moveTo>
                    <a:pt x="275" y="1"/>
                  </a:moveTo>
                  <a:cubicBezTo>
                    <a:pt x="174" y="1"/>
                    <a:pt x="49" y="49"/>
                    <a:pt x="25" y="150"/>
                  </a:cubicBezTo>
                  <a:cubicBezTo>
                    <a:pt x="1" y="246"/>
                    <a:pt x="49" y="371"/>
                    <a:pt x="174" y="395"/>
                  </a:cubicBezTo>
                  <a:cubicBezTo>
                    <a:pt x="426" y="463"/>
                    <a:pt x="687" y="496"/>
                    <a:pt x="952" y="496"/>
                  </a:cubicBezTo>
                  <a:cubicBezTo>
                    <a:pt x="1082" y="496"/>
                    <a:pt x="1213" y="488"/>
                    <a:pt x="1344" y="473"/>
                  </a:cubicBezTo>
                  <a:cubicBezTo>
                    <a:pt x="1446" y="473"/>
                    <a:pt x="1541" y="395"/>
                    <a:pt x="1541" y="270"/>
                  </a:cubicBezTo>
                  <a:cubicBezTo>
                    <a:pt x="1541" y="182"/>
                    <a:pt x="1461" y="70"/>
                    <a:pt x="1370" y="70"/>
                  </a:cubicBezTo>
                  <a:cubicBezTo>
                    <a:pt x="1361" y="70"/>
                    <a:pt x="1353" y="71"/>
                    <a:pt x="1344" y="73"/>
                  </a:cubicBezTo>
                  <a:cubicBezTo>
                    <a:pt x="1246" y="85"/>
                    <a:pt x="1153" y="90"/>
                    <a:pt x="1063" y="90"/>
                  </a:cubicBezTo>
                  <a:cubicBezTo>
                    <a:pt x="972" y="90"/>
                    <a:pt x="884" y="85"/>
                    <a:pt x="795" y="73"/>
                  </a:cubicBezTo>
                  <a:lnTo>
                    <a:pt x="550" y="73"/>
                  </a:lnTo>
                  <a:cubicBezTo>
                    <a:pt x="449" y="49"/>
                    <a:pt x="377" y="25"/>
                    <a:pt x="2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11"/>
            <p:cNvSpPr/>
            <p:nvPr/>
          </p:nvSpPr>
          <p:spPr>
            <a:xfrm>
              <a:off x="1997040" y="4815506"/>
              <a:ext cx="196512" cy="63379"/>
            </a:xfrm>
            <a:custGeom>
              <a:avLst/>
              <a:gdLst/>
              <a:ahLst/>
              <a:cxnLst/>
              <a:rect l="l" t="t" r="r" b="b"/>
              <a:pathLst>
                <a:path w="1541" h="497" extrusionOk="0">
                  <a:moveTo>
                    <a:pt x="227" y="1"/>
                  </a:moveTo>
                  <a:cubicBezTo>
                    <a:pt x="102" y="1"/>
                    <a:pt x="0" y="96"/>
                    <a:pt x="24" y="222"/>
                  </a:cubicBezTo>
                  <a:cubicBezTo>
                    <a:pt x="24" y="323"/>
                    <a:pt x="102" y="395"/>
                    <a:pt x="227" y="419"/>
                  </a:cubicBezTo>
                  <a:cubicBezTo>
                    <a:pt x="597" y="449"/>
                    <a:pt x="973" y="473"/>
                    <a:pt x="1320" y="496"/>
                  </a:cubicBezTo>
                  <a:cubicBezTo>
                    <a:pt x="1445" y="496"/>
                    <a:pt x="1541" y="395"/>
                    <a:pt x="1541" y="299"/>
                  </a:cubicBezTo>
                  <a:cubicBezTo>
                    <a:pt x="1517" y="174"/>
                    <a:pt x="1445" y="96"/>
                    <a:pt x="1320" y="96"/>
                  </a:cubicBezTo>
                  <a:cubicBezTo>
                    <a:pt x="973" y="73"/>
                    <a:pt x="597" y="49"/>
                    <a:pt x="2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11"/>
            <p:cNvSpPr/>
            <p:nvPr/>
          </p:nvSpPr>
          <p:spPr>
            <a:xfrm>
              <a:off x="1923970" y="4557528"/>
              <a:ext cx="244461" cy="84037"/>
            </a:xfrm>
            <a:custGeom>
              <a:avLst/>
              <a:gdLst/>
              <a:ahLst/>
              <a:cxnLst/>
              <a:rect l="l" t="t" r="r" b="b"/>
              <a:pathLst>
                <a:path w="1917" h="659" extrusionOk="0">
                  <a:moveTo>
                    <a:pt x="215" y="0"/>
                  </a:moveTo>
                  <a:cubicBezTo>
                    <a:pt x="120" y="0"/>
                    <a:pt x="49" y="51"/>
                    <a:pt x="24" y="155"/>
                  </a:cubicBezTo>
                  <a:cubicBezTo>
                    <a:pt x="0" y="257"/>
                    <a:pt x="54" y="382"/>
                    <a:pt x="149" y="406"/>
                  </a:cubicBezTo>
                  <a:cubicBezTo>
                    <a:pt x="651" y="478"/>
                    <a:pt x="1146" y="555"/>
                    <a:pt x="1642" y="651"/>
                  </a:cubicBezTo>
                  <a:cubicBezTo>
                    <a:pt x="1660" y="656"/>
                    <a:pt x="1679" y="659"/>
                    <a:pt x="1699" y="659"/>
                  </a:cubicBezTo>
                  <a:cubicBezTo>
                    <a:pt x="1785" y="659"/>
                    <a:pt x="1873" y="604"/>
                    <a:pt x="1893" y="502"/>
                  </a:cubicBezTo>
                  <a:cubicBezTo>
                    <a:pt x="1917" y="406"/>
                    <a:pt x="1869" y="281"/>
                    <a:pt x="1743" y="257"/>
                  </a:cubicBezTo>
                  <a:cubicBezTo>
                    <a:pt x="1248" y="179"/>
                    <a:pt x="770" y="84"/>
                    <a:pt x="275" y="6"/>
                  </a:cubicBezTo>
                  <a:cubicBezTo>
                    <a:pt x="254" y="2"/>
                    <a:pt x="234" y="0"/>
                    <a:pt x="2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11"/>
            <p:cNvSpPr/>
            <p:nvPr/>
          </p:nvSpPr>
          <p:spPr>
            <a:xfrm>
              <a:off x="2349511" y="4700353"/>
              <a:ext cx="177511" cy="81104"/>
            </a:xfrm>
            <a:custGeom>
              <a:avLst/>
              <a:gdLst/>
              <a:ahLst/>
              <a:cxnLst/>
              <a:rect l="l" t="t" r="r" b="b"/>
              <a:pathLst>
                <a:path w="1392" h="636" extrusionOk="0">
                  <a:moveTo>
                    <a:pt x="206" y="0"/>
                  </a:moveTo>
                  <a:cubicBezTo>
                    <a:pt x="115" y="0"/>
                    <a:pt x="44" y="55"/>
                    <a:pt x="24" y="158"/>
                  </a:cubicBezTo>
                  <a:cubicBezTo>
                    <a:pt x="0" y="253"/>
                    <a:pt x="48" y="379"/>
                    <a:pt x="150" y="402"/>
                  </a:cubicBezTo>
                  <a:lnTo>
                    <a:pt x="1117" y="629"/>
                  </a:lnTo>
                  <a:cubicBezTo>
                    <a:pt x="1134" y="633"/>
                    <a:pt x="1152" y="635"/>
                    <a:pt x="1170" y="635"/>
                  </a:cubicBezTo>
                  <a:cubicBezTo>
                    <a:pt x="1258" y="635"/>
                    <a:pt x="1348" y="588"/>
                    <a:pt x="1367" y="504"/>
                  </a:cubicBezTo>
                  <a:cubicBezTo>
                    <a:pt x="1391" y="379"/>
                    <a:pt x="1344" y="277"/>
                    <a:pt x="1218" y="253"/>
                  </a:cubicBezTo>
                  <a:cubicBezTo>
                    <a:pt x="896" y="158"/>
                    <a:pt x="568" y="80"/>
                    <a:pt x="269" y="8"/>
                  </a:cubicBezTo>
                  <a:cubicBezTo>
                    <a:pt x="247" y="3"/>
                    <a:pt x="226" y="0"/>
                    <a:pt x="2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11"/>
            <p:cNvSpPr/>
            <p:nvPr/>
          </p:nvSpPr>
          <p:spPr>
            <a:xfrm>
              <a:off x="2206431" y="5011380"/>
              <a:ext cx="165269" cy="63379"/>
            </a:xfrm>
            <a:custGeom>
              <a:avLst/>
              <a:gdLst/>
              <a:ahLst/>
              <a:cxnLst/>
              <a:rect l="l" t="t" r="r" b="b"/>
              <a:pathLst>
                <a:path w="1296" h="497" extrusionOk="0">
                  <a:moveTo>
                    <a:pt x="234" y="1"/>
                  </a:moveTo>
                  <a:cubicBezTo>
                    <a:pt x="142" y="1"/>
                    <a:pt x="45" y="66"/>
                    <a:pt x="24" y="154"/>
                  </a:cubicBezTo>
                  <a:cubicBezTo>
                    <a:pt x="0" y="256"/>
                    <a:pt x="48" y="351"/>
                    <a:pt x="173" y="405"/>
                  </a:cubicBezTo>
                  <a:cubicBezTo>
                    <a:pt x="388" y="457"/>
                    <a:pt x="603" y="496"/>
                    <a:pt x="828" y="496"/>
                  </a:cubicBezTo>
                  <a:cubicBezTo>
                    <a:pt x="914" y="496"/>
                    <a:pt x="1003" y="490"/>
                    <a:pt x="1093" y="477"/>
                  </a:cubicBezTo>
                  <a:cubicBezTo>
                    <a:pt x="1146" y="477"/>
                    <a:pt x="1194" y="477"/>
                    <a:pt x="1242" y="429"/>
                  </a:cubicBezTo>
                  <a:cubicBezTo>
                    <a:pt x="1272" y="405"/>
                    <a:pt x="1296" y="328"/>
                    <a:pt x="1296" y="280"/>
                  </a:cubicBezTo>
                  <a:cubicBezTo>
                    <a:pt x="1296" y="178"/>
                    <a:pt x="1194" y="77"/>
                    <a:pt x="1093" y="77"/>
                  </a:cubicBezTo>
                  <a:cubicBezTo>
                    <a:pt x="1018" y="92"/>
                    <a:pt x="943" y="99"/>
                    <a:pt x="872" y="99"/>
                  </a:cubicBezTo>
                  <a:cubicBezTo>
                    <a:pt x="801" y="99"/>
                    <a:pt x="734" y="92"/>
                    <a:pt x="675" y="77"/>
                  </a:cubicBezTo>
                  <a:lnTo>
                    <a:pt x="597" y="77"/>
                  </a:lnTo>
                  <a:cubicBezTo>
                    <a:pt x="549" y="77"/>
                    <a:pt x="525" y="77"/>
                    <a:pt x="496" y="53"/>
                  </a:cubicBezTo>
                  <a:cubicBezTo>
                    <a:pt x="424" y="53"/>
                    <a:pt x="346" y="29"/>
                    <a:pt x="275" y="5"/>
                  </a:cubicBezTo>
                  <a:cubicBezTo>
                    <a:pt x="261" y="2"/>
                    <a:pt x="248" y="1"/>
                    <a:pt x="2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11"/>
            <p:cNvSpPr/>
            <p:nvPr/>
          </p:nvSpPr>
          <p:spPr>
            <a:xfrm>
              <a:off x="2491826" y="4858991"/>
              <a:ext cx="155450" cy="71668"/>
            </a:xfrm>
            <a:custGeom>
              <a:avLst/>
              <a:gdLst/>
              <a:ahLst/>
              <a:cxnLst/>
              <a:rect l="l" t="t" r="r" b="b"/>
              <a:pathLst>
                <a:path w="1219" h="562" extrusionOk="0">
                  <a:moveTo>
                    <a:pt x="224" y="0"/>
                  </a:moveTo>
                  <a:cubicBezTo>
                    <a:pt x="135" y="0"/>
                    <a:pt x="45" y="51"/>
                    <a:pt x="25" y="155"/>
                  </a:cubicBezTo>
                  <a:cubicBezTo>
                    <a:pt x="1" y="257"/>
                    <a:pt x="49" y="376"/>
                    <a:pt x="150" y="406"/>
                  </a:cubicBezTo>
                  <a:cubicBezTo>
                    <a:pt x="425" y="454"/>
                    <a:pt x="675" y="502"/>
                    <a:pt x="944" y="555"/>
                  </a:cubicBezTo>
                  <a:cubicBezTo>
                    <a:pt x="960" y="559"/>
                    <a:pt x="977" y="561"/>
                    <a:pt x="994" y="561"/>
                  </a:cubicBezTo>
                  <a:cubicBezTo>
                    <a:pt x="1083" y="561"/>
                    <a:pt x="1175" y="510"/>
                    <a:pt x="1195" y="430"/>
                  </a:cubicBezTo>
                  <a:cubicBezTo>
                    <a:pt x="1219" y="329"/>
                    <a:pt x="1171" y="203"/>
                    <a:pt x="1045" y="179"/>
                  </a:cubicBezTo>
                  <a:cubicBezTo>
                    <a:pt x="795" y="132"/>
                    <a:pt x="526" y="54"/>
                    <a:pt x="275" y="6"/>
                  </a:cubicBezTo>
                  <a:cubicBezTo>
                    <a:pt x="259" y="2"/>
                    <a:pt x="241" y="0"/>
                    <a:pt x="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11"/>
            <p:cNvSpPr/>
            <p:nvPr/>
          </p:nvSpPr>
          <p:spPr>
            <a:xfrm>
              <a:off x="1708458" y="5150507"/>
              <a:ext cx="187458" cy="70903"/>
            </a:xfrm>
            <a:custGeom>
              <a:avLst/>
              <a:gdLst/>
              <a:ahLst/>
              <a:cxnLst/>
              <a:rect l="l" t="t" r="r" b="b"/>
              <a:pathLst>
                <a:path w="1470" h="556" extrusionOk="0">
                  <a:moveTo>
                    <a:pt x="214" y="1"/>
                  </a:moveTo>
                  <a:cubicBezTo>
                    <a:pt x="118" y="1"/>
                    <a:pt x="44" y="48"/>
                    <a:pt x="25" y="132"/>
                  </a:cubicBezTo>
                  <a:cubicBezTo>
                    <a:pt x="1" y="234"/>
                    <a:pt x="48" y="383"/>
                    <a:pt x="150" y="383"/>
                  </a:cubicBezTo>
                  <a:cubicBezTo>
                    <a:pt x="496" y="454"/>
                    <a:pt x="848" y="508"/>
                    <a:pt x="1195" y="556"/>
                  </a:cubicBezTo>
                  <a:cubicBezTo>
                    <a:pt x="1296" y="556"/>
                    <a:pt x="1416" y="532"/>
                    <a:pt x="1445" y="407"/>
                  </a:cubicBezTo>
                  <a:cubicBezTo>
                    <a:pt x="1469" y="305"/>
                    <a:pt x="1416" y="180"/>
                    <a:pt x="1296" y="156"/>
                  </a:cubicBezTo>
                  <a:cubicBezTo>
                    <a:pt x="944" y="108"/>
                    <a:pt x="598" y="60"/>
                    <a:pt x="275" y="7"/>
                  </a:cubicBezTo>
                  <a:cubicBezTo>
                    <a:pt x="254" y="3"/>
                    <a:pt x="233" y="1"/>
                    <a:pt x="2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11"/>
            <p:cNvSpPr/>
            <p:nvPr/>
          </p:nvSpPr>
          <p:spPr>
            <a:xfrm>
              <a:off x="1381874" y="4989956"/>
              <a:ext cx="202633" cy="73198"/>
            </a:xfrm>
            <a:custGeom>
              <a:avLst/>
              <a:gdLst/>
              <a:ahLst/>
              <a:cxnLst/>
              <a:rect l="l" t="t" r="r" b="b"/>
              <a:pathLst>
                <a:path w="1589" h="574" extrusionOk="0">
                  <a:moveTo>
                    <a:pt x="275" y="0"/>
                  </a:moveTo>
                  <a:cubicBezTo>
                    <a:pt x="174" y="0"/>
                    <a:pt x="48" y="24"/>
                    <a:pt x="25" y="149"/>
                  </a:cubicBezTo>
                  <a:cubicBezTo>
                    <a:pt x="1" y="245"/>
                    <a:pt x="48" y="370"/>
                    <a:pt x="174" y="394"/>
                  </a:cubicBezTo>
                  <a:cubicBezTo>
                    <a:pt x="544" y="448"/>
                    <a:pt x="920" y="496"/>
                    <a:pt x="1320" y="573"/>
                  </a:cubicBezTo>
                  <a:cubicBezTo>
                    <a:pt x="1415" y="573"/>
                    <a:pt x="1541" y="543"/>
                    <a:pt x="1565" y="424"/>
                  </a:cubicBezTo>
                  <a:cubicBezTo>
                    <a:pt x="1589" y="322"/>
                    <a:pt x="1541" y="197"/>
                    <a:pt x="1415" y="173"/>
                  </a:cubicBezTo>
                  <a:cubicBezTo>
                    <a:pt x="1045" y="125"/>
                    <a:pt x="645" y="72"/>
                    <a:pt x="2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11"/>
            <p:cNvSpPr/>
            <p:nvPr/>
          </p:nvSpPr>
          <p:spPr>
            <a:xfrm>
              <a:off x="1974979" y="5122324"/>
              <a:ext cx="199573" cy="86970"/>
            </a:xfrm>
            <a:custGeom>
              <a:avLst/>
              <a:gdLst/>
              <a:ahLst/>
              <a:cxnLst/>
              <a:rect l="l" t="t" r="r" b="b"/>
              <a:pathLst>
                <a:path w="1565" h="682" extrusionOk="0">
                  <a:moveTo>
                    <a:pt x="221" y="1"/>
                  </a:moveTo>
                  <a:cubicBezTo>
                    <a:pt x="134" y="1"/>
                    <a:pt x="44" y="48"/>
                    <a:pt x="24" y="132"/>
                  </a:cubicBezTo>
                  <a:cubicBezTo>
                    <a:pt x="0" y="252"/>
                    <a:pt x="72" y="353"/>
                    <a:pt x="173" y="377"/>
                  </a:cubicBezTo>
                  <a:cubicBezTo>
                    <a:pt x="549" y="478"/>
                    <a:pt x="920" y="580"/>
                    <a:pt x="1296" y="675"/>
                  </a:cubicBezTo>
                  <a:cubicBezTo>
                    <a:pt x="1311" y="679"/>
                    <a:pt x="1328" y="681"/>
                    <a:pt x="1345" y="681"/>
                  </a:cubicBezTo>
                  <a:cubicBezTo>
                    <a:pt x="1430" y="681"/>
                    <a:pt x="1520" y="631"/>
                    <a:pt x="1540" y="526"/>
                  </a:cubicBezTo>
                  <a:cubicBezTo>
                    <a:pt x="1564" y="431"/>
                    <a:pt x="1493" y="329"/>
                    <a:pt x="1391" y="281"/>
                  </a:cubicBezTo>
                  <a:cubicBezTo>
                    <a:pt x="1021" y="180"/>
                    <a:pt x="645" y="102"/>
                    <a:pt x="275" y="7"/>
                  </a:cubicBezTo>
                  <a:cubicBezTo>
                    <a:pt x="258" y="3"/>
                    <a:pt x="240" y="1"/>
                    <a:pt x="2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11"/>
            <p:cNvSpPr/>
            <p:nvPr/>
          </p:nvSpPr>
          <p:spPr>
            <a:xfrm>
              <a:off x="2412634" y="5148976"/>
              <a:ext cx="161571" cy="69500"/>
            </a:xfrm>
            <a:custGeom>
              <a:avLst/>
              <a:gdLst/>
              <a:ahLst/>
              <a:cxnLst/>
              <a:rect l="l" t="t" r="r" b="b"/>
              <a:pathLst>
                <a:path w="1267" h="545" extrusionOk="0">
                  <a:moveTo>
                    <a:pt x="199" y="1"/>
                  </a:moveTo>
                  <a:cubicBezTo>
                    <a:pt x="174" y="1"/>
                    <a:pt x="150" y="7"/>
                    <a:pt x="126" y="19"/>
                  </a:cubicBezTo>
                  <a:cubicBezTo>
                    <a:pt x="73" y="43"/>
                    <a:pt x="25" y="96"/>
                    <a:pt x="25" y="144"/>
                  </a:cubicBezTo>
                  <a:cubicBezTo>
                    <a:pt x="1" y="246"/>
                    <a:pt x="49" y="371"/>
                    <a:pt x="150" y="395"/>
                  </a:cubicBezTo>
                  <a:cubicBezTo>
                    <a:pt x="449" y="443"/>
                    <a:pt x="723" y="490"/>
                    <a:pt x="998" y="544"/>
                  </a:cubicBezTo>
                  <a:cubicBezTo>
                    <a:pt x="1046" y="544"/>
                    <a:pt x="1093" y="544"/>
                    <a:pt x="1147" y="520"/>
                  </a:cubicBezTo>
                  <a:cubicBezTo>
                    <a:pt x="1195" y="490"/>
                    <a:pt x="1219" y="443"/>
                    <a:pt x="1243" y="395"/>
                  </a:cubicBezTo>
                  <a:cubicBezTo>
                    <a:pt x="1267" y="293"/>
                    <a:pt x="1219" y="168"/>
                    <a:pt x="1093" y="144"/>
                  </a:cubicBezTo>
                  <a:cubicBezTo>
                    <a:pt x="819" y="96"/>
                    <a:pt x="550" y="43"/>
                    <a:pt x="275" y="19"/>
                  </a:cubicBezTo>
                  <a:cubicBezTo>
                    <a:pt x="249" y="7"/>
                    <a:pt x="223" y="1"/>
                    <a:pt x="1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11"/>
            <p:cNvSpPr/>
            <p:nvPr/>
          </p:nvSpPr>
          <p:spPr>
            <a:xfrm>
              <a:off x="1493073" y="4497338"/>
              <a:ext cx="212452" cy="87225"/>
            </a:xfrm>
            <a:custGeom>
              <a:avLst/>
              <a:gdLst/>
              <a:ahLst/>
              <a:cxnLst/>
              <a:rect l="l" t="t" r="r" b="b"/>
              <a:pathLst>
                <a:path w="1666" h="684" extrusionOk="0">
                  <a:moveTo>
                    <a:pt x="210" y="0"/>
                  </a:moveTo>
                  <a:cubicBezTo>
                    <a:pt x="117" y="0"/>
                    <a:pt x="44" y="48"/>
                    <a:pt x="24" y="132"/>
                  </a:cubicBezTo>
                  <a:cubicBezTo>
                    <a:pt x="0" y="257"/>
                    <a:pt x="48" y="353"/>
                    <a:pt x="149" y="377"/>
                  </a:cubicBezTo>
                  <a:cubicBezTo>
                    <a:pt x="567" y="478"/>
                    <a:pt x="991" y="580"/>
                    <a:pt x="1391" y="675"/>
                  </a:cubicBezTo>
                  <a:cubicBezTo>
                    <a:pt x="1410" y="681"/>
                    <a:pt x="1430" y="683"/>
                    <a:pt x="1449" y="683"/>
                  </a:cubicBezTo>
                  <a:cubicBezTo>
                    <a:pt x="1534" y="683"/>
                    <a:pt x="1618" y="633"/>
                    <a:pt x="1642" y="556"/>
                  </a:cubicBezTo>
                  <a:cubicBezTo>
                    <a:pt x="1666" y="430"/>
                    <a:pt x="1612" y="329"/>
                    <a:pt x="1517" y="305"/>
                  </a:cubicBezTo>
                  <a:cubicBezTo>
                    <a:pt x="1093" y="203"/>
                    <a:pt x="669" y="108"/>
                    <a:pt x="269" y="6"/>
                  </a:cubicBezTo>
                  <a:cubicBezTo>
                    <a:pt x="249" y="2"/>
                    <a:pt x="229" y="0"/>
                    <a:pt x="2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11"/>
            <p:cNvSpPr/>
            <p:nvPr/>
          </p:nvSpPr>
          <p:spPr>
            <a:xfrm>
              <a:off x="2212425" y="5337964"/>
              <a:ext cx="156215" cy="77406"/>
            </a:xfrm>
            <a:custGeom>
              <a:avLst/>
              <a:gdLst/>
              <a:ahLst/>
              <a:cxnLst/>
              <a:rect l="l" t="t" r="r" b="b"/>
              <a:pathLst>
                <a:path w="1225" h="607" extrusionOk="0">
                  <a:moveTo>
                    <a:pt x="237" y="1"/>
                  </a:moveTo>
                  <a:cubicBezTo>
                    <a:pt x="149" y="1"/>
                    <a:pt x="51" y="66"/>
                    <a:pt x="31" y="155"/>
                  </a:cubicBezTo>
                  <a:cubicBezTo>
                    <a:pt x="1" y="256"/>
                    <a:pt x="55" y="381"/>
                    <a:pt x="150" y="405"/>
                  </a:cubicBezTo>
                  <a:cubicBezTo>
                    <a:pt x="425" y="477"/>
                    <a:pt x="675" y="531"/>
                    <a:pt x="950" y="602"/>
                  </a:cubicBezTo>
                  <a:cubicBezTo>
                    <a:pt x="963" y="605"/>
                    <a:pt x="976" y="607"/>
                    <a:pt x="989" y="607"/>
                  </a:cubicBezTo>
                  <a:cubicBezTo>
                    <a:pt x="1077" y="607"/>
                    <a:pt x="1174" y="541"/>
                    <a:pt x="1195" y="453"/>
                  </a:cubicBezTo>
                  <a:cubicBezTo>
                    <a:pt x="1225" y="352"/>
                    <a:pt x="1171" y="232"/>
                    <a:pt x="1046" y="202"/>
                  </a:cubicBezTo>
                  <a:cubicBezTo>
                    <a:pt x="801" y="155"/>
                    <a:pt x="526" y="83"/>
                    <a:pt x="275" y="5"/>
                  </a:cubicBezTo>
                  <a:cubicBezTo>
                    <a:pt x="263" y="2"/>
                    <a:pt x="250" y="1"/>
                    <a:pt x="2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11"/>
            <p:cNvSpPr/>
            <p:nvPr/>
          </p:nvSpPr>
          <p:spPr>
            <a:xfrm>
              <a:off x="1229612" y="4807982"/>
              <a:ext cx="202633" cy="81104"/>
            </a:xfrm>
            <a:custGeom>
              <a:avLst/>
              <a:gdLst/>
              <a:ahLst/>
              <a:cxnLst/>
              <a:rect l="l" t="t" r="r" b="b"/>
              <a:pathLst>
                <a:path w="1589" h="636" extrusionOk="0">
                  <a:moveTo>
                    <a:pt x="215" y="0"/>
                  </a:moveTo>
                  <a:cubicBezTo>
                    <a:pt x="118" y="0"/>
                    <a:pt x="44" y="51"/>
                    <a:pt x="25" y="155"/>
                  </a:cubicBezTo>
                  <a:cubicBezTo>
                    <a:pt x="1" y="257"/>
                    <a:pt x="48" y="382"/>
                    <a:pt x="150" y="406"/>
                  </a:cubicBezTo>
                  <a:cubicBezTo>
                    <a:pt x="544" y="478"/>
                    <a:pt x="920" y="555"/>
                    <a:pt x="1320" y="627"/>
                  </a:cubicBezTo>
                  <a:cubicBezTo>
                    <a:pt x="1338" y="633"/>
                    <a:pt x="1357" y="635"/>
                    <a:pt x="1376" y="635"/>
                  </a:cubicBezTo>
                  <a:cubicBezTo>
                    <a:pt x="1459" y="635"/>
                    <a:pt x="1545" y="585"/>
                    <a:pt x="1565" y="508"/>
                  </a:cubicBezTo>
                  <a:cubicBezTo>
                    <a:pt x="1589" y="406"/>
                    <a:pt x="1541" y="281"/>
                    <a:pt x="1416" y="257"/>
                  </a:cubicBezTo>
                  <a:cubicBezTo>
                    <a:pt x="1045" y="179"/>
                    <a:pt x="645" y="84"/>
                    <a:pt x="275" y="6"/>
                  </a:cubicBezTo>
                  <a:cubicBezTo>
                    <a:pt x="255" y="2"/>
                    <a:pt x="234" y="0"/>
                    <a:pt x="2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11"/>
            <p:cNvSpPr/>
            <p:nvPr/>
          </p:nvSpPr>
          <p:spPr>
            <a:xfrm>
              <a:off x="1765588" y="5378899"/>
              <a:ext cx="177511" cy="71668"/>
            </a:xfrm>
            <a:custGeom>
              <a:avLst/>
              <a:gdLst/>
              <a:ahLst/>
              <a:cxnLst/>
              <a:rect l="l" t="t" r="r" b="b"/>
              <a:pathLst>
                <a:path w="1392" h="562" extrusionOk="0">
                  <a:moveTo>
                    <a:pt x="223" y="1"/>
                  </a:moveTo>
                  <a:cubicBezTo>
                    <a:pt x="135" y="1"/>
                    <a:pt x="44" y="51"/>
                    <a:pt x="24" y="156"/>
                  </a:cubicBezTo>
                  <a:cubicBezTo>
                    <a:pt x="0" y="257"/>
                    <a:pt x="48" y="383"/>
                    <a:pt x="174" y="407"/>
                  </a:cubicBezTo>
                  <a:cubicBezTo>
                    <a:pt x="472" y="454"/>
                    <a:pt x="794" y="508"/>
                    <a:pt x="1117" y="556"/>
                  </a:cubicBezTo>
                  <a:cubicBezTo>
                    <a:pt x="1134" y="560"/>
                    <a:pt x="1151" y="562"/>
                    <a:pt x="1169" y="562"/>
                  </a:cubicBezTo>
                  <a:cubicBezTo>
                    <a:pt x="1257" y="562"/>
                    <a:pt x="1348" y="511"/>
                    <a:pt x="1368" y="407"/>
                  </a:cubicBezTo>
                  <a:cubicBezTo>
                    <a:pt x="1391" y="305"/>
                    <a:pt x="1344" y="180"/>
                    <a:pt x="1218" y="156"/>
                  </a:cubicBezTo>
                  <a:cubicBezTo>
                    <a:pt x="896" y="108"/>
                    <a:pt x="597" y="60"/>
                    <a:pt x="275" y="7"/>
                  </a:cubicBezTo>
                  <a:cubicBezTo>
                    <a:pt x="258" y="3"/>
                    <a:pt x="24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11"/>
            <p:cNvSpPr/>
            <p:nvPr/>
          </p:nvSpPr>
          <p:spPr>
            <a:xfrm>
              <a:off x="1378813" y="5183280"/>
              <a:ext cx="199573" cy="70520"/>
            </a:xfrm>
            <a:custGeom>
              <a:avLst/>
              <a:gdLst/>
              <a:ahLst/>
              <a:cxnLst/>
              <a:rect l="l" t="t" r="r" b="b"/>
              <a:pathLst>
                <a:path w="1565" h="553" extrusionOk="0">
                  <a:moveTo>
                    <a:pt x="198" y="0"/>
                  </a:moveTo>
                  <a:cubicBezTo>
                    <a:pt x="96" y="0"/>
                    <a:pt x="1" y="102"/>
                    <a:pt x="1" y="197"/>
                  </a:cubicBezTo>
                  <a:cubicBezTo>
                    <a:pt x="1" y="323"/>
                    <a:pt x="72" y="400"/>
                    <a:pt x="198" y="400"/>
                  </a:cubicBezTo>
                  <a:cubicBezTo>
                    <a:pt x="598" y="448"/>
                    <a:pt x="968" y="496"/>
                    <a:pt x="1368" y="550"/>
                  </a:cubicBezTo>
                  <a:cubicBezTo>
                    <a:pt x="1376" y="552"/>
                    <a:pt x="1384" y="553"/>
                    <a:pt x="1392" y="553"/>
                  </a:cubicBezTo>
                  <a:cubicBezTo>
                    <a:pt x="1480" y="553"/>
                    <a:pt x="1565" y="440"/>
                    <a:pt x="1565" y="347"/>
                  </a:cubicBezTo>
                  <a:cubicBezTo>
                    <a:pt x="1541" y="221"/>
                    <a:pt x="1463" y="174"/>
                    <a:pt x="1368" y="150"/>
                  </a:cubicBezTo>
                  <a:cubicBezTo>
                    <a:pt x="968" y="102"/>
                    <a:pt x="598" y="48"/>
                    <a:pt x="1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62" name="Google Shape;1962;p11"/>
          <p:cNvSpPr txBox="1">
            <a:spLocks noGrp="1"/>
          </p:cNvSpPr>
          <p:nvPr>
            <p:ph type="body" idx="1"/>
          </p:nvPr>
        </p:nvSpPr>
        <p:spPr>
          <a:xfrm>
            <a:off x="720000" y="2961816"/>
            <a:ext cx="7704000" cy="38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1963" name="Google Shape;1963;p11"/>
          <p:cNvGrpSpPr/>
          <p:nvPr/>
        </p:nvGrpSpPr>
        <p:grpSpPr>
          <a:xfrm>
            <a:off x="-158051" y="3527340"/>
            <a:ext cx="1499664" cy="1946517"/>
            <a:chOff x="6458086" y="3089685"/>
            <a:chExt cx="290250" cy="376750"/>
          </a:xfrm>
        </p:grpSpPr>
        <p:sp>
          <p:nvSpPr>
            <p:cNvPr id="1964" name="Google Shape;1964;p11"/>
            <p:cNvSpPr/>
            <p:nvPr/>
          </p:nvSpPr>
          <p:spPr>
            <a:xfrm>
              <a:off x="6462936" y="3089685"/>
              <a:ext cx="285400" cy="363175"/>
            </a:xfrm>
            <a:custGeom>
              <a:avLst/>
              <a:gdLst/>
              <a:ahLst/>
              <a:cxnLst/>
              <a:rect l="l" t="t" r="r" b="b"/>
              <a:pathLst>
                <a:path w="11416" h="14527" extrusionOk="0">
                  <a:moveTo>
                    <a:pt x="9521" y="0"/>
                  </a:moveTo>
                  <a:cubicBezTo>
                    <a:pt x="8299" y="0"/>
                    <a:pt x="6841" y="2471"/>
                    <a:pt x="6269" y="3309"/>
                  </a:cubicBezTo>
                  <a:cubicBezTo>
                    <a:pt x="5954" y="2090"/>
                    <a:pt x="5624" y="1624"/>
                    <a:pt x="5303" y="1624"/>
                  </a:cubicBezTo>
                  <a:cubicBezTo>
                    <a:pt x="4503" y="1624"/>
                    <a:pt x="3760" y="4519"/>
                    <a:pt x="3457" y="5870"/>
                  </a:cubicBezTo>
                  <a:cubicBezTo>
                    <a:pt x="3105" y="5446"/>
                    <a:pt x="2806" y="3458"/>
                    <a:pt x="2209" y="3458"/>
                  </a:cubicBezTo>
                  <a:cubicBezTo>
                    <a:pt x="1517" y="3458"/>
                    <a:pt x="1093" y="4825"/>
                    <a:pt x="920" y="5249"/>
                  </a:cubicBezTo>
                  <a:cubicBezTo>
                    <a:pt x="598" y="6515"/>
                    <a:pt x="496" y="7959"/>
                    <a:pt x="418" y="9255"/>
                  </a:cubicBezTo>
                  <a:cubicBezTo>
                    <a:pt x="245" y="10944"/>
                    <a:pt x="323" y="12837"/>
                    <a:pt x="1" y="14526"/>
                  </a:cubicBezTo>
                  <a:lnTo>
                    <a:pt x="245" y="14526"/>
                  </a:lnTo>
                  <a:cubicBezTo>
                    <a:pt x="1642" y="13010"/>
                    <a:pt x="3583" y="11368"/>
                    <a:pt x="5099" y="10276"/>
                  </a:cubicBezTo>
                  <a:cubicBezTo>
                    <a:pt x="5618" y="9923"/>
                    <a:pt x="7761" y="8831"/>
                    <a:pt x="7761" y="8234"/>
                  </a:cubicBezTo>
                  <a:cubicBezTo>
                    <a:pt x="7805" y="7510"/>
                    <a:pt x="7228" y="7390"/>
                    <a:pt x="6633" y="7390"/>
                  </a:cubicBezTo>
                  <a:cubicBezTo>
                    <a:pt x="6336" y="7390"/>
                    <a:pt x="6035" y="7420"/>
                    <a:pt x="5804" y="7420"/>
                  </a:cubicBezTo>
                  <a:cubicBezTo>
                    <a:pt x="5735" y="7420"/>
                    <a:pt x="5673" y="7417"/>
                    <a:pt x="5618" y="7410"/>
                  </a:cubicBezTo>
                  <a:cubicBezTo>
                    <a:pt x="6961" y="6813"/>
                    <a:pt x="8006" y="6515"/>
                    <a:pt x="9105" y="5918"/>
                  </a:cubicBezTo>
                  <a:cubicBezTo>
                    <a:pt x="9797" y="5571"/>
                    <a:pt x="10896" y="4974"/>
                    <a:pt x="9875" y="4228"/>
                  </a:cubicBezTo>
                  <a:cubicBezTo>
                    <a:pt x="9702" y="4128"/>
                    <a:pt x="9486" y="4092"/>
                    <a:pt x="9253" y="4092"/>
                  </a:cubicBezTo>
                  <a:cubicBezTo>
                    <a:pt x="8683" y="4092"/>
                    <a:pt x="8006" y="4306"/>
                    <a:pt x="7582" y="4306"/>
                  </a:cubicBezTo>
                  <a:cubicBezTo>
                    <a:pt x="7833" y="3356"/>
                    <a:pt x="11415" y="968"/>
                    <a:pt x="9970" y="127"/>
                  </a:cubicBezTo>
                  <a:cubicBezTo>
                    <a:pt x="9826" y="40"/>
                    <a:pt x="9675" y="0"/>
                    <a:pt x="95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11"/>
            <p:cNvSpPr/>
            <p:nvPr/>
          </p:nvSpPr>
          <p:spPr>
            <a:xfrm>
              <a:off x="6458086" y="3114385"/>
              <a:ext cx="238175" cy="352050"/>
            </a:xfrm>
            <a:custGeom>
              <a:avLst/>
              <a:gdLst/>
              <a:ahLst/>
              <a:cxnLst/>
              <a:rect l="l" t="t" r="r" b="b"/>
              <a:pathLst>
                <a:path w="9527" h="14082" extrusionOk="0">
                  <a:moveTo>
                    <a:pt x="9382" y="0"/>
                  </a:moveTo>
                  <a:cubicBezTo>
                    <a:pt x="9361" y="0"/>
                    <a:pt x="9339" y="10"/>
                    <a:pt x="9323" y="34"/>
                  </a:cubicBezTo>
                  <a:cubicBezTo>
                    <a:pt x="7532" y="2243"/>
                    <a:pt x="5717" y="4458"/>
                    <a:pt x="3974" y="6721"/>
                  </a:cubicBezTo>
                  <a:cubicBezTo>
                    <a:pt x="3126" y="7819"/>
                    <a:pt x="2356" y="8959"/>
                    <a:pt x="1759" y="10207"/>
                  </a:cubicBezTo>
                  <a:cubicBezTo>
                    <a:pt x="1186" y="11425"/>
                    <a:pt x="344" y="12643"/>
                    <a:pt x="15" y="13938"/>
                  </a:cubicBezTo>
                  <a:cubicBezTo>
                    <a:pt x="1" y="14029"/>
                    <a:pt x="70" y="14082"/>
                    <a:pt x="137" y="14082"/>
                  </a:cubicBezTo>
                  <a:cubicBezTo>
                    <a:pt x="181" y="14082"/>
                    <a:pt x="223" y="14059"/>
                    <a:pt x="242" y="14010"/>
                  </a:cubicBezTo>
                  <a:cubicBezTo>
                    <a:pt x="541" y="12720"/>
                    <a:pt x="1389" y="11496"/>
                    <a:pt x="1932" y="10332"/>
                  </a:cubicBezTo>
                  <a:cubicBezTo>
                    <a:pt x="2481" y="9162"/>
                    <a:pt x="3203" y="8094"/>
                    <a:pt x="3997" y="7073"/>
                  </a:cubicBezTo>
                  <a:cubicBezTo>
                    <a:pt x="5764" y="4733"/>
                    <a:pt x="7627" y="2470"/>
                    <a:pt x="9472" y="183"/>
                  </a:cubicBezTo>
                  <a:cubicBezTo>
                    <a:pt x="9527" y="106"/>
                    <a:pt x="9452" y="0"/>
                    <a:pt x="93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11"/>
            <p:cNvSpPr/>
            <p:nvPr/>
          </p:nvSpPr>
          <p:spPr>
            <a:xfrm>
              <a:off x="6587861" y="3183310"/>
              <a:ext cx="75250" cy="63725"/>
            </a:xfrm>
            <a:custGeom>
              <a:avLst/>
              <a:gdLst/>
              <a:ahLst/>
              <a:cxnLst/>
              <a:rect l="l" t="t" r="r" b="b"/>
              <a:pathLst>
                <a:path w="3010" h="2549" extrusionOk="0">
                  <a:moveTo>
                    <a:pt x="138" y="1"/>
                  </a:moveTo>
                  <a:cubicBezTo>
                    <a:pt x="81" y="1"/>
                    <a:pt x="24" y="38"/>
                    <a:pt x="24" y="113"/>
                  </a:cubicBezTo>
                  <a:cubicBezTo>
                    <a:pt x="0" y="883"/>
                    <a:pt x="24" y="1653"/>
                    <a:pt x="24" y="2423"/>
                  </a:cubicBezTo>
                  <a:cubicBezTo>
                    <a:pt x="24" y="2471"/>
                    <a:pt x="78" y="2549"/>
                    <a:pt x="126" y="2549"/>
                  </a:cubicBezTo>
                  <a:cubicBezTo>
                    <a:pt x="1045" y="2423"/>
                    <a:pt x="1964" y="2298"/>
                    <a:pt x="2860" y="2173"/>
                  </a:cubicBezTo>
                  <a:cubicBezTo>
                    <a:pt x="3009" y="2149"/>
                    <a:pt x="2938" y="1952"/>
                    <a:pt x="2812" y="1952"/>
                  </a:cubicBezTo>
                  <a:cubicBezTo>
                    <a:pt x="1988" y="2077"/>
                    <a:pt x="1170" y="2202"/>
                    <a:pt x="347" y="2298"/>
                  </a:cubicBezTo>
                  <a:cubicBezTo>
                    <a:pt x="344" y="2298"/>
                    <a:pt x="342" y="2298"/>
                    <a:pt x="340" y="2298"/>
                  </a:cubicBezTo>
                  <a:cubicBezTo>
                    <a:pt x="175" y="2298"/>
                    <a:pt x="227" y="1401"/>
                    <a:pt x="227" y="1277"/>
                  </a:cubicBezTo>
                  <a:cubicBezTo>
                    <a:pt x="227" y="883"/>
                    <a:pt x="227" y="483"/>
                    <a:pt x="251" y="113"/>
                  </a:cubicBezTo>
                  <a:cubicBezTo>
                    <a:pt x="251" y="38"/>
                    <a:pt x="194" y="1"/>
                    <a:pt x="1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11"/>
            <p:cNvSpPr/>
            <p:nvPr/>
          </p:nvSpPr>
          <p:spPr>
            <a:xfrm>
              <a:off x="6510111" y="3231635"/>
              <a:ext cx="87600" cy="113775"/>
            </a:xfrm>
            <a:custGeom>
              <a:avLst/>
              <a:gdLst/>
              <a:ahLst/>
              <a:cxnLst/>
              <a:rect l="l" t="t" r="r" b="b"/>
              <a:pathLst>
                <a:path w="3504" h="4551" extrusionOk="0">
                  <a:moveTo>
                    <a:pt x="152" y="1"/>
                  </a:moveTo>
                  <a:cubicBezTo>
                    <a:pt x="103" y="1"/>
                    <a:pt x="54" y="31"/>
                    <a:pt x="54" y="90"/>
                  </a:cubicBezTo>
                  <a:cubicBezTo>
                    <a:pt x="0" y="1559"/>
                    <a:pt x="275" y="3004"/>
                    <a:pt x="299" y="4448"/>
                  </a:cubicBezTo>
                  <a:cubicBezTo>
                    <a:pt x="299" y="4507"/>
                    <a:pt x="351" y="4550"/>
                    <a:pt x="396" y="4550"/>
                  </a:cubicBezTo>
                  <a:cubicBezTo>
                    <a:pt x="406" y="4550"/>
                    <a:pt x="415" y="4548"/>
                    <a:pt x="424" y="4544"/>
                  </a:cubicBezTo>
                  <a:cubicBezTo>
                    <a:pt x="1421" y="4269"/>
                    <a:pt x="2412" y="4120"/>
                    <a:pt x="3385" y="3821"/>
                  </a:cubicBezTo>
                  <a:cubicBezTo>
                    <a:pt x="3503" y="3776"/>
                    <a:pt x="3462" y="3599"/>
                    <a:pt x="3357" y="3599"/>
                  </a:cubicBezTo>
                  <a:cubicBezTo>
                    <a:pt x="3351" y="3599"/>
                    <a:pt x="3344" y="3599"/>
                    <a:pt x="3337" y="3601"/>
                  </a:cubicBezTo>
                  <a:cubicBezTo>
                    <a:pt x="2836" y="3750"/>
                    <a:pt x="2364" y="3875"/>
                    <a:pt x="1869" y="4001"/>
                  </a:cubicBezTo>
                  <a:cubicBezTo>
                    <a:pt x="1566" y="4056"/>
                    <a:pt x="1166" y="4235"/>
                    <a:pt x="877" y="4235"/>
                  </a:cubicBezTo>
                  <a:cubicBezTo>
                    <a:pt x="665" y="4235"/>
                    <a:pt x="512" y="4138"/>
                    <a:pt x="502" y="3821"/>
                  </a:cubicBezTo>
                  <a:cubicBezTo>
                    <a:pt x="448" y="2580"/>
                    <a:pt x="227" y="1362"/>
                    <a:pt x="251" y="90"/>
                  </a:cubicBezTo>
                  <a:cubicBezTo>
                    <a:pt x="251" y="31"/>
                    <a:pt x="202" y="1"/>
                    <a:pt x="1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11"/>
            <p:cNvSpPr/>
            <p:nvPr/>
          </p:nvSpPr>
          <p:spPr>
            <a:xfrm>
              <a:off x="6582936" y="3159260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3" y="251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11"/>
            <p:cNvSpPr/>
            <p:nvPr/>
          </p:nvSpPr>
          <p:spPr>
            <a:xfrm>
              <a:off x="6592786" y="3150610"/>
              <a:ext cx="8225" cy="6275"/>
            </a:xfrm>
            <a:custGeom>
              <a:avLst/>
              <a:gdLst/>
              <a:ahLst/>
              <a:cxnLst/>
              <a:rect l="l" t="t" r="r" b="b"/>
              <a:pathLst>
                <a:path w="329" h="251" extrusionOk="0">
                  <a:moveTo>
                    <a:pt x="179" y="0"/>
                  </a:moveTo>
                  <a:cubicBezTo>
                    <a:pt x="0" y="0"/>
                    <a:pt x="0" y="251"/>
                    <a:pt x="179" y="251"/>
                  </a:cubicBezTo>
                  <a:cubicBezTo>
                    <a:pt x="329" y="251"/>
                    <a:pt x="329" y="0"/>
                    <a:pt x="1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11"/>
            <p:cNvSpPr/>
            <p:nvPr/>
          </p:nvSpPr>
          <p:spPr>
            <a:xfrm>
              <a:off x="6594711" y="3162985"/>
              <a:ext cx="8700" cy="6300"/>
            </a:xfrm>
            <a:custGeom>
              <a:avLst/>
              <a:gdLst/>
              <a:ahLst/>
              <a:cxnLst/>
              <a:rect l="l" t="t" r="r" b="b"/>
              <a:pathLst>
                <a:path w="348" h="252" extrusionOk="0">
                  <a:moveTo>
                    <a:pt x="174" y="1"/>
                  </a:moveTo>
                  <a:cubicBezTo>
                    <a:pt x="1" y="1"/>
                    <a:pt x="1" y="251"/>
                    <a:pt x="174" y="251"/>
                  </a:cubicBezTo>
                  <a:cubicBezTo>
                    <a:pt x="347" y="251"/>
                    <a:pt x="347" y="1"/>
                    <a:pt x="1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11"/>
            <p:cNvSpPr/>
            <p:nvPr/>
          </p:nvSpPr>
          <p:spPr>
            <a:xfrm>
              <a:off x="6669336" y="3215960"/>
              <a:ext cx="8700" cy="6750"/>
            </a:xfrm>
            <a:custGeom>
              <a:avLst/>
              <a:gdLst/>
              <a:ahLst/>
              <a:cxnLst/>
              <a:rect l="l" t="t" r="r" b="b"/>
              <a:pathLst>
                <a:path w="348" h="270" extrusionOk="0">
                  <a:moveTo>
                    <a:pt x="174" y="1"/>
                  </a:moveTo>
                  <a:cubicBezTo>
                    <a:pt x="1" y="1"/>
                    <a:pt x="1" y="270"/>
                    <a:pt x="174" y="270"/>
                  </a:cubicBezTo>
                  <a:cubicBezTo>
                    <a:pt x="347" y="270"/>
                    <a:pt x="347" y="1"/>
                    <a:pt x="1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11"/>
            <p:cNvSpPr/>
            <p:nvPr/>
          </p:nvSpPr>
          <p:spPr>
            <a:xfrm>
              <a:off x="6678611" y="3204785"/>
              <a:ext cx="8225" cy="6125"/>
            </a:xfrm>
            <a:custGeom>
              <a:avLst/>
              <a:gdLst/>
              <a:ahLst/>
              <a:cxnLst/>
              <a:rect l="l" t="t" r="r" b="b"/>
              <a:pathLst>
                <a:path w="329" h="245" extrusionOk="0">
                  <a:moveTo>
                    <a:pt x="179" y="0"/>
                  </a:moveTo>
                  <a:cubicBezTo>
                    <a:pt x="0" y="0"/>
                    <a:pt x="0" y="245"/>
                    <a:pt x="179" y="245"/>
                  </a:cubicBezTo>
                  <a:cubicBezTo>
                    <a:pt x="328" y="245"/>
                    <a:pt x="328" y="0"/>
                    <a:pt x="1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11"/>
            <p:cNvSpPr/>
            <p:nvPr/>
          </p:nvSpPr>
          <p:spPr>
            <a:xfrm>
              <a:off x="6683086" y="3218360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3" y="251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11"/>
            <p:cNvSpPr/>
            <p:nvPr/>
          </p:nvSpPr>
          <p:spPr>
            <a:xfrm>
              <a:off x="6539961" y="3268810"/>
              <a:ext cx="8825" cy="6125"/>
            </a:xfrm>
            <a:custGeom>
              <a:avLst/>
              <a:gdLst/>
              <a:ahLst/>
              <a:cxnLst/>
              <a:rect l="l" t="t" r="r" b="b"/>
              <a:pathLst>
                <a:path w="353" h="245" extrusionOk="0">
                  <a:moveTo>
                    <a:pt x="173" y="0"/>
                  </a:moveTo>
                  <a:cubicBezTo>
                    <a:pt x="0" y="0"/>
                    <a:pt x="0" y="245"/>
                    <a:pt x="173" y="245"/>
                  </a:cubicBezTo>
                  <a:cubicBezTo>
                    <a:pt x="352" y="245"/>
                    <a:pt x="352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11"/>
            <p:cNvSpPr/>
            <p:nvPr/>
          </p:nvSpPr>
          <p:spPr>
            <a:xfrm>
              <a:off x="6547411" y="3257610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74" y="0"/>
                  </a:moveTo>
                  <a:cubicBezTo>
                    <a:pt x="1" y="0"/>
                    <a:pt x="1" y="245"/>
                    <a:pt x="174" y="245"/>
                  </a:cubicBezTo>
                  <a:cubicBezTo>
                    <a:pt x="323" y="245"/>
                    <a:pt x="323" y="0"/>
                    <a:pt x="1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11"/>
            <p:cNvSpPr/>
            <p:nvPr/>
          </p:nvSpPr>
          <p:spPr>
            <a:xfrm>
              <a:off x="6599061" y="3292385"/>
              <a:ext cx="8675" cy="6300"/>
            </a:xfrm>
            <a:custGeom>
              <a:avLst/>
              <a:gdLst/>
              <a:ahLst/>
              <a:cxnLst/>
              <a:rect l="l" t="t" r="r" b="b"/>
              <a:pathLst>
                <a:path w="347" h="252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46" y="251"/>
                    <a:pt x="346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11"/>
            <p:cNvSpPr/>
            <p:nvPr/>
          </p:nvSpPr>
          <p:spPr>
            <a:xfrm>
              <a:off x="6603986" y="3304760"/>
              <a:ext cx="8825" cy="6300"/>
            </a:xfrm>
            <a:custGeom>
              <a:avLst/>
              <a:gdLst/>
              <a:ahLst/>
              <a:cxnLst/>
              <a:rect l="l" t="t" r="r" b="b"/>
              <a:pathLst>
                <a:path w="353" h="252" extrusionOk="0">
                  <a:moveTo>
                    <a:pt x="179" y="1"/>
                  </a:moveTo>
                  <a:cubicBezTo>
                    <a:pt x="0" y="1"/>
                    <a:pt x="0" y="252"/>
                    <a:pt x="179" y="252"/>
                  </a:cubicBezTo>
                  <a:cubicBezTo>
                    <a:pt x="352" y="252"/>
                    <a:pt x="352" y="1"/>
                    <a:pt x="1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11"/>
            <p:cNvSpPr/>
            <p:nvPr/>
          </p:nvSpPr>
          <p:spPr>
            <a:xfrm>
              <a:off x="6612786" y="3294335"/>
              <a:ext cx="8075" cy="6125"/>
            </a:xfrm>
            <a:custGeom>
              <a:avLst/>
              <a:gdLst/>
              <a:ahLst/>
              <a:cxnLst/>
              <a:rect l="l" t="t" r="r" b="b"/>
              <a:pathLst>
                <a:path w="323" h="245" extrusionOk="0">
                  <a:moveTo>
                    <a:pt x="173" y="0"/>
                  </a:moveTo>
                  <a:cubicBezTo>
                    <a:pt x="0" y="0"/>
                    <a:pt x="0" y="245"/>
                    <a:pt x="173" y="245"/>
                  </a:cubicBezTo>
                  <a:cubicBezTo>
                    <a:pt x="323" y="245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11"/>
            <p:cNvSpPr/>
            <p:nvPr/>
          </p:nvSpPr>
          <p:spPr>
            <a:xfrm>
              <a:off x="6487111" y="3318510"/>
              <a:ext cx="8100" cy="6275"/>
            </a:xfrm>
            <a:custGeom>
              <a:avLst/>
              <a:gdLst/>
              <a:ahLst/>
              <a:cxnLst/>
              <a:rect l="l" t="t" r="r" b="b"/>
              <a:pathLst>
                <a:path w="324" h="251" extrusionOk="0">
                  <a:moveTo>
                    <a:pt x="150" y="0"/>
                  </a:moveTo>
                  <a:cubicBezTo>
                    <a:pt x="1" y="0"/>
                    <a:pt x="1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11"/>
            <p:cNvSpPr/>
            <p:nvPr/>
          </p:nvSpPr>
          <p:spPr>
            <a:xfrm>
              <a:off x="6489661" y="3330285"/>
              <a:ext cx="8675" cy="6300"/>
            </a:xfrm>
            <a:custGeom>
              <a:avLst/>
              <a:gdLst/>
              <a:ahLst/>
              <a:cxnLst/>
              <a:rect l="l" t="t" r="r" b="b"/>
              <a:pathLst>
                <a:path w="347" h="252" extrusionOk="0">
                  <a:moveTo>
                    <a:pt x="173" y="1"/>
                  </a:moveTo>
                  <a:cubicBezTo>
                    <a:pt x="0" y="1"/>
                    <a:pt x="0" y="252"/>
                    <a:pt x="173" y="252"/>
                  </a:cubicBezTo>
                  <a:cubicBezTo>
                    <a:pt x="346" y="252"/>
                    <a:pt x="346" y="1"/>
                    <a:pt x="1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11"/>
            <p:cNvSpPr/>
            <p:nvPr/>
          </p:nvSpPr>
          <p:spPr>
            <a:xfrm>
              <a:off x="6696661" y="3099560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50" y="0"/>
                  </a:moveTo>
                  <a:cubicBezTo>
                    <a:pt x="0" y="0"/>
                    <a:pt x="0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11"/>
            <p:cNvSpPr/>
            <p:nvPr/>
          </p:nvSpPr>
          <p:spPr>
            <a:xfrm>
              <a:off x="6705461" y="3107010"/>
              <a:ext cx="8100" cy="6900"/>
            </a:xfrm>
            <a:custGeom>
              <a:avLst/>
              <a:gdLst/>
              <a:ahLst/>
              <a:cxnLst/>
              <a:rect l="l" t="t" r="r" b="b"/>
              <a:pathLst>
                <a:path w="324" h="276" extrusionOk="0">
                  <a:moveTo>
                    <a:pt x="150" y="1"/>
                  </a:moveTo>
                  <a:cubicBezTo>
                    <a:pt x="1" y="1"/>
                    <a:pt x="1" y="275"/>
                    <a:pt x="150" y="275"/>
                  </a:cubicBezTo>
                  <a:cubicBezTo>
                    <a:pt x="323" y="275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83" name="Google Shape;1983;p11"/>
          <p:cNvGrpSpPr/>
          <p:nvPr/>
        </p:nvGrpSpPr>
        <p:grpSpPr>
          <a:xfrm>
            <a:off x="8106339" y="4021869"/>
            <a:ext cx="1210840" cy="1568321"/>
            <a:chOff x="5879975" y="3227400"/>
            <a:chExt cx="234350" cy="303550"/>
          </a:xfrm>
        </p:grpSpPr>
        <p:sp>
          <p:nvSpPr>
            <p:cNvPr id="1984" name="Google Shape;1984;p11"/>
            <p:cNvSpPr/>
            <p:nvPr/>
          </p:nvSpPr>
          <p:spPr>
            <a:xfrm>
              <a:off x="5879975" y="3227400"/>
              <a:ext cx="234350" cy="298525"/>
            </a:xfrm>
            <a:custGeom>
              <a:avLst/>
              <a:gdLst/>
              <a:ahLst/>
              <a:cxnLst/>
              <a:rect l="l" t="t" r="r" b="b"/>
              <a:pathLst>
                <a:path w="9374" h="11941" extrusionOk="0">
                  <a:moveTo>
                    <a:pt x="1" y="0"/>
                  </a:moveTo>
                  <a:lnTo>
                    <a:pt x="1" y="0"/>
                  </a:lnTo>
                  <a:cubicBezTo>
                    <a:pt x="299" y="1248"/>
                    <a:pt x="795" y="2562"/>
                    <a:pt x="1195" y="3809"/>
                  </a:cubicBezTo>
                  <a:cubicBezTo>
                    <a:pt x="1911" y="6221"/>
                    <a:pt x="3953" y="7117"/>
                    <a:pt x="5744" y="8609"/>
                  </a:cubicBezTo>
                  <a:cubicBezTo>
                    <a:pt x="6568" y="9254"/>
                    <a:pt x="7338" y="9851"/>
                    <a:pt x="8084" y="10573"/>
                  </a:cubicBezTo>
                  <a:cubicBezTo>
                    <a:pt x="8486" y="10953"/>
                    <a:pt x="8786" y="11473"/>
                    <a:pt x="9219" y="11792"/>
                  </a:cubicBezTo>
                  <a:lnTo>
                    <a:pt x="9219" y="11792"/>
                  </a:lnTo>
                  <a:cubicBezTo>
                    <a:pt x="9125" y="11628"/>
                    <a:pt x="9004" y="11372"/>
                    <a:pt x="8956" y="11218"/>
                  </a:cubicBezTo>
                  <a:cubicBezTo>
                    <a:pt x="8257" y="9254"/>
                    <a:pt x="8179" y="7218"/>
                    <a:pt x="7338" y="5248"/>
                  </a:cubicBezTo>
                  <a:cubicBezTo>
                    <a:pt x="5971" y="2066"/>
                    <a:pt x="2807" y="1368"/>
                    <a:pt x="1" y="0"/>
                  </a:cubicBezTo>
                  <a:close/>
                  <a:moveTo>
                    <a:pt x="9219" y="11792"/>
                  </a:moveTo>
                  <a:cubicBezTo>
                    <a:pt x="9264" y="11869"/>
                    <a:pt x="9303" y="11925"/>
                    <a:pt x="9326" y="11940"/>
                  </a:cubicBezTo>
                  <a:lnTo>
                    <a:pt x="9373" y="11893"/>
                  </a:lnTo>
                  <a:cubicBezTo>
                    <a:pt x="9320" y="11862"/>
                    <a:pt x="9269" y="11828"/>
                    <a:pt x="9219" y="1179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11"/>
            <p:cNvSpPr/>
            <p:nvPr/>
          </p:nvSpPr>
          <p:spPr>
            <a:xfrm>
              <a:off x="5909075" y="3265200"/>
              <a:ext cx="204300" cy="265750"/>
            </a:xfrm>
            <a:custGeom>
              <a:avLst/>
              <a:gdLst/>
              <a:ahLst/>
              <a:cxnLst/>
              <a:rect l="l" t="t" r="r" b="b"/>
              <a:pathLst>
                <a:path w="8172" h="10630" extrusionOk="0">
                  <a:moveTo>
                    <a:pt x="152" y="1"/>
                  </a:moveTo>
                  <a:cubicBezTo>
                    <a:pt x="70" y="1"/>
                    <a:pt x="1" y="106"/>
                    <a:pt x="78" y="184"/>
                  </a:cubicBezTo>
                  <a:cubicBezTo>
                    <a:pt x="1523" y="1772"/>
                    <a:pt x="3111" y="3240"/>
                    <a:pt x="4580" y="4834"/>
                  </a:cubicBezTo>
                  <a:cubicBezTo>
                    <a:pt x="6048" y="6452"/>
                    <a:pt x="6968" y="8637"/>
                    <a:pt x="7941" y="10578"/>
                  </a:cubicBezTo>
                  <a:cubicBezTo>
                    <a:pt x="7962" y="10614"/>
                    <a:pt x="7991" y="10629"/>
                    <a:pt x="8022" y="10629"/>
                  </a:cubicBezTo>
                  <a:cubicBezTo>
                    <a:pt x="8095" y="10629"/>
                    <a:pt x="8172" y="10541"/>
                    <a:pt x="8138" y="10452"/>
                  </a:cubicBezTo>
                  <a:cubicBezTo>
                    <a:pt x="7195" y="8590"/>
                    <a:pt x="6269" y="6524"/>
                    <a:pt x="4926" y="4906"/>
                  </a:cubicBezTo>
                  <a:cubicBezTo>
                    <a:pt x="3463" y="3169"/>
                    <a:pt x="1744" y="1700"/>
                    <a:pt x="228" y="35"/>
                  </a:cubicBezTo>
                  <a:cubicBezTo>
                    <a:pt x="204" y="11"/>
                    <a:pt x="177" y="1"/>
                    <a:pt x="1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11"/>
            <p:cNvSpPr/>
            <p:nvPr/>
          </p:nvSpPr>
          <p:spPr>
            <a:xfrm>
              <a:off x="5914450" y="3282500"/>
              <a:ext cx="63175" cy="51225"/>
            </a:xfrm>
            <a:custGeom>
              <a:avLst/>
              <a:gdLst/>
              <a:ahLst/>
              <a:cxnLst/>
              <a:rect l="l" t="t" r="r" b="b"/>
              <a:pathLst>
                <a:path w="2527" h="2049" extrusionOk="0">
                  <a:moveTo>
                    <a:pt x="2413" y="1"/>
                  </a:moveTo>
                  <a:cubicBezTo>
                    <a:pt x="2356" y="1"/>
                    <a:pt x="2299" y="38"/>
                    <a:pt x="2299" y="113"/>
                  </a:cubicBezTo>
                  <a:lnTo>
                    <a:pt x="2299" y="1775"/>
                  </a:lnTo>
                  <a:lnTo>
                    <a:pt x="2299" y="1775"/>
                  </a:lnTo>
                  <a:cubicBezTo>
                    <a:pt x="1623" y="1446"/>
                    <a:pt x="925" y="1219"/>
                    <a:pt x="186" y="1080"/>
                  </a:cubicBezTo>
                  <a:cubicBezTo>
                    <a:pt x="171" y="1075"/>
                    <a:pt x="158" y="1073"/>
                    <a:pt x="145" y="1073"/>
                  </a:cubicBezTo>
                  <a:cubicBezTo>
                    <a:pt x="29" y="1073"/>
                    <a:pt x="1" y="1256"/>
                    <a:pt x="114" y="1283"/>
                  </a:cubicBezTo>
                  <a:cubicBezTo>
                    <a:pt x="908" y="1456"/>
                    <a:pt x="1631" y="1677"/>
                    <a:pt x="2353" y="2029"/>
                  </a:cubicBezTo>
                  <a:cubicBezTo>
                    <a:pt x="2373" y="2042"/>
                    <a:pt x="2395" y="2048"/>
                    <a:pt x="2416" y="2048"/>
                  </a:cubicBezTo>
                  <a:cubicBezTo>
                    <a:pt x="2473" y="2048"/>
                    <a:pt x="2526" y="2008"/>
                    <a:pt x="2526" y="1952"/>
                  </a:cubicBezTo>
                  <a:lnTo>
                    <a:pt x="2526" y="113"/>
                  </a:lnTo>
                  <a:cubicBezTo>
                    <a:pt x="2526" y="38"/>
                    <a:pt x="2469" y="1"/>
                    <a:pt x="2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11"/>
            <p:cNvSpPr/>
            <p:nvPr/>
          </p:nvSpPr>
          <p:spPr>
            <a:xfrm>
              <a:off x="5942675" y="3326500"/>
              <a:ext cx="84625" cy="57200"/>
            </a:xfrm>
            <a:custGeom>
              <a:avLst/>
              <a:gdLst/>
              <a:ahLst/>
              <a:cxnLst/>
              <a:rect l="l" t="t" r="r" b="b"/>
              <a:pathLst>
                <a:path w="3385" h="2288" extrusionOk="0">
                  <a:moveTo>
                    <a:pt x="3286" y="0"/>
                  </a:moveTo>
                  <a:cubicBezTo>
                    <a:pt x="3237" y="0"/>
                    <a:pt x="3188" y="30"/>
                    <a:pt x="3188" y="90"/>
                  </a:cubicBezTo>
                  <a:cubicBezTo>
                    <a:pt x="3166" y="728"/>
                    <a:pt x="3080" y="1366"/>
                    <a:pt x="3047" y="1999"/>
                  </a:cubicBezTo>
                  <a:lnTo>
                    <a:pt x="3047" y="1999"/>
                  </a:lnTo>
                  <a:cubicBezTo>
                    <a:pt x="2144" y="1555"/>
                    <a:pt x="1132" y="1332"/>
                    <a:pt x="125" y="1236"/>
                  </a:cubicBezTo>
                  <a:cubicBezTo>
                    <a:pt x="119" y="1235"/>
                    <a:pt x="113" y="1234"/>
                    <a:pt x="107" y="1234"/>
                  </a:cubicBezTo>
                  <a:cubicBezTo>
                    <a:pt x="0" y="1234"/>
                    <a:pt x="6" y="1433"/>
                    <a:pt x="125" y="1433"/>
                  </a:cubicBezTo>
                  <a:cubicBezTo>
                    <a:pt x="1146" y="1535"/>
                    <a:pt x="2191" y="1785"/>
                    <a:pt x="3110" y="2281"/>
                  </a:cubicBezTo>
                  <a:cubicBezTo>
                    <a:pt x="3120" y="2285"/>
                    <a:pt x="3131" y="2287"/>
                    <a:pt x="3142" y="2287"/>
                  </a:cubicBezTo>
                  <a:cubicBezTo>
                    <a:pt x="3195" y="2287"/>
                    <a:pt x="3260" y="2243"/>
                    <a:pt x="3260" y="2179"/>
                  </a:cubicBezTo>
                  <a:cubicBezTo>
                    <a:pt x="3284" y="1487"/>
                    <a:pt x="3385" y="788"/>
                    <a:pt x="3385" y="90"/>
                  </a:cubicBezTo>
                  <a:cubicBezTo>
                    <a:pt x="3385" y="30"/>
                    <a:pt x="3336" y="0"/>
                    <a:pt x="32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11"/>
            <p:cNvSpPr/>
            <p:nvPr/>
          </p:nvSpPr>
          <p:spPr>
            <a:xfrm>
              <a:off x="5999550" y="3375200"/>
              <a:ext cx="62300" cy="52075"/>
            </a:xfrm>
            <a:custGeom>
              <a:avLst/>
              <a:gdLst/>
              <a:ahLst/>
              <a:cxnLst/>
              <a:rect l="l" t="t" r="r" b="b"/>
              <a:pathLst>
                <a:path w="2492" h="2083" extrusionOk="0">
                  <a:moveTo>
                    <a:pt x="2363" y="1"/>
                  </a:moveTo>
                  <a:cubicBezTo>
                    <a:pt x="2325" y="1"/>
                    <a:pt x="2289" y="24"/>
                    <a:pt x="2280" y="82"/>
                  </a:cubicBezTo>
                  <a:cubicBezTo>
                    <a:pt x="2164" y="665"/>
                    <a:pt x="2176" y="1263"/>
                    <a:pt x="2178" y="1842"/>
                  </a:cubicBezTo>
                  <a:lnTo>
                    <a:pt x="2178" y="1842"/>
                  </a:lnTo>
                  <a:cubicBezTo>
                    <a:pt x="1501" y="1672"/>
                    <a:pt x="849" y="1442"/>
                    <a:pt x="191" y="1228"/>
                  </a:cubicBezTo>
                  <a:cubicBezTo>
                    <a:pt x="182" y="1227"/>
                    <a:pt x="174" y="1226"/>
                    <a:pt x="166" y="1226"/>
                  </a:cubicBezTo>
                  <a:cubicBezTo>
                    <a:pt x="37" y="1226"/>
                    <a:pt x="0" y="1405"/>
                    <a:pt x="113" y="1455"/>
                  </a:cubicBezTo>
                  <a:cubicBezTo>
                    <a:pt x="835" y="1652"/>
                    <a:pt x="1534" y="1903"/>
                    <a:pt x="2256" y="2076"/>
                  </a:cubicBezTo>
                  <a:cubicBezTo>
                    <a:pt x="2269" y="2080"/>
                    <a:pt x="2282" y="2082"/>
                    <a:pt x="2294" y="2082"/>
                  </a:cubicBezTo>
                  <a:cubicBezTo>
                    <a:pt x="2353" y="2082"/>
                    <a:pt x="2405" y="2039"/>
                    <a:pt x="2405" y="1975"/>
                  </a:cubicBezTo>
                  <a:cubicBezTo>
                    <a:pt x="2382" y="1354"/>
                    <a:pt x="2352" y="757"/>
                    <a:pt x="2477" y="136"/>
                  </a:cubicBezTo>
                  <a:cubicBezTo>
                    <a:pt x="2492" y="59"/>
                    <a:pt x="2424" y="1"/>
                    <a:pt x="23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11"/>
            <p:cNvSpPr/>
            <p:nvPr/>
          </p:nvSpPr>
          <p:spPr>
            <a:xfrm>
              <a:off x="5999375" y="3323825"/>
              <a:ext cx="8675" cy="6875"/>
            </a:xfrm>
            <a:custGeom>
              <a:avLst/>
              <a:gdLst/>
              <a:ahLst/>
              <a:cxnLst/>
              <a:rect l="l" t="t" r="r" b="b"/>
              <a:pathLst>
                <a:path w="347" h="275" extrusionOk="0">
                  <a:moveTo>
                    <a:pt x="174" y="0"/>
                  </a:moveTo>
                  <a:cubicBezTo>
                    <a:pt x="1" y="0"/>
                    <a:pt x="1" y="275"/>
                    <a:pt x="174" y="275"/>
                  </a:cubicBezTo>
                  <a:cubicBezTo>
                    <a:pt x="347" y="275"/>
                    <a:pt x="347" y="0"/>
                    <a:pt x="1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11"/>
            <p:cNvSpPr/>
            <p:nvPr/>
          </p:nvSpPr>
          <p:spPr>
            <a:xfrm>
              <a:off x="6003700" y="3305750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74" y="1"/>
                  </a:moveTo>
                  <a:cubicBezTo>
                    <a:pt x="1" y="1"/>
                    <a:pt x="1" y="251"/>
                    <a:pt x="174" y="251"/>
                  </a:cubicBezTo>
                  <a:cubicBezTo>
                    <a:pt x="323" y="251"/>
                    <a:pt x="323" y="1"/>
                    <a:pt x="1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11"/>
            <p:cNvSpPr/>
            <p:nvPr/>
          </p:nvSpPr>
          <p:spPr>
            <a:xfrm>
              <a:off x="5907300" y="3293375"/>
              <a:ext cx="8075" cy="6875"/>
            </a:xfrm>
            <a:custGeom>
              <a:avLst/>
              <a:gdLst/>
              <a:ahLst/>
              <a:cxnLst/>
              <a:rect l="l" t="t" r="r" b="b"/>
              <a:pathLst>
                <a:path w="323" h="275" extrusionOk="0">
                  <a:moveTo>
                    <a:pt x="173" y="0"/>
                  </a:moveTo>
                  <a:cubicBezTo>
                    <a:pt x="0" y="0"/>
                    <a:pt x="0" y="275"/>
                    <a:pt x="173" y="275"/>
                  </a:cubicBezTo>
                  <a:cubicBezTo>
                    <a:pt x="323" y="275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11"/>
            <p:cNvSpPr/>
            <p:nvPr/>
          </p:nvSpPr>
          <p:spPr>
            <a:xfrm>
              <a:off x="5942675" y="3339925"/>
              <a:ext cx="8825" cy="6300"/>
            </a:xfrm>
            <a:custGeom>
              <a:avLst/>
              <a:gdLst/>
              <a:ahLst/>
              <a:cxnLst/>
              <a:rect l="l" t="t" r="r" b="b"/>
              <a:pathLst>
                <a:path w="353" h="252" extrusionOk="0">
                  <a:moveTo>
                    <a:pt x="179" y="1"/>
                  </a:moveTo>
                  <a:cubicBezTo>
                    <a:pt x="0" y="1"/>
                    <a:pt x="0" y="251"/>
                    <a:pt x="179" y="251"/>
                  </a:cubicBezTo>
                  <a:cubicBezTo>
                    <a:pt x="352" y="251"/>
                    <a:pt x="352" y="1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11"/>
            <p:cNvSpPr/>
            <p:nvPr/>
          </p:nvSpPr>
          <p:spPr>
            <a:xfrm>
              <a:off x="5957000" y="3345000"/>
              <a:ext cx="8825" cy="6900"/>
            </a:xfrm>
            <a:custGeom>
              <a:avLst/>
              <a:gdLst/>
              <a:ahLst/>
              <a:cxnLst/>
              <a:rect l="l" t="t" r="r" b="b"/>
              <a:pathLst>
                <a:path w="353" h="276" extrusionOk="0">
                  <a:moveTo>
                    <a:pt x="173" y="1"/>
                  </a:moveTo>
                  <a:cubicBezTo>
                    <a:pt x="0" y="1"/>
                    <a:pt x="0" y="275"/>
                    <a:pt x="173" y="275"/>
                  </a:cubicBezTo>
                  <a:cubicBezTo>
                    <a:pt x="352" y="275"/>
                    <a:pt x="352" y="1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11"/>
            <p:cNvSpPr/>
            <p:nvPr/>
          </p:nvSpPr>
          <p:spPr>
            <a:xfrm>
              <a:off x="6069525" y="3417700"/>
              <a:ext cx="8825" cy="6875"/>
            </a:xfrm>
            <a:custGeom>
              <a:avLst/>
              <a:gdLst/>
              <a:ahLst/>
              <a:cxnLst/>
              <a:rect l="l" t="t" r="r" b="b"/>
              <a:pathLst>
                <a:path w="353" h="275" extrusionOk="0">
                  <a:moveTo>
                    <a:pt x="180" y="0"/>
                  </a:moveTo>
                  <a:cubicBezTo>
                    <a:pt x="0" y="0"/>
                    <a:pt x="0" y="275"/>
                    <a:pt x="180" y="275"/>
                  </a:cubicBezTo>
                  <a:cubicBezTo>
                    <a:pt x="353" y="275"/>
                    <a:pt x="353" y="0"/>
                    <a:pt x="1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11"/>
            <p:cNvSpPr/>
            <p:nvPr/>
          </p:nvSpPr>
          <p:spPr>
            <a:xfrm>
              <a:off x="6040425" y="3435150"/>
              <a:ext cx="8675" cy="6300"/>
            </a:xfrm>
            <a:custGeom>
              <a:avLst/>
              <a:gdLst/>
              <a:ahLst/>
              <a:cxnLst/>
              <a:rect l="l" t="t" r="r" b="b"/>
              <a:pathLst>
                <a:path w="347" h="252" extrusionOk="0">
                  <a:moveTo>
                    <a:pt x="173" y="1"/>
                  </a:moveTo>
                  <a:cubicBezTo>
                    <a:pt x="0" y="1"/>
                    <a:pt x="0" y="251"/>
                    <a:pt x="173" y="251"/>
                  </a:cubicBezTo>
                  <a:cubicBezTo>
                    <a:pt x="347" y="251"/>
                    <a:pt x="347" y="1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96" name="Google Shape;1996;p11"/>
          <p:cNvSpPr/>
          <p:nvPr/>
        </p:nvSpPr>
        <p:spPr>
          <a:xfrm rot="6975567">
            <a:off x="-509065" y="-49008"/>
            <a:ext cx="1573926" cy="1177994"/>
          </a:xfrm>
          <a:custGeom>
            <a:avLst/>
            <a:gdLst/>
            <a:ahLst/>
            <a:cxnLst/>
            <a:rect l="l" t="t" r="r" b="b"/>
            <a:pathLst>
              <a:path w="13905" h="10407" extrusionOk="0">
                <a:moveTo>
                  <a:pt x="7151" y="0"/>
                </a:moveTo>
                <a:cubicBezTo>
                  <a:pt x="6687" y="0"/>
                  <a:pt x="6182" y="232"/>
                  <a:pt x="5899" y="601"/>
                </a:cubicBezTo>
                <a:cubicBezTo>
                  <a:pt x="5397" y="1276"/>
                  <a:pt x="5349" y="2172"/>
                  <a:pt x="5302" y="2989"/>
                </a:cubicBezTo>
                <a:cubicBezTo>
                  <a:pt x="5272" y="3437"/>
                  <a:pt x="5248" y="3909"/>
                  <a:pt x="5003" y="4285"/>
                </a:cubicBezTo>
                <a:cubicBezTo>
                  <a:pt x="4826" y="4592"/>
                  <a:pt x="4486" y="4812"/>
                  <a:pt x="4144" y="4812"/>
                </a:cubicBezTo>
                <a:cubicBezTo>
                  <a:pt x="4047" y="4812"/>
                  <a:pt x="3950" y="4795"/>
                  <a:pt x="3857" y="4757"/>
                </a:cubicBezTo>
                <a:cubicBezTo>
                  <a:pt x="3236" y="4482"/>
                  <a:pt x="3332" y="3586"/>
                  <a:pt x="3182" y="2918"/>
                </a:cubicBezTo>
                <a:cubicBezTo>
                  <a:pt x="3063" y="2392"/>
                  <a:pt x="2687" y="1748"/>
                  <a:pt x="2138" y="1748"/>
                </a:cubicBezTo>
                <a:cubicBezTo>
                  <a:pt x="0" y="1772"/>
                  <a:pt x="526" y="6076"/>
                  <a:pt x="824" y="7067"/>
                </a:cubicBezTo>
                <a:cubicBezTo>
                  <a:pt x="1123" y="8064"/>
                  <a:pt x="1666" y="9007"/>
                  <a:pt x="2514" y="9604"/>
                </a:cubicBezTo>
                <a:cubicBezTo>
                  <a:pt x="3461" y="10252"/>
                  <a:pt x="4685" y="10407"/>
                  <a:pt x="5848" y="10407"/>
                </a:cubicBezTo>
                <a:cubicBezTo>
                  <a:pt x="5939" y="10407"/>
                  <a:pt x="6029" y="10406"/>
                  <a:pt x="6120" y="10404"/>
                </a:cubicBezTo>
                <a:cubicBezTo>
                  <a:pt x="7958" y="10380"/>
                  <a:pt x="9851" y="10052"/>
                  <a:pt x="11343" y="9037"/>
                </a:cubicBezTo>
                <a:cubicBezTo>
                  <a:pt x="12860" y="7992"/>
                  <a:pt x="13904" y="6100"/>
                  <a:pt x="13457" y="4333"/>
                </a:cubicBezTo>
                <a:cubicBezTo>
                  <a:pt x="13361" y="3861"/>
                  <a:pt x="13134" y="3413"/>
                  <a:pt x="12788" y="3115"/>
                </a:cubicBezTo>
                <a:cubicBezTo>
                  <a:pt x="12545" y="2922"/>
                  <a:pt x="12232" y="2801"/>
                  <a:pt x="11927" y="2801"/>
                </a:cubicBezTo>
                <a:cubicBezTo>
                  <a:pt x="11760" y="2801"/>
                  <a:pt x="11595" y="2838"/>
                  <a:pt x="11445" y="2918"/>
                </a:cubicBezTo>
                <a:cubicBezTo>
                  <a:pt x="10973" y="3186"/>
                  <a:pt x="10794" y="3736"/>
                  <a:pt x="10597" y="4231"/>
                </a:cubicBezTo>
                <a:cubicBezTo>
                  <a:pt x="10376" y="4733"/>
                  <a:pt x="10000" y="5252"/>
                  <a:pt x="9481" y="5252"/>
                </a:cubicBezTo>
                <a:cubicBezTo>
                  <a:pt x="9105" y="5228"/>
                  <a:pt x="8782" y="4954"/>
                  <a:pt x="8633" y="4607"/>
                </a:cubicBezTo>
                <a:cubicBezTo>
                  <a:pt x="8460" y="4285"/>
                  <a:pt x="8436" y="3909"/>
                  <a:pt x="8406" y="3539"/>
                </a:cubicBezTo>
                <a:cubicBezTo>
                  <a:pt x="8358" y="2816"/>
                  <a:pt x="8311" y="2118"/>
                  <a:pt x="8257" y="1425"/>
                </a:cubicBezTo>
                <a:cubicBezTo>
                  <a:pt x="8233" y="1073"/>
                  <a:pt x="8209" y="703"/>
                  <a:pt x="8012" y="428"/>
                </a:cubicBezTo>
                <a:cubicBezTo>
                  <a:pt x="7821" y="130"/>
                  <a:pt x="7497" y="0"/>
                  <a:pt x="715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7" name="Google Shape;1997;p11"/>
          <p:cNvSpPr/>
          <p:nvPr/>
        </p:nvSpPr>
        <p:spPr>
          <a:xfrm>
            <a:off x="716671" y="284354"/>
            <a:ext cx="87407" cy="84936"/>
          </a:xfrm>
          <a:custGeom>
            <a:avLst/>
            <a:gdLst/>
            <a:ahLst/>
            <a:cxnLst/>
            <a:rect l="l" t="t" r="r" b="b"/>
            <a:pathLst>
              <a:path w="849" h="825" extrusionOk="0">
                <a:moveTo>
                  <a:pt x="425" y="1"/>
                </a:moveTo>
                <a:cubicBezTo>
                  <a:pt x="377" y="1"/>
                  <a:pt x="323" y="1"/>
                  <a:pt x="275" y="25"/>
                </a:cubicBezTo>
                <a:cubicBezTo>
                  <a:pt x="228" y="48"/>
                  <a:pt x="174" y="78"/>
                  <a:pt x="126" y="126"/>
                </a:cubicBezTo>
                <a:cubicBezTo>
                  <a:pt x="102" y="150"/>
                  <a:pt x="78" y="198"/>
                  <a:pt x="54" y="251"/>
                </a:cubicBezTo>
                <a:cubicBezTo>
                  <a:pt x="25" y="299"/>
                  <a:pt x="1" y="347"/>
                  <a:pt x="25" y="401"/>
                </a:cubicBezTo>
                <a:lnTo>
                  <a:pt x="25" y="526"/>
                </a:lnTo>
                <a:cubicBezTo>
                  <a:pt x="54" y="574"/>
                  <a:pt x="78" y="645"/>
                  <a:pt x="126" y="699"/>
                </a:cubicBezTo>
                <a:cubicBezTo>
                  <a:pt x="174" y="723"/>
                  <a:pt x="204" y="747"/>
                  <a:pt x="228" y="771"/>
                </a:cubicBezTo>
                <a:cubicBezTo>
                  <a:pt x="275" y="795"/>
                  <a:pt x="353" y="825"/>
                  <a:pt x="425" y="825"/>
                </a:cubicBezTo>
                <a:cubicBezTo>
                  <a:pt x="472" y="825"/>
                  <a:pt x="526" y="795"/>
                  <a:pt x="574" y="771"/>
                </a:cubicBezTo>
                <a:cubicBezTo>
                  <a:pt x="622" y="771"/>
                  <a:pt x="675" y="747"/>
                  <a:pt x="723" y="699"/>
                </a:cubicBezTo>
                <a:cubicBezTo>
                  <a:pt x="747" y="645"/>
                  <a:pt x="801" y="622"/>
                  <a:pt x="801" y="574"/>
                </a:cubicBezTo>
                <a:cubicBezTo>
                  <a:pt x="825" y="526"/>
                  <a:pt x="848" y="472"/>
                  <a:pt x="848" y="401"/>
                </a:cubicBezTo>
                <a:cubicBezTo>
                  <a:pt x="825" y="377"/>
                  <a:pt x="825" y="323"/>
                  <a:pt x="825" y="299"/>
                </a:cubicBezTo>
                <a:cubicBezTo>
                  <a:pt x="801" y="228"/>
                  <a:pt x="771" y="174"/>
                  <a:pt x="723" y="126"/>
                </a:cubicBezTo>
                <a:cubicBezTo>
                  <a:pt x="699" y="102"/>
                  <a:pt x="675" y="78"/>
                  <a:pt x="622" y="48"/>
                </a:cubicBezTo>
                <a:cubicBezTo>
                  <a:pt x="574" y="25"/>
                  <a:pt x="502" y="1"/>
                  <a:pt x="42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8" name="Google Shape;1998;p11"/>
          <p:cNvSpPr/>
          <p:nvPr/>
        </p:nvSpPr>
        <p:spPr>
          <a:xfrm>
            <a:off x="821786" y="79685"/>
            <a:ext cx="74435" cy="74538"/>
          </a:xfrm>
          <a:custGeom>
            <a:avLst/>
            <a:gdLst/>
            <a:ahLst/>
            <a:cxnLst/>
            <a:rect l="l" t="t" r="r" b="b"/>
            <a:pathLst>
              <a:path w="723" h="724" extrusionOk="0">
                <a:moveTo>
                  <a:pt x="377" y="1"/>
                </a:moveTo>
                <a:cubicBezTo>
                  <a:pt x="275" y="1"/>
                  <a:pt x="174" y="48"/>
                  <a:pt x="102" y="126"/>
                </a:cubicBezTo>
                <a:cubicBezTo>
                  <a:pt x="78" y="150"/>
                  <a:pt x="48" y="198"/>
                  <a:pt x="24" y="222"/>
                </a:cubicBezTo>
                <a:cubicBezTo>
                  <a:pt x="24" y="275"/>
                  <a:pt x="1" y="323"/>
                  <a:pt x="1" y="371"/>
                </a:cubicBezTo>
                <a:cubicBezTo>
                  <a:pt x="1" y="472"/>
                  <a:pt x="48" y="544"/>
                  <a:pt x="102" y="622"/>
                </a:cubicBezTo>
                <a:cubicBezTo>
                  <a:pt x="174" y="693"/>
                  <a:pt x="275" y="723"/>
                  <a:pt x="377" y="723"/>
                </a:cubicBezTo>
                <a:cubicBezTo>
                  <a:pt x="448" y="723"/>
                  <a:pt x="550" y="693"/>
                  <a:pt x="621" y="622"/>
                </a:cubicBezTo>
                <a:cubicBezTo>
                  <a:pt x="645" y="598"/>
                  <a:pt x="675" y="544"/>
                  <a:pt x="699" y="496"/>
                </a:cubicBezTo>
                <a:cubicBezTo>
                  <a:pt x="723" y="472"/>
                  <a:pt x="723" y="425"/>
                  <a:pt x="723" y="371"/>
                </a:cubicBezTo>
                <a:cubicBezTo>
                  <a:pt x="723" y="275"/>
                  <a:pt x="699" y="174"/>
                  <a:pt x="621" y="126"/>
                </a:cubicBezTo>
                <a:cubicBezTo>
                  <a:pt x="550" y="48"/>
                  <a:pt x="472" y="1"/>
                  <a:pt x="37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9" name="Google Shape;1999;p11"/>
          <p:cNvSpPr/>
          <p:nvPr/>
        </p:nvSpPr>
        <p:spPr>
          <a:xfrm>
            <a:off x="1106347" y="166371"/>
            <a:ext cx="66507" cy="67125"/>
          </a:xfrm>
          <a:custGeom>
            <a:avLst/>
            <a:gdLst/>
            <a:ahLst/>
            <a:cxnLst/>
            <a:rect l="l" t="t" r="r" b="b"/>
            <a:pathLst>
              <a:path w="646" h="652" extrusionOk="0">
                <a:moveTo>
                  <a:pt x="323" y="0"/>
                </a:moveTo>
                <a:cubicBezTo>
                  <a:pt x="269" y="0"/>
                  <a:pt x="245" y="30"/>
                  <a:pt x="198" y="30"/>
                </a:cubicBezTo>
                <a:cubicBezTo>
                  <a:pt x="150" y="54"/>
                  <a:pt x="120" y="78"/>
                  <a:pt x="96" y="102"/>
                </a:cubicBezTo>
                <a:cubicBezTo>
                  <a:pt x="72" y="126"/>
                  <a:pt x="48" y="180"/>
                  <a:pt x="25" y="203"/>
                </a:cubicBezTo>
                <a:cubicBezTo>
                  <a:pt x="1" y="251"/>
                  <a:pt x="1" y="275"/>
                  <a:pt x="1" y="329"/>
                </a:cubicBezTo>
                <a:cubicBezTo>
                  <a:pt x="1" y="353"/>
                  <a:pt x="1" y="377"/>
                  <a:pt x="25" y="424"/>
                </a:cubicBezTo>
                <a:cubicBezTo>
                  <a:pt x="25" y="478"/>
                  <a:pt x="48" y="526"/>
                  <a:pt x="96" y="550"/>
                </a:cubicBezTo>
                <a:cubicBezTo>
                  <a:pt x="120" y="574"/>
                  <a:pt x="150" y="597"/>
                  <a:pt x="174" y="597"/>
                </a:cubicBezTo>
                <a:cubicBezTo>
                  <a:pt x="222" y="627"/>
                  <a:pt x="269" y="651"/>
                  <a:pt x="323" y="651"/>
                </a:cubicBezTo>
                <a:cubicBezTo>
                  <a:pt x="371" y="651"/>
                  <a:pt x="395" y="651"/>
                  <a:pt x="448" y="627"/>
                </a:cubicBezTo>
                <a:cubicBezTo>
                  <a:pt x="496" y="597"/>
                  <a:pt x="520" y="597"/>
                  <a:pt x="544" y="550"/>
                </a:cubicBezTo>
                <a:cubicBezTo>
                  <a:pt x="568" y="526"/>
                  <a:pt x="598" y="502"/>
                  <a:pt x="622" y="448"/>
                </a:cubicBezTo>
                <a:cubicBezTo>
                  <a:pt x="645" y="424"/>
                  <a:pt x="645" y="377"/>
                  <a:pt x="645" y="329"/>
                </a:cubicBezTo>
                <a:cubicBezTo>
                  <a:pt x="645" y="299"/>
                  <a:pt x="645" y="275"/>
                  <a:pt x="622" y="251"/>
                </a:cubicBezTo>
                <a:cubicBezTo>
                  <a:pt x="622" y="203"/>
                  <a:pt x="598" y="150"/>
                  <a:pt x="544" y="102"/>
                </a:cubicBezTo>
                <a:cubicBezTo>
                  <a:pt x="520" y="78"/>
                  <a:pt x="496" y="78"/>
                  <a:pt x="496" y="54"/>
                </a:cubicBezTo>
                <a:cubicBezTo>
                  <a:pt x="448" y="30"/>
                  <a:pt x="371" y="0"/>
                  <a:pt x="3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0" name="Google Shape;2000;p11"/>
          <p:cNvSpPr/>
          <p:nvPr/>
        </p:nvSpPr>
        <p:spPr>
          <a:xfrm>
            <a:off x="1157411" y="-73921"/>
            <a:ext cx="51064" cy="53535"/>
          </a:xfrm>
          <a:custGeom>
            <a:avLst/>
            <a:gdLst/>
            <a:ahLst/>
            <a:cxnLst/>
            <a:rect l="l" t="t" r="r" b="b"/>
            <a:pathLst>
              <a:path w="496" h="520" extrusionOk="0">
                <a:moveTo>
                  <a:pt x="251" y="0"/>
                </a:moveTo>
                <a:cubicBezTo>
                  <a:pt x="221" y="0"/>
                  <a:pt x="173" y="24"/>
                  <a:pt x="149" y="24"/>
                </a:cubicBezTo>
                <a:cubicBezTo>
                  <a:pt x="126" y="48"/>
                  <a:pt x="102" y="48"/>
                  <a:pt x="72" y="72"/>
                </a:cubicBezTo>
                <a:cubicBezTo>
                  <a:pt x="48" y="96"/>
                  <a:pt x="24" y="126"/>
                  <a:pt x="24" y="173"/>
                </a:cubicBezTo>
                <a:cubicBezTo>
                  <a:pt x="0" y="197"/>
                  <a:pt x="0" y="221"/>
                  <a:pt x="0" y="275"/>
                </a:cubicBezTo>
                <a:lnTo>
                  <a:pt x="0" y="323"/>
                </a:lnTo>
                <a:cubicBezTo>
                  <a:pt x="24" y="370"/>
                  <a:pt x="24" y="424"/>
                  <a:pt x="72" y="448"/>
                </a:cubicBezTo>
                <a:cubicBezTo>
                  <a:pt x="72" y="448"/>
                  <a:pt x="102" y="472"/>
                  <a:pt x="126" y="496"/>
                </a:cubicBezTo>
                <a:cubicBezTo>
                  <a:pt x="149" y="496"/>
                  <a:pt x="197" y="520"/>
                  <a:pt x="251" y="520"/>
                </a:cubicBezTo>
                <a:cubicBezTo>
                  <a:pt x="275" y="520"/>
                  <a:pt x="323" y="520"/>
                  <a:pt x="346" y="496"/>
                </a:cubicBezTo>
                <a:cubicBezTo>
                  <a:pt x="370" y="496"/>
                  <a:pt x="400" y="472"/>
                  <a:pt x="424" y="448"/>
                </a:cubicBezTo>
                <a:cubicBezTo>
                  <a:pt x="448" y="424"/>
                  <a:pt x="472" y="394"/>
                  <a:pt x="472" y="370"/>
                </a:cubicBezTo>
                <a:cubicBezTo>
                  <a:pt x="496" y="323"/>
                  <a:pt x="496" y="299"/>
                  <a:pt x="496" y="275"/>
                </a:cubicBezTo>
                <a:lnTo>
                  <a:pt x="496" y="197"/>
                </a:lnTo>
                <a:cubicBezTo>
                  <a:pt x="496" y="150"/>
                  <a:pt x="472" y="126"/>
                  <a:pt x="424" y="72"/>
                </a:cubicBezTo>
                <a:cubicBezTo>
                  <a:pt x="424" y="72"/>
                  <a:pt x="400" y="48"/>
                  <a:pt x="370" y="48"/>
                </a:cubicBezTo>
                <a:cubicBezTo>
                  <a:pt x="346" y="24"/>
                  <a:pt x="299" y="0"/>
                  <a:pt x="25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1" name="Google Shape;2001;p11"/>
          <p:cNvSpPr/>
          <p:nvPr/>
        </p:nvSpPr>
        <p:spPr>
          <a:xfrm>
            <a:off x="955212" y="411089"/>
            <a:ext cx="38195" cy="38504"/>
          </a:xfrm>
          <a:custGeom>
            <a:avLst/>
            <a:gdLst/>
            <a:ahLst/>
            <a:cxnLst/>
            <a:rect l="l" t="t" r="r" b="b"/>
            <a:pathLst>
              <a:path w="371" h="374" extrusionOk="0">
                <a:moveTo>
                  <a:pt x="197" y="1"/>
                </a:moveTo>
                <a:cubicBezTo>
                  <a:pt x="181" y="1"/>
                  <a:pt x="165" y="11"/>
                  <a:pt x="149" y="11"/>
                </a:cubicBezTo>
                <a:cubicBezTo>
                  <a:pt x="96" y="11"/>
                  <a:pt x="48" y="65"/>
                  <a:pt x="24" y="89"/>
                </a:cubicBezTo>
                <a:cubicBezTo>
                  <a:pt x="24" y="113"/>
                  <a:pt x="0" y="137"/>
                  <a:pt x="0" y="161"/>
                </a:cubicBezTo>
                <a:cubicBezTo>
                  <a:pt x="0" y="191"/>
                  <a:pt x="0" y="214"/>
                  <a:pt x="24" y="238"/>
                </a:cubicBezTo>
                <a:cubicBezTo>
                  <a:pt x="24" y="286"/>
                  <a:pt x="48" y="310"/>
                  <a:pt x="96" y="340"/>
                </a:cubicBezTo>
                <a:cubicBezTo>
                  <a:pt x="134" y="357"/>
                  <a:pt x="169" y="374"/>
                  <a:pt x="203" y="374"/>
                </a:cubicBezTo>
                <a:cubicBezTo>
                  <a:pt x="217" y="374"/>
                  <a:pt x="231" y="371"/>
                  <a:pt x="245" y="364"/>
                </a:cubicBezTo>
                <a:cubicBezTo>
                  <a:pt x="275" y="364"/>
                  <a:pt x="322" y="310"/>
                  <a:pt x="346" y="286"/>
                </a:cubicBezTo>
                <a:cubicBezTo>
                  <a:pt x="370" y="262"/>
                  <a:pt x="370" y="214"/>
                  <a:pt x="370" y="191"/>
                </a:cubicBezTo>
                <a:cubicBezTo>
                  <a:pt x="370" y="161"/>
                  <a:pt x="370" y="137"/>
                  <a:pt x="346" y="113"/>
                </a:cubicBezTo>
                <a:cubicBezTo>
                  <a:pt x="346" y="89"/>
                  <a:pt x="346" y="65"/>
                  <a:pt x="322" y="65"/>
                </a:cubicBezTo>
                <a:cubicBezTo>
                  <a:pt x="299" y="41"/>
                  <a:pt x="275" y="11"/>
                  <a:pt x="245" y="11"/>
                </a:cubicBezTo>
                <a:lnTo>
                  <a:pt x="221" y="11"/>
                </a:lnTo>
                <a:cubicBezTo>
                  <a:pt x="213" y="3"/>
                  <a:pt x="205" y="1"/>
                  <a:pt x="19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2" name="Google Shape;2002;p11"/>
          <p:cNvSpPr/>
          <p:nvPr/>
        </p:nvSpPr>
        <p:spPr>
          <a:xfrm>
            <a:off x="1003703" y="112938"/>
            <a:ext cx="51167" cy="52197"/>
          </a:xfrm>
          <a:custGeom>
            <a:avLst/>
            <a:gdLst/>
            <a:ahLst/>
            <a:cxnLst/>
            <a:rect l="l" t="t" r="r" b="b"/>
            <a:pathLst>
              <a:path w="497" h="507" extrusionOk="0">
                <a:moveTo>
                  <a:pt x="251" y="0"/>
                </a:moveTo>
                <a:cubicBezTo>
                  <a:pt x="222" y="0"/>
                  <a:pt x="174" y="24"/>
                  <a:pt x="150" y="24"/>
                </a:cubicBezTo>
                <a:cubicBezTo>
                  <a:pt x="126" y="48"/>
                  <a:pt x="102" y="48"/>
                  <a:pt x="72" y="72"/>
                </a:cubicBezTo>
                <a:cubicBezTo>
                  <a:pt x="48" y="102"/>
                  <a:pt x="25" y="125"/>
                  <a:pt x="25" y="173"/>
                </a:cubicBezTo>
                <a:cubicBezTo>
                  <a:pt x="1" y="197"/>
                  <a:pt x="1" y="221"/>
                  <a:pt x="1" y="251"/>
                </a:cubicBezTo>
                <a:lnTo>
                  <a:pt x="1" y="322"/>
                </a:lnTo>
                <a:cubicBezTo>
                  <a:pt x="25" y="370"/>
                  <a:pt x="48" y="400"/>
                  <a:pt x="72" y="448"/>
                </a:cubicBezTo>
                <a:cubicBezTo>
                  <a:pt x="102" y="448"/>
                  <a:pt x="102" y="472"/>
                  <a:pt x="126" y="472"/>
                </a:cubicBezTo>
                <a:cubicBezTo>
                  <a:pt x="174" y="496"/>
                  <a:pt x="198" y="496"/>
                  <a:pt x="251" y="496"/>
                </a:cubicBezTo>
                <a:cubicBezTo>
                  <a:pt x="259" y="504"/>
                  <a:pt x="270" y="506"/>
                  <a:pt x="282" y="506"/>
                </a:cubicBezTo>
                <a:cubicBezTo>
                  <a:pt x="305" y="506"/>
                  <a:pt x="331" y="496"/>
                  <a:pt x="347" y="496"/>
                </a:cubicBezTo>
                <a:cubicBezTo>
                  <a:pt x="371" y="472"/>
                  <a:pt x="401" y="472"/>
                  <a:pt x="425" y="448"/>
                </a:cubicBezTo>
                <a:cubicBezTo>
                  <a:pt x="448" y="424"/>
                  <a:pt x="472" y="400"/>
                  <a:pt x="472" y="346"/>
                </a:cubicBezTo>
                <a:cubicBezTo>
                  <a:pt x="496" y="322"/>
                  <a:pt x="496" y="299"/>
                  <a:pt x="496" y="251"/>
                </a:cubicBezTo>
                <a:lnTo>
                  <a:pt x="496" y="197"/>
                </a:lnTo>
                <a:cubicBezTo>
                  <a:pt x="472" y="149"/>
                  <a:pt x="448" y="125"/>
                  <a:pt x="425" y="72"/>
                </a:cubicBezTo>
                <a:cubicBezTo>
                  <a:pt x="401" y="72"/>
                  <a:pt x="401" y="48"/>
                  <a:pt x="371" y="48"/>
                </a:cubicBezTo>
                <a:cubicBezTo>
                  <a:pt x="347" y="24"/>
                  <a:pt x="299" y="0"/>
                  <a:pt x="25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3" name="Google Shape;2003;p11"/>
          <p:cNvSpPr/>
          <p:nvPr/>
        </p:nvSpPr>
        <p:spPr>
          <a:xfrm>
            <a:off x="660768" y="18222"/>
            <a:ext cx="56006" cy="55491"/>
          </a:xfrm>
          <a:custGeom>
            <a:avLst/>
            <a:gdLst/>
            <a:ahLst/>
            <a:cxnLst/>
            <a:rect l="l" t="t" r="r" b="b"/>
            <a:pathLst>
              <a:path w="544" h="539" extrusionOk="0">
                <a:moveTo>
                  <a:pt x="323" y="1"/>
                </a:moveTo>
                <a:cubicBezTo>
                  <a:pt x="269" y="1"/>
                  <a:pt x="245" y="1"/>
                  <a:pt x="221" y="25"/>
                </a:cubicBezTo>
                <a:cubicBezTo>
                  <a:pt x="174" y="25"/>
                  <a:pt x="150" y="48"/>
                  <a:pt x="120" y="72"/>
                </a:cubicBezTo>
                <a:cubicBezTo>
                  <a:pt x="96" y="72"/>
                  <a:pt x="72" y="96"/>
                  <a:pt x="48" y="150"/>
                </a:cubicBezTo>
                <a:cubicBezTo>
                  <a:pt x="24" y="174"/>
                  <a:pt x="24" y="198"/>
                  <a:pt x="24" y="246"/>
                </a:cubicBezTo>
                <a:cubicBezTo>
                  <a:pt x="0" y="275"/>
                  <a:pt x="24" y="299"/>
                  <a:pt x="24" y="347"/>
                </a:cubicBezTo>
                <a:cubicBezTo>
                  <a:pt x="24" y="371"/>
                  <a:pt x="48" y="395"/>
                  <a:pt x="48" y="395"/>
                </a:cubicBezTo>
                <a:cubicBezTo>
                  <a:pt x="72" y="448"/>
                  <a:pt x="96" y="472"/>
                  <a:pt x="150" y="496"/>
                </a:cubicBezTo>
                <a:cubicBezTo>
                  <a:pt x="174" y="520"/>
                  <a:pt x="197" y="520"/>
                  <a:pt x="221" y="520"/>
                </a:cubicBezTo>
                <a:cubicBezTo>
                  <a:pt x="233" y="532"/>
                  <a:pt x="253" y="538"/>
                  <a:pt x="275" y="538"/>
                </a:cubicBezTo>
                <a:cubicBezTo>
                  <a:pt x="297" y="538"/>
                  <a:pt x="323" y="532"/>
                  <a:pt x="347" y="520"/>
                </a:cubicBezTo>
                <a:cubicBezTo>
                  <a:pt x="371" y="520"/>
                  <a:pt x="395" y="520"/>
                  <a:pt x="418" y="496"/>
                </a:cubicBezTo>
                <a:cubicBezTo>
                  <a:pt x="448" y="472"/>
                  <a:pt x="496" y="448"/>
                  <a:pt x="520" y="395"/>
                </a:cubicBezTo>
                <a:cubicBezTo>
                  <a:pt x="520" y="395"/>
                  <a:pt x="520" y="371"/>
                  <a:pt x="544" y="347"/>
                </a:cubicBezTo>
                <a:lnTo>
                  <a:pt x="544" y="222"/>
                </a:lnTo>
                <a:lnTo>
                  <a:pt x="544" y="198"/>
                </a:lnTo>
                <a:cubicBezTo>
                  <a:pt x="520" y="174"/>
                  <a:pt x="520" y="150"/>
                  <a:pt x="496" y="96"/>
                </a:cubicBezTo>
                <a:cubicBezTo>
                  <a:pt x="472" y="72"/>
                  <a:pt x="448" y="48"/>
                  <a:pt x="418" y="48"/>
                </a:cubicBezTo>
                <a:cubicBezTo>
                  <a:pt x="395" y="25"/>
                  <a:pt x="347" y="25"/>
                  <a:pt x="32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4" name="Google Shape;2004;p11"/>
          <p:cNvSpPr/>
          <p:nvPr/>
        </p:nvSpPr>
        <p:spPr>
          <a:xfrm>
            <a:off x="445700" y="240702"/>
            <a:ext cx="40666" cy="38813"/>
          </a:xfrm>
          <a:custGeom>
            <a:avLst/>
            <a:gdLst/>
            <a:ahLst/>
            <a:cxnLst/>
            <a:rect l="l" t="t" r="r" b="b"/>
            <a:pathLst>
              <a:path w="395" h="377" extrusionOk="0">
                <a:moveTo>
                  <a:pt x="173" y="1"/>
                </a:moveTo>
                <a:cubicBezTo>
                  <a:pt x="149" y="1"/>
                  <a:pt x="119" y="1"/>
                  <a:pt x="119" y="25"/>
                </a:cubicBezTo>
                <a:cubicBezTo>
                  <a:pt x="96" y="25"/>
                  <a:pt x="96" y="25"/>
                  <a:pt x="72" y="55"/>
                </a:cubicBezTo>
                <a:cubicBezTo>
                  <a:pt x="72" y="55"/>
                  <a:pt x="48" y="55"/>
                  <a:pt x="48" y="78"/>
                </a:cubicBezTo>
                <a:cubicBezTo>
                  <a:pt x="24" y="78"/>
                  <a:pt x="24" y="102"/>
                  <a:pt x="24" y="126"/>
                </a:cubicBezTo>
                <a:cubicBezTo>
                  <a:pt x="0" y="150"/>
                  <a:pt x="0" y="174"/>
                  <a:pt x="0" y="204"/>
                </a:cubicBezTo>
                <a:lnTo>
                  <a:pt x="0" y="252"/>
                </a:lnTo>
                <a:cubicBezTo>
                  <a:pt x="24" y="252"/>
                  <a:pt x="24" y="275"/>
                  <a:pt x="24" y="275"/>
                </a:cubicBezTo>
                <a:cubicBezTo>
                  <a:pt x="48" y="299"/>
                  <a:pt x="48" y="299"/>
                  <a:pt x="48" y="323"/>
                </a:cubicBezTo>
                <a:cubicBezTo>
                  <a:pt x="72" y="323"/>
                  <a:pt x="72" y="353"/>
                  <a:pt x="96" y="353"/>
                </a:cubicBezTo>
                <a:cubicBezTo>
                  <a:pt x="96" y="353"/>
                  <a:pt x="119" y="377"/>
                  <a:pt x="149" y="377"/>
                </a:cubicBezTo>
                <a:lnTo>
                  <a:pt x="269" y="377"/>
                </a:lnTo>
                <a:lnTo>
                  <a:pt x="322" y="323"/>
                </a:lnTo>
                <a:lnTo>
                  <a:pt x="346" y="299"/>
                </a:lnTo>
                <a:cubicBezTo>
                  <a:pt x="370" y="275"/>
                  <a:pt x="370" y="275"/>
                  <a:pt x="370" y="252"/>
                </a:cubicBezTo>
                <a:cubicBezTo>
                  <a:pt x="394" y="228"/>
                  <a:pt x="394" y="204"/>
                  <a:pt x="394" y="204"/>
                </a:cubicBezTo>
                <a:lnTo>
                  <a:pt x="394" y="150"/>
                </a:lnTo>
                <a:cubicBezTo>
                  <a:pt x="370" y="126"/>
                  <a:pt x="370" y="102"/>
                  <a:pt x="346" y="78"/>
                </a:cubicBezTo>
                <a:lnTo>
                  <a:pt x="322" y="55"/>
                </a:lnTo>
                <a:lnTo>
                  <a:pt x="299" y="25"/>
                </a:lnTo>
                <a:cubicBezTo>
                  <a:pt x="269" y="25"/>
                  <a:pt x="245" y="1"/>
                  <a:pt x="24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5" name="Google Shape;2005;p11"/>
          <p:cNvSpPr/>
          <p:nvPr/>
        </p:nvSpPr>
        <p:spPr>
          <a:xfrm>
            <a:off x="755381" y="-117572"/>
            <a:ext cx="86789" cy="87407"/>
          </a:xfrm>
          <a:custGeom>
            <a:avLst/>
            <a:gdLst/>
            <a:ahLst/>
            <a:cxnLst/>
            <a:rect l="l" t="t" r="r" b="b"/>
            <a:pathLst>
              <a:path w="843" h="849" extrusionOk="0">
                <a:moveTo>
                  <a:pt x="425" y="0"/>
                </a:moveTo>
                <a:cubicBezTo>
                  <a:pt x="371" y="0"/>
                  <a:pt x="323" y="0"/>
                  <a:pt x="246" y="24"/>
                </a:cubicBezTo>
                <a:cubicBezTo>
                  <a:pt x="198" y="48"/>
                  <a:pt x="174" y="72"/>
                  <a:pt x="126" y="126"/>
                </a:cubicBezTo>
                <a:cubicBezTo>
                  <a:pt x="72" y="150"/>
                  <a:pt x="49" y="197"/>
                  <a:pt x="25" y="251"/>
                </a:cubicBezTo>
                <a:cubicBezTo>
                  <a:pt x="1" y="299"/>
                  <a:pt x="1" y="371"/>
                  <a:pt x="1" y="424"/>
                </a:cubicBezTo>
                <a:cubicBezTo>
                  <a:pt x="1" y="448"/>
                  <a:pt x="1" y="496"/>
                  <a:pt x="25" y="520"/>
                </a:cubicBezTo>
                <a:cubicBezTo>
                  <a:pt x="25" y="597"/>
                  <a:pt x="72" y="669"/>
                  <a:pt x="126" y="723"/>
                </a:cubicBezTo>
                <a:cubicBezTo>
                  <a:pt x="198" y="794"/>
                  <a:pt x="299" y="848"/>
                  <a:pt x="425" y="848"/>
                </a:cubicBezTo>
                <a:cubicBezTo>
                  <a:pt x="472" y="848"/>
                  <a:pt x="544" y="848"/>
                  <a:pt x="598" y="818"/>
                </a:cubicBezTo>
                <a:cubicBezTo>
                  <a:pt x="646" y="794"/>
                  <a:pt x="693" y="771"/>
                  <a:pt x="723" y="723"/>
                </a:cubicBezTo>
                <a:cubicBezTo>
                  <a:pt x="771" y="669"/>
                  <a:pt x="795" y="645"/>
                  <a:pt x="819" y="574"/>
                </a:cubicBezTo>
                <a:cubicBezTo>
                  <a:pt x="843" y="520"/>
                  <a:pt x="843" y="472"/>
                  <a:pt x="843" y="424"/>
                </a:cubicBezTo>
                <a:lnTo>
                  <a:pt x="843" y="299"/>
                </a:lnTo>
                <a:cubicBezTo>
                  <a:pt x="819" y="221"/>
                  <a:pt x="771" y="174"/>
                  <a:pt x="723" y="126"/>
                </a:cubicBezTo>
                <a:cubicBezTo>
                  <a:pt x="646" y="48"/>
                  <a:pt x="544" y="0"/>
                  <a:pt x="42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6" name="Google Shape;2006;p11"/>
          <p:cNvSpPr/>
          <p:nvPr/>
        </p:nvSpPr>
        <p:spPr>
          <a:xfrm>
            <a:off x="1293205" y="192006"/>
            <a:ext cx="53535" cy="47976"/>
          </a:xfrm>
          <a:custGeom>
            <a:avLst/>
            <a:gdLst/>
            <a:ahLst/>
            <a:cxnLst/>
            <a:rect l="l" t="t" r="r" b="b"/>
            <a:pathLst>
              <a:path w="520" h="466" extrusionOk="0">
                <a:moveTo>
                  <a:pt x="271" y="0"/>
                </a:moveTo>
                <a:cubicBezTo>
                  <a:pt x="210" y="0"/>
                  <a:pt x="144" y="20"/>
                  <a:pt x="96" y="50"/>
                </a:cubicBezTo>
                <a:cubicBezTo>
                  <a:pt x="72" y="80"/>
                  <a:pt x="48" y="104"/>
                  <a:pt x="24" y="128"/>
                </a:cubicBezTo>
                <a:cubicBezTo>
                  <a:pt x="1" y="151"/>
                  <a:pt x="1" y="199"/>
                  <a:pt x="1" y="229"/>
                </a:cubicBezTo>
                <a:cubicBezTo>
                  <a:pt x="1" y="277"/>
                  <a:pt x="1" y="301"/>
                  <a:pt x="24" y="348"/>
                </a:cubicBezTo>
                <a:cubicBezTo>
                  <a:pt x="48" y="378"/>
                  <a:pt x="72" y="402"/>
                  <a:pt x="96" y="426"/>
                </a:cubicBezTo>
                <a:cubicBezTo>
                  <a:pt x="142" y="454"/>
                  <a:pt x="203" y="466"/>
                  <a:pt x="261" y="466"/>
                </a:cubicBezTo>
                <a:cubicBezTo>
                  <a:pt x="302" y="466"/>
                  <a:pt x="341" y="460"/>
                  <a:pt x="371" y="450"/>
                </a:cubicBezTo>
                <a:cubicBezTo>
                  <a:pt x="371" y="426"/>
                  <a:pt x="395" y="426"/>
                  <a:pt x="424" y="402"/>
                </a:cubicBezTo>
                <a:cubicBezTo>
                  <a:pt x="472" y="378"/>
                  <a:pt x="520" y="301"/>
                  <a:pt x="520" y="229"/>
                </a:cubicBezTo>
                <a:cubicBezTo>
                  <a:pt x="520" y="175"/>
                  <a:pt x="472" y="104"/>
                  <a:pt x="424" y="80"/>
                </a:cubicBezTo>
                <a:cubicBezTo>
                  <a:pt x="395" y="50"/>
                  <a:pt x="371" y="50"/>
                  <a:pt x="371" y="26"/>
                </a:cubicBezTo>
                <a:cubicBezTo>
                  <a:pt x="343" y="8"/>
                  <a:pt x="308" y="0"/>
                  <a:pt x="27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7" name="Google Shape;2007;p11"/>
          <p:cNvSpPr/>
          <p:nvPr/>
        </p:nvSpPr>
        <p:spPr>
          <a:xfrm>
            <a:off x="1223712" y="438063"/>
            <a:ext cx="105217" cy="101099"/>
          </a:xfrm>
          <a:custGeom>
            <a:avLst/>
            <a:gdLst/>
            <a:ahLst/>
            <a:cxnLst/>
            <a:rect l="l" t="t" r="r" b="b"/>
            <a:pathLst>
              <a:path w="1022" h="982" extrusionOk="0">
                <a:moveTo>
                  <a:pt x="473" y="0"/>
                </a:moveTo>
                <a:cubicBezTo>
                  <a:pt x="401" y="0"/>
                  <a:pt x="323" y="24"/>
                  <a:pt x="252" y="78"/>
                </a:cubicBezTo>
                <a:cubicBezTo>
                  <a:pt x="150" y="126"/>
                  <a:pt x="79" y="197"/>
                  <a:pt x="55" y="299"/>
                </a:cubicBezTo>
                <a:cubicBezTo>
                  <a:pt x="1" y="376"/>
                  <a:pt x="1" y="448"/>
                  <a:pt x="1" y="549"/>
                </a:cubicBezTo>
                <a:cubicBezTo>
                  <a:pt x="25" y="645"/>
                  <a:pt x="79" y="746"/>
                  <a:pt x="150" y="824"/>
                </a:cubicBezTo>
                <a:lnTo>
                  <a:pt x="150" y="848"/>
                </a:lnTo>
                <a:cubicBezTo>
                  <a:pt x="248" y="945"/>
                  <a:pt x="389" y="982"/>
                  <a:pt x="517" y="982"/>
                </a:cubicBezTo>
                <a:cubicBezTo>
                  <a:pt x="553" y="982"/>
                  <a:pt x="589" y="979"/>
                  <a:pt x="622" y="973"/>
                </a:cubicBezTo>
                <a:cubicBezTo>
                  <a:pt x="801" y="920"/>
                  <a:pt x="920" y="794"/>
                  <a:pt x="974" y="621"/>
                </a:cubicBezTo>
                <a:cubicBezTo>
                  <a:pt x="1022" y="448"/>
                  <a:pt x="974" y="275"/>
                  <a:pt x="849" y="149"/>
                </a:cubicBezTo>
                <a:cubicBezTo>
                  <a:pt x="801" y="78"/>
                  <a:pt x="723" y="48"/>
                  <a:pt x="622" y="24"/>
                </a:cubicBezTo>
                <a:cubicBezTo>
                  <a:pt x="586" y="12"/>
                  <a:pt x="543" y="6"/>
                  <a:pt x="499" y="6"/>
                </a:cubicBezTo>
                <a:cubicBezTo>
                  <a:pt x="456" y="6"/>
                  <a:pt x="413" y="12"/>
                  <a:pt x="377" y="24"/>
                </a:cubicBezTo>
                <a:cubicBezTo>
                  <a:pt x="401" y="0"/>
                  <a:pt x="449" y="0"/>
                  <a:pt x="50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8" name="Google Shape;2008;p11"/>
          <p:cNvSpPr/>
          <p:nvPr/>
        </p:nvSpPr>
        <p:spPr>
          <a:xfrm>
            <a:off x="1456694" y="133220"/>
            <a:ext cx="46226" cy="51682"/>
          </a:xfrm>
          <a:custGeom>
            <a:avLst/>
            <a:gdLst/>
            <a:ahLst/>
            <a:cxnLst/>
            <a:rect l="l" t="t" r="r" b="b"/>
            <a:pathLst>
              <a:path w="449" h="502" extrusionOk="0">
                <a:moveTo>
                  <a:pt x="227" y="0"/>
                </a:moveTo>
                <a:cubicBezTo>
                  <a:pt x="204" y="24"/>
                  <a:pt x="180" y="24"/>
                  <a:pt x="150" y="24"/>
                </a:cubicBezTo>
                <a:cubicBezTo>
                  <a:pt x="150" y="24"/>
                  <a:pt x="126" y="24"/>
                  <a:pt x="102" y="54"/>
                </a:cubicBezTo>
                <a:cubicBezTo>
                  <a:pt x="78" y="54"/>
                  <a:pt x="78" y="78"/>
                  <a:pt x="54" y="102"/>
                </a:cubicBezTo>
                <a:cubicBezTo>
                  <a:pt x="30" y="125"/>
                  <a:pt x="30" y="149"/>
                  <a:pt x="1" y="173"/>
                </a:cubicBezTo>
                <a:lnTo>
                  <a:pt x="1" y="227"/>
                </a:lnTo>
                <a:lnTo>
                  <a:pt x="1" y="322"/>
                </a:lnTo>
                <a:cubicBezTo>
                  <a:pt x="30" y="376"/>
                  <a:pt x="30" y="400"/>
                  <a:pt x="54" y="424"/>
                </a:cubicBezTo>
                <a:cubicBezTo>
                  <a:pt x="102" y="472"/>
                  <a:pt x="150" y="502"/>
                  <a:pt x="227" y="502"/>
                </a:cubicBezTo>
                <a:cubicBezTo>
                  <a:pt x="251" y="502"/>
                  <a:pt x="275" y="502"/>
                  <a:pt x="299" y="472"/>
                </a:cubicBezTo>
                <a:cubicBezTo>
                  <a:pt x="329" y="472"/>
                  <a:pt x="353" y="448"/>
                  <a:pt x="377" y="424"/>
                </a:cubicBezTo>
                <a:cubicBezTo>
                  <a:pt x="401" y="400"/>
                  <a:pt x="424" y="376"/>
                  <a:pt x="424" y="322"/>
                </a:cubicBezTo>
                <a:cubicBezTo>
                  <a:pt x="448" y="299"/>
                  <a:pt x="448" y="251"/>
                  <a:pt x="424" y="227"/>
                </a:cubicBezTo>
                <a:lnTo>
                  <a:pt x="424" y="173"/>
                </a:lnTo>
                <a:cubicBezTo>
                  <a:pt x="424" y="149"/>
                  <a:pt x="401" y="125"/>
                  <a:pt x="401" y="125"/>
                </a:cubicBezTo>
                <a:cubicBezTo>
                  <a:pt x="401" y="102"/>
                  <a:pt x="377" y="78"/>
                  <a:pt x="353" y="54"/>
                </a:cubicBezTo>
                <a:cubicBezTo>
                  <a:pt x="329" y="54"/>
                  <a:pt x="329" y="24"/>
                  <a:pt x="299" y="24"/>
                </a:cubicBezTo>
                <a:cubicBezTo>
                  <a:pt x="275" y="24"/>
                  <a:pt x="251" y="0"/>
                  <a:pt x="2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9" name="Google Shape;2009;p11"/>
          <p:cNvSpPr/>
          <p:nvPr/>
        </p:nvSpPr>
        <p:spPr>
          <a:xfrm>
            <a:off x="1472034" y="332948"/>
            <a:ext cx="79994" cy="61566"/>
          </a:xfrm>
          <a:custGeom>
            <a:avLst/>
            <a:gdLst/>
            <a:ahLst/>
            <a:cxnLst/>
            <a:rect l="l" t="t" r="r" b="b"/>
            <a:pathLst>
              <a:path w="777" h="598" extrusionOk="0">
                <a:moveTo>
                  <a:pt x="401" y="0"/>
                </a:moveTo>
                <a:cubicBezTo>
                  <a:pt x="1" y="0"/>
                  <a:pt x="1" y="597"/>
                  <a:pt x="401" y="597"/>
                </a:cubicBezTo>
                <a:cubicBezTo>
                  <a:pt x="777" y="597"/>
                  <a:pt x="777" y="0"/>
                  <a:pt x="4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0" name="Google Shape;2010;p11"/>
          <p:cNvSpPr/>
          <p:nvPr/>
        </p:nvSpPr>
        <p:spPr>
          <a:xfrm>
            <a:off x="747454" y="570357"/>
            <a:ext cx="67022" cy="65066"/>
          </a:xfrm>
          <a:custGeom>
            <a:avLst/>
            <a:gdLst/>
            <a:ahLst/>
            <a:cxnLst/>
            <a:rect l="l" t="t" r="r" b="b"/>
            <a:pathLst>
              <a:path w="651" h="632" extrusionOk="0">
                <a:moveTo>
                  <a:pt x="281" y="1"/>
                </a:moveTo>
                <a:cubicBezTo>
                  <a:pt x="249" y="1"/>
                  <a:pt x="220" y="18"/>
                  <a:pt x="203" y="35"/>
                </a:cubicBezTo>
                <a:cubicBezTo>
                  <a:pt x="149" y="35"/>
                  <a:pt x="126" y="58"/>
                  <a:pt x="102" y="82"/>
                </a:cubicBezTo>
                <a:cubicBezTo>
                  <a:pt x="54" y="106"/>
                  <a:pt x="54" y="160"/>
                  <a:pt x="24" y="184"/>
                </a:cubicBezTo>
                <a:cubicBezTo>
                  <a:pt x="0" y="232"/>
                  <a:pt x="0" y="285"/>
                  <a:pt x="0" y="309"/>
                </a:cubicBezTo>
                <a:lnTo>
                  <a:pt x="0" y="405"/>
                </a:lnTo>
                <a:cubicBezTo>
                  <a:pt x="24" y="458"/>
                  <a:pt x="54" y="506"/>
                  <a:pt x="102" y="530"/>
                </a:cubicBezTo>
                <a:cubicBezTo>
                  <a:pt x="126" y="554"/>
                  <a:pt x="126" y="584"/>
                  <a:pt x="149" y="584"/>
                </a:cubicBezTo>
                <a:cubicBezTo>
                  <a:pt x="203" y="632"/>
                  <a:pt x="251" y="632"/>
                  <a:pt x="323" y="632"/>
                </a:cubicBezTo>
                <a:cubicBezTo>
                  <a:pt x="352" y="632"/>
                  <a:pt x="400" y="632"/>
                  <a:pt x="448" y="608"/>
                </a:cubicBezTo>
                <a:cubicBezTo>
                  <a:pt x="472" y="608"/>
                  <a:pt x="526" y="584"/>
                  <a:pt x="549" y="530"/>
                </a:cubicBezTo>
                <a:cubicBezTo>
                  <a:pt x="573" y="506"/>
                  <a:pt x="597" y="482"/>
                  <a:pt x="597" y="435"/>
                </a:cubicBezTo>
                <a:cubicBezTo>
                  <a:pt x="621" y="405"/>
                  <a:pt x="651" y="357"/>
                  <a:pt x="621" y="309"/>
                </a:cubicBezTo>
                <a:lnTo>
                  <a:pt x="621" y="232"/>
                </a:lnTo>
                <a:cubicBezTo>
                  <a:pt x="597" y="184"/>
                  <a:pt x="573" y="136"/>
                  <a:pt x="549" y="82"/>
                </a:cubicBezTo>
                <a:cubicBezTo>
                  <a:pt x="526" y="82"/>
                  <a:pt x="502" y="58"/>
                  <a:pt x="472" y="35"/>
                </a:cubicBezTo>
                <a:cubicBezTo>
                  <a:pt x="424" y="11"/>
                  <a:pt x="376" y="11"/>
                  <a:pt x="323" y="11"/>
                </a:cubicBezTo>
                <a:cubicBezTo>
                  <a:pt x="309" y="4"/>
                  <a:pt x="295" y="1"/>
                  <a:pt x="28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1" name="Google Shape;2011;p11"/>
          <p:cNvSpPr/>
          <p:nvPr/>
        </p:nvSpPr>
        <p:spPr>
          <a:xfrm>
            <a:off x="1034486" y="630378"/>
            <a:ext cx="43755" cy="40666"/>
          </a:xfrm>
          <a:custGeom>
            <a:avLst/>
            <a:gdLst/>
            <a:ahLst/>
            <a:cxnLst/>
            <a:rect l="l" t="t" r="r" b="b"/>
            <a:pathLst>
              <a:path w="425" h="395" extrusionOk="0">
                <a:moveTo>
                  <a:pt x="221" y="1"/>
                </a:moveTo>
                <a:cubicBezTo>
                  <a:pt x="173" y="1"/>
                  <a:pt x="149" y="1"/>
                  <a:pt x="126" y="25"/>
                </a:cubicBezTo>
                <a:cubicBezTo>
                  <a:pt x="102" y="25"/>
                  <a:pt x="102" y="25"/>
                  <a:pt x="72" y="49"/>
                </a:cubicBezTo>
                <a:cubicBezTo>
                  <a:pt x="48" y="49"/>
                  <a:pt x="24" y="72"/>
                  <a:pt x="24" y="96"/>
                </a:cubicBezTo>
                <a:cubicBezTo>
                  <a:pt x="0" y="120"/>
                  <a:pt x="0" y="150"/>
                  <a:pt x="0" y="198"/>
                </a:cubicBezTo>
                <a:cubicBezTo>
                  <a:pt x="0" y="222"/>
                  <a:pt x="0" y="246"/>
                  <a:pt x="24" y="269"/>
                </a:cubicBezTo>
                <a:cubicBezTo>
                  <a:pt x="24" y="299"/>
                  <a:pt x="48" y="323"/>
                  <a:pt x="72" y="347"/>
                </a:cubicBezTo>
                <a:cubicBezTo>
                  <a:pt x="102" y="347"/>
                  <a:pt x="102" y="347"/>
                  <a:pt x="126" y="371"/>
                </a:cubicBezTo>
                <a:cubicBezTo>
                  <a:pt x="149" y="371"/>
                  <a:pt x="173" y="395"/>
                  <a:pt x="221" y="395"/>
                </a:cubicBezTo>
                <a:cubicBezTo>
                  <a:pt x="251" y="395"/>
                  <a:pt x="299" y="371"/>
                  <a:pt x="323" y="371"/>
                </a:cubicBezTo>
                <a:cubicBezTo>
                  <a:pt x="370" y="323"/>
                  <a:pt x="424" y="246"/>
                  <a:pt x="424" y="198"/>
                </a:cubicBezTo>
                <a:cubicBezTo>
                  <a:pt x="424" y="120"/>
                  <a:pt x="370" y="49"/>
                  <a:pt x="323" y="25"/>
                </a:cubicBezTo>
                <a:cubicBezTo>
                  <a:pt x="299" y="1"/>
                  <a:pt x="251" y="1"/>
                  <a:pt x="22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2" name="Google Shape;2012;p11"/>
          <p:cNvSpPr/>
          <p:nvPr/>
        </p:nvSpPr>
        <p:spPr>
          <a:xfrm>
            <a:off x="1398320" y="492113"/>
            <a:ext cx="117469" cy="117469"/>
          </a:xfrm>
          <a:custGeom>
            <a:avLst/>
            <a:gdLst/>
            <a:ahLst/>
            <a:cxnLst/>
            <a:rect l="l" t="t" r="r" b="b"/>
            <a:pathLst>
              <a:path w="1141" h="1141" extrusionOk="0">
                <a:moveTo>
                  <a:pt x="568" y="1"/>
                </a:moveTo>
                <a:cubicBezTo>
                  <a:pt x="496" y="1"/>
                  <a:pt x="418" y="24"/>
                  <a:pt x="347" y="48"/>
                </a:cubicBezTo>
                <a:cubicBezTo>
                  <a:pt x="299" y="72"/>
                  <a:pt x="221" y="120"/>
                  <a:pt x="174" y="174"/>
                </a:cubicBezTo>
                <a:cubicBezTo>
                  <a:pt x="120" y="221"/>
                  <a:pt x="72" y="299"/>
                  <a:pt x="48" y="347"/>
                </a:cubicBezTo>
                <a:cubicBezTo>
                  <a:pt x="24" y="418"/>
                  <a:pt x="0" y="496"/>
                  <a:pt x="0" y="568"/>
                </a:cubicBezTo>
                <a:cubicBezTo>
                  <a:pt x="24" y="621"/>
                  <a:pt x="24" y="669"/>
                  <a:pt x="24" y="717"/>
                </a:cubicBezTo>
                <a:cubicBezTo>
                  <a:pt x="48" y="818"/>
                  <a:pt x="96" y="896"/>
                  <a:pt x="174" y="968"/>
                </a:cubicBezTo>
                <a:cubicBezTo>
                  <a:pt x="221" y="992"/>
                  <a:pt x="245" y="1045"/>
                  <a:pt x="299" y="1069"/>
                </a:cubicBezTo>
                <a:cubicBezTo>
                  <a:pt x="371" y="1117"/>
                  <a:pt x="472" y="1141"/>
                  <a:pt x="568" y="1141"/>
                </a:cubicBezTo>
                <a:cubicBezTo>
                  <a:pt x="645" y="1141"/>
                  <a:pt x="717" y="1117"/>
                  <a:pt x="794" y="1093"/>
                </a:cubicBezTo>
                <a:cubicBezTo>
                  <a:pt x="866" y="1069"/>
                  <a:pt x="920" y="1015"/>
                  <a:pt x="968" y="968"/>
                </a:cubicBezTo>
                <a:cubicBezTo>
                  <a:pt x="1015" y="920"/>
                  <a:pt x="1069" y="866"/>
                  <a:pt x="1093" y="795"/>
                </a:cubicBezTo>
                <a:cubicBezTo>
                  <a:pt x="1117" y="717"/>
                  <a:pt x="1141" y="645"/>
                  <a:pt x="1141" y="568"/>
                </a:cubicBezTo>
                <a:cubicBezTo>
                  <a:pt x="1141" y="520"/>
                  <a:pt x="1117" y="472"/>
                  <a:pt x="1117" y="418"/>
                </a:cubicBezTo>
                <a:cubicBezTo>
                  <a:pt x="1093" y="323"/>
                  <a:pt x="1045" y="245"/>
                  <a:pt x="968" y="174"/>
                </a:cubicBezTo>
                <a:cubicBezTo>
                  <a:pt x="944" y="150"/>
                  <a:pt x="896" y="120"/>
                  <a:pt x="866" y="96"/>
                </a:cubicBezTo>
                <a:cubicBezTo>
                  <a:pt x="771" y="24"/>
                  <a:pt x="669" y="1"/>
                  <a:pt x="56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3" name="Google Shape;2013;p11"/>
          <p:cNvSpPr/>
          <p:nvPr/>
        </p:nvSpPr>
        <p:spPr>
          <a:xfrm>
            <a:off x="499132" y="427561"/>
            <a:ext cx="71964" cy="72067"/>
          </a:xfrm>
          <a:custGeom>
            <a:avLst/>
            <a:gdLst/>
            <a:ahLst/>
            <a:cxnLst/>
            <a:rect l="l" t="t" r="r" b="b"/>
            <a:pathLst>
              <a:path w="699" h="700" extrusionOk="0">
                <a:moveTo>
                  <a:pt x="347" y="1"/>
                </a:moveTo>
                <a:cubicBezTo>
                  <a:pt x="299" y="1"/>
                  <a:pt x="275" y="1"/>
                  <a:pt x="227" y="31"/>
                </a:cubicBezTo>
                <a:cubicBezTo>
                  <a:pt x="174" y="54"/>
                  <a:pt x="150" y="78"/>
                  <a:pt x="102" y="102"/>
                </a:cubicBezTo>
                <a:cubicBezTo>
                  <a:pt x="78" y="126"/>
                  <a:pt x="48" y="180"/>
                  <a:pt x="48" y="204"/>
                </a:cubicBezTo>
                <a:cubicBezTo>
                  <a:pt x="24" y="251"/>
                  <a:pt x="0" y="299"/>
                  <a:pt x="0" y="353"/>
                </a:cubicBezTo>
                <a:cubicBezTo>
                  <a:pt x="24" y="377"/>
                  <a:pt x="24" y="401"/>
                  <a:pt x="24" y="448"/>
                </a:cubicBezTo>
                <a:cubicBezTo>
                  <a:pt x="48" y="502"/>
                  <a:pt x="78" y="550"/>
                  <a:pt x="102" y="598"/>
                </a:cubicBezTo>
                <a:cubicBezTo>
                  <a:pt x="126" y="598"/>
                  <a:pt x="150" y="628"/>
                  <a:pt x="174" y="651"/>
                </a:cubicBezTo>
                <a:cubicBezTo>
                  <a:pt x="227" y="675"/>
                  <a:pt x="299" y="699"/>
                  <a:pt x="347" y="699"/>
                </a:cubicBezTo>
                <a:cubicBezTo>
                  <a:pt x="400" y="699"/>
                  <a:pt x="448" y="675"/>
                  <a:pt x="496" y="675"/>
                </a:cubicBezTo>
                <a:cubicBezTo>
                  <a:pt x="526" y="651"/>
                  <a:pt x="574" y="628"/>
                  <a:pt x="597" y="598"/>
                </a:cubicBezTo>
                <a:cubicBezTo>
                  <a:pt x="621" y="550"/>
                  <a:pt x="645" y="526"/>
                  <a:pt x="675" y="478"/>
                </a:cubicBezTo>
                <a:cubicBezTo>
                  <a:pt x="699" y="448"/>
                  <a:pt x="699" y="401"/>
                  <a:pt x="699" y="353"/>
                </a:cubicBezTo>
                <a:lnTo>
                  <a:pt x="699" y="251"/>
                </a:lnTo>
                <a:cubicBezTo>
                  <a:pt x="675" y="204"/>
                  <a:pt x="645" y="150"/>
                  <a:pt x="597" y="102"/>
                </a:cubicBezTo>
                <a:cubicBezTo>
                  <a:pt x="574" y="78"/>
                  <a:pt x="550" y="78"/>
                  <a:pt x="526" y="54"/>
                </a:cubicBezTo>
                <a:cubicBezTo>
                  <a:pt x="472" y="31"/>
                  <a:pt x="424" y="1"/>
                  <a:pt x="34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4" name="Google Shape;2014;p11"/>
          <p:cNvSpPr/>
          <p:nvPr/>
        </p:nvSpPr>
        <p:spPr>
          <a:xfrm>
            <a:off x="934313" y="-194375"/>
            <a:ext cx="69493" cy="66404"/>
          </a:xfrm>
          <a:custGeom>
            <a:avLst/>
            <a:gdLst/>
            <a:ahLst/>
            <a:cxnLst/>
            <a:rect l="l" t="t" r="r" b="b"/>
            <a:pathLst>
              <a:path w="675" h="645" extrusionOk="0">
                <a:moveTo>
                  <a:pt x="328" y="0"/>
                </a:moveTo>
                <a:cubicBezTo>
                  <a:pt x="299" y="0"/>
                  <a:pt x="251" y="0"/>
                  <a:pt x="203" y="24"/>
                </a:cubicBezTo>
                <a:cubicBezTo>
                  <a:pt x="179" y="24"/>
                  <a:pt x="125" y="48"/>
                  <a:pt x="102" y="72"/>
                </a:cubicBezTo>
                <a:cubicBezTo>
                  <a:pt x="78" y="126"/>
                  <a:pt x="54" y="149"/>
                  <a:pt x="54" y="197"/>
                </a:cubicBezTo>
                <a:cubicBezTo>
                  <a:pt x="30" y="221"/>
                  <a:pt x="0" y="275"/>
                  <a:pt x="30" y="323"/>
                </a:cubicBezTo>
                <a:lnTo>
                  <a:pt x="30" y="400"/>
                </a:lnTo>
                <a:cubicBezTo>
                  <a:pt x="54" y="448"/>
                  <a:pt x="78" y="496"/>
                  <a:pt x="102" y="549"/>
                </a:cubicBezTo>
                <a:cubicBezTo>
                  <a:pt x="125" y="549"/>
                  <a:pt x="149" y="573"/>
                  <a:pt x="179" y="597"/>
                </a:cubicBezTo>
                <a:cubicBezTo>
                  <a:pt x="227" y="621"/>
                  <a:pt x="275" y="645"/>
                  <a:pt x="328" y="645"/>
                </a:cubicBezTo>
                <a:cubicBezTo>
                  <a:pt x="376" y="645"/>
                  <a:pt x="424" y="621"/>
                  <a:pt x="448" y="597"/>
                </a:cubicBezTo>
                <a:cubicBezTo>
                  <a:pt x="502" y="597"/>
                  <a:pt x="525" y="573"/>
                  <a:pt x="573" y="549"/>
                </a:cubicBezTo>
                <a:cubicBezTo>
                  <a:pt x="597" y="520"/>
                  <a:pt x="627" y="472"/>
                  <a:pt x="627" y="448"/>
                </a:cubicBezTo>
                <a:cubicBezTo>
                  <a:pt x="651" y="400"/>
                  <a:pt x="675" y="346"/>
                  <a:pt x="651" y="323"/>
                </a:cubicBezTo>
                <a:lnTo>
                  <a:pt x="651" y="221"/>
                </a:lnTo>
                <a:cubicBezTo>
                  <a:pt x="627" y="173"/>
                  <a:pt x="597" y="126"/>
                  <a:pt x="573" y="72"/>
                </a:cubicBezTo>
                <a:cubicBezTo>
                  <a:pt x="549" y="72"/>
                  <a:pt x="525" y="48"/>
                  <a:pt x="502" y="24"/>
                </a:cubicBezTo>
                <a:cubicBezTo>
                  <a:pt x="448" y="0"/>
                  <a:pt x="400" y="0"/>
                  <a:pt x="32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5" name="Google Shape;2015;p11"/>
          <p:cNvSpPr/>
          <p:nvPr/>
        </p:nvSpPr>
        <p:spPr>
          <a:xfrm>
            <a:off x="1382980" y="-48697"/>
            <a:ext cx="86686" cy="87304"/>
          </a:xfrm>
          <a:custGeom>
            <a:avLst/>
            <a:gdLst/>
            <a:ahLst/>
            <a:cxnLst/>
            <a:rect l="l" t="t" r="r" b="b"/>
            <a:pathLst>
              <a:path w="842" h="848" extrusionOk="0">
                <a:moveTo>
                  <a:pt x="418" y="0"/>
                </a:moveTo>
                <a:cubicBezTo>
                  <a:pt x="370" y="0"/>
                  <a:pt x="323" y="0"/>
                  <a:pt x="269" y="54"/>
                </a:cubicBezTo>
                <a:cubicBezTo>
                  <a:pt x="221" y="54"/>
                  <a:pt x="173" y="78"/>
                  <a:pt x="120" y="125"/>
                </a:cubicBezTo>
                <a:cubicBezTo>
                  <a:pt x="96" y="149"/>
                  <a:pt x="72" y="203"/>
                  <a:pt x="48" y="251"/>
                </a:cubicBezTo>
                <a:cubicBezTo>
                  <a:pt x="24" y="299"/>
                  <a:pt x="0" y="352"/>
                  <a:pt x="24" y="424"/>
                </a:cubicBezTo>
                <a:lnTo>
                  <a:pt x="24" y="525"/>
                </a:lnTo>
                <a:cubicBezTo>
                  <a:pt x="48" y="597"/>
                  <a:pt x="72" y="675"/>
                  <a:pt x="120" y="722"/>
                </a:cubicBezTo>
                <a:cubicBezTo>
                  <a:pt x="173" y="722"/>
                  <a:pt x="197" y="746"/>
                  <a:pt x="221" y="776"/>
                </a:cubicBezTo>
                <a:cubicBezTo>
                  <a:pt x="269" y="824"/>
                  <a:pt x="346" y="824"/>
                  <a:pt x="418" y="848"/>
                </a:cubicBezTo>
                <a:cubicBezTo>
                  <a:pt x="496" y="848"/>
                  <a:pt x="543" y="824"/>
                  <a:pt x="597" y="800"/>
                </a:cubicBezTo>
                <a:cubicBezTo>
                  <a:pt x="645" y="776"/>
                  <a:pt x="693" y="746"/>
                  <a:pt x="717" y="722"/>
                </a:cubicBezTo>
                <a:cubicBezTo>
                  <a:pt x="770" y="675"/>
                  <a:pt x="794" y="627"/>
                  <a:pt x="818" y="573"/>
                </a:cubicBezTo>
                <a:cubicBezTo>
                  <a:pt x="842" y="525"/>
                  <a:pt x="842" y="478"/>
                  <a:pt x="842" y="424"/>
                </a:cubicBezTo>
                <a:cubicBezTo>
                  <a:pt x="842" y="376"/>
                  <a:pt x="842" y="352"/>
                  <a:pt x="818" y="299"/>
                </a:cubicBezTo>
                <a:cubicBezTo>
                  <a:pt x="818" y="251"/>
                  <a:pt x="770" y="179"/>
                  <a:pt x="717" y="125"/>
                </a:cubicBezTo>
                <a:cubicBezTo>
                  <a:pt x="693" y="102"/>
                  <a:pt x="669" y="78"/>
                  <a:pt x="645" y="54"/>
                </a:cubicBezTo>
                <a:cubicBezTo>
                  <a:pt x="567" y="30"/>
                  <a:pt x="496" y="0"/>
                  <a:pt x="41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6" name="Google Shape;2016;p11"/>
          <p:cNvSpPr/>
          <p:nvPr/>
        </p:nvSpPr>
        <p:spPr>
          <a:xfrm>
            <a:off x="1607931" y="222892"/>
            <a:ext cx="48594" cy="41284"/>
          </a:xfrm>
          <a:custGeom>
            <a:avLst/>
            <a:gdLst/>
            <a:ahLst/>
            <a:cxnLst/>
            <a:rect l="l" t="t" r="r" b="b"/>
            <a:pathLst>
              <a:path w="472" h="401" extrusionOk="0">
                <a:moveTo>
                  <a:pt x="227" y="1"/>
                </a:moveTo>
                <a:cubicBezTo>
                  <a:pt x="173" y="1"/>
                  <a:pt x="125" y="25"/>
                  <a:pt x="78" y="78"/>
                </a:cubicBezTo>
                <a:cubicBezTo>
                  <a:pt x="78" y="78"/>
                  <a:pt x="54" y="102"/>
                  <a:pt x="54" y="126"/>
                </a:cubicBezTo>
                <a:cubicBezTo>
                  <a:pt x="0" y="174"/>
                  <a:pt x="0" y="251"/>
                  <a:pt x="54" y="299"/>
                </a:cubicBezTo>
                <a:lnTo>
                  <a:pt x="78" y="323"/>
                </a:lnTo>
                <a:cubicBezTo>
                  <a:pt x="102" y="377"/>
                  <a:pt x="173" y="401"/>
                  <a:pt x="227" y="401"/>
                </a:cubicBezTo>
                <a:cubicBezTo>
                  <a:pt x="275" y="401"/>
                  <a:pt x="299" y="401"/>
                  <a:pt x="352" y="377"/>
                </a:cubicBezTo>
                <a:lnTo>
                  <a:pt x="400" y="377"/>
                </a:lnTo>
                <a:cubicBezTo>
                  <a:pt x="400" y="347"/>
                  <a:pt x="424" y="323"/>
                  <a:pt x="448" y="323"/>
                </a:cubicBezTo>
                <a:cubicBezTo>
                  <a:pt x="472" y="275"/>
                  <a:pt x="472" y="251"/>
                  <a:pt x="472" y="198"/>
                </a:cubicBezTo>
                <a:cubicBezTo>
                  <a:pt x="472" y="174"/>
                  <a:pt x="472" y="150"/>
                  <a:pt x="448" y="102"/>
                </a:cubicBezTo>
                <a:cubicBezTo>
                  <a:pt x="424" y="78"/>
                  <a:pt x="376" y="25"/>
                  <a:pt x="352" y="25"/>
                </a:cubicBezTo>
                <a:cubicBezTo>
                  <a:pt x="299" y="25"/>
                  <a:pt x="275" y="1"/>
                  <a:pt x="22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7" name="Google Shape;2017;p11"/>
          <p:cNvSpPr/>
          <p:nvPr/>
        </p:nvSpPr>
        <p:spPr>
          <a:xfrm>
            <a:off x="896117" y="264073"/>
            <a:ext cx="51167" cy="48697"/>
          </a:xfrm>
          <a:custGeom>
            <a:avLst/>
            <a:gdLst/>
            <a:ahLst/>
            <a:cxnLst/>
            <a:rect l="l" t="t" r="r" b="b"/>
            <a:pathLst>
              <a:path w="497" h="473" extrusionOk="0">
                <a:moveTo>
                  <a:pt x="252" y="1"/>
                </a:moveTo>
                <a:cubicBezTo>
                  <a:pt x="222" y="1"/>
                  <a:pt x="174" y="1"/>
                  <a:pt x="150" y="25"/>
                </a:cubicBezTo>
                <a:cubicBezTo>
                  <a:pt x="126" y="25"/>
                  <a:pt x="102" y="48"/>
                  <a:pt x="73" y="72"/>
                </a:cubicBezTo>
                <a:cubicBezTo>
                  <a:pt x="49" y="96"/>
                  <a:pt x="49" y="126"/>
                  <a:pt x="25" y="150"/>
                </a:cubicBezTo>
                <a:cubicBezTo>
                  <a:pt x="25" y="174"/>
                  <a:pt x="1" y="198"/>
                  <a:pt x="25" y="222"/>
                </a:cubicBezTo>
                <a:lnTo>
                  <a:pt x="25" y="299"/>
                </a:lnTo>
                <a:cubicBezTo>
                  <a:pt x="25" y="323"/>
                  <a:pt x="49" y="371"/>
                  <a:pt x="73" y="395"/>
                </a:cubicBezTo>
                <a:cubicBezTo>
                  <a:pt x="102" y="395"/>
                  <a:pt x="126" y="425"/>
                  <a:pt x="126" y="425"/>
                </a:cubicBezTo>
                <a:cubicBezTo>
                  <a:pt x="174" y="448"/>
                  <a:pt x="198" y="472"/>
                  <a:pt x="252" y="472"/>
                </a:cubicBezTo>
                <a:cubicBezTo>
                  <a:pt x="252" y="472"/>
                  <a:pt x="276" y="472"/>
                  <a:pt x="276" y="448"/>
                </a:cubicBezTo>
                <a:cubicBezTo>
                  <a:pt x="323" y="448"/>
                  <a:pt x="347" y="448"/>
                  <a:pt x="371" y="425"/>
                </a:cubicBezTo>
                <a:cubicBezTo>
                  <a:pt x="371" y="425"/>
                  <a:pt x="401" y="395"/>
                  <a:pt x="425" y="395"/>
                </a:cubicBezTo>
                <a:lnTo>
                  <a:pt x="425" y="371"/>
                </a:lnTo>
                <a:cubicBezTo>
                  <a:pt x="449" y="371"/>
                  <a:pt x="473" y="347"/>
                  <a:pt x="473" y="323"/>
                </a:cubicBezTo>
                <a:cubicBezTo>
                  <a:pt x="496" y="299"/>
                  <a:pt x="496" y="245"/>
                  <a:pt x="496" y="222"/>
                </a:cubicBezTo>
                <a:lnTo>
                  <a:pt x="496" y="174"/>
                </a:lnTo>
                <a:cubicBezTo>
                  <a:pt x="473" y="150"/>
                  <a:pt x="449" y="96"/>
                  <a:pt x="425" y="72"/>
                </a:cubicBezTo>
                <a:cubicBezTo>
                  <a:pt x="401" y="48"/>
                  <a:pt x="371" y="48"/>
                  <a:pt x="371" y="25"/>
                </a:cubicBezTo>
                <a:cubicBezTo>
                  <a:pt x="347" y="25"/>
                  <a:pt x="323" y="25"/>
                  <a:pt x="32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8" name="Google Shape;2018;p11"/>
          <p:cNvSpPr/>
          <p:nvPr/>
        </p:nvSpPr>
        <p:spPr>
          <a:xfrm>
            <a:off x="7973163" y="238924"/>
            <a:ext cx="901670" cy="784600"/>
          </a:xfrm>
          <a:custGeom>
            <a:avLst/>
            <a:gdLst/>
            <a:ahLst/>
            <a:cxnLst/>
            <a:rect l="l" t="t" r="r" b="b"/>
            <a:pathLst>
              <a:path w="10621" h="9242" extrusionOk="0">
                <a:moveTo>
                  <a:pt x="4829" y="0"/>
                </a:moveTo>
                <a:cubicBezTo>
                  <a:pt x="4380" y="0"/>
                  <a:pt x="3946" y="59"/>
                  <a:pt x="3558" y="188"/>
                </a:cubicBezTo>
                <a:cubicBezTo>
                  <a:pt x="2239" y="636"/>
                  <a:pt x="1218" y="1758"/>
                  <a:pt x="824" y="3102"/>
                </a:cubicBezTo>
                <a:cubicBezTo>
                  <a:pt x="0" y="6009"/>
                  <a:pt x="1845" y="8176"/>
                  <a:pt x="3934" y="8970"/>
                </a:cubicBezTo>
                <a:cubicBezTo>
                  <a:pt x="4419" y="9154"/>
                  <a:pt x="4931" y="9241"/>
                  <a:pt x="5445" y="9241"/>
                </a:cubicBezTo>
                <a:cubicBezTo>
                  <a:pt x="7147" y="9241"/>
                  <a:pt x="8864" y="8287"/>
                  <a:pt x="9630" y="6755"/>
                </a:cubicBezTo>
                <a:cubicBezTo>
                  <a:pt x="10621" y="4767"/>
                  <a:pt x="9875" y="2081"/>
                  <a:pt x="7988" y="887"/>
                </a:cubicBezTo>
                <a:cubicBezTo>
                  <a:pt x="7139" y="356"/>
                  <a:pt x="5936" y="0"/>
                  <a:pt x="48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9" name="Google Shape;2019;p11"/>
          <p:cNvSpPr/>
          <p:nvPr/>
        </p:nvSpPr>
        <p:spPr>
          <a:xfrm rot="7885463">
            <a:off x="7720803" y="863391"/>
            <a:ext cx="1030181" cy="643165"/>
          </a:xfrm>
          <a:custGeom>
            <a:avLst/>
            <a:gdLst/>
            <a:ahLst/>
            <a:cxnLst/>
            <a:rect l="l" t="t" r="r" b="b"/>
            <a:pathLst>
              <a:path w="11619" h="7254" extrusionOk="0">
                <a:moveTo>
                  <a:pt x="5831" y="0"/>
                </a:moveTo>
                <a:cubicBezTo>
                  <a:pt x="4796" y="0"/>
                  <a:pt x="3778" y="272"/>
                  <a:pt x="2866" y="843"/>
                </a:cubicBezTo>
                <a:cubicBezTo>
                  <a:pt x="1523" y="1666"/>
                  <a:pt x="526" y="3057"/>
                  <a:pt x="150" y="4574"/>
                </a:cubicBezTo>
                <a:cubicBezTo>
                  <a:pt x="54" y="4950"/>
                  <a:pt x="1" y="5344"/>
                  <a:pt x="1" y="5720"/>
                </a:cubicBezTo>
                <a:cubicBezTo>
                  <a:pt x="1" y="5845"/>
                  <a:pt x="78" y="5965"/>
                  <a:pt x="204" y="5995"/>
                </a:cubicBezTo>
                <a:cubicBezTo>
                  <a:pt x="216" y="5997"/>
                  <a:pt x="229" y="5998"/>
                  <a:pt x="242" y="5998"/>
                </a:cubicBezTo>
                <a:cubicBezTo>
                  <a:pt x="362" y="5998"/>
                  <a:pt x="502" y="5905"/>
                  <a:pt x="502" y="5792"/>
                </a:cubicBezTo>
                <a:cubicBezTo>
                  <a:pt x="526" y="4275"/>
                  <a:pt x="1248" y="2831"/>
                  <a:pt x="2365" y="1816"/>
                </a:cubicBezTo>
                <a:cubicBezTo>
                  <a:pt x="2938" y="1314"/>
                  <a:pt x="3583" y="944"/>
                  <a:pt x="4305" y="717"/>
                </a:cubicBezTo>
                <a:cubicBezTo>
                  <a:pt x="4794" y="568"/>
                  <a:pt x="5294" y="495"/>
                  <a:pt x="5798" y="495"/>
                </a:cubicBezTo>
                <a:cubicBezTo>
                  <a:pt x="6038" y="495"/>
                  <a:pt x="6279" y="511"/>
                  <a:pt x="6520" y="544"/>
                </a:cubicBezTo>
                <a:cubicBezTo>
                  <a:pt x="8012" y="741"/>
                  <a:pt x="9433" y="1541"/>
                  <a:pt x="10299" y="2783"/>
                </a:cubicBezTo>
                <a:cubicBezTo>
                  <a:pt x="10776" y="3457"/>
                  <a:pt x="11099" y="4299"/>
                  <a:pt x="10973" y="5123"/>
                </a:cubicBezTo>
                <a:cubicBezTo>
                  <a:pt x="10926" y="5422"/>
                  <a:pt x="10848" y="5696"/>
                  <a:pt x="10699" y="5965"/>
                </a:cubicBezTo>
                <a:cubicBezTo>
                  <a:pt x="10651" y="6114"/>
                  <a:pt x="10573" y="6239"/>
                  <a:pt x="10502" y="6365"/>
                </a:cubicBezTo>
                <a:cubicBezTo>
                  <a:pt x="10400" y="6490"/>
                  <a:pt x="10329" y="6562"/>
                  <a:pt x="10227" y="6639"/>
                </a:cubicBezTo>
                <a:cubicBezTo>
                  <a:pt x="10203" y="6663"/>
                  <a:pt x="10179" y="6687"/>
                  <a:pt x="10150" y="6687"/>
                </a:cubicBezTo>
                <a:cubicBezTo>
                  <a:pt x="10150" y="6687"/>
                  <a:pt x="10150" y="6687"/>
                  <a:pt x="10150" y="6687"/>
                </a:cubicBezTo>
                <a:lnTo>
                  <a:pt x="10150" y="6687"/>
                </a:lnTo>
                <a:cubicBezTo>
                  <a:pt x="10138" y="6699"/>
                  <a:pt x="10138" y="6705"/>
                  <a:pt x="10141" y="6705"/>
                </a:cubicBezTo>
                <a:cubicBezTo>
                  <a:pt x="10142" y="6705"/>
                  <a:pt x="10143" y="6705"/>
                  <a:pt x="10144" y="6703"/>
                </a:cubicBezTo>
                <a:lnTo>
                  <a:pt x="10144" y="6703"/>
                </a:lnTo>
                <a:cubicBezTo>
                  <a:pt x="10137" y="6711"/>
                  <a:pt x="10126" y="6711"/>
                  <a:pt x="10126" y="6711"/>
                </a:cubicBezTo>
                <a:cubicBezTo>
                  <a:pt x="10102" y="6741"/>
                  <a:pt x="10078" y="6741"/>
                  <a:pt x="10030" y="6765"/>
                </a:cubicBezTo>
                <a:cubicBezTo>
                  <a:pt x="10046" y="6757"/>
                  <a:pt x="10048" y="6754"/>
                  <a:pt x="10043" y="6754"/>
                </a:cubicBezTo>
                <a:cubicBezTo>
                  <a:pt x="10032" y="6754"/>
                  <a:pt x="9992" y="6765"/>
                  <a:pt x="9976" y="6765"/>
                </a:cubicBezTo>
                <a:lnTo>
                  <a:pt x="9953" y="6765"/>
                </a:lnTo>
                <a:cubicBezTo>
                  <a:pt x="9953" y="6765"/>
                  <a:pt x="9921" y="6754"/>
                  <a:pt x="9914" y="6754"/>
                </a:cubicBezTo>
                <a:cubicBezTo>
                  <a:pt x="9910" y="6754"/>
                  <a:pt x="9913" y="6757"/>
                  <a:pt x="9929" y="6765"/>
                </a:cubicBezTo>
                <a:cubicBezTo>
                  <a:pt x="9881" y="6741"/>
                  <a:pt x="9851" y="6741"/>
                  <a:pt x="9827" y="6711"/>
                </a:cubicBezTo>
                <a:cubicBezTo>
                  <a:pt x="9803" y="6711"/>
                  <a:pt x="9779" y="6687"/>
                  <a:pt x="9779" y="6687"/>
                </a:cubicBezTo>
                <a:cubicBezTo>
                  <a:pt x="9771" y="6683"/>
                  <a:pt x="9766" y="6681"/>
                  <a:pt x="9762" y="6680"/>
                </a:cubicBezTo>
                <a:lnTo>
                  <a:pt x="9762" y="6680"/>
                </a:lnTo>
                <a:cubicBezTo>
                  <a:pt x="9762" y="6677"/>
                  <a:pt x="9760" y="6672"/>
                  <a:pt x="9756" y="6663"/>
                </a:cubicBezTo>
                <a:lnTo>
                  <a:pt x="9732" y="6639"/>
                </a:lnTo>
                <a:cubicBezTo>
                  <a:pt x="9732" y="6615"/>
                  <a:pt x="9732" y="6639"/>
                  <a:pt x="9702" y="6592"/>
                </a:cubicBezTo>
                <a:cubicBezTo>
                  <a:pt x="9678" y="6538"/>
                  <a:pt x="9678" y="6490"/>
                  <a:pt x="9678" y="6413"/>
                </a:cubicBezTo>
                <a:cubicBezTo>
                  <a:pt x="9654" y="6293"/>
                  <a:pt x="9678" y="6144"/>
                  <a:pt x="9702" y="5995"/>
                </a:cubicBezTo>
                <a:cubicBezTo>
                  <a:pt x="9732" y="5619"/>
                  <a:pt x="9756" y="5296"/>
                  <a:pt x="9678" y="4950"/>
                </a:cubicBezTo>
                <a:cubicBezTo>
                  <a:pt x="9606" y="4574"/>
                  <a:pt x="9481" y="4204"/>
                  <a:pt x="9284" y="3851"/>
                </a:cubicBezTo>
                <a:cubicBezTo>
                  <a:pt x="8573" y="2527"/>
                  <a:pt x="7186" y="1630"/>
                  <a:pt x="5678" y="1630"/>
                </a:cubicBezTo>
                <a:cubicBezTo>
                  <a:pt x="5603" y="1630"/>
                  <a:pt x="5527" y="1632"/>
                  <a:pt x="5451" y="1637"/>
                </a:cubicBezTo>
                <a:cubicBezTo>
                  <a:pt x="3911" y="1714"/>
                  <a:pt x="2419" y="2735"/>
                  <a:pt x="1822" y="4174"/>
                </a:cubicBezTo>
                <a:cubicBezTo>
                  <a:pt x="1642" y="4622"/>
                  <a:pt x="1571" y="5147"/>
                  <a:pt x="1822" y="5571"/>
                </a:cubicBezTo>
                <a:cubicBezTo>
                  <a:pt x="1988" y="5832"/>
                  <a:pt x="2284" y="5995"/>
                  <a:pt x="2591" y="5995"/>
                </a:cubicBezTo>
                <a:cubicBezTo>
                  <a:pt x="2691" y="5995"/>
                  <a:pt x="2792" y="5978"/>
                  <a:pt x="2890" y="5941"/>
                </a:cubicBezTo>
                <a:cubicBezTo>
                  <a:pt x="3236" y="5816"/>
                  <a:pt x="3463" y="5469"/>
                  <a:pt x="3660" y="5171"/>
                </a:cubicBezTo>
                <a:cubicBezTo>
                  <a:pt x="3857" y="4848"/>
                  <a:pt x="4108" y="4574"/>
                  <a:pt x="4407" y="4323"/>
                </a:cubicBezTo>
                <a:cubicBezTo>
                  <a:pt x="4843" y="3982"/>
                  <a:pt x="5394" y="3759"/>
                  <a:pt x="5951" y="3759"/>
                </a:cubicBezTo>
                <a:cubicBezTo>
                  <a:pt x="6125" y="3759"/>
                  <a:pt x="6300" y="3781"/>
                  <a:pt x="6472" y="3828"/>
                </a:cubicBezTo>
                <a:cubicBezTo>
                  <a:pt x="7141" y="4001"/>
                  <a:pt x="7762" y="4574"/>
                  <a:pt x="7887" y="5248"/>
                </a:cubicBezTo>
                <a:cubicBezTo>
                  <a:pt x="7965" y="5547"/>
                  <a:pt x="7941" y="5893"/>
                  <a:pt x="7714" y="6114"/>
                </a:cubicBezTo>
                <a:cubicBezTo>
                  <a:pt x="7661" y="6154"/>
                  <a:pt x="7605" y="6177"/>
                  <a:pt x="7539" y="6177"/>
                </a:cubicBezTo>
                <a:cubicBezTo>
                  <a:pt x="7515" y="6177"/>
                  <a:pt x="7490" y="6174"/>
                  <a:pt x="7463" y="6168"/>
                </a:cubicBezTo>
                <a:cubicBezTo>
                  <a:pt x="7344" y="6114"/>
                  <a:pt x="7266" y="5965"/>
                  <a:pt x="7195" y="5845"/>
                </a:cubicBezTo>
                <a:cubicBezTo>
                  <a:pt x="7093" y="5642"/>
                  <a:pt x="7015" y="5469"/>
                  <a:pt x="6896" y="5296"/>
                </a:cubicBezTo>
                <a:cubicBezTo>
                  <a:pt x="6747" y="5123"/>
                  <a:pt x="6568" y="4974"/>
                  <a:pt x="6371" y="4872"/>
                </a:cubicBezTo>
                <a:cubicBezTo>
                  <a:pt x="6182" y="4752"/>
                  <a:pt x="5956" y="4688"/>
                  <a:pt x="5728" y="4688"/>
                </a:cubicBezTo>
                <a:cubicBezTo>
                  <a:pt x="5538" y="4688"/>
                  <a:pt x="5348" y="4732"/>
                  <a:pt x="5177" y="4825"/>
                </a:cubicBezTo>
                <a:cubicBezTo>
                  <a:pt x="4830" y="5045"/>
                  <a:pt x="4580" y="5398"/>
                  <a:pt x="4627" y="5816"/>
                </a:cubicBezTo>
                <a:cubicBezTo>
                  <a:pt x="4641" y="5964"/>
                  <a:pt x="4749" y="6029"/>
                  <a:pt x="4861" y="6029"/>
                </a:cubicBezTo>
                <a:cubicBezTo>
                  <a:pt x="4998" y="6029"/>
                  <a:pt x="5142" y="5932"/>
                  <a:pt x="5129" y="5768"/>
                </a:cubicBezTo>
                <a:cubicBezTo>
                  <a:pt x="5075" y="5445"/>
                  <a:pt x="5427" y="5195"/>
                  <a:pt x="5726" y="5171"/>
                </a:cubicBezTo>
                <a:cubicBezTo>
                  <a:pt x="6096" y="5171"/>
                  <a:pt x="6418" y="5469"/>
                  <a:pt x="6621" y="5792"/>
                </a:cubicBezTo>
                <a:cubicBezTo>
                  <a:pt x="6818" y="6144"/>
                  <a:pt x="6968" y="6562"/>
                  <a:pt x="7415" y="6663"/>
                </a:cubicBezTo>
                <a:cubicBezTo>
                  <a:pt x="7459" y="6672"/>
                  <a:pt x="7502" y="6677"/>
                  <a:pt x="7544" y="6677"/>
                </a:cubicBezTo>
                <a:cubicBezTo>
                  <a:pt x="7864" y="6677"/>
                  <a:pt x="8134" y="6429"/>
                  <a:pt x="8287" y="6144"/>
                </a:cubicBezTo>
                <a:cubicBezTo>
                  <a:pt x="8633" y="5445"/>
                  <a:pt x="8287" y="4574"/>
                  <a:pt x="7791" y="4054"/>
                </a:cubicBezTo>
                <a:cubicBezTo>
                  <a:pt x="7293" y="3535"/>
                  <a:pt x="6605" y="3260"/>
                  <a:pt x="5896" y="3260"/>
                </a:cubicBezTo>
                <a:cubicBezTo>
                  <a:pt x="5790" y="3260"/>
                  <a:pt x="5683" y="3266"/>
                  <a:pt x="5577" y="3278"/>
                </a:cubicBezTo>
                <a:cubicBezTo>
                  <a:pt x="4753" y="3404"/>
                  <a:pt x="4007" y="3875"/>
                  <a:pt x="3487" y="4550"/>
                </a:cubicBezTo>
                <a:cubicBezTo>
                  <a:pt x="3284" y="4825"/>
                  <a:pt x="3135" y="5171"/>
                  <a:pt x="2866" y="5398"/>
                </a:cubicBezTo>
                <a:cubicBezTo>
                  <a:pt x="2763" y="5457"/>
                  <a:pt x="2676" y="5499"/>
                  <a:pt x="2565" y="5499"/>
                </a:cubicBezTo>
                <a:cubicBezTo>
                  <a:pt x="2542" y="5499"/>
                  <a:pt x="2517" y="5497"/>
                  <a:pt x="2490" y="5493"/>
                </a:cubicBezTo>
                <a:cubicBezTo>
                  <a:pt x="2341" y="5469"/>
                  <a:pt x="2239" y="5320"/>
                  <a:pt x="2192" y="5171"/>
                </a:cubicBezTo>
                <a:cubicBezTo>
                  <a:pt x="2042" y="4801"/>
                  <a:pt x="2293" y="4323"/>
                  <a:pt x="2466" y="4001"/>
                </a:cubicBezTo>
                <a:cubicBezTo>
                  <a:pt x="2639" y="3678"/>
                  <a:pt x="2890" y="3380"/>
                  <a:pt x="3135" y="3129"/>
                </a:cubicBezTo>
                <a:cubicBezTo>
                  <a:pt x="3708" y="2634"/>
                  <a:pt x="4407" y="2287"/>
                  <a:pt x="5153" y="2162"/>
                </a:cubicBezTo>
                <a:cubicBezTo>
                  <a:pt x="5319" y="2137"/>
                  <a:pt x="5485" y="2125"/>
                  <a:pt x="5650" y="2125"/>
                </a:cubicBezTo>
                <a:cubicBezTo>
                  <a:pt x="6972" y="2125"/>
                  <a:pt x="8239" y="2908"/>
                  <a:pt x="8860" y="4102"/>
                </a:cubicBezTo>
                <a:cubicBezTo>
                  <a:pt x="9033" y="4448"/>
                  <a:pt x="9159" y="4801"/>
                  <a:pt x="9230" y="5171"/>
                </a:cubicBezTo>
                <a:cubicBezTo>
                  <a:pt x="9284" y="5493"/>
                  <a:pt x="9206" y="5792"/>
                  <a:pt x="9182" y="6114"/>
                </a:cubicBezTo>
                <a:cubicBezTo>
                  <a:pt x="9159" y="6466"/>
                  <a:pt x="9182" y="6813"/>
                  <a:pt x="9457" y="7063"/>
                </a:cubicBezTo>
                <a:cubicBezTo>
                  <a:pt x="9598" y="7188"/>
                  <a:pt x="9791" y="7253"/>
                  <a:pt x="9982" y="7253"/>
                </a:cubicBezTo>
                <a:cubicBezTo>
                  <a:pt x="10092" y="7253"/>
                  <a:pt x="10201" y="7232"/>
                  <a:pt x="10299" y="7189"/>
                </a:cubicBezTo>
                <a:cubicBezTo>
                  <a:pt x="10573" y="7063"/>
                  <a:pt x="10800" y="6813"/>
                  <a:pt x="10950" y="6562"/>
                </a:cubicBezTo>
                <a:cubicBezTo>
                  <a:pt x="11147" y="6263"/>
                  <a:pt x="11272" y="5965"/>
                  <a:pt x="11373" y="5642"/>
                </a:cubicBezTo>
                <a:cubicBezTo>
                  <a:pt x="11618" y="4825"/>
                  <a:pt x="11493" y="3977"/>
                  <a:pt x="11123" y="3207"/>
                </a:cubicBezTo>
                <a:cubicBezTo>
                  <a:pt x="10424" y="1738"/>
                  <a:pt x="9009" y="669"/>
                  <a:pt x="7463" y="222"/>
                </a:cubicBezTo>
                <a:cubicBezTo>
                  <a:pt x="6924" y="76"/>
                  <a:pt x="6375" y="0"/>
                  <a:pt x="583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0" name="Google Shape;2020;p11"/>
          <p:cNvSpPr/>
          <p:nvPr/>
        </p:nvSpPr>
        <p:spPr>
          <a:xfrm rot="-2860879">
            <a:off x="6467356" y="-51005"/>
            <a:ext cx="1194828" cy="1181988"/>
          </a:xfrm>
          <a:custGeom>
            <a:avLst/>
            <a:gdLst/>
            <a:ahLst/>
            <a:cxnLst/>
            <a:rect l="l" t="t" r="r" b="b"/>
            <a:pathLst>
              <a:path w="9771" h="9666" extrusionOk="0">
                <a:moveTo>
                  <a:pt x="3905" y="1070"/>
                </a:moveTo>
                <a:cubicBezTo>
                  <a:pt x="3948" y="1070"/>
                  <a:pt x="3990" y="1074"/>
                  <a:pt x="4032" y="1085"/>
                </a:cubicBezTo>
                <a:cubicBezTo>
                  <a:pt x="4203" y="1126"/>
                  <a:pt x="4317" y="1294"/>
                  <a:pt x="4298" y="1484"/>
                </a:cubicBezTo>
                <a:cubicBezTo>
                  <a:pt x="4280" y="1669"/>
                  <a:pt x="4167" y="1859"/>
                  <a:pt x="4013" y="2008"/>
                </a:cubicBezTo>
                <a:cubicBezTo>
                  <a:pt x="3674" y="2348"/>
                  <a:pt x="3149" y="2519"/>
                  <a:pt x="2656" y="2556"/>
                </a:cubicBezTo>
                <a:cubicBezTo>
                  <a:pt x="2635" y="2556"/>
                  <a:pt x="2613" y="2557"/>
                  <a:pt x="2592" y="2557"/>
                </a:cubicBezTo>
                <a:lnTo>
                  <a:pt x="2592" y="2557"/>
                </a:lnTo>
                <a:cubicBezTo>
                  <a:pt x="2651" y="2274"/>
                  <a:pt x="2762" y="1997"/>
                  <a:pt x="2923" y="1746"/>
                </a:cubicBezTo>
                <a:cubicBezTo>
                  <a:pt x="3054" y="1538"/>
                  <a:pt x="3222" y="1352"/>
                  <a:pt x="3430" y="1217"/>
                </a:cubicBezTo>
                <a:cubicBezTo>
                  <a:pt x="3567" y="1145"/>
                  <a:pt x="3738" y="1070"/>
                  <a:pt x="3905" y="1070"/>
                </a:cubicBezTo>
                <a:close/>
                <a:moveTo>
                  <a:pt x="6560" y="3931"/>
                </a:moveTo>
                <a:cubicBezTo>
                  <a:pt x="6728" y="3931"/>
                  <a:pt x="6882" y="4044"/>
                  <a:pt x="6900" y="4216"/>
                </a:cubicBezTo>
                <a:cubicBezTo>
                  <a:pt x="6918" y="4406"/>
                  <a:pt x="6823" y="4609"/>
                  <a:pt x="6710" y="4763"/>
                </a:cubicBezTo>
                <a:cubicBezTo>
                  <a:pt x="6432" y="5117"/>
                  <a:pt x="5964" y="5342"/>
                  <a:pt x="5538" y="5439"/>
                </a:cubicBezTo>
                <a:lnTo>
                  <a:pt x="5538" y="5439"/>
                </a:lnTo>
                <a:cubicBezTo>
                  <a:pt x="5553" y="5221"/>
                  <a:pt x="5598" y="5005"/>
                  <a:pt x="5674" y="4799"/>
                </a:cubicBezTo>
                <a:cubicBezTo>
                  <a:pt x="5751" y="4573"/>
                  <a:pt x="5864" y="4347"/>
                  <a:pt x="6031" y="4198"/>
                </a:cubicBezTo>
                <a:cubicBezTo>
                  <a:pt x="6162" y="4067"/>
                  <a:pt x="6370" y="3931"/>
                  <a:pt x="6560" y="3931"/>
                </a:cubicBezTo>
                <a:close/>
                <a:moveTo>
                  <a:pt x="8983" y="6480"/>
                </a:moveTo>
                <a:cubicBezTo>
                  <a:pt x="9076" y="6480"/>
                  <a:pt x="9165" y="6511"/>
                  <a:pt x="9234" y="6591"/>
                </a:cubicBezTo>
                <a:cubicBezTo>
                  <a:pt x="9406" y="6758"/>
                  <a:pt x="9388" y="7043"/>
                  <a:pt x="9275" y="7233"/>
                </a:cubicBezTo>
                <a:cubicBezTo>
                  <a:pt x="9103" y="7478"/>
                  <a:pt x="8840" y="7627"/>
                  <a:pt x="8555" y="7740"/>
                </a:cubicBezTo>
                <a:cubicBezTo>
                  <a:pt x="8438" y="7780"/>
                  <a:pt x="8316" y="7809"/>
                  <a:pt x="8192" y="7827"/>
                </a:cubicBezTo>
                <a:lnTo>
                  <a:pt x="8192" y="7827"/>
                </a:lnTo>
                <a:cubicBezTo>
                  <a:pt x="8177" y="7717"/>
                  <a:pt x="8173" y="7606"/>
                  <a:pt x="8180" y="7496"/>
                </a:cubicBezTo>
                <a:cubicBezTo>
                  <a:pt x="8198" y="7079"/>
                  <a:pt x="8406" y="6686"/>
                  <a:pt x="8804" y="6514"/>
                </a:cubicBezTo>
                <a:cubicBezTo>
                  <a:pt x="8863" y="6493"/>
                  <a:pt x="8924" y="6480"/>
                  <a:pt x="8983" y="6480"/>
                </a:cubicBezTo>
                <a:close/>
                <a:moveTo>
                  <a:pt x="175" y="1"/>
                </a:moveTo>
                <a:cubicBezTo>
                  <a:pt x="108" y="1"/>
                  <a:pt x="45" y="40"/>
                  <a:pt x="37" y="126"/>
                </a:cubicBezTo>
                <a:cubicBezTo>
                  <a:pt x="1" y="728"/>
                  <a:pt x="168" y="1330"/>
                  <a:pt x="526" y="1823"/>
                </a:cubicBezTo>
                <a:cubicBezTo>
                  <a:pt x="865" y="2311"/>
                  <a:pt x="1376" y="2651"/>
                  <a:pt x="1960" y="2782"/>
                </a:cubicBezTo>
                <a:cubicBezTo>
                  <a:pt x="2059" y="2805"/>
                  <a:pt x="2161" y="2822"/>
                  <a:pt x="2263" y="2832"/>
                </a:cubicBezTo>
                <a:lnTo>
                  <a:pt x="2263" y="2832"/>
                </a:lnTo>
                <a:cubicBezTo>
                  <a:pt x="2176" y="3789"/>
                  <a:pt x="2547" y="4786"/>
                  <a:pt x="3376" y="5329"/>
                </a:cubicBezTo>
                <a:cubicBezTo>
                  <a:pt x="3837" y="5639"/>
                  <a:pt x="4397" y="5798"/>
                  <a:pt x="4957" y="5798"/>
                </a:cubicBezTo>
                <a:cubicBezTo>
                  <a:pt x="5054" y="5798"/>
                  <a:pt x="5151" y="5793"/>
                  <a:pt x="5247" y="5784"/>
                </a:cubicBezTo>
                <a:lnTo>
                  <a:pt x="5247" y="5784"/>
                </a:lnTo>
                <a:cubicBezTo>
                  <a:pt x="5284" y="6292"/>
                  <a:pt x="5454" y="6779"/>
                  <a:pt x="5769" y="7193"/>
                </a:cubicBezTo>
                <a:cubicBezTo>
                  <a:pt x="6254" y="7807"/>
                  <a:pt x="7035" y="8152"/>
                  <a:pt x="7816" y="8152"/>
                </a:cubicBezTo>
                <a:cubicBezTo>
                  <a:pt x="7864" y="8152"/>
                  <a:pt x="7911" y="8151"/>
                  <a:pt x="7958" y="8148"/>
                </a:cubicBezTo>
                <a:lnTo>
                  <a:pt x="7958" y="8148"/>
                </a:lnTo>
                <a:cubicBezTo>
                  <a:pt x="7963" y="8163"/>
                  <a:pt x="7967" y="8178"/>
                  <a:pt x="7972" y="8192"/>
                </a:cubicBezTo>
                <a:cubicBezTo>
                  <a:pt x="8126" y="8681"/>
                  <a:pt x="8442" y="9115"/>
                  <a:pt x="8876" y="9400"/>
                </a:cubicBezTo>
                <a:cubicBezTo>
                  <a:pt x="9085" y="9531"/>
                  <a:pt x="9311" y="9626"/>
                  <a:pt x="9555" y="9663"/>
                </a:cubicBezTo>
                <a:cubicBezTo>
                  <a:pt x="9566" y="9665"/>
                  <a:pt x="9576" y="9666"/>
                  <a:pt x="9586" y="9666"/>
                </a:cubicBezTo>
                <a:cubicBezTo>
                  <a:pt x="9748" y="9666"/>
                  <a:pt x="9771" y="9399"/>
                  <a:pt x="9596" y="9382"/>
                </a:cubicBezTo>
                <a:cubicBezTo>
                  <a:pt x="8954" y="9266"/>
                  <a:pt x="8444" y="8733"/>
                  <a:pt x="8255" y="8115"/>
                </a:cubicBezTo>
                <a:lnTo>
                  <a:pt x="8255" y="8115"/>
                </a:lnTo>
                <a:cubicBezTo>
                  <a:pt x="8475" y="8077"/>
                  <a:pt x="8691" y="8010"/>
                  <a:pt x="8895" y="7912"/>
                </a:cubicBezTo>
                <a:cubicBezTo>
                  <a:pt x="9198" y="7758"/>
                  <a:pt x="9519" y="7514"/>
                  <a:pt x="9614" y="7174"/>
                </a:cubicBezTo>
                <a:cubicBezTo>
                  <a:pt x="9709" y="6871"/>
                  <a:pt x="9632" y="6532"/>
                  <a:pt x="9406" y="6329"/>
                </a:cubicBezTo>
                <a:cubicBezTo>
                  <a:pt x="9280" y="6230"/>
                  <a:pt x="9142" y="6189"/>
                  <a:pt x="9002" y="6189"/>
                </a:cubicBezTo>
                <a:cubicBezTo>
                  <a:pt x="8660" y="6189"/>
                  <a:pt x="8312" y="6437"/>
                  <a:pt x="8126" y="6704"/>
                </a:cubicBezTo>
                <a:cubicBezTo>
                  <a:pt x="7906" y="7038"/>
                  <a:pt x="7845" y="7461"/>
                  <a:pt x="7896" y="7852"/>
                </a:cubicBezTo>
                <a:lnTo>
                  <a:pt x="7896" y="7852"/>
                </a:lnTo>
                <a:cubicBezTo>
                  <a:pt x="7878" y="7853"/>
                  <a:pt x="7859" y="7853"/>
                  <a:pt x="7841" y="7853"/>
                </a:cubicBezTo>
                <a:cubicBezTo>
                  <a:pt x="7814" y="7854"/>
                  <a:pt x="7787" y="7854"/>
                  <a:pt x="7761" y="7854"/>
                </a:cubicBezTo>
                <a:cubicBezTo>
                  <a:pt x="7297" y="7854"/>
                  <a:pt x="6819" y="7706"/>
                  <a:pt x="6447" y="7437"/>
                </a:cubicBezTo>
                <a:cubicBezTo>
                  <a:pt x="5886" y="7043"/>
                  <a:pt x="5575" y="6400"/>
                  <a:pt x="5537" y="5740"/>
                </a:cubicBezTo>
                <a:lnTo>
                  <a:pt x="5537" y="5740"/>
                </a:lnTo>
                <a:cubicBezTo>
                  <a:pt x="5895" y="5667"/>
                  <a:pt x="6240" y="5525"/>
                  <a:pt x="6542" y="5311"/>
                </a:cubicBezTo>
                <a:cubicBezTo>
                  <a:pt x="6768" y="5157"/>
                  <a:pt x="6954" y="4949"/>
                  <a:pt x="7085" y="4704"/>
                </a:cubicBezTo>
                <a:cubicBezTo>
                  <a:pt x="7180" y="4496"/>
                  <a:pt x="7239" y="4216"/>
                  <a:pt x="7126" y="3990"/>
                </a:cubicBezTo>
                <a:cubicBezTo>
                  <a:pt x="7025" y="3772"/>
                  <a:pt x="6821" y="3644"/>
                  <a:pt x="6576" y="3644"/>
                </a:cubicBezTo>
                <a:cubicBezTo>
                  <a:pt x="6546" y="3644"/>
                  <a:pt x="6515" y="3646"/>
                  <a:pt x="6483" y="3650"/>
                </a:cubicBezTo>
                <a:cubicBezTo>
                  <a:pt x="6221" y="3669"/>
                  <a:pt x="5977" y="3840"/>
                  <a:pt x="5787" y="4026"/>
                </a:cubicBezTo>
                <a:cubicBezTo>
                  <a:pt x="5597" y="4216"/>
                  <a:pt x="5466" y="4460"/>
                  <a:pt x="5389" y="4723"/>
                </a:cubicBezTo>
                <a:cubicBezTo>
                  <a:pt x="5307" y="4964"/>
                  <a:pt x="5251" y="5231"/>
                  <a:pt x="5241" y="5491"/>
                </a:cubicBezTo>
                <a:lnTo>
                  <a:pt x="5241" y="5491"/>
                </a:lnTo>
                <a:cubicBezTo>
                  <a:pt x="5147" y="5502"/>
                  <a:pt x="5053" y="5507"/>
                  <a:pt x="4959" y="5507"/>
                </a:cubicBezTo>
                <a:cubicBezTo>
                  <a:pt x="4662" y="5507"/>
                  <a:pt x="4366" y="5456"/>
                  <a:pt x="4090" y="5365"/>
                </a:cubicBezTo>
                <a:cubicBezTo>
                  <a:pt x="3620" y="5198"/>
                  <a:pt x="3222" y="4913"/>
                  <a:pt x="2941" y="4496"/>
                </a:cubicBezTo>
                <a:cubicBezTo>
                  <a:pt x="2674" y="4103"/>
                  <a:pt x="2543" y="3614"/>
                  <a:pt x="2543" y="3121"/>
                </a:cubicBezTo>
                <a:cubicBezTo>
                  <a:pt x="2540" y="3030"/>
                  <a:pt x="2542" y="2938"/>
                  <a:pt x="2549" y="2846"/>
                </a:cubicBezTo>
                <a:lnTo>
                  <a:pt x="2549" y="2846"/>
                </a:lnTo>
                <a:cubicBezTo>
                  <a:pt x="2936" y="2844"/>
                  <a:pt x="3321" y="2758"/>
                  <a:pt x="3656" y="2596"/>
                </a:cubicBezTo>
                <a:cubicBezTo>
                  <a:pt x="3918" y="2461"/>
                  <a:pt x="4145" y="2311"/>
                  <a:pt x="4335" y="2085"/>
                </a:cubicBezTo>
                <a:cubicBezTo>
                  <a:pt x="4507" y="1895"/>
                  <a:pt x="4620" y="1633"/>
                  <a:pt x="4597" y="1352"/>
                </a:cubicBezTo>
                <a:cubicBezTo>
                  <a:pt x="4561" y="1085"/>
                  <a:pt x="4353" y="859"/>
                  <a:pt x="4090" y="805"/>
                </a:cubicBezTo>
                <a:cubicBezTo>
                  <a:pt x="4021" y="786"/>
                  <a:pt x="3951" y="778"/>
                  <a:pt x="3883" y="778"/>
                </a:cubicBezTo>
                <a:cubicBezTo>
                  <a:pt x="3671" y="778"/>
                  <a:pt x="3465" y="860"/>
                  <a:pt x="3281" y="972"/>
                </a:cubicBezTo>
                <a:cubicBezTo>
                  <a:pt x="2810" y="1257"/>
                  <a:pt x="2489" y="1805"/>
                  <a:pt x="2358" y="2311"/>
                </a:cubicBezTo>
                <a:cubicBezTo>
                  <a:pt x="2337" y="2388"/>
                  <a:pt x="2319" y="2465"/>
                  <a:pt x="2304" y="2543"/>
                </a:cubicBezTo>
                <a:lnTo>
                  <a:pt x="2304" y="2543"/>
                </a:lnTo>
                <a:cubicBezTo>
                  <a:pt x="1929" y="2501"/>
                  <a:pt x="1558" y="2371"/>
                  <a:pt x="1245" y="2144"/>
                </a:cubicBezTo>
                <a:cubicBezTo>
                  <a:pt x="829" y="1841"/>
                  <a:pt x="526" y="1389"/>
                  <a:pt x="394" y="900"/>
                </a:cubicBezTo>
                <a:cubicBezTo>
                  <a:pt x="340" y="651"/>
                  <a:pt x="299" y="407"/>
                  <a:pt x="340" y="163"/>
                </a:cubicBezTo>
                <a:cubicBezTo>
                  <a:pt x="340" y="59"/>
                  <a:pt x="255" y="1"/>
                  <a:pt x="17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0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 sz="2800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6" r:id="rId16"/>
    <p:sldLayoutId id="2147483678" r:id="rId17"/>
    <p:sldLayoutId id="2147483679" r:id="rId18"/>
    <p:sldLayoutId id="2147483680" r:id="rId19"/>
    <p:sldLayoutId id="2147483684" r:id="rId20"/>
    <p:sldLayoutId id="2147483685" r:id="rId21"/>
    <p:sldLayoutId id="2147483687" r:id="rId22"/>
    <p:sldLayoutId id="2147483688" r:id="rId23"/>
    <p:sldLayoutId id="2147483689" r:id="rId24"/>
    <p:sldLayoutId id="2147483690" r:id="rId25"/>
    <p:sldLayoutId id="2147483691" r:id="rId2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8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4.jpe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7.jpeg"/><Relationship Id="rId5" Type="http://schemas.openxmlformats.org/officeDocument/2006/relationships/image" Target="../media/image36.jpg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Relationship Id="rId6" Type="http://schemas.microsoft.com/office/2007/relationships/hdphoto" Target="../media/hdphoto1.wdp"/><Relationship Id="rId5" Type="http://schemas.openxmlformats.org/officeDocument/2006/relationships/image" Target="../media/image38.png"/><Relationship Id="rId4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9.xml"/><Relationship Id="rId4" Type="http://schemas.openxmlformats.org/officeDocument/2006/relationships/slide" Target="slide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0.xml"/><Relationship Id="rId4" Type="http://schemas.openxmlformats.org/officeDocument/2006/relationships/image" Target="../media/image4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1.xml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.xml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2.xml"/><Relationship Id="rId4" Type="http://schemas.openxmlformats.org/officeDocument/2006/relationships/audio" Target="../media/audio4.wav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45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.png"/><Relationship Id="rId18" Type="http://schemas.openxmlformats.org/officeDocument/2006/relationships/image" Target="../media/image14.png"/><Relationship Id="rId26" Type="http://schemas.openxmlformats.org/officeDocument/2006/relationships/image" Target="../media/image22.png"/><Relationship Id="rId3" Type="http://schemas.openxmlformats.org/officeDocument/2006/relationships/audio" Target="../media/audio1.wav"/><Relationship Id="rId21" Type="http://schemas.openxmlformats.org/officeDocument/2006/relationships/image" Target="../media/image17.png"/><Relationship Id="rId7" Type="http://schemas.openxmlformats.org/officeDocument/2006/relationships/image" Target="../media/image6.svg"/><Relationship Id="rId12" Type="http://schemas.openxmlformats.org/officeDocument/2006/relationships/image" Target="../media/image8.png"/><Relationship Id="rId17" Type="http://schemas.openxmlformats.org/officeDocument/2006/relationships/image" Target="../media/image13.png"/><Relationship Id="rId25" Type="http://schemas.openxmlformats.org/officeDocument/2006/relationships/image" Target="../media/image21.png"/><Relationship Id="rId33" Type="http://schemas.openxmlformats.org/officeDocument/2006/relationships/image" Target="../media/image29.png"/><Relationship Id="rId2" Type="http://schemas.openxmlformats.org/officeDocument/2006/relationships/slideLayout" Target="../slideLayouts/slideLayout20.xml"/><Relationship Id="rId16" Type="http://schemas.openxmlformats.org/officeDocument/2006/relationships/image" Target="../media/image12.png"/><Relationship Id="rId20" Type="http://schemas.openxmlformats.org/officeDocument/2006/relationships/image" Target="../media/image16.png"/><Relationship Id="rId29" Type="http://schemas.openxmlformats.org/officeDocument/2006/relationships/image" Target="../media/image25.png"/><Relationship Id="rId1" Type="http://schemas.openxmlformats.org/officeDocument/2006/relationships/tags" Target="../tags/tag3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24" Type="http://schemas.openxmlformats.org/officeDocument/2006/relationships/image" Target="../media/image20.png"/><Relationship Id="rId32" Type="http://schemas.openxmlformats.org/officeDocument/2006/relationships/image" Target="../media/image28.png"/><Relationship Id="rId5" Type="http://schemas.openxmlformats.org/officeDocument/2006/relationships/image" Target="../media/image4.png"/><Relationship Id="rId15" Type="http://schemas.openxmlformats.org/officeDocument/2006/relationships/image" Target="../media/image11.png"/><Relationship Id="rId23" Type="http://schemas.openxmlformats.org/officeDocument/2006/relationships/image" Target="../media/image19.png"/><Relationship Id="rId28" Type="http://schemas.openxmlformats.org/officeDocument/2006/relationships/image" Target="../media/image24.png"/><Relationship Id="rId10" Type="http://schemas.openxmlformats.org/officeDocument/2006/relationships/image" Target="../media/image7.png"/><Relationship Id="rId19" Type="http://schemas.openxmlformats.org/officeDocument/2006/relationships/image" Target="../media/image15.png"/><Relationship Id="rId31" Type="http://schemas.openxmlformats.org/officeDocument/2006/relationships/image" Target="../media/image27.png"/><Relationship Id="rId4" Type="http://schemas.openxmlformats.org/officeDocument/2006/relationships/audio" Target="../media/audio2.wav"/><Relationship Id="rId9" Type="http://schemas.openxmlformats.org/officeDocument/2006/relationships/image" Target="../media/image8.svg"/><Relationship Id="rId14" Type="http://schemas.openxmlformats.org/officeDocument/2006/relationships/image" Target="../media/image10.png"/><Relationship Id="rId22" Type="http://schemas.openxmlformats.org/officeDocument/2006/relationships/image" Target="../media/image18.png"/><Relationship Id="rId27" Type="http://schemas.openxmlformats.org/officeDocument/2006/relationships/image" Target="../media/image23.png"/><Relationship Id="rId30" Type="http://schemas.openxmlformats.org/officeDocument/2006/relationships/image" Target="../media/image26.png"/><Relationship Id="rId8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.png"/><Relationship Id="rId18" Type="http://schemas.openxmlformats.org/officeDocument/2006/relationships/image" Target="../media/image13.png"/><Relationship Id="rId26" Type="http://schemas.openxmlformats.org/officeDocument/2006/relationships/image" Target="../media/image21.png"/><Relationship Id="rId3" Type="http://schemas.openxmlformats.org/officeDocument/2006/relationships/notesSlide" Target="../notesSlides/notesSlide3.xml"/><Relationship Id="rId21" Type="http://schemas.openxmlformats.org/officeDocument/2006/relationships/image" Target="../media/image16.png"/><Relationship Id="rId34" Type="http://schemas.openxmlformats.org/officeDocument/2006/relationships/image" Target="../media/image29.png"/><Relationship Id="rId7" Type="http://schemas.openxmlformats.org/officeDocument/2006/relationships/image" Target="../media/image5.png"/><Relationship Id="rId12" Type="http://schemas.openxmlformats.org/officeDocument/2006/relationships/image" Target="../media/image10.svg"/><Relationship Id="rId17" Type="http://schemas.openxmlformats.org/officeDocument/2006/relationships/image" Target="../media/image12.png"/><Relationship Id="rId25" Type="http://schemas.openxmlformats.org/officeDocument/2006/relationships/image" Target="../media/image20.png"/><Relationship Id="rId33" Type="http://schemas.openxmlformats.org/officeDocument/2006/relationships/image" Target="../media/image28.png"/><Relationship Id="rId2" Type="http://schemas.openxmlformats.org/officeDocument/2006/relationships/slideLayout" Target="../slideLayouts/slideLayout20.xml"/><Relationship Id="rId16" Type="http://schemas.openxmlformats.org/officeDocument/2006/relationships/image" Target="../media/image11.png"/><Relationship Id="rId20" Type="http://schemas.openxmlformats.org/officeDocument/2006/relationships/image" Target="../media/image15.png"/><Relationship Id="rId29" Type="http://schemas.openxmlformats.org/officeDocument/2006/relationships/image" Target="../media/image24.png"/><Relationship Id="rId1" Type="http://schemas.openxmlformats.org/officeDocument/2006/relationships/tags" Target="../tags/tag4.xm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24" Type="http://schemas.openxmlformats.org/officeDocument/2006/relationships/image" Target="../media/image19.png"/><Relationship Id="rId32" Type="http://schemas.openxmlformats.org/officeDocument/2006/relationships/image" Target="../media/image27.png"/><Relationship Id="rId5" Type="http://schemas.openxmlformats.org/officeDocument/2006/relationships/audio" Target="../media/audio2.wav"/><Relationship Id="rId15" Type="http://schemas.openxmlformats.org/officeDocument/2006/relationships/image" Target="../media/image10.png"/><Relationship Id="rId23" Type="http://schemas.openxmlformats.org/officeDocument/2006/relationships/image" Target="../media/image18.png"/><Relationship Id="rId28" Type="http://schemas.openxmlformats.org/officeDocument/2006/relationships/image" Target="../media/image23.png"/><Relationship Id="rId10" Type="http://schemas.openxmlformats.org/officeDocument/2006/relationships/image" Target="../media/image8.svg"/><Relationship Id="rId19" Type="http://schemas.openxmlformats.org/officeDocument/2006/relationships/image" Target="../media/image14.png"/><Relationship Id="rId31" Type="http://schemas.openxmlformats.org/officeDocument/2006/relationships/image" Target="../media/image26.png"/><Relationship Id="rId4" Type="http://schemas.openxmlformats.org/officeDocument/2006/relationships/audio" Target="../media/audio1.wav"/><Relationship Id="rId9" Type="http://schemas.openxmlformats.org/officeDocument/2006/relationships/image" Target="../media/image6.png"/><Relationship Id="rId14" Type="http://schemas.openxmlformats.org/officeDocument/2006/relationships/image" Target="../media/image9.png"/><Relationship Id="rId22" Type="http://schemas.openxmlformats.org/officeDocument/2006/relationships/image" Target="../media/image17.png"/><Relationship Id="rId27" Type="http://schemas.openxmlformats.org/officeDocument/2006/relationships/image" Target="../media/image22.png"/><Relationship Id="rId30" Type="http://schemas.openxmlformats.org/officeDocument/2006/relationships/image" Target="../media/image25.png"/><Relationship Id="rId8" Type="http://schemas.openxmlformats.org/officeDocument/2006/relationships/image" Target="../media/image6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slide" Target="slide26.xml"/><Relationship Id="rId4" Type="http://schemas.openxmlformats.org/officeDocument/2006/relationships/image" Target="../media/image30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0" name="Google Shape;3520;p37"/>
          <p:cNvSpPr txBox="1">
            <a:spLocks noGrp="1"/>
          </p:cNvSpPr>
          <p:nvPr>
            <p:ph type="ctrTitle"/>
          </p:nvPr>
        </p:nvSpPr>
        <p:spPr>
          <a:xfrm>
            <a:off x="720000" y="2450438"/>
            <a:ext cx="7704000" cy="7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+mj-lt"/>
              </a:rPr>
              <a:t>BÀI 4: BIỂU DIỄN LỰC</a:t>
            </a:r>
            <a:endParaRPr dirty="0">
              <a:latin typeface="+mj-lt"/>
            </a:endParaRPr>
          </a:p>
        </p:txBody>
      </p:sp>
      <p:grpSp>
        <p:nvGrpSpPr>
          <p:cNvPr id="4" name="Google Shape;4353;p71">
            <a:extLst>
              <a:ext uri="{FF2B5EF4-FFF2-40B4-BE49-F238E27FC236}">
                <a16:creationId xmlns:a16="http://schemas.microsoft.com/office/drawing/2014/main" id="{60B4E844-214C-488E-9074-318E8DE06499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 rot="5400000">
            <a:off x="-2716569" y="2177421"/>
            <a:ext cx="4184895" cy="559964"/>
            <a:chOff x="1541450" y="3498875"/>
            <a:chExt cx="7162425" cy="754200"/>
          </a:xfrm>
        </p:grpSpPr>
        <p:grpSp>
          <p:nvGrpSpPr>
            <p:cNvPr id="5" name="Google Shape;4354;p71">
              <a:extLst>
                <a:ext uri="{FF2B5EF4-FFF2-40B4-BE49-F238E27FC236}">
                  <a16:creationId xmlns:a16="http://schemas.microsoft.com/office/drawing/2014/main" id="{2F8B479E-5ADC-4891-AC8E-4027E6B4DE05}"/>
                </a:ext>
              </a:extLst>
            </p:cNvPr>
            <p:cNvGrpSpPr/>
            <p:nvPr/>
          </p:nvGrpSpPr>
          <p:grpSpPr>
            <a:xfrm>
              <a:off x="1541450" y="3498875"/>
              <a:ext cx="3976875" cy="754200"/>
              <a:chOff x="2052655" y="3498875"/>
              <a:chExt cx="3976875" cy="754200"/>
            </a:xfrm>
          </p:grpSpPr>
          <p:sp>
            <p:nvSpPr>
              <p:cNvPr id="15" name="Google Shape;4355;p71">
                <a:extLst>
                  <a:ext uri="{FF2B5EF4-FFF2-40B4-BE49-F238E27FC236}">
                    <a16:creationId xmlns:a16="http://schemas.microsoft.com/office/drawing/2014/main" id="{09431CA7-DA0D-4D9D-9F6D-DC772CFBB677}"/>
                  </a:ext>
                </a:extLst>
              </p:cNvPr>
              <p:cNvSpPr/>
              <p:nvPr/>
            </p:nvSpPr>
            <p:spPr>
              <a:xfrm>
                <a:off x="3114480" y="3498875"/>
                <a:ext cx="791400" cy="754200"/>
              </a:xfrm>
              <a:prstGeom prst="roundRect">
                <a:avLst>
                  <a:gd name="adj" fmla="val 16667"/>
                </a:avLst>
              </a:prstGeom>
              <a:solidFill>
                <a:srgbClr val="0E5366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4356;p71">
                <a:extLst>
                  <a:ext uri="{FF2B5EF4-FFF2-40B4-BE49-F238E27FC236}">
                    <a16:creationId xmlns:a16="http://schemas.microsoft.com/office/drawing/2014/main" id="{EB229F6C-079F-490F-A9BB-E01C4B2AA665}"/>
                  </a:ext>
                </a:extLst>
              </p:cNvPr>
              <p:cNvSpPr/>
              <p:nvPr/>
            </p:nvSpPr>
            <p:spPr>
              <a:xfrm>
                <a:off x="4176300" y="3498875"/>
                <a:ext cx="791400" cy="754200"/>
              </a:xfrm>
              <a:prstGeom prst="roundRect">
                <a:avLst>
                  <a:gd name="adj" fmla="val 16667"/>
                </a:avLst>
              </a:prstGeom>
              <a:solidFill>
                <a:srgbClr val="FEAC58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4357;p71">
                <a:extLst>
                  <a:ext uri="{FF2B5EF4-FFF2-40B4-BE49-F238E27FC236}">
                    <a16:creationId xmlns:a16="http://schemas.microsoft.com/office/drawing/2014/main" id="{9484233A-34B1-49FA-9417-C10769B5F5C8}"/>
                  </a:ext>
                </a:extLst>
              </p:cNvPr>
              <p:cNvSpPr/>
              <p:nvPr/>
            </p:nvSpPr>
            <p:spPr>
              <a:xfrm>
                <a:off x="5238120" y="3498875"/>
                <a:ext cx="791400" cy="754200"/>
              </a:xfrm>
              <a:prstGeom prst="roundRect">
                <a:avLst>
                  <a:gd name="adj" fmla="val 16667"/>
                </a:avLst>
              </a:prstGeom>
              <a:solidFill>
                <a:srgbClr val="FE8488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4358;p71">
                <a:extLst>
                  <a:ext uri="{FF2B5EF4-FFF2-40B4-BE49-F238E27FC236}">
                    <a16:creationId xmlns:a16="http://schemas.microsoft.com/office/drawing/2014/main" id="{0D5B8E9E-916F-4553-BCB2-FC3086C37941}"/>
                  </a:ext>
                </a:extLst>
              </p:cNvPr>
              <p:cNvSpPr/>
              <p:nvPr/>
            </p:nvSpPr>
            <p:spPr>
              <a:xfrm>
                <a:off x="2052655" y="3498875"/>
                <a:ext cx="791400" cy="754200"/>
              </a:xfrm>
              <a:prstGeom prst="roundRect">
                <a:avLst>
                  <a:gd name="adj" fmla="val 16667"/>
                </a:avLst>
              </a:prstGeom>
              <a:solidFill>
                <a:srgbClr val="FADB73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4359;p71">
                <a:extLst>
                  <a:ext uri="{FF2B5EF4-FFF2-40B4-BE49-F238E27FC236}">
                    <a16:creationId xmlns:a16="http://schemas.microsoft.com/office/drawing/2014/main" id="{4209E327-0482-4D16-B7F0-919513E272B2}"/>
                  </a:ext>
                </a:extLst>
              </p:cNvPr>
              <p:cNvSpPr txBox="1"/>
              <p:nvPr/>
            </p:nvSpPr>
            <p:spPr>
              <a:xfrm>
                <a:off x="3114480" y="3655925"/>
                <a:ext cx="791400" cy="440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000">
                    <a:solidFill>
                      <a:srgbClr val="FFFFFF"/>
                    </a:solidFill>
                  </a:rPr>
                  <a:t>#0e5366</a:t>
                </a:r>
                <a:endParaRPr sz="1000">
                  <a:solidFill>
                    <a:srgbClr val="FFFFFF"/>
                  </a:solidFill>
                </a:endParaRPr>
              </a:p>
            </p:txBody>
          </p:sp>
          <p:sp>
            <p:nvSpPr>
              <p:cNvPr id="20" name="Google Shape;4360;p71">
                <a:extLst>
                  <a:ext uri="{FF2B5EF4-FFF2-40B4-BE49-F238E27FC236}">
                    <a16:creationId xmlns:a16="http://schemas.microsoft.com/office/drawing/2014/main" id="{FABB0D0D-B91A-44EE-9369-68F7F5D719B0}"/>
                  </a:ext>
                </a:extLst>
              </p:cNvPr>
              <p:cNvSpPr txBox="1"/>
              <p:nvPr/>
            </p:nvSpPr>
            <p:spPr>
              <a:xfrm>
                <a:off x="4176305" y="3655925"/>
                <a:ext cx="791400" cy="440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000">
                    <a:solidFill>
                      <a:srgbClr val="FFFFFF"/>
                    </a:solidFill>
                  </a:rPr>
                  <a:t>#feac58</a:t>
                </a:r>
                <a:endParaRPr sz="1000">
                  <a:solidFill>
                    <a:srgbClr val="FFFFFF"/>
                  </a:solidFill>
                </a:endParaRPr>
              </a:p>
            </p:txBody>
          </p:sp>
          <p:sp>
            <p:nvSpPr>
              <p:cNvPr id="21" name="Google Shape;4361;p71">
                <a:extLst>
                  <a:ext uri="{FF2B5EF4-FFF2-40B4-BE49-F238E27FC236}">
                    <a16:creationId xmlns:a16="http://schemas.microsoft.com/office/drawing/2014/main" id="{3683D862-32ED-4B15-B48C-ED1A889C4787}"/>
                  </a:ext>
                </a:extLst>
              </p:cNvPr>
              <p:cNvSpPr txBox="1"/>
              <p:nvPr/>
            </p:nvSpPr>
            <p:spPr>
              <a:xfrm>
                <a:off x="5238130" y="3655925"/>
                <a:ext cx="791400" cy="440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000">
                    <a:solidFill>
                      <a:srgbClr val="FFFFFF"/>
                    </a:solidFill>
                  </a:rPr>
                  <a:t>#fe8488</a:t>
                </a:r>
                <a:endParaRPr sz="1000">
                  <a:solidFill>
                    <a:srgbClr val="FFFFFF"/>
                  </a:solidFill>
                </a:endParaRPr>
              </a:p>
            </p:txBody>
          </p:sp>
          <p:sp>
            <p:nvSpPr>
              <p:cNvPr id="22" name="Google Shape;4362;p71">
                <a:extLst>
                  <a:ext uri="{FF2B5EF4-FFF2-40B4-BE49-F238E27FC236}">
                    <a16:creationId xmlns:a16="http://schemas.microsoft.com/office/drawing/2014/main" id="{B8191599-BD05-4E6F-9B94-9A46526677B0}"/>
                  </a:ext>
                </a:extLst>
              </p:cNvPr>
              <p:cNvSpPr txBox="1"/>
              <p:nvPr/>
            </p:nvSpPr>
            <p:spPr>
              <a:xfrm>
                <a:off x="2052655" y="3655925"/>
                <a:ext cx="791400" cy="440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000">
                    <a:solidFill>
                      <a:srgbClr val="FFFFFF"/>
                    </a:solidFill>
                  </a:rPr>
                  <a:t>#fadb73</a:t>
                </a:r>
                <a:endParaRPr sz="10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6" name="Google Shape;4363;p71">
              <a:extLst>
                <a:ext uri="{FF2B5EF4-FFF2-40B4-BE49-F238E27FC236}">
                  <a16:creationId xmlns:a16="http://schemas.microsoft.com/office/drawing/2014/main" id="{E44FCFA8-D306-46B4-ADD1-BBEB91B4D8D0}"/>
                </a:ext>
              </a:extLst>
            </p:cNvPr>
            <p:cNvGrpSpPr/>
            <p:nvPr/>
          </p:nvGrpSpPr>
          <p:grpSpPr>
            <a:xfrm>
              <a:off x="5788764" y="3498875"/>
              <a:ext cx="791411" cy="754200"/>
              <a:chOff x="5238120" y="3498875"/>
              <a:chExt cx="791411" cy="754200"/>
            </a:xfrm>
          </p:grpSpPr>
          <p:sp>
            <p:nvSpPr>
              <p:cNvPr id="13" name="Google Shape;4364;p71">
                <a:extLst>
                  <a:ext uri="{FF2B5EF4-FFF2-40B4-BE49-F238E27FC236}">
                    <a16:creationId xmlns:a16="http://schemas.microsoft.com/office/drawing/2014/main" id="{341DD98D-2B6D-4097-A3F2-631FB0491A84}"/>
                  </a:ext>
                </a:extLst>
              </p:cNvPr>
              <p:cNvSpPr/>
              <p:nvPr/>
            </p:nvSpPr>
            <p:spPr>
              <a:xfrm>
                <a:off x="5238120" y="3498875"/>
                <a:ext cx="791400" cy="754200"/>
              </a:xfrm>
              <a:prstGeom prst="roundRect">
                <a:avLst>
                  <a:gd name="adj" fmla="val 16667"/>
                </a:avLst>
              </a:prstGeom>
              <a:solidFill>
                <a:srgbClr val="FFBCB5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4365;p71">
                <a:extLst>
                  <a:ext uri="{FF2B5EF4-FFF2-40B4-BE49-F238E27FC236}">
                    <a16:creationId xmlns:a16="http://schemas.microsoft.com/office/drawing/2014/main" id="{E6375266-C26E-4B7A-921A-CAC059BF8D4D}"/>
                  </a:ext>
                </a:extLst>
              </p:cNvPr>
              <p:cNvSpPr txBox="1"/>
              <p:nvPr/>
            </p:nvSpPr>
            <p:spPr>
              <a:xfrm>
                <a:off x="5238130" y="3655925"/>
                <a:ext cx="791400" cy="440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000">
                    <a:solidFill>
                      <a:srgbClr val="FFFFFF"/>
                    </a:solidFill>
                  </a:rPr>
                  <a:t>#ffbcb5</a:t>
                </a:r>
                <a:endParaRPr sz="10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7" name="Google Shape;4366;p71">
              <a:extLst>
                <a:ext uri="{FF2B5EF4-FFF2-40B4-BE49-F238E27FC236}">
                  <a16:creationId xmlns:a16="http://schemas.microsoft.com/office/drawing/2014/main" id="{A2DBFC59-FAC8-44F0-B48A-6F6BE17F0C36}"/>
                </a:ext>
              </a:extLst>
            </p:cNvPr>
            <p:cNvGrpSpPr/>
            <p:nvPr/>
          </p:nvGrpSpPr>
          <p:grpSpPr>
            <a:xfrm>
              <a:off x="6850614" y="3498875"/>
              <a:ext cx="791411" cy="754200"/>
              <a:chOff x="5238120" y="3498875"/>
              <a:chExt cx="791411" cy="754200"/>
            </a:xfrm>
          </p:grpSpPr>
          <p:sp>
            <p:nvSpPr>
              <p:cNvPr id="11" name="Google Shape;4367;p71">
                <a:extLst>
                  <a:ext uri="{FF2B5EF4-FFF2-40B4-BE49-F238E27FC236}">
                    <a16:creationId xmlns:a16="http://schemas.microsoft.com/office/drawing/2014/main" id="{6D2FADD1-CEC5-4C78-BD2B-F3C4D46D8EAF}"/>
                  </a:ext>
                </a:extLst>
              </p:cNvPr>
              <p:cNvSpPr/>
              <p:nvPr/>
            </p:nvSpPr>
            <p:spPr>
              <a:xfrm>
                <a:off x="5238120" y="3498875"/>
                <a:ext cx="791400" cy="754200"/>
              </a:xfrm>
              <a:prstGeom prst="roundRect">
                <a:avLst>
                  <a:gd name="adj" fmla="val 16667"/>
                </a:avLst>
              </a:prstGeom>
              <a:solidFill>
                <a:srgbClr val="9E9E9E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4368;p71">
                <a:extLst>
                  <a:ext uri="{FF2B5EF4-FFF2-40B4-BE49-F238E27FC236}">
                    <a16:creationId xmlns:a16="http://schemas.microsoft.com/office/drawing/2014/main" id="{D8839F3B-58D3-486C-A41F-EE7BD1472FA1}"/>
                  </a:ext>
                </a:extLst>
              </p:cNvPr>
              <p:cNvSpPr txBox="1"/>
              <p:nvPr/>
            </p:nvSpPr>
            <p:spPr>
              <a:xfrm>
                <a:off x="5238130" y="3655925"/>
                <a:ext cx="791400" cy="440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000">
                    <a:solidFill>
                      <a:srgbClr val="FFFFFF"/>
                    </a:solidFill>
                  </a:rPr>
                  <a:t>#b0bfc2</a:t>
                </a:r>
                <a:endParaRPr sz="10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8" name="Google Shape;4369;p71">
              <a:extLst>
                <a:ext uri="{FF2B5EF4-FFF2-40B4-BE49-F238E27FC236}">
                  <a16:creationId xmlns:a16="http://schemas.microsoft.com/office/drawing/2014/main" id="{55076B52-D715-4178-BCAD-514DA08C5AD0}"/>
                </a:ext>
              </a:extLst>
            </p:cNvPr>
            <p:cNvGrpSpPr/>
            <p:nvPr/>
          </p:nvGrpSpPr>
          <p:grpSpPr>
            <a:xfrm>
              <a:off x="7912464" y="3498875"/>
              <a:ext cx="791411" cy="754200"/>
              <a:chOff x="5238120" y="3498875"/>
              <a:chExt cx="791411" cy="754200"/>
            </a:xfrm>
          </p:grpSpPr>
          <p:sp>
            <p:nvSpPr>
              <p:cNvPr id="9" name="Google Shape;4370;p71">
                <a:extLst>
                  <a:ext uri="{FF2B5EF4-FFF2-40B4-BE49-F238E27FC236}">
                    <a16:creationId xmlns:a16="http://schemas.microsoft.com/office/drawing/2014/main" id="{A1DFD4DE-DAF4-4964-9A75-D7A3F9ADE768}"/>
                  </a:ext>
                </a:extLst>
              </p:cNvPr>
              <p:cNvSpPr/>
              <p:nvPr/>
            </p:nvSpPr>
            <p:spPr>
              <a:xfrm>
                <a:off x="5238120" y="3498875"/>
                <a:ext cx="791400" cy="754200"/>
              </a:xfrm>
              <a:prstGeom prst="roundRect">
                <a:avLst>
                  <a:gd name="adj" fmla="val 16667"/>
                </a:avLst>
              </a:prstGeom>
              <a:solidFill>
                <a:srgbClr val="FBF2E9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Google Shape;4371;p71">
                <a:extLst>
                  <a:ext uri="{FF2B5EF4-FFF2-40B4-BE49-F238E27FC236}">
                    <a16:creationId xmlns:a16="http://schemas.microsoft.com/office/drawing/2014/main" id="{8AD4B773-288C-447A-9C34-039359830DE6}"/>
                  </a:ext>
                </a:extLst>
              </p:cNvPr>
              <p:cNvSpPr txBox="1"/>
              <p:nvPr/>
            </p:nvSpPr>
            <p:spPr>
              <a:xfrm>
                <a:off x="5238130" y="3655925"/>
                <a:ext cx="791400" cy="440100"/>
              </a:xfrm>
              <a:prstGeom prst="rect">
                <a:avLst/>
              </a:prstGeom>
              <a:solidFill>
                <a:srgbClr val="FBF2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000">
                    <a:solidFill>
                      <a:schemeClr val="accent3"/>
                    </a:solidFill>
                  </a:rPr>
                  <a:t>#fbf2e9</a:t>
                </a:r>
                <a:endParaRPr sz="1000">
                  <a:solidFill>
                    <a:schemeClr val="accent3"/>
                  </a:solidFill>
                </a:endParaRPr>
              </a:p>
            </p:txBody>
          </p:sp>
        </p:grpSp>
      </p:grp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76" name="Google Shape;3576;p42"/>
          <p:cNvGrpSpPr/>
          <p:nvPr/>
        </p:nvGrpSpPr>
        <p:grpSpPr>
          <a:xfrm>
            <a:off x="3645078" y="643511"/>
            <a:ext cx="2097674" cy="2085907"/>
            <a:chOff x="4080729" y="838311"/>
            <a:chExt cx="2097674" cy="2085907"/>
          </a:xfrm>
        </p:grpSpPr>
        <p:sp>
          <p:nvSpPr>
            <p:cNvPr id="3577" name="Google Shape;3577;p42"/>
            <p:cNvSpPr/>
            <p:nvPr/>
          </p:nvSpPr>
          <p:spPr>
            <a:xfrm rot="9330547">
              <a:off x="4359097" y="1101553"/>
              <a:ext cx="1587512" cy="1462845"/>
            </a:xfrm>
            <a:custGeom>
              <a:avLst/>
              <a:gdLst/>
              <a:ahLst/>
              <a:cxnLst/>
              <a:rect l="l" t="t" r="r" b="b"/>
              <a:pathLst>
                <a:path w="11346" h="10455" extrusionOk="0">
                  <a:moveTo>
                    <a:pt x="6236" y="0"/>
                  </a:moveTo>
                  <a:cubicBezTo>
                    <a:pt x="5085" y="0"/>
                    <a:pt x="3963" y="469"/>
                    <a:pt x="3429" y="1465"/>
                  </a:cubicBezTo>
                  <a:cubicBezTo>
                    <a:pt x="2696" y="2822"/>
                    <a:pt x="3149" y="4744"/>
                    <a:pt x="2018" y="5762"/>
                  </a:cubicBezTo>
                  <a:cubicBezTo>
                    <a:pt x="1602" y="6101"/>
                    <a:pt x="1072" y="6287"/>
                    <a:pt x="715" y="6685"/>
                  </a:cubicBezTo>
                  <a:cubicBezTo>
                    <a:pt x="0" y="7477"/>
                    <a:pt x="376" y="8816"/>
                    <a:pt x="1204" y="9476"/>
                  </a:cubicBezTo>
                  <a:cubicBezTo>
                    <a:pt x="2013" y="10136"/>
                    <a:pt x="3067" y="10454"/>
                    <a:pt x="4099" y="10454"/>
                  </a:cubicBezTo>
                  <a:cubicBezTo>
                    <a:pt x="4128" y="10454"/>
                    <a:pt x="4156" y="10454"/>
                    <a:pt x="4185" y="10453"/>
                  </a:cubicBezTo>
                  <a:cubicBezTo>
                    <a:pt x="6447" y="10453"/>
                    <a:pt x="9781" y="8775"/>
                    <a:pt x="10572" y="6477"/>
                  </a:cubicBezTo>
                  <a:cubicBezTo>
                    <a:pt x="11346" y="4179"/>
                    <a:pt x="10161" y="1388"/>
                    <a:pt x="7971" y="370"/>
                  </a:cubicBezTo>
                  <a:cubicBezTo>
                    <a:pt x="7437" y="126"/>
                    <a:pt x="6833" y="0"/>
                    <a:pt x="623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8" name="Google Shape;3578;p42"/>
            <p:cNvSpPr/>
            <p:nvPr/>
          </p:nvSpPr>
          <p:spPr>
            <a:xfrm rot="9330547">
              <a:off x="4312523" y="1198131"/>
              <a:ext cx="1587512" cy="1462845"/>
            </a:xfrm>
            <a:custGeom>
              <a:avLst/>
              <a:gdLst/>
              <a:ahLst/>
              <a:cxnLst/>
              <a:rect l="l" t="t" r="r" b="b"/>
              <a:pathLst>
                <a:path w="11346" h="10455" extrusionOk="0">
                  <a:moveTo>
                    <a:pt x="6236" y="0"/>
                  </a:moveTo>
                  <a:cubicBezTo>
                    <a:pt x="5085" y="0"/>
                    <a:pt x="3963" y="469"/>
                    <a:pt x="3429" y="1465"/>
                  </a:cubicBezTo>
                  <a:cubicBezTo>
                    <a:pt x="2696" y="2822"/>
                    <a:pt x="3149" y="4744"/>
                    <a:pt x="2018" y="5762"/>
                  </a:cubicBezTo>
                  <a:cubicBezTo>
                    <a:pt x="1602" y="6101"/>
                    <a:pt x="1072" y="6287"/>
                    <a:pt x="715" y="6685"/>
                  </a:cubicBezTo>
                  <a:cubicBezTo>
                    <a:pt x="0" y="7477"/>
                    <a:pt x="376" y="8816"/>
                    <a:pt x="1204" y="9476"/>
                  </a:cubicBezTo>
                  <a:cubicBezTo>
                    <a:pt x="2013" y="10136"/>
                    <a:pt x="3067" y="10454"/>
                    <a:pt x="4099" y="10454"/>
                  </a:cubicBezTo>
                  <a:cubicBezTo>
                    <a:pt x="4128" y="10454"/>
                    <a:pt x="4156" y="10454"/>
                    <a:pt x="4185" y="10453"/>
                  </a:cubicBezTo>
                  <a:cubicBezTo>
                    <a:pt x="6447" y="10453"/>
                    <a:pt x="9781" y="8775"/>
                    <a:pt x="10572" y="6477"/>
                  </a:cubicBezTo>
                  <a:cubicBezTo>
                    <a:pt x="11346" y="4179"/>
                    <a:pt x="10161" y="1388"/>
                    <a:pt x="7971" y="370"/>
                  </a:cubicBezTo>
                  <a:cubicBezTo>
                    <a:pt x="7437" y="126"/>
                    <a:pt x="6833" y="0"/>
                    <a:pt x="6236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80" name="Google Shape;3580;p42"/>
          <p:cNvSpPr txBox="1">
            <a:spLocks noGrp="1"/>
          </p:cNvSpPr>
          <p:nvPr>
            <p:ph type="title"/>
          </p:nvPr>
        </p:nvSpPr>
        <p:spPr>
          <a:xfrm>
            <a:off x="2688969" y="2918340"/>
            <a:ext cx="4732109" cy="561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>
                <a:latin typeface="+mj-lt"/>
              </a:rPr>
              <a:t>ÔN LẠI KHÁI NIỆM VỀ LỰC</a:t>
            </a:r>
            <a:endParaRPr>
              <a:latin typeface="+mj-lt"/>
            </a:endParaRPr>
          </a:p>
        </p:txBody>
      </p:sp>
      <p:sp>
        <p:nvSpPr>
          <p:cNvPr id="3581" name="Google Shape;3581;p42"/>
          <p:cNvSpPr txBox="1">
            <a:spLocks noGrp="1"/>
          </p:cNvSpPr>
          <p:nvPr>
            <p:ph type="title" idx="2"/>
          </p:nvPr>
        </p:nvSpPr>
        <p:spPr>
          <a:xfrm>
            <a:off x="3401240" y="1533575"/>
            <a:ext cx="2341500" cy="7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/>
              <a:t>I</a:t>
            </a:r>
            <a:endParaRPr/>
          </a:p>
        </p:txBody>
      </p:sp>
      <p:grpSp>
        <p:nvGrpSpPr>
          <p:cNvPr id="8" name="Google Shape;4353;p71">
            <a:extLst>
              <a:ext uri="{FF2B5EF4-FFF2-40B4-BE49-F238E27FC236}">
                <a16:creationId xmlns:a16="http://schemas.microsoft.com/office/drawing/2014/main" id="{6048BB0B-DAA0-4EE0-995C-38F5A994EDDD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 rot="5400000">
            <a:off x="-2716569" y="2177421"/>
            <a:ext cx="4184895" cy="559964"/>
            <a:chOff x="1541450" y="3498875"/>
            <a:chExt cx="7162425" cy="754200"/>
          </a:xfrm>
        </p:grpSpPr>
        <p:grpSp>
          <p:nvGrpSpPr>
            <p:cNvPr id="9" name="Google Shape;4354;p71">
              <a:extLst>
                <a:ext uri="{FF2B5EF4-FFF2-40B4-BE49-F238E27FC236}">
                  <a16:creationId xmlns:a16="http://schemas.microsoft.com/office/drawing/2014/main" id="{0527EA01-0F73-4A4B-ACB5-EE71AD308DA0}"/>
                </a:ext>
              </a:extLst>
            </p:cNvPr>
            <p:cNvGrpSpPr/>
            <p:nvPr/>
          </p:nvGrpSpPr>
          <p:grpSpPr>
            <a:xfrm>
              <a:off x="1541450" y="3498875"/>
              <a:ext cx="3976875" cy="754200"/>
              <a:chOff x="2052655" y="3498875"/>
              <a:chExt cx="3976875" cy="754200"/>
            </a:xfrm>
          </p:grpSpPr>
          <p:sp>
            <p:nvSpPr>
              <p:cNvPr id="19" name="Google Shape;4355;p71">
                <a:extLst>
                  <a:ext uri="{FF2B5EF4-FFF2-40B4-BE49-F238E27FC236}">
                    <a16:creationId xmlns:a16="http://schemas.microsoft.com/office/drawing/2014/main" id="{B1509A29-70D1-4E95-BEA1-0BA3450FB8F4}"/>
                  </a:ext>
                </a:extLst>
              </p:cNvPr>
              <p:cNvSpPr/>
              <p:nvPr/>
            </p:nvSpPr>
            <p:spPr>
              <a:xfrm>
                <a:off x="3114480" y="3498875"/>
                <a:ext cx="791400" cy="754200"/>
              </a:xfrm>
              <a:prstGeom prst="roundRect">
                <a:avLst>
                  <a:gd name="adj" fmla="val 16667"/>
                </a:avLst>
              </a:prstGeom>
              <a:solidFill>
                <a:srgbClr val="0E5366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4356;p71">
                <a:extLst>
                  <a:ext uri="{FF2B5EF4-FFF2-40B4-BE49-F238E27FC236}">
                    <a16:creationId xmlns:a16="http://schemas.microsoft.com/office/drawing/2014/main" id="{C66AA057-B53D-4E90-A2AE-DF0930A61DE3}"/>
                  </a:ext>
                </a:extLst>
              </p:cNvPr>
              <p:cNvSpPr/>
              <p:nvPr/>
            </p:nvSpPr>
            <p:spPr>
              <a:xfrm>
                <a:off x="4176300" y="3498875"/>
                <a:ext cx="791400" cy="754200"/>
              </a:xfrm>
              <a:prstGeom prst="roundRect">
                <a:avLst>
                  <a:gd name="adj" fmla="val 16667"/>
                </a:avLst>
              </a:prstGeom>
              <a:solidFill>
                <a:srgbClr val="FEAC58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4357;p71">
                <a:extLst>
                  <a:ext uri="{FF2B5EF4-FFF2-40B4-BE49-F238E27FC236}">
                    <a16:creationId xmlns:a16="http://schemas.microsoft.com/office/drawing/2014/main" id="{09A82C5C-8D48-4B83-8687-1679A468A231}"/>
                  </a:ext>
                </a:extLst>
              </p:cNvPr>
              <p:cNvSpPr/>
              <p:nvPr/>
            </p:nvSpPr>
            <p:spPr>
              <a:xfrm>
                <a:off x="5238120" y="3498875"/>
                <a:ext cx="791400" cy="754200"/>
              </a:xfrm>
              <a:prstGeom prst="roundRect">
                <a:avLst>
                  <a:gd name="adj" fmla="val 16667"/>
                </a:avLst>
              </a:prstGeom>
              <a:solidFill>
                <a:srgbClr val="FE8488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4358;p71">
                <a:extLst>
                  <a:ext uri="{FF2B5EF4-FFF2-40B4-BE49-F238E27FC236}">
                    <a16:creationId xmlns:a16="http://schemas.microsoft.com/office/drawing/2014/main" id="{F8B46702-BF73-4E2F-B19A-ACD3FB3EC5C0}"/>
                  </a:ext>
                </a:extLst>
              </p:cNvPr>
              <p:cNvSpPr/>
              <p:nvPr/>
            </p:nvSpPr>
            <p:spPr>
              <a:xfrm>
                <a:off x="2052655" y="3498875"/>
                <a:ext cx="791400" cy="754200"/>
              </a:xfrm>
              <a:prstGeom prst="roundRect">
                <a:avLst>
                  <a:gd name="adj" fmla="val 16667"/>
                </a:avLst>
              </a:prstGeom>
              <a:solidFill>
                <a:srgbClr val="FADB73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4359;p71">
                <a:extLst>
                  <a:ext uri="{FF2B5EF4-FFF2-40B4-BE49-F238E27FC236}">
                    <a16:creationId xmlns:a16="http://schemas.microsoft.com/office/drawing/2014/main" id="{80A2F9E5-467A-4F8E-8561-1E907272AE35}"/>
                  </a:ext>
                </a:extLst>
              </p:cNvPr>
              <p:cNvSpPr txBox="1"/>
              <p:nvPr/>
            </p:nvSpPr>
            <p:spPr>
              <a:xfrm>
                <a:off x="3114480" y="3655925"/>
                <a:ext cx="791400" cy="440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000">
                    <a:solidFill>
                      <a:srgbClr val="FFFFFF"/>
                    </a:solidFill>
                  </a:rPr>
                  <a:t>#0e5366</a:t>
                </a:r>
                <a:endParaRPr sz="1000">
                  <a:solidFill>
                    <a:srgbClr val="FFFFFF"/>
                  </a:solidFill>
                </a:endParaRPr>
              </a:p>
            </p:txBody>
          </p:sp>
          <p:sp>
            <p:nvSpPr>
              <p:cNvPr id="24" name="Google Shape;4360;p71">
                <a:extLst>
                  <a:ext uri="{FF2B5EF4-FFF2-40B4-BE49-F238E27FC236}">
                    <a16:creationId xmlns:a16="http://schemas.microsoft.com/office/drawing/2014/main" id="{12DFCE19-7A30-4E3D-89FB-FE9BD39396DA}"/>
                  </a:ext>
                </a:extLst>
              </p:cNvPr>
              <p:cNvSpPr txBox="1"/>
              <p:nvPr/>
            </p:nvSpPr>
            <p:spPr>
              <a:xfrm>
                <a:off x="4176305" y="3655925"/>
                <a:ext cx="791400" cy="440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000">
                    <a:solidFill>
                      <a:srgbClr val="FFFFFF"/>
                    </a:solidFill>
                  </a:rPr>
                  <a:t>#feac58</a:t>
                </a:r>
                <a:endParaRPr sz="1000">
                  <a:solidFill>
                    <a:srgbClr val="FFFFFF"/>
                  </a:solidFill>
                </a:endParaRPr>
              </a:p>
            </p:txBody>
          </p:sp>
          <p:sp>
            <p:nvSpPr>
              <p:cNvPr id="25" name="Google Shape;4361;p71">
                <a:extLst>
                  <a:ext uri="{FF2B5EF4-FFF2-40B4-BE49-F238E27FC236}">
                    <a16:creationId xmlns:a16="http://schemas.microsoft.com/office/drawing/2014/main" id="{A7908460-ABB8-404B-934A-619E2CA608D2}"/>
                  </a:ext>
                </a:extLst>
              </p:cNvPr>
              <p:cNvSpPr txBox="1"/>
              <p:nvPr/>
            </p:nvSpPr>
            <p:spPr>
              <a:xfrm>
                <a:off x="5238130" y="3655925"/>
                <a:ext cx="791400" cy="440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000">
                    <a:solidFill>
                      <a:srgbClr val="FFFFFF"/>
                    </a:solidFill>
                  </a:rPr>
                  <a:t>#fe8488</a:t>
                </a:r>
                <a:endParaRPr sz="1000">
                  <a:solidFill>
                    <a:srgbClr val="FFFFFF"/>
                  </a:solidFill>
                </a:endParaRPr>
              </a:p>
            </p:txBody>
          </p:sp>
          <p:sp>
            <p:nvSpPr>
              <p:cNvPr id="26" name="Google Shape;4362;p71">
                <a:extLst>
                  <a:ext uri="{FF2B5EF4-FFF2-40B4-BE49-F238E27FC236}">
                    <a16:creationId xmlns:a16="http://schemas.microsoft.com/office/drawing/2014/main" id="{5BD38218-4A2C-46DC-AF9F-76185A68756C}"/>
                  </a:ext>
                </a:extLst>
              </p:cNvPr>
              <p:cNvSpPr txBox="1"/>
              <p:nvPr/>
            </p:nvSpPr>
            <p:spPr>
              <a:xfrm>
                <a:off x="2052655" y="3655925"/>
                <a:ext cx="791400" cy="440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000">
                    <a:solidFill>
                      <a:srgbClr val="FFFFFF"/>
                    </a:solidFill>
                  </a:rPr>
                  <a:t>#fadb73</a:t>
                </a:r>
                <a:endParaRPr sz="10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0" name="Google Shape;4363;p71">
              <a:extLst>
                <a:ext uri="{FF2B5EF4-FFF2-40B4-BE49-F238E27FC236}">
                  <a16:creationId xmlns:a16="http://schemas.microsoft.com/office/drawing/2014/main" id="{FDDE25B6-7223-4411-8F38-EBAAFE9F2D60}"/>
                </a:ext>
              </a:extLst>
            </p:cNvPr>
            <p:cNvGrpSpPr/>
            <p:nvPr/>
          </p:nvGrpSpPr>
          <p:grpSpPr>
            <a:xfrm>
              <a:off x="5788764" y="3498875"/>
              <a:ext cx="791411" cy="754200"/>
              <a:chOff x="5238120" y="3498875"/>
              <a:chExt cx="791411" cy="754200"/>
            </a:xfrm>
          </p:grpSpPr>
          <p:sp>
            <p:nvSpPr>
              <p:cNvPr id="17" name="Google Shape;4364;p71">
                <a:extLst>
                  <a:ext uri="{FF2B5EF4-FFF2-40B4-BE49-F238E27FC236}">
                    <a16:creationId xmlns:a16="http://schemas.microsoft.com/office/drawing/2014/main" id="{86EC2196-A2F9-44AD-BEE8-B0D177373341}"/>
                  </a:ext>
                </a:extLst>
              </p:cNvPr>
              <p:cNvSpPr/>
              <p:nvPr/>
            </p:nvSpPr>
            <p:spPr>
              <a:xfrm>
                <a:off x="5238120" y="3498875"/>
                <a:ext cx="791400" cy="754200"/>
              </a:xfrm>
              <a:prstGeom prst="roundRect">
                <a:avLst>
                  <a:gd name="adj" fmla="val 16667"/>
                </a:avLst>
              </a:prstGeom>
              <a:solidFill>
                <a:srgbClr val="FFBCB5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4365;p71">
                <a:extLst>
                  <a:ext uri="{FF2B5EF4-FFF2-40B4-BE49-F238E27FC236}">
                    <a16:creationId xmlns:a16="http://schemas.microsoft.com/office/drawing/2014/main" id="{9AE9FB29-2945-43F7-AC85-42A33C145A80}"/>
                  </a:ext>
                </a:extLst>
              </p:cNvPr>
              <p:cNvSpPr txBox="1"/>
              <p:nvPr/>
            </p:nvSpPr>
            <p:spPr>
              <a:xfrm>
                <a:off x="5238130" y="3655925"/>
                <a:ext cx="791400" cy="440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000">
                    <a:solidFill>
                      <a:srgbClr val="FFFFFF"/>
                    </a:solidFill>
                  </a:rPr>
                  <a:t>#ffbcb5</a:t>
                </a:r>
                <a:endParaRPr sz="10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1" name="Google Shape;4366;p71">
              <a:extLst>
                <a:ext uri="{FF2B5EF4-FFF2-40B4-BE49-F238E27FC236}">
                  <a16:creationId xmlns:a16="http://schemas.microsoft.com/office/drawing/2014/main" id="{F6B2EBD4-F35A-4C30-8F15-4D793A04C03B}"/>
                </a:ext>
              </a:extLst>
            </p:cNvPr>
            <p:cNvGrpSpPr/>
            <p:nvPr/>
          </p:nvGrpSpPr>
          <p:grpSpPr>
            <a:xfrm>
              <a:off x="6850614" y="3498875"/>
              <a:ext cx="791411" cy="754200"/>
              <a:chOff x="5238120" y="3498875"/>
              <a:chExt cx="791411" cy="754200"/>
            </a:xfrm>
          </p:grpSpPr>
          <p:sp>
            <p:nvSpPr>
              <p:cNvPr id="15" name="Google Shape;4367;p71">
                <a:extLst>
                  <a:ext uri="{FF2B5EF4-FFF2-40B4-BE49-F238E27FC236}">
                    <a16:creationId xmlns:a16="http://schemas.microsoft.com/office/drawing/2014/main" id="{40E317D6-9D2E-49CB-ACB7-A5E9A15BF109}"/>
                  </a:ext>
                </a:extLst>
              </p:cNvPr>
              <p:cNvSpPr/>
              <p:nvPr/>
            </p:nvSpPr>
            <p:spPr>
              <a:xfrm>
                <a:off x="5238120" y="3498875"/>
                <a:ext cx="791400" cy="754200"/>
              </a:xfrm>
              <a:prstGeom prst="roundRect">
                <a:avLst>
                  <a:gd name="adj" fmla="val 16667"/>
                </a:avLst>
              </a:prstGeom>
              <a:solidFill>
                <a:srgbClr val="9E9E9E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4368;p71">
                <a:extLst>
                  <a:ext uri="{FF2B5EF4-FFF2-40B4-BE49-F238E27FC236}">
                    <a16:creationId xmlns:a16="http://schemas.microsoft.com/office/drawing/2014/main" id="{1EA06DEB-3B5D-4A53-8FF7-8C7958EDCB36}"/>
                  </a:ext>
                </a:extLst>
              </p:cNvPr>
              <p:cNvSpPr txBox="1"/>
              <p:nvPr/>
            </p:nvSpPr>
            <p:spPr>
              <a:xfrm>
                <a:off x="5238130" y="3655925"/>
                <a:ext cx="791400" cy="440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000">
                    <a:solidFill>
                      <a:srgbClr val="FFFFFF"/>
                    </a:solidFill>
                  </a:rPr>
                  <a:t>#b0bfc2</a:t>
                </a:r>
                <a:endParaRPr sz="10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2" name="Google Shape;4369;p71">
              <a:extLst>
                <a:ext uri="{FF2B5EF4-FFF2-40B4-BE49-F238E27FC236}">
                  <a16:creationId xmlns:a16="http://schemas.microsoft.com/office/drawing/2014/main" id="{BFF58ABB-AEF6-4EDB-A54A-A2CC8D785F33}"/>
                </a:ext>
              </a:extLst>
            </p:cNvPr>
            <p:cNvGrpSpPr/>
            <p:nvPr/>
          </p:nvGrpSpPr>
          <p:grpSpPr>
            <a:xfrm>
              <a:off x="7912464" y="3498875"/>
              <a:ext cx="791411" cy="754200"/>
              <a:chOff x="5238120" y="3498875"/>
              <a:chExt cx="791411" cy="754200"/>
            </a:xfrm>
          </p:grpSpPr>
          <p:sp>
            <p:nvSpPr>
              <p:cNvPr id="13" name="Google Shape;4370;p71">
                <a:extLst>
                  <a:ext uri="{FF2B5EF4-FFF2-40B4-BE49-F238E27FC236}">
                    <a16:creationId xmlns:a16="http://schemas.microsoft.com/office/drawing/2014/main" id="{68AF8178-B3B7-4093-A54F-25EBBA33CC07}"/>
                  </a:ext>
                </a:extLst>
              </p:cNvPr>
              <p:cNvSpPr/>
              <p:nvPr/>
            </p:nvSpPr>
            <p:spPr>
              <a:xfrm>
                <a:off x="5238120" y="3498875"/>
                <a:ext cx="791400" cy="754200"/>
              </a:xfrm>
              <a:prstGeom prst="roundRect">
                <a:avLst>
                  <a:gd name="adj" fmla="val 16667"/>
                </a:avLst>
              </a:prstGeom>
              <a:solidFill>
                <a:srgbClr val="FBF2E9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4371;p71">
                <a:extLst>
                  <a:ext uri="{FF2B5EF4-FFF2-40B4-BE49-F238E27FC236}">
                    <a16:creationId xmlns:a16="http://schemas.microsoft.com/office/drawing/2014/main" id="{E273480C-2891-4DA2-BB2A-03294670F2C5}"/>
                  </a:ext>
                </a:extLst>
              </p:cNvPr>
              <p:cNvSpPr txBox="1"/>
              <p:nvPr/>
            </p:nvSpPr>
            <p:spPr>
              <a:xfrm>
                <a:off x="5238130" y="3655925"/>
                <a:ext cx="791400" cy="440100"/>
              </a:xfrm>
              <a:prstGeom prst="rect">
                <a:avLst/>
              </a:prstGeom>
              <a:solidFill>
                <a:srgbClr val="FBF2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000">
                    <a:solidFill>
                      <a:schemeClr val="accent3"/>
                    </a:solidFill>
                  </a:rPr>
                  <a:t>#fbf2e9</a:t>
                </a:r>
                <a:endParaRPr sz="1000">
                  <a:solidFill>
                    <a:schemeClr val="accent3"/>
                  </a:solidFill>
                </a:endParaRPr>
              </a:p>
            </p:txBody>
          </p:sp>
        </p:grpSp>
      </p:grp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oogle Shape;4353;p71">
            <a:extLst>
              <a:ext uri="{FF2B5EF4-FFF2-40B4-BE49-F238E27FC236}">
                <a16:creationId xmlns:a16="http://schemas.microsoft.com/office/drawing/2014/main" id="{75B813D2-1F7D-47F9-8AB3-990C177E379C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 rot="5400000">
            <a:off x="-2716569" y="2177421"/>
            <a:ext cx="4184895" cy="559964"/>
            <a:chOff x="1541450" y="3498875"/>
            <a:chExt cx="7162425" cy="754200"/>
          </a:xfrm>
        </p:grpSpPr>
        <p:grpSp>
          <p:nvGrpSpPr>
            <p:cNvPr id="18" name="Google Shape;4354;p71">
              <a:extLst>
                <a:ext uri="{FF2B5EF4-FFF2-40B4-BE49-F238E27FC236}">
                  <a16:creationId xmlns:a16="http://schemas.microsoft.com/office/drawing/2014/main" id="{F4656623-FD48-4E01-A365-E4CBBA26370F}"/>
                </a:ext>
              </a:extLst>
            </p:cNvPr>
            <p:cNvGrpSpPr/>
            <p:nvPr/>
          </p:nvGrpSpPr>
          <p:grpSpPr>
            <a:xfrm>
              <a:off x="1541450" y="3498875"/>
              <a:ext cx="3976875" cy="754200"/>
              <a:chOff x="2052655" y="3498875"/>
              <a:chExt cx="3976875" cy="754200"/>
            </a:xfrm>
          </p:grpSpPr>
          <p:sp>
            <p:nvSpPr>
              <p:cNvPr id="28" name="Google Shape;4355;p71">
                <a:extLst>
                  <a:ext uri="{FF2B5EF4-FFF2-40B4-BE49-F238E27FC236}">
                    <a16:creationId xmlns:a16="http://schemas.microsoft.com/office/drawing/2014/main" id="{812492A3-7BE0-40DD-85C2-794CD0BB53D4}"/>
                  </a:ext>
                </a:extLst>
              </p:cNvPr>
              <p:cNvSpPr/>
              <p:nvPr/>
            </p:nvSpPr>
            <p:spPr>
              <a:xfrm>
                <a:off x="3114480" y="3498875"/>
                <a:ext cx="791400" cy="754200"/>
              </a:xfrm>
              <a:prstGeom prst="roundRect">
                <a:avLst>
                  <a:gd name="adj" fmla="val 16667"/>
                </a:avLst>
              </a:prstGeom>
              <a:solidFill>
                <a:srgbClr val="0E5366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4356;p71">
                <a:extLst>
                  <a:ext uri="{FF2B5EF4-FFF2-40B4-BE49-F238E27FC236}">
                    <a16:creationId xmlns:a16="http://schemas.microsoft.com/office/drawing/2014/main" id="{78FFFC0E-EEB5-4BC1-9032-6AA596FDD4D6}"/>
                  </a:ext>
                </a:extLst>
              </p:cNvPr>
              <p:cNvSpPr/>
              <p:nvPr/>
            </p:nvSpPr>
            <p:spPr>
              <a:xfrm>
                <a:off x="4176300" y="3498875"/>
                <a:ext cx="791400" cy="754200"/>
              </a:xfrm>
              <a:prstGeom prst="roundRect">
                <a:avLst>
                  <a:gd name="adj" fmla="val 16667"/>
                </a:avLst>
              </a:prstGeom>
              <a:solidFill>
                <a:srgbClr val="FEAC58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4357;p71">
                <a:extLst>
                  <a:ext uri="{FF2B5EF4-FFF2-40B4-BE49-F238E27FC236}">
                    <a16:creationId xmlns:a16="http://schemas.microsoft.com/office/drawing/2014/main" id="{88A6944E-FD02-49F8-B5F3-D07EB34415FA}"/>
                  </a:ext>
                </a:extLst>
              </p:cNvPr>
              <p:cNvSpPr/>
              <p:nvPr/>
            </p:nvSpPr>
            <p:spPr>
              <a:xfrm>
                <a:off x="5238120" y="3498875"/>
                <a:ext cx="791400" cy="754200"/>
              </a:xfrm>
              <a:prstGeom prst="roundRect">
                <a:avLst>
                  <a:gd name="adj" fmla="val 16667"/>
                </a:avLst>
              </a:prstGeom>
              <a:solidFill>
                <a:srgbClr val="FE8488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4358;p71">
                <a:extLst>
                  <a:ext uri="{FF2B5EF4-FFF2-40B4-BE49-F238E27FC236}">
                    <a16:creationId xmlns:a16="http://schemas.microsoft.com/office/drawing/2014/main" id="{06CC9EA6-2F7B-402C-A1D3-261B9A5207B5}"/>
                  </a:ext>
                </a:extLst>
              </p:cNvPr>
              <p:cNvSpPr/>
              <p:nvPr/>
            </p:nvSpPr>
            <p:spPr>
              <a:xfrm>
                <a:off x="2052655" y="3498875"/>
                <a:ext cx="791400" cy="754200"/>
              </a:xfrm>
              <a:prstGeom prst="roundRect">
                <a:avLst>
                  <a:gd name="adj" fmla="val 16667"/>
                </a:avLst>
              </a:prstGeom>
              <a:solidFill>
                <a:srgbClr val="FADB73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4359;p71">
                <a:extLst>
                  <a:ext uri="{FF2B5EF4-FFF2-40B4-BE49-F238E27FC236}">
                    <a16:creationId xmlns:a16="http://schemas.microsoft.com/office/drawing/2014/main" id="{6ED75859-6D0E-47A4-936F-FA92B382A3D0}"/>
                  </a:ext>
                </a:extLst>
              </p:cNvPr>
              <p:cNvSpPr txBox="1"/>
              <p:nvPr/>
            </p:nvSpPr>
            <p:spPr>
              <a:xfrm>
                <a:off x="3114480" y="3655925"/>
                <a:ext cx="791400" cy="440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000">
                    <a:solidFill>
                      <a:srgbClr val="FFFFFF"/>
                    </a:solidFill>
                  </a:rPr>
                  <a:t>#0e5366</a:t>
                </a:r>
                <a:endParaRPr sz="1000">
                  <a:solidFill>
                    <a:srgbClr val="FFFFFF"/>
                  </a:solidFill>
                </a:endParaRPr>
              </a:p>
            </p:txBody>
          </p:sp>
          <p:sp>
            <p:nvSpPr>
              <p:cNvPr id="33" name="Google Shape;4360;p71">
                <a:extLst>
                  <a:ext uri="{FF2B5EF4-FFF2-40B4-BE49-F238E27FC236}">
                    <a16:creationId xmlns:a16="http://schemas.microsoft.com/office/drawing/2014/main" id="{AB1B9439-8920-4A14-A284-9E32C6852098}"/>
                  </a:ext>
                </a:extLst>
              </p:cNvPr>
              <p:cNvSpPr txBox="1"/>
              <p:nvPr/>
            </p:nvSpPr>
            <p:spPr>
              <a:xfrm>
                <a:off x="4176305" y="3655925"/>
                <a:ext cx="791400" cy="440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000">
                    <a:solidFill>
                      <a:srgbClr val="FFFFFF"/>
                    </a:solidFill>
                  </a:rPr>
                  <a:t>#feac58</a:t>
                </a:r>
                <a:endParaRPr sz="1000">
                  <a:solidFill>
                    <a:srgbClr val="FFFFFF"/>
                  </a:solidFill>
                </a:endParaRPr>
              </a:p>
            </p:txBody>
          </p:sp>
          <p:sp>
            <p:nvSpPr>
              <p:cNvPr id="34" name="Google Shape;4361;p71">
                <a:extLst>
                  <a:ext uri="{FF2B5EF4-FFF2-40B4-BE49-F238E27FC236}">
                    <a16:creationId xmlns:a16="http://schemas.microsoft.com/office/drawing/2014/main" id="{B16F03CE-E7E1-4BCC-A332-B54CE007DC4C}"/>
                  </a:ext>
                </a:extLst>
              </p:cNvPr>
              <p:cNvSpPr txBox="1"/>
              <p:nvPr/>
            </p:nvSpPr>
            <p:spPr>
              <a:xfrm>
                <a:off x="5238130" y="3655925"/>
                <a:ext cx="791400" cy="440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000">
                    <a:solidFill>
                      <a:srgbClr val="FFFFFF"/>
                    </a:solidFill>
                  </a:rPr>
                  <a:t>#fe8488</a:t>
                </a:r>
                <a:endParaRPr sz="1000">
                  <a:solidFill>
                    <a:srgbClr val="FFFFFF"/>
                  </a:solidFill>
                </a:endParaRPr>
              </a:p>
            </p:txBody>
          </p:sp>
          <p:sp>
            <p:nvSpPr>
              <p:cNvPr id="35" name="Google Shape;4362;p71">
                <a:extLst>
                  <a:ext uri="{FF2B5EF4-FFF2-40B4-BE49-F238E27FC236}">
                    <a16:creationId xmlns:a16="http://schemas.microsoft.com/office/drawing/2014/main" id="{D11C2751-509D-4745-9CBE-1297D517C9DC}"/>
                  </a:ext>
                </a:extLst>
              </p:cNvPr>
              <p:cNvSpPr txBox="1"/>
              <p:nvPr/>
            </p:nvSpPr>
            <p:spPr>
              <a:xfrm>
                <a:off x="2052655" y="3655925"/>
                <a:ext cx="791400" cy="440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000">
                    <a:solidFill>
                      <a:srgbClr val="FFFFFF"/>
                    </a:solidFill>
                  </a:rPr>
                  <a:t>#fadb73</a:t>
                </a:r>
                <a:endParaRPr sz="10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9" name="Google Shape;4363;p71">
              <a:extLst>
                <a:ext uri="{FF2B5EF4-FFF2-40B4-BE49-F238E27FC236}">
                  <a16:creationId xmlns:a16="http://schemas.microsoft.com/office/drawing/2014/main" id="{2D0CB849-BD0E-4405-9B01-231AC4B4F475}"/>
                </a:ext>
              </a:extLst>
            </p:cNvPr>
            <p:cNvGrpSpPr/>
            <p:nvPr/>
          </p:nvGrpSpPr>
          <p:grpSpPr>
            <a:xfrm>
              <a:off x="5788764" y="3498875"/>
              <a:ext cx="791411" cy="754200"/>
              <a:chOff x="5238120" y="3498875"/>
              <a:chExt cx="791411" cy="754200"/>
            </a:xfrm>
          </p:grpSpPr>
          <p:sp>
            <p:nvSpPr>
              <p:cNvPr id="26" name="Google Shape;4364;p71">
                <a:extLst>
                  <a:ext uri="{FF2B5EF4-FFF2-40B4-BE49-F238E27FC236}">
                    <a16:creationId xmlns:a16="http://schemas.microsoft.com/office/drawing/2014/main" id="{2509AC8A-2266-4FA7-B0E1-AC4EB165C82D}"/>
                  </a:ext>
                </a:extLst>
              </p:cNvPr>
              <p:cNvSpPr/>
              <p:nvPr/>
            </p:nvSpPr>
            <p:spPr>
              <a:xfrm>
                <a:off x="5238120" y="3498875"/>
                <a:ext cx="791400" cy="754200"/>
              </a:xfrm>
              <a:prstGeom prst="roundRect">
                <a:avLst>
                  <a:gd name="adj" fmla="val 16667"/>
                </a:avLst>
              </a:prstGeom>
              <a:solidFill>
                <a:srgbClr val="FFBCB5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4365;p71">
                <a:extLst>
                  <a:ext uri="{FF2B5EF4-FFF2-40B4-BE49-F238E27FC236}">
                    <a16:creationId xmlns:a16="http://schemas.microsoft.com/office/drawing/2014/main" id="{B6303CD3-898C-40CC-AD54-E673DB8C0AA4}"/>
                  </a:ext>
                </a:extLst>
              </p:cNvPr>
              <p:cNvSpPr txBox="1"/>
              <p:nvPr/>
            </p:nvSpPr>
            <p:spPr>
              <a:xfrm>
                <a:off x="5238130" y="3655925"/>
                <a:ext cx="791400" cy="440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000">
                    <a:solidFill>
                      <a:srgbClr val="FFFFFF"/>
                    </a:solidFill>
                  </a:rPr>
                  <a:t>#ffbcb5</a:t>
                </a:r>
                <a:endParaRPr sz="10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20" name="Google Shape;4366;p71">
              <a:extLst>
                <a:ext uri="{FF2B5EF4-FFF2-40B4-BE49-F238E27FC236}">
                  <a16:creationId xmlns:a16="http://schemas.microsoft.com/office/drawing/2014/main" id="{F3D0FFBE-9580-40F4-9B08-DF4D2C475D41}"/>
                </a:ext>
              </a:extLst>
            </p:cNvPr>
            <p:cNvGrpSpPr/>
            <p:nvPr/>
          </p:nvGrpSpPr>
          <p:grpSpPr>
            <a:xfrm>
              <a:off x="6850614" y="3498875"/>
              <a:ext cx="791411" cy="754200"/>
              <a:chOff x="5238120" y="3498875"/>
              <a:chExt cx="791411" cy="754200"/>
            </a:xfrm>
          </p:grpSpPr>
          <p:sp>
            <p:nvSpPr>
              <p:cNvPr id="24" name="Google Shape;4367;p71">
                <a:extLst>
                  <a:ext uri="{FF2B5EF4-FFF2-40B4-BE49-F238E27FC236}">
                    <a16:creationId xmlns:a16="http://schemas.microsoft.com/office/drawing/2014/main" id="{2CDE7DF8-1E7B-43DF-AD7D-B48EABB0CA4F}"/>
                  </a:ext>
                </a:extLst>
              </p:cNvPr>
              <p:cNvSpPr/>
              <p:nvPr/>
            </p:nvSpPr>
            <p:spPr>
              <a:xfrm>
                <a:off x="5238120" y="3498875"/>
                <a:ext cx="791400" cy="754200"/>
              </a:xfrm>
              <a:prstGeom prst="roundRect">
                <a:avLst>
                  <a:gd name="adj" fmla="val 16667"/>
                </a:avLst>
              </a:prstGeom>
              <a:solidFill>
                <a:srgbClr val="9E9E9E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4368;p71">
                <a:extLst>
                  <a:ext uri="{FF2B5EF4-FFF2-40B4-BE49-F238E27FC236}">
                    <a16:creationId xmlns:a16="http://schemas.microsoft.com/office/drawing/2014/main" id="{699F4851-5A2B-499E-AF38-9BF3BCF425A8}"/>
                  </a:ext>
                </a:extLst>
              </p:cNvPr>
              <p:cNvSpPr txBox="1"/>
              <p:nvPr/>
            </p:nvSpPr>
            <p:spPr>
              <a:xfrm>
                <a:off x="5238130" y="3655925"/>
                <a:ext cx="791400" cy="440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000">
                    <a:solidFill>
                      <a:srgbClr val="FFFFFF"/>
                    </a:solidFill>
                  </a:rPr>
                  <a:t>#b0bfc2</a:t>
                </a:r>
                <a:endParaRPr sz="10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21" name="Google Shape;4369;p71">
              <a:extLst>
                <a:ext uri="{FF2B5EF4-FFF2-40B4-BE49-F238E27FC236}">
                  <a16:creationId xmlns:a16="http://schemas.microsoft.com/office/drawing/2014/main" id="{6869E19B-A36A-4D97-A48A-2D2D8DF8B193}"/>
                </a:ext>
              </a:extLst>
            </p:cNvPr>
            <p:cNvGrpSpPr/>
            <p:nvPr/>
          </p:nvGrpSpPr>
          <p:grpSpPr>
            <a:xfrm>
              <a:off x="7912464" y="3498875"/>
              <a:ext cx="791411" cy="754200"/>
              <a:chOff x="5238120" y="3498875"/>
              <a:chExt cx="791411" cy="754200"/>
            </a:xfrm>
          </p:grpSpPr>
          <p:sp>
            <p:nvSpPr>
              <p:cNvPr id="22" name="Google Shape;4370;p71">
                <a:extLst>
                  <a:ext uri="{FF2B5EF4-FFF2-40B4-BE49-F238E27FC236}">
                    <a16:creationId xmlns:a16="http://schemas.microsoft.com/office/drawing/2014/main" id="{AE870084-4049-4B5D-AFDE-8819F18DDBEB}"/>
                  </a:ext>
                </a:extLst>
              </p:cNvPr>
              <p:cNvSpPr/>
              <p:nvPr/>
            </p:nvSpPr>
            <p:spPr>
              <a:xfrm>
                <a:off x="5238120" y="3498875"/>
                <a:ext cx="791400" cy="754200"/>
              </a:xfrm>
              <a:prstGeom prst="roundRect">
                <a:avLst>
                  <a:gd name="adj" fmla="val 16667"/>
                </a:avLst>
              </a:prstGeom>
              <a:solidFill>
                <a:srgbClr val="FBF2E9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4371;p71">
                <a:extLst>
                  <a:ext uri="{FF2B5EF4-FFF2-40B4-BE49-F238E27FC236}">
                    <a16:creationId xmlns:a16="http://schemas.microsoft.com/office/drawing/2014/main" id="{7696CF1A-3C26-40A5-9A5C-9C16E61D5AB8}"/>
                  </a:ext>
                </a:extLst>
              </p:cNvPr>
              <p:cNvSpPr txBox="1"/>
              <p:nvPr/>
            </p:nvSpPr>
            <p:spPr>
              <a:xfrm>
                <a:off x="5238130" y="3655925"/>
                <a:ext cx="791400" cy="440100"/>
              </a:xfrm>
              <a:prstGeom prst="rect">
                <a:avLst/>
              </a:prstGeom>
              <a:solidFill>
                <a:srgbClr val="FBF2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000">
                    <a:solidFill>
                      <a:schemeClr val="accent3"/>
                    </a:solidFill>
                  </a:rPr>
                  <a:t>#fbf2e9</a:t>
                </a:r>
                <a:endParaRPr sz="1000">
                  <a:solidFill>
                    <a:schemeClr val="accent3"/>
                  </a:solidFill>
                </a:endParaRPr>
              </a:p>
            </p:txBody>
          </p:sp>
        </p:grp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84EFD54A-6584-4CAA-8E5B-81A847FDB815}"/>
              </a:ext>
            </a:extLst>
          </p:cNvPr>
          <p:cNvSpPr txBox="1"/>
          <p:nvPr/>
        </p:nvSpPr>
        <p:spPr>
          <a:xfrm>
            <a:off x="1358900" y="2068172"/>
            <a:ext cx="6858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>
                <a:latin typeface="+mj-lt"/>
              </a:rPr>
              <a:t>Ở lớp 6 chúng ta đã biết, lực có thể biến dạng, thay đổi chuyển động (nghĩa là thay đổi vận tốc)</a:t>
            </a:r>
            <a:endParaRPr lang="en-US" sz="3600">
              <a:latin typeface="+mj-lt"/>
            </a:endParaRPr>
          </a:p>
        </p:txBody>
      </p:sp>
      <p:sp>
        <p:nvSpPr>
          <p:cNvPr id="51" name="Google Shape;3580;p42">
            <a:extLst>
              <a:ext uri="{FF2B5EF4-FFF2-40B4-BE49-F238E27FC236}">
                <a16:creationId xmlns:a16="http://schemas.microsoft.com/office/drawing/2014/main" id="{12AA35AA-EA4D-40E3-835A-16F32C74FB55}"/>
              </a:ext>
            </a:extLst>
          </p:cNvPr>
          <p:cNvSpPr txBox="1">
            <a:spLocks/>
          </p:cNvSpPr>
          <p:nvPr/>
        </p:nvSpPr>
        <p:spPr>
          <a:xfrm>
            <a:off x="1179384" y="546858"/>
            <a:ext cx="7217031" cy="56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 sz="2800" b="1" i="0" u="none" strike="noStrike" cap="none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rPr lang="vi-VN" sz="4000">
                <a:latin typeface="+mj-lt"/>
              </a:rPr>
              <a:t>I. ÔN LẠI KHÁI NIỆM VỀ LỰC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3" name="Google Shape;1103;p40"/>
          <p:cNvGrpSpPr/>
          <p:nvPr/>
        </p:nvGrpSpPr>
        <p:grpSpPr>
          <a:xfrm rot="-4071618" flipH="1">
            <a:off x="-1419097" y="2457557"/>
            <a:ext cx="2753938" cy="510612"/>
            <a:chOff x="4399950" y="2954075"/>
            <a:chExt cx="1287675" cy="238725"/>
          </a:xfrm>
        </p:grpSpPr>
        <p:sp>
          <p:nvSpPr>
            <p:cNvPr id="1104" name="Google Shape;1104;p40"/>
            <p:cNvSpPr/>
            <p:nvPr/>
          </p:nvSpPr>
          <p:spPr>
            <a:xfrm>
              <a:off x="4399950" y="2954075"/>
              <a:ext cx="1287675" cy="238725"/>
            </a:xfrm>
            <a:custGeom>
              <a:avLst/>
              <a:gdLst/>
              <a:ahLst/>
              <a:cxnLst/>
              <a:rect l="l" t="t" r="r" b="b"/>
              <a:pathLst>
                <a:path w="51507" h="9549" extrusionOk="0">
                  <a:moveTo>
                    <a:pt x="2212" y="3839"/>
                  </a:moveTo>
                  <a:cubicBezTo>
                    <a:pt x="2695" y="3839"/>
                    <a:pt x="3155" y="4212"/>
                    <a:pt x="3155" y="4774"/>
                  </a:cubicBezTo>
                  <a:cubicBezTo>
                    <a:pt x="3155" y="5298"/>
                    <a:pt x="2739" y="5715"/>
                    <a:pt x="2215" y="5715"/>
                  </a:cubicBezTo>
                  <a:cubicBezTo>
                    <a:pt x="1369" y="5715"/>
                    <a:pt x="953" y="4703"/>
                    <a:pt x="1548" y="4120"/>
                  </a:cubicBezTo>
                  <a:cubicBezTo>
                    <a:pt x="1742" y="3926"/>
                    <a:pt x="1979" y="3839"/>
                    <a:pt x="2212" y="3839"/>
                  </a:cubicBezTo>
                  <a:close/>
                  <a:moveTo>
                    <a:pt x="1584" y="0"/>
                  </a:moveTo>
                  <a:cubicBezTo>
                    <a:pt x="703" y="0"/>
                    <a:pt x="0" y="714"/>
                    <a:pt x="0" y="1596"/>
                  </a:cubicBezTo>
                  <a:lnTo>
                    <a:pt x="0" y="7965"/>
                  </a:lnTo>
                  <a:cubicBezTo>
                    <a:pt x="0" y="8834"/>
                    <a:pt x="703" y="9549"/>
                    <a:pt x="1584" y="9549"/>
                  </a:cubicBezTo>
                  <a:lnTo>
                    <a:pt x="49911" y="9549"/>
                  </a:lnTo>
                  <a:cubicBezTo>
                    <a:pt x="50792" y="9549"/>
                    <a:pt x="51507" y="8846"/>
                    <a:pt x="51507" y="7965"/>
                  </a:cubicBezTo>
                  <a:lnTo>
                    <a:pt x="51507" y="1596"/>
                  </a:lnTo>
                  <a:cubicBezTo>
                    <a:pt x="51507" y="714"/>
                    <a:pt x="50792" y="0"/>
                    <a:pt x="499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40"/>
            <p:cNvSpPr/>
            <p:nvPr/>
          </p:nvSpPr>
          <p:spPr>
            <a:xfrm>
              <a:off x="4471375" y="3122975"/>
              <a:ext cx="10450" cy="52575"/>
            </a:xfrm>
            <a:custGeom>
              <a:avLst/>
              <a:gdLst/>
              <a:ahLst/>
              <a:cxnLst/>
              <a:rect l="l" t="t" r="r" b="b"/>
              <a:pathLst>
                <a:path w="418" h="2103" extrusionOk="0">
                  <a:moveTo>
                    <a:pt x="211" y="1"/>
                  </a:moveTo>
                  <a:cubicBezTo>
                    <a:pt x="114" y="1"/>
                    <a:pt x="19" y="66"/>
                    <a:pt x="13" y="197"/>
                  </a:cubicBezTo>
                  <a:lnTo>
                    <a:pt x="13" y="1888"/>
                  </a:lnTo>
                  <a:cubicBezTo>
                    <a:pt x="1" y="1983"/>
                    <a:pt x="60" y="2055"/>
                    <a:pt x="144" y="2090"/>
                  </a:cubicBezTo>
                  <a:cubicBezTo>
                    <a:pt x="167" y="2090"/>
                    <a:pt x="191" y="2102"/>
                    <a:pt x="215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6" y="66"/>
                    <a:pt x="307" y="1"/>
                    <a:pt x="2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40"/>
            <p:cNvSpPr/>
            <p:nvPr/>
          </p:nvSpPr>
          <p:spPr>
            <a:xfrm>
              <a:off x="4505900" y="3122750"/>
              <a:ext cx="10450" cy="52800"/>
            </a:xfrm>
            <a:custGeom>
              <a:avLst/>
              <a:gdLst/>
              <a:ahLst/>
              <a:cxnLst/>
              <a:rect l="l" t="t" r="r" b="b"/>
              <a:pathLst>
                <a:path w="418" h="2112" extrusionOk="0">
                  <a:moveTo>
                    <a:pt x="205" y="1"/>
                  </a:moveTo>
                  <a:cubicBezTo>
                    <a:pt x="102" y="1"/>
                    <a:pt x="1" y="69"/>
                    <a:pt x="1" y="206"/>
                  </a:cubicBezTo>
                  <a:lnTo>
                    <a:pt x="1" y="1897"/>
                  </a:lnTo>
                  <a:cubicBezTo>
                    <a:pt x="1" y="1992"/>
                    <a:pt x="48" y="2064"/>
                    <a:pt x="132" y="2099"/>
                  </a:cubicBezTo>
                  <a:cubicBezTo>
                    <a:pt x="156" y="2099"/>
                    <a:pt x="179" y="2111"/>
                    <a:pt x="203" y="2111"/>
                  </a:cubicBezTo>
                  <a:cubicBezTo>
                    <a:pt x="322" y="2111"/>
                    <a:pt x="406" y="2016"/>
                    <a:pt x="418" y="1897"/>
                  </a:cubicBezTo>
                  <a:lnTo>
                    <a:pt x="418" y="206"/>
                  </a:lnTo>
                  <a:cubicBezTo>
                    <a:pt x="412" y="69"/>
                    <a:pt x="307" y="1"/>
                    <a:pt x="2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40"/>
            <p:cNvSpPr/>
            <p:nvPr/>
          </p:nvSpPr>
          <p:spPr>
            <a:xfrm>
              <a:off x="4540150" y="3122975"/>
              <a:ext cx="10425" cy="52575"/>
            </a:xfrm>
            <a:custGeom>
              <a:avLst/>
              <a:gdLst/>
              <a:ahLst/>
              <a:cxnLst/>
              <a:rect l="l" t="t" r="r" b="b"/>
              <a:pathLst>
                <a:path w="417" h="2103" extrusionOk="0">
                  <a:moveTo>
                    <a:pt x="208" y="1"/>
                  </a:moveTo>
                  <a:cubicBezTo>
                    <a:pt x="110" y="1"/>
                    <a:pt x="12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60" y="2055"/>
                    <a:pt x="143" y="2090"/>
                  </a:cubicBezTo>
                  <a:cubicBezTo>
                    <a:pt x="167" y="2090"/>
                    <a:pt x="191" y="2102"/>
                    <a:pt x="214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40"/>
            <p:cNvSpPr/>
            <p:nvPr/>
          </p:nvSpPr>
          <p:spPr>
            <a:xfrm>
              <a:off x="4574675" y="3122975"/>
              <a:ext cx="10425" cy="52575"/>
            </a:xfrm>
            <a:custGeom>
              <a:avLst/>
              <a:gdLst/>
              <a:ahLst/>
              <a:cxnLst/>
              <a:rect l="l" t="t" r="r" b="b"/>
              <a:pathLst>
                <a:path w="417" h="2103" extrusionOk="0">
                  <a:moveTo>
                    <a:pt x="209" y="1"/>
                  </a:moveTo>
                  <a:cubicBezTo>
                    <a:pt x="110" y="1"/>
                    <a:pt x="12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48" y="2055"/>
                    <a:pt x="131" y="2090"/>
                  </a:cubicBezTo>
                  <a:cubicBezTo>
                    <a:pt x="155" y="2090"/>
                    <a:pt x="179" y="2102"/>
                    <a:pt x="203" y="2102"/>
                  </a:cubicBezTo>
                  <a:cubicBezTo>
                    <a:pt x="322" y="2102"/>
                    <a:pt x="405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40"/>
            <p:cNvSpPr/>
            <p:nvPr/>
          </p:nvSpPr>
          <p:spPr>
            <a:xfrm>
              <a:off x="4608900" y="3122975"/>
              <a:ext cx="10450" cy="52575"/>
            </a:xfrm>
            <a:custGeom>
              <a:avLst/>
              <a:gdLst/>
              <a:ahLst/>
              <a:cxnLst/>
              <a:rect l="l" t="t" r="r" b="b"/>
              <a:pathLst>
                <a:path w="418" h="2103" extrusionOk="0">
                  <a:moveTo>
                    <a:pt x="209" y="1"/>
                  </a:moveTo>
                  <a:cubicBezTo>
                    <a:pt x="111" y="1"/>
                    <a:pt x="12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60" y="2055"/>
                    <a:pt x="143" y="2090"/>
                  </a:cubicBezTo>
                  <a:cubicBezTo>
                    <a:pt x="167" y="2090"/>
                    <a:pt x="191" y="2102"/>
                    <a:pt x="215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40"/>
            <p:cNvSpPr/>
            <p:nvPr/>
          </p:nvSpPr>
          <p:spPr>
            <a:xfrm>
              <a:off x="4643425" y="3122975"/>
              <a:ext cx="10150" cy="52575"/>
            </a:xfrm>
            <a:custGeom>
              <a:avLst/>
              <a:gdLst/>
              <a:ahLst/>
              <a:cxnLst/>
              <a:rect l="l" t="t" r="r" b="b"/>
              <a:pathLst>
                <a:path w="406" h="2103" extrusionOk="0">
                  <a:moveTo>
                    <a:pt x="207" y="1"/>
                  </a:moveTo>
                  <a:cubicBezTo>
                    <a:pt x="111" y="1"/>
                    <a:pt x="12" y="66"/>
                    <a:pt x="1" y="197"/>
                  </a:cubicBezTo>
                  <a:lnTo>
                    <a:pt x="1" y="1888"/>
                  </a:lnTo>
                  <a:cubicBezTo>
                    <a:pt x="1" y="1983"/>
                    <a:pt x="48" y="2055"/>
                    <a:pt x="131" y="2090"/>
                  </a:cubicBezTo>
                  <a:cubicBezTo>
                    <a:pt x="155" y="2090"/>
                    <a:pt x="179" y="2102"/>
                    <a:pt x="203" y="2102"/>
                  </a:cubicBezTo>
                  <a:cubicBezTo>
                    <a:pt x="322" y="2102"/>
                    <a:pt x="405" y="2007"/>
                    <a:pt x="405" y="1888"/>
                  </a:cubicBezTo>
                  <a:lnTo>
                    <a:pt x="405" y="197"/>
                  </a:lnTo>
                  <a:cubicBezTo>
                    <a:pt x="399" y="66"/>
                    <a:pt x="304" y="1"/>
                    <a:pt x="2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40"/>
            <p:cNvSpPr/>
            <p:nvPr/>
          </p:nvSpPr>
          <p:spPr>
            <a:xfrm>
              <a:off x="4677650" y="3122975"/>
              <a:ext cx="10450" cy="52575"/>
            </a:xfrm>
            <a:custGeom>
              <a:avLst/>
              <a:gdLst/>
              <a:ahLst/>
              <a:cxnLst/>
              <a:rect l="l" t="t" r="r" b="b"/>
              <a:pathLst>
                <a:path w="418" h="2103" extrusionOk="0">
                  <a:moveTo>
                    <a:pt x="209" y="1"/>
                  </a:moveTo>
                  <a:cubicBezTo>
                    <a:pt x="111" y="1"/>
                    <a:pt x="13" y="66"/>
                    <a:pt x="1" y="197"/>
                  </a:cubicBezTo>
                  <a:lnTo>
                    <a:pt x="1" y="1888"/>
                  </a:lnTo>
                  <a:cubicBezTo>
                    <a:pt x="1" y="1983"/>
                    <a:pt x="60" y="2055"/>
                    <a:pt x="132" y="2090"/>
                  </a:cubicBezTo>
                  <a:cubicBezTo>
                    <a:pt x="156" y="2090"/>
                    <a:pt x="179" y="2102"/>
                    <a:pt x="203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6" y="66"/>
                    <a:pt x="307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40"/>
            <p:cNvSpPr/>
            <p:nvPr/>
          </p:nvSpPr>
          <p:spPr>
            <a:xfrm>
              <a:off x="4712175" y="3122975"/>
              <a:ext cx="10150" cy="52575"/>
            </a:xfrm>
            <a:custGeom>
              <a:avLst/>
              <a:gdLst/>
              <a:ahLst/>
              <a:cxnLst/>
              <a:rect l="l" t="t" r="r" b="b"/>
              <a:pathLst>
                <a:path w="406" h="2103" extrusionOk="0">
                  <a:moveTo>
                    <a:pt x="199" y="1"/>
                  </a:moveTo>
                  <a:cubicBezTo>
                    <a:pt x="102" y="1"/>
                    <a:pt x="7" y="66"/>
                    <a:pt x="1" y="197"/>
                  </a:cubicBezTo>
                  <a:lnTo>
                    <a:pt x="1" y="1888"/>
                  </a:lnTo>
                  <a:cubicBezTo>
                    <a:pt x="1" y="1983"/>
                    <a:pt x="48" y="2055"/>
                    <a:pt x="132" y="2090"/>
                  </a:cubicBezTo>
                  <a:cubicBezTo>
                    <a:pt x="156" y="2090"/>
                    <a:pt x="179" y="2102"/>
                    <a:pt x="203" y="2102"/>
                  </a:cubicBezTo>
                  <a:cubicBezTo>
                    <a:pt x="322" y="2102"/>
                    <a:pt x="406" y="2007"/>
                    <a:pt x="406" y="1888"/>
                  </a:cubicBezTo>
                  <a:lnTo>
                    <a:pt x="406" y="197"/>
                  </a:lnTo>
                  <a:cubicBezTo>
                    <a:pt x="394" y="66"/>
                    <a:pt x="296" y="1"/>
                    <a:pt x="1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40"/>
            <p:cNvSpPr/>
            <p:nvPr/>
          </p:nvSpPr>
          <p:spPr>
            <a:xfrm>
              <a:off x="4746425" y="3122975"/>
              <a:ext cx="10425" cy="52575"/>
            </a:xfrm>
            <a:custGeom>
              <a:avLst/>
              <a:gdLst/>
              <a:ahLst/>
              <a:cxnLst/>
              <a:rect l="l" t="t" r="r" b="b"/>
              <a:pathLst>
                <a:path w="417" h="2103" extrusionOk="0">
                  <a:moveTo>
                    <a:pt x="208" y="1"/>
                  </a:moveTo>
                  <a:cubicBezTo>
                    <a:pt x="110" y="1"/>
                    <a:pt x="12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60" y="2055"/>
                    <a:pt x="131" y="2090"/>
                  </a:cubicBezTo>
                  <a:cubicBezTo>
                    <a:pt x="155" y="2090"/>
                    <a:pt x="179" y="2102"/>
                    <a:pt x="202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40"/>
            <p:cNvSpPr/>
            <p:nvPr/>
          </p:nvSpPr>
          <p:spPr>
            <a:xfrm>
              <a:off x="4780650" y="3122975"/>
              <a:ext cx="10425" cy="52575"/>
            </a:xfrm>
            <a:custGeom>
              <a:avLst/>
              <a:gdLst/>
              <a:ahLst/>
              <a:cxnLst/>
              <a:rect l="l" t="t" r="r" b="b"/>
              <a:pathLst>
                <a:path w="417" h="2103" extrusionOk="0">
                  <a:moveTo>
                    <a:pt x="209" y="1"/>
                  </a:moveTo>
                  <a:cubicBezTo>
                    <a:pt x="110" y="1"/>
                    <a:pt x="12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60" y="2055"/>
                    <a:pt x="143" y="2090"/>
                  </a:cubicBezTo>
                  <a:cubicBezTo>
                    <a:pt x="167" y="2090"/>
                    <a:pt x="191" y="2102"/>
                    <a:pt x="215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40"/>
            <p:cNvSpPr/>
            <p:nvPr/>
          </p:nvSpPr>
          <p:spPr>
            <a:xfrm>
              <a:off x="4815175" y="3122975"/>
              <a:ext cx="10450" cy="52575"/>
            </a:xfrm>
            <a:custGeom>
              <a:avLst/>
              <a:gdLst/>
              <a:ahLst/>
              <a:cxnLst/>
              <a:rect l="l" t="t" r="r" b="b"/>
              <a:pathLst>
                <a:path w="418" h="2103" extrusionOk="0">
                  <a:moveTo>
                    <a:pt x="209" y="1"/>
                  </a:moveTo>
                  <a:cubicBezTo>
                    <a:pt x="111" y="1"/>
                    <a:pt x="12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60" y="2055"/>
                    <a:pt x="131" y="2090"/>
                  </a:cubicBezTo>
                  <a:cubicBezTo>
                    <a:pt x="155" y="2090"/>
                    <a:pt x="179" y="2102"/>
                    <a:pt x="203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40"/>
            <p:cNvSpPr/>
            <p:nvPr/>
          </p:nvSpPr>
          <p:spPr>
            <a:xfrm>
              <a:off x="4849400" y="3122525"/>
              <a:ext cx="10450" cy="53025"/>
            </a:xfrm>
            <a:custGeom>
              <a:avLst/>
              <a:gdLst/>
              <a:ahLst/>
              <a:cxnLst/>
              <a:rect l="l" t="t" r="r" b="b"/>
              <a:pathLst>
                <a:path w="418" h="2121" extrusionOk="0">
                  <a:moveTo>
                    <a:pt x="215" y="1"/>
                  </a:moveTo>
                  <a:cubicBezTo>
                    <a:pt x="96" y="1"/>
                    <a:pt x="1" y="96"/>
                    <a:pt x="1" y="215"/>
                  </a:cubicBezTo>
                  <a:lnTo>
                    <a:pt x="1" y="1906"/>
                  </a:lnTo>
                  <a:cubicBezTo>
                    <a:pt x="1" y="2001"/>
                    <a:pt x="60" y="2073"/>
                    <a:pt x="144" y="2108"/>
                  </a:cubicBezTo>
                  <a:cubicBezTo>
                    <a:pt x="167" y="2108"/>
                    <a:pt x="191" y="2120"/>
                    <a:pt x="215" y="2120"/>
                  </a:cubicBezTo>
                  <a:cubicBezTo>
                    <a:pt x="322" y="2120"/>
                    <a:pt x="417" y="2025"/>
                    <a:pt x="417" y="1906"/>
                  </a:cubicBezTo>
                  <a:lnTo>
                    <a:pt x="417" y="215"/>
                  </a:lnTo>
                  <a:cubicBezTo>
                    <a:pt x="417" y="96"/>
                    <a:pt x="322" y="1"/>
                    <a:pt x="2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40"/>
            <p:cNvSpPr/>
            <p:nvPr/>
          </p:nvSpPr>
          <p:spPr>
            <a:xfrm>
              <a:off x="4883925" y="3122975"/>
              <a:ext cx="10150" cy="52575"/>
            </a:xfrm>
            <a:custGeom>
              <a:avLst/>
              <a:gdLst/>
              <a:ahLst/>
              <a:cxnLst/>
              <a:rect l="l" t="t" r="r" b="b"/>
              <a:pathLst>
                <a:path w="406" h="2103" extrusionOk="0">
                  <a:moveTo>
                    <a:pt x="208" y="1"/>
                  </a:moveTo>
                  <a:cubicBezTo>
                    <a:pt x="111" y="1"/>
                    <a:pt x="13" y="66"/>
                    <a:pt x="1" y="197"/>
                  </a:cubicBezTo>
                  <a:lnTo>
                    <a:pt x="1" y="1888"/>
                  </a:lnTo>
                  <a:cubicBezTo>
                    <a:pt x="1" y="1983"/>
                    <a:pt x="48" y="2055"/>
                    <a:pt x="132" y="2090"/>
                  </a:cubicBezTo>
                  <a:cubicBezTo>
                    <a:pt x="156" y="2090"/>
                    <a:pt x="179" y="2102"/>
                    <a:pt x="203" y="2102"/>
                  </a:cubicBezTo>
                  <a:cubicBezTo>
                    <a:pt x="322" y="2102"/>
                    <a:pt x="406" y="2007"/>
                    <a:pt x="406" y="1888"/>
                  </a:cubicBezTo>
                  <a:lnTo>
                    <a:pt x="406" y="197"/>
                  </a:lnTo>
                  <a:cubicBezTo>
                    <a:pt x="400" y="66"/>
                    <a:pt x="304" y="1"/>
                    <a:pt x="2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40"/>
            <p:cNvSpPr/>
            <p:nvPr/>
          </p:nvSpPr>
          <p:spPr>
            <a:xfrm>
              <a:off x="4918150" y="3122750"/>
              <a:ext cx="10450" cy="52800"/>
            </a:xfrm>
            <a:custGeom>
              <a:avLst/>
              <a:gdLst/>
              <a:ahLst/>
              <a:cxnLst/>
              <a:rect l="l" t="t" r="r" b="b"/>
              <a:pathLst>
                <a:path w="418" h="2112" extrusionOk="0">
                  <a:moveTo>
                    <a:pt x="209" y="1"/>
                  </a:moveTo>
                  <a:cubicBezTo>
                    <a:pt x="105" y="1"/>
                    <a:pt x="1" y="69"/>
                    <a:pt x="1" y="206"/>
                  </a:cubicBezTo>
                  <a:lnTo>
                    <a:pt x="1" y="1897"/>
                  </a:lnTo>
                  <a:cubicBezTo>
                    <a:pt x="1" y="1992"/>
                    <a:pt x="61" y="2064"/>
                    <a:pt x="144" y="2099"/>
                  </a:cubicBezTo>
                  <a:cubicBezTo>
                    <a:pt x="168" y="2099"/>
                    <a:pt x="191" y="2111"/>
                    <a:pt x="215" y="2111"/>
                  </a:cubicBezTo>
                  <a:cubicBezTo>
                    <a:pt x="322" y="2111"/>
                    <a:pt x="418" y="2016"/>
                    <a:pt x="418" y="1897"/>
                  </a:cubicBezTo>
                  <a:lnTo>
                    <a:pt x="418" y="206"/>
                  </a:lnTo>
                  <a:cubicBezTo>
                    <a:pt x="418" y="69"/>
                    <a:pt x="314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40"/>
            <p:cNvSpPr/>
            <p:nvPr/>
          </p:nvSpPr>
          <p:spPr>
            <a:xfrm>
              <a:off x="4952700" y="3122975"/>
              <a:ext cx="10125" cy="52575"/>
            </a:xfrm>
            <a:custGeom>
              <a:avLst/>
              <a:gdLst/>
              <a:ahLst/>
              <a:cxnLst/>
              <a:rect l="l" t="t" r="r" b="b"/>
              <a:pathLst>
                <a:path w="405" h="2103" extrusionOk="0">
                  <a:moveTo>
                    <a:pt x="198" y="1"/>
                  </a:moveTo>
                  <a:cubicBezTo>
                    <a:pt x="101" y="1"/>
                    <a:pt x="6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48" y="2055"/>
                    <a:pt x="131" y="2090"/>
                  </a:cubicBezTo>
                  <a:cubicBezTo>
                    <a:pt x="155" y="2090"/>
                    <a:pt x="179" y="2102"/>
                    <a:pt x="203" y="2102"/>
                  </a:cubicBezTo>
                  <a:cubicBezTo>
                    <a:pt x="310" y="2102"/>
                    <a:pt x="405" y="2007"/>
                    <a:pt x="405" y="1888"/>
                  </a:cubicBezTo>
                  <a:lnTo>
                    <a:pt x="405" y="197"/>
                  </a:lnTo>
                  <a:cubicBezTo>
                    <a:pt x="393" y="66"/>
                    <a:pt x="295" y="1"/>
                    <a:pt x="1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40"/>
            <p:cNvSpPr/>
            <p:nvPr/>
          </p:nvSpPr>
          <p:spPr>
            <a:xfrm>
              <a:off x="4986925" y="3122525"/>
              <a:ext cx="10450" cy="53025"/>
            </a:xfrm>
            <a:custGeom>
              <a:avLst/>
              <a:gdLst/>
              <a:ahLst/>
              <a:cxnLst/>
              <a:rect l="l" t="t" r="r" b="b"/>
              <a:pathLst>
                <a:path w="418" h="2121" extrusionOk="0">
                  <a:moveTo>
                    <a:pt x="215" y="1"/>
                  </a:moveTo>
                  <a:cubicBezTo>
                    <a:pt x="96" y="1"/>
                    <a:pt x="0" y="96"/>
                    <a:pt x="0" y="215"/>
                  </a:cubicBezTo>
                  <a:lnTo>
                    <a:pt x="0" y="1906"/>
                  </a:lnTo>
                  <a:cubicBezTo>
                    <a:pt x="0" y="2001"/>
                    <a:pt x="60" y="2073"/>
                    <a:pt x="143" y="2108"/>
                  </a:cubicBezTo>
                  <a:cubicBezTo>
                    <a:pt x="155" y="2108"/>
                    <a:pt x="179" y="2120"/>
                    <a:pt x="215" y="2120"/>
                  </a:cubicBezTo>
                  <a:cubicBezTo>
                    <a:pt x="322" y="2120"/>
                    <a:pt x="417" y="2025"/>
                    <a:pt x="417" y="1906"/>
                  </a:cubicBezTo>
                  <a:lnTo>
                    <a:pt x="417" y="215"/>
                  </a:lnTo>
                  <a:cubicBezTo>
                    <a:pt x="417" y="96"/>
                    <a:pt x="322" y="1"/>
                    <a:pt x="2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40"/>
            <p:cNvSpPr/>
            <p:nvPr/>
          </p:nvSpPr>
          <p:spPr>
            <a:xfrm>
              <a:off x="5021450" y="3122975"/>
              <a:ext cx="10150" cy="52575"/>
            </a:xfrm>
            <a:custGeom>
              <a:avLst/>
              <a:gdLst/>
              <a:ahLst/>
              <a:cxnLst/>
              <a:rect l="l" t="t" r="r" b="b"/>
              <a:pathLst>
                <a:path w="406" h="2103" extrusionOk="0">
                  <a:moveTo>
                    <a:pt x="198" y="1"/>
                  </a:moveTo>
                  <a:cubicBezTo>
                    <a:pt x="102" y="1"/>
                    <a:pt x="6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48" y="2055"/>
                    <a:pt x="131" y="2090"/>
                  </a:cubicBezTo>
                  <a:cubicBezTo>
                    <a:pt x="155" y="2090"/>
                    <a:pt x="179" y="2102"/>
                    <a:pt x="203" y="2102"/>
                  </a:cubicBezTo>
                  <a:cubicBezTo>
                    <a:pt x="322" y="2102"/>
                    <a:pt x="405" y="2007"/>
                    <a:pt x="405" y="1888"/>
                  </a:cubicBezTo>
                  <a:lnTo>
                    <a:pt x="405" y="197"/>
                  </a:lnTo>
                  <a:cubicBezTo>
                    <a:pt x="393" y="66"/>
                    <a:pt x="295" y="1"/>
                    <a:pt x="1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40"/>
            <p:cNvSpPr/>
            <p:nvPr/>
          </p:nvSpPr>
          <p:spPr>
            <a:xfrm>
              <a:off x="5055675" y="3122525"/>
              <a:ext cx="10450" cy="53025"/>
            </a:xfrm>
            <a:custGeom>
              <a:avLst/>
              <a:gdLst/>
              <a:ahLst/>
              <a:cxnLst/>
              <a:rect l="l" t="t" r="r" b="b"/>
              <a:pathLst>
                <a:path w="418" h="2121" extrusionOk="0">
                  <a:moveTo>
                    <a:pt x="203" y="1"/>
                  </a:moveTo>
                  <a:cubicBezTo>
                    <a:pt x="96" y="1"/>
                    <a:pt x="1" y="96"/>
                    <a:pt x="1" y="215"/>
                  </a:cubicBezTo>
                  <a:lnTo>
                    <a:pt x="1" y="1906"/>
                  </a:lnTo>
                  <a:cubicBezTo>
                    <a:pt x="1" y="2001"/>
                    <a:pt x="60" y="2073"/>
                    <a:pt x="144" y="2108"/>
                  </a:cubicBezTo>
                  <a:cubicBezTo>
                    <a:pt x="155" y="2108"/>
                    <a:pt x="179" y="2120"/>
                    <a:pt x="203" y="2120"/>
                  </a:cubicBezTo>
                  <a:cubicBezTo>
                    <a:pt x="322" y="2120"/>
                    <a:pt x="417" y="2025"/>
                    <a:pt x="417" y="1906"/>
                  </a:cubicBezTo>
                  <a:lnTo>
                    <a:pt x="417" y="215"/>
                  </a:lnTo>
                  <a:cubicBezTo>
                    <a:pt x="417" y="96"/>
                    <a:pt x="322" y="1"/>
                    <a:pt x="2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40"/>
            <p:cNvSpPr/>
            <p:nvPr/>
          </p:nvSpPr>
          <p:spPr>
            <a:xfrm>
              <a:off x="5090200" y="3122975"/>
              <a:ext cx="10450" cy="52575"/>
            </a:xfrm>
            <a:custGeom>
              <a:avLst/>
              <a:gdLst/>
              <a:ahLst/>
              <a:cxnLst/>
              <a:rect l="l" t="t" r="r" b="b"/>
              <a:pathLst>
                <a:path w="418" h="2103" extrusionOk="0">
                  <a:moveTo>
                    <a:pt x="209" y="1"/>
                  </a:moveTo>
                  <a:cubicBezTo>
                    <a:pt x="111" y="1"/>
                    <a:pt x="13" y="66"/>
                    <a:pt x="1" y="197"/>
                  </a:cubicBezTo>
                  <a:lnTo>
                    <a:pt x="1" y="1888"/>
                  </a:lnTo>
                  <a:cubicBezTo>
                    <a:pt x="1" y="1983"/>
                    <a:pt x="60" y="2055"/>
                    <a:pt x="144" y="2090"/>
                  </a:cubicBezTo>
                  <a:cubicBezTo>
                    <a:pt x="156" y="2090"/>
                    <a:pt x="179" y="2102"/>
                    <a:pt x="203" y="2102"/>
                  </a:cubicBezTo>
                  <a:cubicBezTo>
                    <a:pt x="322" y="2102"/>
                    <a:pt x="418" y="2007"/>
                    <a:pt x="418" y="1888"/>
                  </a:cubicBezTo>
                  <a:lnTo>
                    <a:pt x="418" y="197"/>
                  </a:lnTo>
                  <a:cubicBezTo>
                    <a:pt x="406" y="66"/>
                    <a:pt x="307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40"/>
            <p:cNvSpPr/>
            <p:nvPr/>
          </p:nvSpPr>
          <p:spPr>
            <a:xfrm>
              <a:off x="5124450" y="3122975"/>
              <a:ext cx="10425" cy="52575"/>
            </a:xfrm>
            <a:custGeom>
              <a:avLst/>
              <a:gdLst/>
              <a:ahLst/>
              <a:cxnLst/>
              <a:rect l="l" t="t" r="r" b="b"/>
              <a:pathLst>
                <a:path w="417" h="2103" extrusionOk="0">
                  <a:moveTo>
                    <a:pt x="208" y="1"/>
                  </a:moveTo>
                  <a:cubicBezTo>
                    <a:pt x="110" y="1"/>
                    <a:pt x="12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60" y="2055"/>
                    <a:pt x="131" y="2090"/>
                  </a:cubicBezTo>
                  <a:cubicBezTo>
                    <a:pt x="155" y="2090"/>
                    <a:pt x="179" y="2102"/>
                    <a:pt x="202" y="2102"/>
                  </a:cubicBezTo>
                  <a:cubicBezTo>
                    <a:pt x="321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40"/>
            <p:cNvSpPr/>
            <p:nvPr/>
          </p:nvSpPr>
          <p:spPr>
            <a:xfrm>
              <a:off x="5158675" y="3122975"/>
              <a:ext cx="10425" cy="52575"/>
            </a:xfrm>
            <a:custGeom>
              <a:avLst/>
              <a:gdLst/>
              <a:ahLst/>
              <a:cxnLst/>
              <a:rect l="l" t="t" r="r" b="b"/>
              <a:pathLst>
                <a:path w="417" h="2103" extrusionOk="0">
                  <a:moveTo>
                    <a:pt x="209" y="1"/>
                  </a:moveTo>
                  <a:cubicBezTo>
                    <a:pt x="110" y="1"/>
                    <a:pt x="12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60" y="2055"/>
                    <a:pt x="143" y="2090"/>
                  </a:cubicBezTo>
                  <a:cubicBezTo>
                    <a:pt x="167" y="2090"/>
                    <a:pt x="191" y="2102"/>
                    <a:pt x="215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40"/>
            <p:cNvSpPr/>
            <p:nvPr/>
          </p:nvSpPr>
          <p:spPr>
            <a:xfrm>
              <a:off x="5193200" y="3122975"/>
              <a:ext cx="10450" cy="52575"/>
            </a:xfrm>
            <a:custGeom>
              <a:avLst/>
              <a:gdLst/>
              <a:ahLst/>
              <a:cxnLst/>
              <a:rect l="l" t="t" r="r" b="b"/>
              <a:pathLst>
                <a:path w="418" h="2103" extrusionOk="0">
                  <a:moveTo>
                    <a:pt x="209" y="1"/>
                  </a:moveTo>
                  <a:cubicBezTo>
                    <a:pt x="110" y="1"/>
                    <a:pt x="12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48" y="2055"/>
                    <a:pt x="131" y="2090"/>
                  </a:cubicBezTo>
                  <a:cubicBezTo>
                    <a:pt x="155" y="2090"/>
                    <a:pt x="179" y="2102"/>
                    <a:pt x="203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40"/>
            <p:cNvSpPr/>
            <p:nvPr/>
          </p:nvSpPr>
          <p:spPr>
            <a:xfrm>
              <a:off x="5227425" y="3122975"/>
              <a:ext cx="10450" cy="52575"/>
            </a:xfrm>
            <a:custGeom>
              <a:avLst/>
              <a:gdLst/>
              <a:ahLst/>
              <a:cxnLst/>
              <a:rect l="l" t="t" r="r" b="b"/>
              <a:pathLst>
                <a:path w="418" h="2103" extrusionOk="0">
                  <a:moveTo>
                    <a:pt x="209" y="1"/>
                  </a:moveTo>
                  <a:cubicBezTo>
                    <a:pt x="111" y="1"/>
                    <a:pt x="12" y="66"/>
                    <a:pt x="1" y="197"/>
                  </a:cubicBezTo>
                  <a:lnTo>
                    <a:pt x="1" y="1888"/>
                  </a:lnTo>
                  <a:cubicBezTo>
                    <a:pt x="1" y="1983"/>
                    <a:pt x="60" y="2055"/>
                    <a:pt x="143" y="2090"/>
                  </a:cubicBezTo>
                  <a:cubicBezTo>
                    <a:pt x="167" y="2090"/>
                    <a:pt x="191" y="2102"/>
                    <a:pt x="215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40"/>
            <p:cNvSpPr/>
            <p:nvPr/>
          </p:nvSpPr>
          <p:spPr>
            <a:xfrm>
              <a:off x="5261950" y="3122975"/>
              <a:ext cx="10150" cy="52575"/>
            </a:xfrm>
            <a:custGeom>
              <a:avLst/>
              <a:gdLst/>
              <a:ahLst/>
              <a:cxnLst/>
              <a:rect l="l" t="t" r="r" b="b"/>
              <a:pathLst>
                <a:path w="406" h="2103" extrusionOk="0">
                  <a:moveTo>
                    <a:pt x="208" y="1"/>
                  </a:moveTo>
                  <a:cubicBezTo>
                    <a:pt x="111" y="1"/>
                    <a:pt x="13" y="66"/>
                    <a:pt x="1" y="197"/>
                  </a:cubicBezTo>
                  <a:lnTo>
                    <a:pt x="1" y="1888"/>
                  </a:lnTo>
                  <a:cubicBezTo>
                    <a:pt x="1" y="1983"/>
                    <a:pt x="48" y="2055"/>
                    <a:pt x="132" y="2090"/>
                  </a:cubicBezTo>
                  <a:cubicBezTo>
                    <a:pt x="155" y="2090"/>
                    <a:pt x="179" y="2102"/>
                    <a:pt x="203" y="2102"/>
                  </a:cubicBezTo>
                  <a:cubicBezTo>
                    <a:pt x="322" y="2102"/>
                    <a:pt x="406" y="2007"/>
                    <a:pt x="406" y="1888"/>
                  </a:cubicBezTo>
                  <a:lnTo>
                    <a:pt x="406" y="197"/>
                  </a:lnTo>
                  <a:cubicBezTo>
                    <a:pt x="400" y="66"/>
                    <a:pt x="304" y="1"/>
                    <a:pt x="2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40"/>
            <p:cNvSpPr/>
            <p:nvPr/>
          </p:nvSpPr>
          <p:spPr>
            <a:xfrm>
              <a:off x="5296175" y="3122525"/>
              <a:ext cx="10450" cy="53025"/>
            </a:xfrm>
            <a:custGeom>
              <a:avLst/>
              <a:gdLst/>
              <a:ahLst/>
              <a:cxnLst/>
              <a:rect l="l" t="t" r="r" b="b"/>
              <a:pathLst>
                <a:path w="418" h="2121" extrusionOk="0">
                  <a:moveTo>
                    <a:pt x="215" y="1"/>
                  </a:moveTo>
                  <a:cubicBezTo>
                    <a:pt x="96" y="1"/>
                    <a:pt x="1" y="96"/>
                    <a:pt x="1" y="215"/>
                  </a:cubicBezTo>
                  <a:lnTo>
                    <a:pt x="1" y="1906"/>
                  </a:lnTo>
                  <a:cubicBezTo>
                    <a:pt x="1" y="2001"/>
                    <a:pt x="60" y="2073"/>
                    <a:pt x="144" y="2108"/>
                  </a:cubicBezTo>
                  <a:cubicBezTo>
                    <a:pt x="156" y="2108"/>
                    <a:pt x="180" y="2120"/>
                    <a:pt x="215" y="2120"/>
                  </a:cubicBezTo>
                  <a:cubicBezTo>
                    <a:pt x="322" y="2120"/>
                    <a:pt x="418" y="2025"/>
                    <a:pt x="418" y="1906"/>
                  </a:cubicBezTo>
                  <a:lnTo>
                    <a:pt x="418" y="215"/>
                  </a:lnTo>
                  <a:cubicBezTo>
                    <a:pt x="418" y="96"/>
                    <a:pt x="322" y="1"/>
                    <a:pt x="2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40"/>
            <p:cNvSpPr/>
            <p:nvPr/>
          </p:nvSpPr>
          <p:spPr>
            <a:xfrm>
              <a:off x="5330725" y="3122750"/>
              <a:ext cx="10125" cy="52800"/>
            </a:xfrm>
            <a:custGeom>
              <a:avLst/>
              <a:gdLst/>
              <a:ahLst/>
              <a:cxnLst/>
              <a:rect l="l" t="t" r="r" b="b"/>
              <a:pathLst>
                <a:path w="405" h="2112" extrusionOk="0">
                  <a:moveTo>
                    <a:pt x="202" y="1"/>
                  </a:moveTo>
                  <a:cubicBezTo>
                    <a:pt x="101" y="1"/>
                    <a:pt x="0" y="69"/>
                    <a:pt x="0" y="206"/>
                  </a:cubicBezTo>
                  <a:lnTo>
                    <a:pt x="0" y="1897"/>
                  </a:lnTo>
                  <a:cubicBezTo>
                    <a:pt x="0" y="1992"/>
                    <a:pt x="48" y="2064"/>
                    <a:pt x="131" y="2099"/>
                  </a:cubicBezTo>
                  <a:cubicBezTo>
                    <a:pt x="155" y="2099"/>
                    <a:pt x="179" y="2111"/>
                    <a:pt x="202" y="2111"/>
                  </a:cubicBezTo>
                  <a:cubicBezTo>
                    <a:pt x="322" y="2111"/>
                    <a:pt x="405" y="2016"/>
                    <a:pt x="405" y="1897"/>
                  </a:cubicBezTo>
                  <a:lnTo>
                    <a:pt x="405" y="206"/>
                  </a:lnTo>
                  <a:cubicBezTo>
                    <a:pt x="405" y="69"/>
                    <a:pt x="304" y="1"/>
                    <a:pt x="2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40"/>
            <p:cNvSpPr/>
            <p:nvPr/>
          </p:nvSpPr>
          <p:spPr>
            <a:xfrm>
              <a:off x="5364950" y="3122975"/>
              <a:ext cx="10425" cy="52575"/>
            </a:xfrm>
            <a:custGeom>
              <a:avLst/>
              <a:gdLst/>
              <a:ahLst/>
              <a:cxnLst/>
              <a:rect l="l" t="t" r="r" b="b"/>
              <a:pathLst>
                <a:path w="417" h="2103" extrusionOk="0">
                  <a:moveTo>
                    <a:pt x="209" y="1"/>
                  </a:moveTo>
                  <a:cubicBezTo>
                    <a:pt x="110" y="1"/>
                    <a:pt x="12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60" y="2055"/>
                    <a:pt x="143" y="2090"/>
                  </a:cubicBezTo>
                  <a:cubicBezTo>
                    <a:pt x="155" y="2090"/>
                    <a:pt x="179" y="2102"/>
                    <a:pt x="203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40"/>
            <p:cNvSpPr/>
            <p:nvPr/>
          </p:nvSpPr>
          <p:spPr>
            <a:xfrm>
              <a:off x="5399475" y="3122750"/>
              <a:ext cx="10150" cy="52800"/>
            </a:xfrm>
            <a:custGeom>
              <a:avLst/>
              <a:gdLst/>
              <a:ahLst/>
              <a:cxnLst/>
              <a:rect l="l" t="t" r="r" b="b"/>
              <a:pathLst>
                <a:path w="406" h="2112" extrusionOk="0">
                  <a:moveTo>
                    <a:pt x="203" y="1"/>
                  </a:moveTo>
                  <a:cubicBezTo>
                    <a:pt x="102" y="1"/>
                    <a:pt x="0" y="69"/>
                    <a:pt x="0" y="206"/>
                  </a:cubicBezTo>
                  <a:lnTo>
                    <a:pt x="0" y="1897"/>
                  </a:lnTo>
                  <a:cubicBezTo>
                    <a:pt x="0" y="1992"/>
                    <a:pt x="48" y="2064"/>
                    <a:pt x="131" y="2099"/>
                  </a:cubicBezTo>
                  <a:cubicBezTo>
                    <a:pt x="155" y="2099"/>
                    <a:pt x="179" y="2111"/>
                    <a:pt x="203" y="2111"/>
                  </a:cubicBezTo>
                  <a:cubicBezTo>
                    <a:pt x="310" y="2111"/>
                    <a:pt x="405" y="2016"/>
                    <a:pt x="405" y="1897"/>
                  </a:cubicBezTo>
                  <a:lnTo>
                    <a:pt x="405" y="206"/>
                  </a:lnTo>
                  <a:cubicBezTo>
                    <a:pt x="405" y="69"/>
                    <a:pt x="304" y="1"/>
                    <a:pt x="2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40"/>
            <p:cNvSpPr/>
            <p:nvPr/>
          </p:nvSpPr>
          <p:spPr>
            <a:xfrm>
              <a:off x="5433700" y="3122975"/>
              <a:ext cx="10450" cy="52575"/>
            </a:xfrm>
            <a:custGeom>
              <a:avLst/>
              <a:gdLst/>
              <a:ahLst/>
              <a:cxnLst/>
              <a:rect l="l" t="t" r="r" b="b"/>
              <a:pathLst>
                <a:path w="418" h="2103" extrusionOk="0">
                  <a:moveTo>
                    <a:pt x="209" y="1"/>
                  </a:moveTo>
                  <a:cubicBezTo>
                    <a:pt x="111" y="1"/>
                    <a:pt x="13" y="66"/>
                    <a:pt x="1" y="197"/>
                  </a:cubicBezTo>
                  <a:lnTo>
                    <a:pt x="1" y="1888"/>
                  </a:lnTo>
                  <a:cubicBezTo>
                    <a:pt x="1" y="1983"/>
                    <a:pt x="60" y="2055"/>
                    <a:pt x="132" y="2090"/>
                  </a:cubicBezTo>
                  <a:cubicBezTo>
                    <a:pt x="155" y="2090"/>
                    <a:pt x="179" y="2102"/>
                    <a:pt x="203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40"/>
            <p:cNvSpPr/>
            <p:nvPr/>
          </p:nvSpPr>
          <p:spPr>
            <a:xfrm>
              <a:off x="5467925" y="3122750"/>
              <a:ext cx="10450" cy="52800"/>
            </a:xfrm>
            <a:custGeom>
              <a:avLst/>
              <a:gdLst/>
              <a:ahLst/>
              <a:cxnLst/>
              <a:rect l="l" t="t" r="r" b="b"/>
              <a:pathLst>
                <a:path w="418" h="2112" extrusionOk="0">
                  <a:moveTo>
                    <a:pt x="215" y="1"/>
                  </a:moveTo>
                  <a:cubicBezTo>
                    <a:pt x="114" y="1"/>
                    <a:pt x="13" y="69"/>
                    <a:pt x="13" y="206"/>
                  </a:cubicBezTo>
                  <a:lnTo>
                    <a:pt x="13" y="1897"/>
                  </a:lnTo>
                  <a:cubicBezTo>
                    <a:pt x="1" y="1992"/>
                    <a:pt x="60" y="2064"/>
                    <a:pt x="144" y="2099"/>
                  </a:cubicBezTo>
                  <a:cubicBezTo>
                    <a:pt x="168" y="2099"/>
                    <a:pt x="191" y="2111"/>
                    <a:pt x="215" y="2111"/>
                  </a:cubicBezTo>
                  <a:cubicBezTo>
                    <a:pt x="322" y="2111"/>
                    <a:pt x="418" y="2016"/>
                    <a:pt x="418" y="1897"/>
                  </a:cubicBezTo>
                  <a:lnTo>
                    <a:pt x="418" y="206"/>
                  </a:lnTo>
                  <a:cubicBezTo>
                    <a:pt x="418" y="69"/>
                    <a:pt x="316" y="1"/>
                    <a:pt x="2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40"/>
            <p:cNvSpPr/>
            <p:nvPr/>
          </p:nvSpPr>
          <p:spPr>
            <a:xfrm>
              <a:off x="5502450" y="3122975"/>
              <a:ext cx="10450" cy="52575"/>
            </a:xfrm>
            <a:custGeom>
              <a:avLst/>
              <a:gdLst/>
              <a:ahLst/>
              <a:cxnLst/>
              <a:rect l="l" t="t" r="r" b="b"/>
              <a:pathLst>
                <a:path w="418" h="2103" extrusionOk="0">
                  <a:moveTo>
                    <a:pt x="209" y="1"/>
                  </a:moveTo>
                  <a:cubicBezTo>
                    <a:pt x="111" y="1"/>
                    <a:pt x="13" y="66"/>
                    <a:pt x="1" y="197"/>
                  </a:cubicBezTo>
                  <a:lnTo>
                    <a:pt x="1" y="1888"/>
                  </a:lnTo>
                  <a:cubicBezTo>
                    <a:pt x="1" y="1983"/>
                    <a:pt x="49" y="2055"/>
                    <a:pt x="132" y="2090"/>
                  </a:cubicBezTo>
                  <a:cubicBezTo>
                    <a:pt x="156" y="2090"/>
                    <a:pt x="180" y="2102"/>
                    <a:pt x="203" y="2102"/>
                  </a:cubicBezTo>
                  <a:cubicBezTo>
                    <a:pt x="322" y="2102"/>
                    <a:pt x="418" y="2007"/>
                    <a:pt x="418" y="1888"/>
                  </a:cubicBezTo>
                  <a:lnTo>
                    <a:pt x="418" y="197"/>
                  </a:lnTo>
                  <a:cubicBezTo>
                    <a:pt x="406" y="66"/>
                    <a:pt x="308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40"/>
            <p:cNvSpPr/>
            <p:nvPr/>
          </p:nvSpPr>
          <p:spPr>
            <a:xfrm>
              <a:off x="5536700" y="3122975"/>
              <a:ext cx="10425" cy="52575"/>
            </a:xfrm>
            <a:custGeom>
              <a:avLst/>
              <a:gdLst/>
              <a:ahLst/>
              <a:cxnLst/>
              <a:rect l="l" t="t" r="r" b="b"/>
              <a:pathLst>
                <a:path w="417" h="2103" extrusionOk="0">
                  <a:moveTo>
                    <a:pt x="209" y="1"/>
                  </a:moveTo>
                  <a:cubicBezTo>
                    <a:pt x="110" y="1"/>
                    <a:pt x="12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60" y="2055"/>
                    <a:pt x="143" y="2090"/>
                  </a:cubicBezTo>
                  <a:cubicBezTo>
                    <a:pt x="155" y="2090"/>
                    <a:pt x="179" y="2102"/>
                    <a:pt x="203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40"/>
            <p:cNvSpPr/>
            <p:nvPr/>
          </p:nvSpPr>
          <p:spPr>
            <a:xfrm>
              <a:off x="5571225" y="3122975"/>
              <a:ext cx="10150" cy="52575"/>
            </a:xfrm>
            <a:custGeom>
              <a:avLst/>
              <a:gdLst/>
              <a:ahLst/>
              <a:cxnLst/>
              <a:rect l="l" t="t" r="r" b="b"/>
              <a:pathLst>
                <a:path w="406" h="2103" extrusionOk="0">
                  <a:moveTo>
                    <a:pt x="207" y="1"/>
                  </a:moveTo>
                  <a:cubicBezTo>
                    <a:pt x="110" y="1"/>
                    <a:pt x="12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48" y="2055"/>
                    <a:pt x="131" y="2090"/>
                  </a:cubicBezTo>
                  <a:cubicBezTo>
                    <a:pt x="155" y="2090"/>
                    <a:pt x="179" y="2102"/>
                    <a:pt x="203" y="2102"/>
                  </a:cubicBezTo>
                  <a:cubicBezTo>
                    <a:pt x="322" y="2102"/>
                    <a:pt x="405" y="2007"/>
                    <a:pt x="405" y="1888"/>
                  </a:cubicBezTo>
                  <a:lnTo>
                    <a:pt x="405" y="197"/>
                  </a:lnTo>
                  <a:cubicBezTo>
                    <a:pt x="399" y="66"/>
                    <a:pt x="304" y="1"/>
                    <a:pt x="2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40"/>
            <p:cNvSpPr/>
            <p:nvPr/>
          </p:nvSpPr>
          <p:spPr>
            <a:xfrm>
              <a:off x="5605450" y="3122975"/>
              <a:ext cx="10450" cy="52575"/>
            </a:xfrm>
            <a:custGeom>
              <a:avLst/>
              <a:gdLst/>
              <a:ahLst/>
              <a:cxnLst/>
              <a:rect l="l" t="t" r="r" b="b"/>
              <a:pathLst>
                <a:path w="418" h="2103" extrusionOk="0">
                  <a:moveTo>
                    <a:pt x="209" y="1"/>
                  </a:moveTo>
                  <a:cubicBezTo>
                    <a:pt x="111" y="1"/>
                    <a:pt x="12" y="66"/>
                    <a:pt x="1" y="197"/>
                  </a:cubicBezTo>
                  <a:lnTo>
                    <a:pt x="1" y="1888"/>
                  </a:lnTo>
                  <a:cubicBezTo>
                    <a:pt x="1" y="1983"/>
                    <a:pt x="60" y="2055"/>
                    <a:pt x="143" y="2090"/>
                  </a:cubicBezTo>
                  <a:cubicBezTo>
                    <a:pt x="167" y="2090"/>
                    <a:pt x="191" y="2102"/>
                    <a:pt x="215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9" name="Google Shape;1139;p40"/>
          <p:cNvGrpSpPr/>
          <p:nvPr/>
        </p:nvGrpSpPr>
        <p:grpSpPr>
          <a:xfrm rot="4691530">
            <a:off x="7739638" y="2482149"/>
            <a:ext cx="2715725" cy="461406"/>
            <a:chOff x="4330300" y="3920250"/>
            <a:chExt cx="1682975" cy="210775"/>
          </a:xfrm>
        </p:grpSpPr>
        <p:sp>
          <p:nvSpPr>
            <p:cNvPr id="1140" name="Google Shape;1140;p40"/>
            <p:cNvSpPr/>
            <p:nvPr/>
          </p:nvSpPr>
          <p:spPr>
            <a:xfrm>
              <a:off x="4586275" y="3920250"/>
              <a:ext cx="1427000" cy="210775"/>
            </a:xfrm>
            <a:custGeom>
              <a:avLst/>
              <a:gdLst/>
              <a:ahLst/>
              <a:cxnLst/>
              <a:rect l="l" t="t" r="r" b="b"/>
              <a:pathLst>
                <a:path w="57080" h="8431" extrusionOk="0">
                  <a:moveTo>
                    <a:pt x="1" y="1"/>
                  </a:moveTo>
                  <a:lnTo>
                    <a:pt x="1" y="8430"/>
                  </a:lnTo>
                  <a:lnTo>
                    <a:pt x="57079" y="8430"/>
                  </a:lnTo>
                  <a:lnTo>
                    <a:pt x="5707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40"/>
            <p:cNvSpPr/>
            <p:nvPr/>
          </p:nvSpPr>
          <p:spPr>
            <a:xfrm>
              <a:off x="4330300" y="3920250"/>
              <a:ext cx="304225" cy="210775"/>
            </a:xfrm>
            <a:custGeom>
              <a:avLst/>
              <a:gdLst/>
              <a:ahLst/>
              <a:cxnLst/>
              <a:rect l="l" t="t" r="r" b="b"/>
              <a:pathLst>
                <a:path w="12169" h="8431" extrusionOk="0">
                  <a:moveTo>
                    <a:pt x="10240" y="1"/>
                  </a:moveTo>
                  <a:lnTo>
                    <a:pt x="0" y="4215"/>
                  </a:lnTo>
                  <a:lnTo>
                    <a:pt x="10240" y="8430"/>
                  </a:lnTo>
                  <a:lnTo>
                    <a:pt x="12168" y="6299"/>
                  </a:lnTo>
                  <a:lnTo>
                    <a:pt x="10240" y="4215"/>
                  </a:lnTo>
                  <a:lnTo>
                    <a:pt x="12168" y="1751"/>
                  </a:lnTo>
                  <a:lnTo>
                    <a:pt x="1024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40"/>
            <p:cNvSpPr/>
            <p:nvPr/>
          </p:nvSpPr>
          <p:spPr>
            <a:xfrm>
              <a:off x="4330300" y="3978300"/>
              <a:ext cx="114625" cy="94675"/>
            </a:xfrm>
            <a:custGeom>
              <a:avLst/>
              <a:gdLst/>
              <a:ahLst/>
              <a:cxnLst/>
              <a:rect l="l" t="t" r="r" b="b"/>
              <a:pathLst>
                <a:path w="4585" h="3787" extrusionOk="0">
                  <a:moveTo>
                    <a:pt x="4584" y="0"/>
                  </a:moveTo>
                  <a:lnTo>
                    <a:pt x="0" y="1893"/>
                  </a:lnTo>
                  <a:lnTo>
                    <a:pt x="4584" y="3787"/>
                  </a:lnTo>
                  <a:lnTo>
                    <a:pt x="458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40"/>
            <p:cNvSpPr/>
            <p:nvPr/>
          </p:nvSpPr>
          <p:spPr>
            <a:xfrm>
              <a:off x="4634500" y="4070875"/>
              <a:ext cx="1378775" cy="13700"/>
            </a:xfrm>
            <a:custGeom>
              <a:avLst/>
              <a:gdLst/>
              <a:ahLst/>
              <a:cxnLst/>
              <a:rect l="l" t="t" r="r" b="b"/>
              <a:pathLst>
                <a:path w="55151" h="548" extrusionOk="0">
                  <a:moveTo>
                    <a:pt x="0" y="0"/>
                  </a:moveTo>
                  <a:lnTo>
                    <a:pt x="0" y="548"/>
                  </a:lnTo>
                  <a:lnTo>
                    <a:pt x="55150" y="548"/>
                  </a:lnTo>
                  <a:lnTo>
                    <a:pt x="5515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40"/>
            <p:cNvSpPr/>
            <p:nvPr/>
          </p:nvSpPr>
          <p:spPr>
            <a:xfrm>
              <a:off x="4634500" y="3960150"/>
              <a:ext cx="1378775" cy="14000"/>
            </a:xfrm>
            <a:custGeom>
              <a:avLst/>
              <a:gdLst/>
              <a:ahLst/>
              <a:cxnLst/>
              <a:rect l="l" t="t" r="r" b="b"/>
              <a:pathLst>
                <a:path w="55151" h="560" extrusionOk="0">
                  <a:moveTo>
                    <a:pt x="0" y="0"/>
                  </a:moveTo>
                  <a:lnTo>
                    <a:pt x="0" y="560"/>
                  </a:lnTo>
                  <a:lnTo>
                    <a:pt x="55150" y="560"/>
                  </a:lnTo>
                  <a:lnTo>
                    <a:pt x="5515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5" name="Google Shape;1145;p40"/>
          <p:cNvGrpSpPr/>
          <p:nvPr/>
        </p:nvGrpSpPr>
        <p:grpSpPr>
          <a:xfrm rot="-6079491">
            <a:off x="-2108974" y="1953357"/>
            <a:ext cx="2792493" cy="1765778"/>
            <a:chOff x="2600325" y="3927100"/>
            <a:chExt cx="1196000" cy="691475"/>
          </a:xfrm>
        </p:grpSpPr>
        <p:sp>
          <p:nvSpPr>
            <p:cNvPr id="1146" name="Google Shape;1146;p40"/>
            <p:cNvSpPr/>
            <p:nvPr/>
          </p:nvSpPr>
          <p:spPr>
            <a:xfrm>
              <a:off x="2600325" y="3927100"/>
              <a:ext cx="1196000" cy="691475"/>
            </a:xfrm>
            <a:custGeom>
              <a:avLst/>
              <a:gdLst/>
              <a:ahLst/>
              <a:cxnLst/>
              <a:rect l="l" t="t" r="r" b="b"/>
              <a:pathLst>
                <a:path w="47840" h="27659" extrusionOk="0">
                  <a:moveTo>
                    <a:pt x="4393" y="7621"/>
                  </a:moveTo>
                  <a:lnTo>
                    <a:pt x="31468" y="23265"/>
                  </a:lnTo>
                  <a:lnTo>
                    <a:pt x="4393" y="23265"/>
                  </a:lnTo>
                  <a:lnTo>
                    <a:pt x="4393" y="7621"/>
                  </a:lnTo>
                  <a:close/>
                  <a:moveTo>
                    <a:pt x="0" y="1"/>
                  </a:moveTo>
                  <a:lnTo>
                    <a:pt x="0" y="27659"/>
                  </a:lnTo>
                  <a:lnTo>
                    <a:pt x="47839" y="2765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40"/>
            <p:cNvSpPr/>
            <p:nvPr/>
          </p:nvSpPr>
          <p:spPr>
            <a:xfrm>
              <a:off x="2663425" y="4553375"/>
              <a:ext cx="14000" cy="50025"/>
            </a:xfrm>
            <a:custGeom>
              <a:avLst/>
              <a:gdLst/>
              <a:ahLst/>
              <a:cxnLst/>
              <a:rect l="l" t="t" r="r" b="b"/>
              <a:pathLst>
                <a:path w="560" h="2001" extrusionOk="0">
                  <a:moveTo>
                    <a:pt x="274" y="0"/>
                  </a:moveTo>
                  <a:cubicBezTo>
                    <a:pt x="238" y="0"/>
                    <a:pt x="191" y="12"/>
                    <a:pt x="155" y="36"/>
                  </a:cubicBezTo>
                  <a:cubicBezTo>
                    <a:pt x="60" y="72"/>
                    <a:pt x="0" y="167"/>
                    <a:pt x="0" y="274"/>
                  </a:cubicBezTo>
                  <a:lnTo>
                    <a:pt x="0" y="1727"/>
                  </a:lnTo>
                  <a:cubicBezTo>
                    <a:pt x="0" y="1869"/>
                    <a:pt x="131" y="2000"/>
                    <a:pt x="274" y="2000"/>
                  </a:cubicBezTo>
                  <a:cubicBezTo>
                    <a:pt x="429" y="1989"/>
                    <a:pt x="548" y="1869"/>
                    <a:pt x="560" y="1727"/>
                  </a:cubicBezTo>
                  <a:lnTo>
                    <a:pt x="560" y="274"/>
                  </a:lnTo>
                  <a:cubicBezTo>
                    <a:pt x="560" y="119"/>
                    <a:pt x="429" y="0"/>
                    <a:pt x="2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40"/>
            <p:cNvSpPr/>
            <p:nvPr/>
          </p:nvSpPr>
          <p:spPr>
            <a:xfrm>
              <a:off x="2712075" y="4553375"/>
              <a:ext cx="14475" cy="50550"/>
            </a:xfrm>
            <a:custGeom>
              <a:avLst/>
              <a:gdLst/>
              <a:ahLst/>
              <a:cxnLst/>
              <a:rect l="l" t="t" r="r" b="b"/>
              <a:pathLst>
                <a:path w="579" h="2022" extrusionOk="0">
                  <a:moveTo>
                    <a:pt x="293" y="0"/>
                  </a:moveTo>
                  <a:cubicBezTo>
                    <a:pt x="245" y="0"/>
                    <a:pt x="197" y="12"/>
                    <a:pt x="162" y="24"/>
                  </a:cubicBezTo>
                  <a:cubicBezTo>
                    <a:pt x="66" y="72"/>
                    <a:pt x="19" y="167"/>
                    <a:pt x="19" y="274"/>
                  </a:cubicBezTo>
                  <a:lnTo>
                    <a:pt x="19" y="1727"/>
                  </a:lnTo>
                  <a:cubicBezTo>
                    <a:pt x="1" y="1923"/>
                    <a:pt x="144" y="2021"/>
                    <a:pt x="288" y="2021"/>
                  </a:cubicBezTo>
                  <a:cubicBezTo>
                    <a:pt x="432" y="2021"/>
                    <a:pt x="578" y="1923"/>
                    <a:pt x="566" y="1727"/>
                  </a:cubicBezTo>
                  <a:lnTo>
                    <a:pt x="566" y="274"/>
                  </a:lnTo>
                  <a:cubicBezTo>
                    <a:pt x="566" y="119"/>
                    <a:pt x="447" y="0"/>
                    <a:pt x="2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40"/>
            <p:cNvSpPr/>
            <p:nvPr/>
          </p:nvSpPr>
          <p:spPr>
            <a:xfrm>
              <a:off x="2761650" y="4553375"/>
              <a:ext cx="13700" cy="49425"/>
            </a:xfrm>
            <a:custGeom>
              <a:avLst/>
              <a:gdLst/>
              <a:ahLst/>
              <a:cxnLst/>
              <a:rect l="l" t="t" r="r" b="b"/>
              <a:pathLst>
                <a:path w="548" h="1977" extrusionOk="0">
                  <a:moveTo>
                    <a:pt x="274" y="0"/>
                  </a:moveTo>
                  <a:cubicBezTo>
                    <a:pt x="226" y="0"/>
                    <a:pt x="191" y="12"/>
                    <a:pt x="143" y="24"/>
                  </a:cubicBezTo>
                  <a:cubicBezTo>
                    <a:pt x="60" y="72"/>
                    <a:pt x="0" y="167"/>
                    <a:pt x="0" y="274"/>
                  </a:cubicBezTo>
                  <a:lnTo>
                    <a:pt x="0" y="1727"/>
                  </a:lnTo>
                  <a:cubicBezTo>
                    <a:pt x="12" y="1893"/>
                    <a:pt x="143" y="1977"/>
                    <a:pt x="274" y="1977"/>
                  </a:cubicBezTo>
                  <a:cubicBezTo>
                    <a:pt x="405" y="1977"/>
                    <a:pt x="536" y="1893"/>
                    <a:pt x="548" y="1727"/>
                  </a:cubicBezTo>
                  <a:lnTo>
                    <a:pt x="548" y="274"/>
                  </a:lnTo>
                  <a:cubicBezTo>
                    <a:pt x="548" y="119"/>
                    <a:pt x="429" y="0"/>
                    <a:pt x="2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40"/>
            <p:cNvSpPr/>
            <p:nvPr/>
          </p:nvSpPr>
          <p:spPr>
            <a:xfrm>
              <a:off x="2810750" y="4553375"/>
              <a:ext cx="13725" cy="50025"/>
            </a:xfrm>
            <a:custGeom>
              <a:avLst/>
              <a:gdLst/>
              <a:ahLst/>
              <a:cxnLst/>
              <a:rect l="l" t="t" r="r" b="b"/>
              <a:pathLst>
                <a:path w="549" h="2001" extrusionOk="0">
                  <a:moveTo>
                    <a:pt x="275" y="0"/>
                  </a:moveTo>
                  <a:cubicBezTo>
                    <a:pt x="227" y="0"/>
                    <a:pt x="179" y="12"/>
                    <a:pt x="144" y="36"/>
                  </a:cubicBezTo>
                  <a:cubicBezTo>
                    <a:pt x="48" y="72"/>
                    <a:pt x="1" y="167"/>
                    <a:pt x="1" y="274"/>
                  </a:cubicBezTo>
                  <a:lnTo>
                    <a:pt x="1" y="1727"/>
                  </a:lnTo>
                  <a:cubicBezTo>
                    <a:pt x="1" y="1869"/>
                    <a:pt x="120" y="2000"/>
                    <a:pt x="275" y="2000"/>
                  </a:cubicBezTo>
                  <a:cubicBezTo>
                    <a:pt x="417" y="1989"/>
                    <a:pt x="548" y="1869"/>
                    <a:pt x="548" y="1727"/>
                  </a:cubicBezTo>
                  <a:lnTo>
                    <a:pt x="548" y="274"/>
                  </a:lnTo>
                  <a:cubicBezTo>
                    <a:pt x="548" y="119"/>
                    <a:pt x="429" y="0"/>
                    <a:pt x="2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40"/>
            <p:cNvSpPr/>
            <p:nvPr/>
          </p:nvSpPr>
          <p:spPr>
            <a:xfrm>
              <a:off x="2859425" y="4553375"/>
              <a:ext cx="14450" cy="50550"/>
            </a:xfrm>
            <a:custGeom>
              <a:avLst/>
              <a:gdLst/>
              <a:ahLst/>
              <a:cxnLst/>
              <a:rect l="l" t="t" r="r" b="b"/>
              <a:pathLst>
                <a:path w="578" h="2022" extrusionOk="0">
                  <a:moveTo>
                    <a:pt x="292" y="0"/>
                  </a:moveTo>
                  <a:cubicBezTo>
                    <a:pt x="244" y="0"/>
                    <a:pt x="197" y="12"/>
                    <a:pt x="161" y="24"/>
                  </a:cubicBezTo>
                  <a:cubicBezTo>
                    <a:pt x="66" y="72"/>
                    <a:pt x="18" y="167"/>
                    <a:pt x="18" y="274"/>
                  </a:cubicBezTo>
                  <a:lnTo>
                    <a:pt x="18" y="1727"/>
                  </a:lnTo>
                  <a:cubicBezTo>
                    <a:pt x="0" y="1923"/>
                    <a:pt x="143" y="2021"/>
                    <a:pt x="288" y="2021"/>
                  </a:cubicBezTo>
                  <a:cubicBezTo>
                    <a:pt x="432" y="2021"/>
                    <a:pt x="578" y="1923"/>
                    <a:pt x="566" y="1727"/>
                  </a:cubicBezTo>
                  <a:lnTo>
                    <a:pt x="566" y="274"/>
                  </a:lnTo>
                  <a:cubicBezTo>
                    <a:pt x="566" y="119"/>
                    <a:pt x="435" y="0"/>
                    <a:pt x="2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40"/>
            <p:cNvSpPr/>
            <p:nvPr/>
          </p:nvSpPr>
          <p:spPr>
            <a:xfrm>
              <a:off x="2908675" y="4553375"/>
              <a:ext cx="14025" cy="50025"/>
            </a:xfrm>
            <a:custGeom>
              <a:avLst/>
              <a:gdLst/>
              <a:ahLst/>
              <a:cxnLst/>
              <a:rect l="l" t="t" r="r" b="b"/>
              <a:pathLst>
                <a:path w="561" h="2001" extrusionOk="0">
                  <a:moveTo>
                    <a:pt x="275" y="0"/>
                  </a:moveTo>
                  <a:cubicBezTo>
                    <a:pt x="239" y="0"/>
                    <a:pt x="191" y="12"/>
                    <a:pt x="156" y="36"/>
                  </a:cubicBezTo>
                  <a:cubicBezTo>
                    <a:pt x="60" y="72"/>
                    <a:pt x="1" y="167"/>
                    <a:pt x="1" y="274"/>
                  </a:cubicBezTo>
                  <a:lnTo>
                    <a:pt x="1" y="1727"/>
                  </a:lnTo>
                  <a:cubicBezTo>
                    <a:pt x="1" y="1869"/>
                    <a:pt x="132" y="2000"/>
                    <a:pt x="275" y="2000"/>
                  </a:cubicBezTo>
                  <a:cubicBezTo>
                    <a:pt x="430" y="1989"/>
                    <a:pt x="549" y="1869"/>
                    <a:pt x="560" y="1727"/>
                  </a:cubicBezTo>
                  <a:lnTo>
                    <a:pt x="560" y="274"/>
                  </a:lnTo>
                  <a:cubicBezTo>
                    <a:pt x="560" y="119"/>
                    <a:pt x="430" y="0"/>
                    <a:pt x="2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40"/>
            <p:cNvSpPr/>
            <p:nvPr/>
          </p:nvSpPr>
          <p:spPr>
            <a:xfrm>
              <a:off x="2957650" y="4553375"/>
              <a:ext cx="14450" cy="50550"/>
            </a:xfrm>
            <a:custGeom>
              <a:avLst/>
              <a:gdLst/>
              <a:ahLst/>
              <a:cxnLst/>
              <a:rect l="l" t="t" r="r" b="b"/>
              <a:pathLst>
                <a:path w="578" h="2022" extrusionOk="0">
                  <a:moveTo>
                    <a:pt x="292" y="0"/>
                  </a:moveTo>
                  <a:cubicBezTo>
                    <a:pt x="245" y="0"/>
                    <a:pt x="197" y="12"/>
                    <a:pt x="161" y="36"/>
                  </a:cubicBezTo>
                  <a:cubicBezTo>
                    <a:pt x="66" y="72"/>
                    <a:pt x="18" y="167"/>
                    <a:pt x="18" y="274"/>
                  </a:cubicBezTo>
                  <a:lnTo>
                    <a:pt x="18" y="1727"/>
                  </a:lnTo>
                  <a:cubicBezTo>
                    <a:pt x="0" y="1923"/>
                    <a:pt x="143" y="2021"/>
                    <a:pt x="288" y="2021"/>
                  </a:cubicBezTo>
                  <a:cubicBezTo>
                    <a:pt x="432" y="2021"/>
                    <a:pt x="578" y="1923"/>
                    <a:pt x="566" y="1727"/>
                  </a:cubicBezTo>
                  <a:lnTo>
                    <a:pt x="566" y="274"/>
                  </a:lnTo>
                  <a:cubicBezTo>
                    <a:pt x="566" y="119"/>
                    <a:pt x="435" y="0"/>
                    <a:pt x="2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40"/>
            <p:cNvSpPr/>
            <p:nvPr/>
          </p:nvSpPr>
          <p:spPr>
            <a:xfrm>
              <a:off x="3006900" y="4553375"/>
              <a:ext cx="13725" cy="49875"/>
            </a:xfrm>
            <a:custGeom>
              <a:avLst/>
              <a:gdLst/>
              <a:ahLst/>
              <a:cxnLst/>
              <a:rect l="l" t="t" r="r" b="b"/>
              <a:pathLst>
                <a:path w="549" h="1995" extrusionOk="0">
                  <a:moveTo>
                    <a:pt x="275" y="0"/>
                  </a:moveTo>
                  <a:cubicBezTo>
                    <a:pt x="227" y="0"/>
                    <a:pt x="191" y="12"/>
                    <a:pt x="144" y="24"/>
                  </a:cubicBezTo>
                  <a:cubicBezTo>
                    <a:pt x="60" y="72"/>
                    <a:pt x="1" y="167"/>
                    <a:pt x="1" y="274"/>
                  </a:cubicBezTo>
                  <a:lnTo>
                    <a:pt x="1" y="1727"/>
                  </a:lnTo>
                  <a:cubicBezTo>
                    <a:pt x="1" y="1905"/>
                    <a:pt x="138" y="1995"/>
                    <a:pt x="275" y="1995"/>
                  </a:cubicBezTo>
                  <a:cubicBezTo>
                    <a:pt x="412" y="1995"/>
                    <a:pt x="549" y="1905"/>
                    <a:pt x="549" y="1727"/>
                  </a:cubicBezTo>
                  <a:lnTo>
                    <a:pt x="549" y="274"/>
                  </a:lnTo>
                  <a:cubicBezTo>
                    <a:pt x="549" y="119"/>
                    <a:pt x="430" y="0"/>
                    <a:pt x="2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40"/>
            <p:cNvSpPr/>
            <p:nvPr/>
          </p:nvSpPr>
          <p:spPr>
            <a:xfrm>
              <a:off x="3055575" y="4553375"/>
              <a:ext cx="14475" cy="50550"/>
            </a:xfrm>
            <a:custGeom>
              <a:avLst/>
              <a:gdLst/>
              <a:ahLst/>
              <a:cxnLst/>
              <a:rect l="l" t="t" r="r" b="b"/>
              <a:pathLst>
                <a:path w="579" h="2022" extrusionOk="0">
                  <a:moveTo>
                    <a:pt x="292" y="0"/>
                  </a:moveTo>
                  <a:cubicBezTo>
                    <a:pt x="245" y="0"/>
                    <a:pt x="197" y="12"/>
                    <a:pt x="161" y="36"/>
                  </a:cubicBezTo>
                  <a:cubicBezTo>
                    <a:pt x="66" y="72"/>
                    <a:pt x="18" y="167"/>
                    <a:pt x="18" y="274"/>
                  </a:cubicBezTo>
                  <a:lnTo>
                    <a:pt x="18" y="1727"/>
                  </a:lnTo>
                  <a:cubicBezTo>
                    <a:pt x="1" y="1923"/>
                    <a:pt x="143" y="2021"/>
                    <a:pt x="288" y="2021"/>
                  </a:cubicBezTo>
                  <a:cubicBezTo>
                    <a:pt x="432" y="2021"/>
                    <a:pt x="578" y="1923"/>
                    <a:pt x="566" y="1727"/>
                  </a:cubicBezTo>
                  <a:lnTo>
                    <a:pt x="566" y="274"/>
                  </a:lnTo>
                  <a:cubicBezTo>
                    <a:pt x="566" y="119"/>
                    <a:pt x="447" y="0"/>
                    <a:pt x="2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40"/>
            <p:cNvSpPr/>
            <p:nvPr/>
          </p:nvSpPr>
          <p:spPr>
            <a:xfrm>
              <a:off x="3104700" y="4553375"/>
              <a:ext cx="14450" cy="50550"/>
            </a:xfrm>
            <a:custGeom>
              <a:avLst/>
              <a:gdLst/>
              <a:ahLst/>
              <a:cxnLst/>
              <a:rect l="l" t="t" r="r" b="b"/>
              <a:pathLst>
                <a:path w="578" h="2022" extrusionOk="0">
                  <a:moveTo>
                    <a:pt x="292" y="0"/>
                  </a:moveTo>
                  <a:cubicBezTo>
                    <a:pt x="244" y="0"/>
                    <a:pt x="197" y="12"/>
                    <a:pt x="161" y="24"/>
                  </a:cubicBezTo>
                  <a:cubicBezTo>
                    <a:pt x="66" y="72"/>
                    <a:pt x="18" y="167"/>
                    <a:pt x="18" y="274"/>
                  </a:cubicBezTo>
                  <a:lnTo>
                    <a:pt x="18" y="1727"/>
                  </a:lnTo>
                  <a:cubicBezTo>
                    <a:pt x="0" y="1923"/>
                    <a:pt x="143" y="2021"/>
                    <a:pt x="287" y="2021"/>
                  </a:cubicBezTo>
                  <a:cubicBezTo>
                    <a:pt x="432" y="2021"/>
                    <a:pt x="578" y="1923"/>
                    <a:pt x="566" y="1727"/>
                  </a:cubicBezTo>
                  <a:lnTo>
                    <a:pt x="566" y="274"/>
                  </a:lnTo>
                  <a:cubicBezTo>
                    <a:pt x="566" y="119"/>
                    <a:pt x="435" y="0"/>
                    <a:pt x="2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40"/>
            <p:cNvSpPr/>
            <p:nvPr/>
          </p:nvSpPr>
          <p:spPr>
            <a:xfrm>
              <a:off x="3153950" y="4553375"/>
              <a:ext cx="14025" cy="50025"/>
            </a:xfrm>
            <a:custGeom>
              <a:avLst/>
              <a:gdLst/>
              <a:ahLst/>
              <a:cxnLst/>
              <a:rect l="l" t="t" r="r" b="b"/>
              <a:pathLst>
                <a:path w="561" h="2001" extrusionOk="0">
                  <a:moveTo>
                    <a:pt x="274" y="0"/>
                  </a:moveTo>
                  <a:cubicBezTo>
                    <a:pt x="239" y="0"/>
                    <a:pt x="191" y="12"/>
                    <a:pt x="155" y="36"/>
                  </a:cubicBezTo>
                  <a:cubicBezTo>
                    <a:pt x="60" y="72"/>
                    <a:pt x="1" y="167"/>
                    <a:pt x="1" y="274"/>
                  </a:cubicBezTo>
                  <a:lnTo>
                    <a:pt x="1" y="1727"/>
                  </a:lnTo>
                  <a:cubicBezTo>
                    <a:pt x="1" y="1869"/>
                    <a:pt x="132" y="2000"/>
                    <a:pt x="274" y="2000"/>
                  </a:cubicBezTo>
                  <a:cubicBezTo>
                    <a:pt x="429" y="1989"/>
                    <a:pt x="548" y="1869"/>
                    <a:pt x="560" y="1727"/>
                  </a:cubicBezTo>
                  <a:lnTo>
                    <a:pt x="560" y="274"/>
                  </a:lnTo>
                  <a:cubicBezTo>
                    <a:pt x="560" y="119"/>
                    <a:pt x="429" y="0"/>
                    <a:pt x="2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40"/>
            <p:cNvSpPr/>
            <p:nvPr/>
          </p:nvSpPr>
          <p:spPr>
            <a:xfrm>
              <a:off x="3202775" y="4553375"/>
              <a:ext cx="14450" cy="50550"/>
            </a:xfrm>
            <a:custGeom>
              <a:avLst/>
              <a:gdLst/>
              <a:ahLst/>
              <a:cxnLst/>
              <a:rect l="l" t="t" r="r" b="b"/>
              <a:pathLst>
                <a:path w="578" h="2022" extrusionOk="0">
                  <a:moveTo>
                    <a:pt x="286" y="0"/>
                  </a:moveTo>
                  <a:cubicBezTo>
                    <a:pt x="238" y="0"/>
                    <a:pt x="203" y="12"/>
                    <a:pt x="167" y="36"/>
                  </a:cubicBezTo>
                  <a:cubicBezTo>
                    <a:pt x="72" y="72"/>
                    <a:pt x="12" y="167"/>
                    <a:pt x="12" y="274"/>
                  </a:cubicBezTo>
                  <a:lnTo>
                    <a:pt x="12" y="1727"/>
                  </a:lnTo>
                  <a:cubicBezTo>
                    <a:pt x="0" y="1923"/>
                    <a:pt x="146" y="2021"/>
                    <a:pt x="290" y="2021"/>
                  </a:cubicBezTo>
                  <a:cubicBezTo>
                    <a:pt x="435" y="2021"/>
                    <a:pt x="578" y="1923"/>
                    <a:pt x="560" y="1727"/>
                  </a:cubicBezTo>
                  <a:lnTo>
                    <a:pt x="560" y="274"/>
                  </a:lnTo>
                  <a:cubicBezTo>
                    <a:pt x="560" y="119"/>
                    <a:pt x="441" y="0"/>
                    <a:pt x="2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40"/>
            <p:cNvSpPr/>
            <p:nvPr/>
          </p:nvSpPr>
          <p:spPr>
            <a:xfrm>
              <a:off x="3251725" y="4553375"/>
              <a:ext cx="14475" cy="50550"/>
            </a:xfrm>
            <a:custGeom>
              <a:avLst/>
              <a:gdLst/>
              <a:ahLst/>
              <a:cxnLst/>
              <a:rect l="l" t="t" r="r" b="b"/>
              <a:pathLst>
                <a:path w="579" h="2022" extrusionOk="0">
                  <a:moveTo>
                    <a:pt x="293" y="0"/>
                  </a:moveTo>
                  <a:cubicBezTo>
                    <a:pt x="245" y="0"/>
                    <a:pt x="209" y="12"/>
                    <a:pt x="162" y="24"/>
                  </a:cubicBezTo>
                  <a:cubicBezTo>
                    <a:pt x="78" y="72"/>
                    <a:pt x="19" y="167"/>
                    <a:pt x="19" y="274"/>
                  </a:cubicBezTo>
                  <a:lnTo>
                    <a:pt x="19" y="1727"/>
                  </a:lnTo>
                  <a:cubicBezTo>
                    <a:pt x="1" y="1923"/>
                    <a:pt x="144" y="2021"/>
                    <a:pt x="288" y="2021"/>
                  </a:cubicBezTo>
                  <a:cubicBezTo>
                    <a:pt x="432" y="2021"/>
                    <a:pt x="578" y="1923"/>
                    <a:pt x="566" y="1727"/>
                  </a:cubicBezTo>
                  <a:lnTo>
                    <a:pt x="566" y="274"/>
                  </a:lnTo>
                  <a:cubicBezTo>
                    <a:pt x="566" y="119"/>
                    <a:pt x="447" y="0"/>
                    <a:pt x="2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40"/>
            <p:cNvSpPr/>
            <p:nvPr/>
          </p:nvSpPr>
          <p:spPr>
            <a:xfrm>
              <a:off x="3301300" y="4553375"/>
              <a:ext cx="13700" cy="50025"/>
            </a:xfrm>
            <a:custGeom>
              <a:avLst/>
              <a:gdLst/>
              <a:ahLst/>
              <a:cxnLst/>
              <a:rect l="l" t="t" r="r" b="b"/>
              <a:pathLst>
                <a:path w="548" h="2001" extrusionOk="0">
                  <a:moveTo>
                    <a:pt x="274" y="0"/>
                  </a:moveTo>
                  <a:cubicBezTo>
                    <a:pt x="226" y="0"/>
                    <a:pt x="179" y="12"/>
                    <a:pt x="143" y="36"/>
                  </a:cubicBezTo>
                  <a:cubicBezTo>
                    <a:pt x="48" y="72"/>
                    <a:pt x="0" y="167"/>
                    <a:pt x="0" y="274"/>
                  </a:cubicBezTo>
                  <a:lnTo>
                    <a:pt x="0" y="1727"/>
                  </a:lnTo>
                  <a:cubicBezTo>
                    <a:pt x="0" y="1869"/>
                    <a:pt x="119" y="2000"/>
                    <a:pt x="274" y="2000"/>
                  </a:cubicBezTo>
                  <a:cubicBezTo>
                    <a:pt x="417" y="1989"/>
                    <a:pt x="548" y="1869"/>
                    <a:pt x="548" y="1727"/>
                  </a:cubicBezTo>
                  <a:lnTo>
                    <a:pt x="548" y="274"/>
                  </a:lnTo>
                  <a:cubicBezTo>
                    <a:pt x="548" y="119"/>
                    <a:pt x="429" y="0"/>
                    <a:pt x="2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40"/>
            <p:cNvSpPr/>
            <p:nvPr/>
          </p:nvSpPr>
          <p:spPr>
            <a:xfrm>
              <a:off x="3349950" y="4553375"/>
              <a:ext cx="14475" cy="50550"/>
            </a:xfrm>
            <a:custGeom>
              <a:avLst/>
              <a:gdLst/>
              <a:ahLst/>
              <a:cxnLst/>
              <a:rect l="l" t="t" r="r" b="b"/>
              <a:pathLst>
                <a:path w="579" h="2022" extrusionOk="0">
                  <a:moveTo>
                    <a:pt x="293" y="0"/>
                  </a:moveTo>
                  <a:cubicBezTo>
                    <a:pt x="245" y="0"/>
                    <a:pt x="197" y="12"/>
                    <a:pt x="162" y="24"/>
                  </a:cubicBezTo>
                  <a:cubicBezTo>
                    <a:pt x="66" y="72"/>
                    <a:pt x="19" y="167"/>
                    <a:pt x="19" y="274"/>
                  </a:cubicBezTo>
                  <a:lnTo>
                    <a:pt x="19" y="1727"/>
                  </a:lnTo>
                  <a:cubicBezTo>
                    <a:pt x="1" y="1923"/>
                    <a:pt x="144" y="2021"/>
                    <a:pt x="288" y="2021"/>
                  </a:cubicBezTo>
                  <a:cubicBezTo>
                    <a:pt x="433" y="2021"/>
                    <a:pt x="578" y="1923"/>
                    <a:pt x="566" y="1727"/>
                  </a:cubicBezTo>
                  <a:lnTo>
                    <a:pt x="566" y="274"/>
                  </a:lnTo>
                  <a:cubicBezTo>
                    <a:pt x="566" y="119"/>
                    <a:pt x="435" y="0"/>
                    <a:pt x="2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40"/>
            <p:cNvSpPr/>
            <p:nvPr/>
          </p:nvSpPr>
          <p:spPr>
            <a:xfrm>
              <a:off x="3399225" y="4553375"/>
              <a:ext cx="14000" cy="50025"/>
            </a:xfrm>
            <a:custGeom>
              <a:avLst/>
              <a:gdLst/>
              <a:ahLst/>
              <a:cxnLst/>
              <a:rect l="l" t="t" r="r" b="b"/>
              <a:pathLst>
                <a:path w="560" h="2001" extrusionOk="0">
                  <a:moveTo>
                    <a:pt x="274" y="0"/>
                  </a:moveTo>
                  <a:cubicBezTo>
                    <a:pt x="239" y="0"/>
                    <a:pt x="191" y="12"/>
                    <a:pt x="155" y="36"/>
                  </a:cubicBezTo>
                  <a:cubicBezTo>
                    <a:pt x="60" y="72"/>
                    <a:pt x="0" y="167"/>
                    <a:pt x="12" y="274"/>
                  </a:cubicBezTo>
                  <a:lnTo>
                    <a:pt x="12" y="1727"/>
                  </a:lnTo>
                  <a:cubicBezTo>
                    <a:pt x="0" y="1869"/>
                    <a:pt x="131" y="2000"/>
                    <a:pt x="286" y="2000"/>
                  </a:cubicBezTo>
                  <a:cubicBezTo>
                    <a:pt x="429" y="2000"/>
                    <a:pt x="560" y="1869"/>
                    <a:pt x="560" y="1727"/>
                  </a:cubicBezTo>
                  <a:lnTo>
                    <a:pt x="560" y="274"/>
                  </a:lnTo>
                  <a:cubicBezTo>
                    <a:pt x="560" y="119"/>
                    <a:pt x="429" y="0"/>
                    <a:pt x="2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40"/>
            <p:cNvSpPr/>
            <p:nvPr/>
          </p:nvSpPr>
          <p:spPr>
            <a:xfrm>
              <a:off x="3448050" y="4553375"/>
              <a:ext cx="14450" cy="50550"/>
            </a:xfrm>
            <a:custGeom>
              <a:avLst/>
              <a:gdLst/>
              <a:ahLst/>
              <a:cxnLst/>
              <a:rect l="l" t="t" r="r" b="b"/>
              <a:pathLst>
                <a:path w="578" h="2022" extrusionOk="0">
                  <a:moveTo>
                    <a:pt x="286" y="0"/>
                  </a:moveTo>
                  <a:cubicBezTo>
                    <a:pt x="238" y="0"/>
                    <a:pt x="202" y="12"/>
                    <a:pt x="167" y="36"/>
                  </a:cubicBezTo>
                  <a:cubicBezTo>
                    <a:pt x="71" y="72"/>
                    <a:pt x="12" y="167"/>
                    <a:pt x="12" y="274"/>
                  </a:cubicBezTo>
                  <a:lnTo>
                    <a:pt x="12" y="1727"/>
                  </a:lnTo>
                  <a:cubicBezTo>
                    <a:pt x="0" y="1923"/>
                    <a:pt x="146" y="2021"/>
                    <a:pt x="290" y="2021"/>
                  </a:cubicBezTo>
                  <a:cubicBezTo>
                    <a:pt x="435" y="2021"/>
                    <a:pt x="577" y="1923"/>
                    <a:pt x="560" y="1727"/>
                  </a:cubicBezTo>
                  <a:lnTo>
                    <a:pt x="560" y="274"/>
                  </a:lnTo>
                  <a:cubicBezTo>
                    <a:pt x="560" y="119"/>
                    <a:pt x="441" y="0"/>
                    <a:pt x="2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40"/>
            <p:cNvSpPr/>
            <p:nvPr/>
          </p:nvSpPr>
          <p:spPr>
            <a:xfrm>
              <a:off x="3497150" y="4553375"/>
              <a:ext cx="14450" cy="50550"/>
            </a:xfrm>
            <a:custGeom>
              <a:avLst/>
              <a:gdLst/>
              <a:ahLst/>
              <a:cxnLst/>
              <a:rect l="l" t="t" r="r" b="b"/>
              <a:pathLst>
                <a:path w="578" h="2022" extrusionOk="0">
                  <a:moveTo>
                    <a:pt x="286" y="0"/>
                  </a:moveTo>
                  <a:cubicBezTo>
                    <a:pt x="239" y="0"/>
                    <a:pt x="203" y="12"/>
                    <a:pt x="167" y="24"/>
                  </a:cubicBezTo>
                  <a:cubicBezTo>
                    <a:pt x="72" y="72"/>
                    <a:pt x="12" y="167"/>
                    <a:pt x="12" y="274"/>
                  </a:cubicBezTo>
                  <a:lnTo>
                    <a:pt x="12" y="1727"/>
                  </a:lnTo>
                  <a:cubicBezTo>
                    <a:pt x="1" y="1923"/>
                    <a:pt x="146" y="2021"/>
                    <a:pt x="291" y="2021"/>
                  </a:cubicBezTo>
                  <a:cubicBezTo>
                    <a:pt x="435" y="2021"/>
                    <a:pt x="578" y="1923"/>
                    <a:pt x="560" y="1727"/>
                  </a:cubicBezTo>
                  <a:lnTo>
                    <a:pt x="560" y="274"/>
                  </a:lnTo>
                  <a:cubicBezTo>
                    <a:pt x="560" y="119"/>
                    <a:pt x="441" y="0"/>
                    <a:pt x="2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40"/>
            <p:cNvSpPr/>
            <p:nvPr/>
          </p:nvSpPr>
          <p:spPr>
            <a:xfrm>
              <a:off x="3546125" y="4553375"/>
              <a:ext cx="14450" cy="50550"/>
            </a:xfrm>
            <a:custGeom>
              <a:avLst/>
              <a:gdLst/>
              <a:ahLst/>
              <a:cxnLst/>
              <a:rect l="l" t="t" r="r" b="b"/>
              <a:pathLst>
                <a:path w="578" h="2022" extrusionOk="0">
                  <a:moveTo>
                    <a:pt x="292" y="0"/>
                  </a:moveTo>
                  <a:cubicBezTo>
                    <a:pt x="244" y="0"/>
                    <a:pt x="197" y="12"/>
                    <a:pt x="161" y="36"/>
                  </a:cubicBezTo>
                  <a:cubicBezTo>
                    <a:pt x="66" y="72"/>
                    <a:pt x="18" y="167"/>
                    <a:pt x="18" y="274"/>
                  </a:cubicBezTo>
                  <a:lnTo>
                    <a:pt x="18" y="1727"/>
                  </a:lnTo>
                  <a:cubicBezTo>
                    <a:pt x="0" y="1923"/>
                    <a:pt x="143" y="2021"/>
                    <a:pt x="287" y="2021"/>
                  </a:cubicBezTo>
                  <a:cubicBezTo>
                    <a:pt x="432" y="2021"/>
                    <a:pt x="578" y="1923"/>
                    <a:pt x="566" y="1727"/>
                  </a:cubicBezTo>
                  <a:lnTo>
                    <a:pt x="566" y="274"/>
                  </a:lnTo>
                  <a:cubicBezTo>
                    <a:pt x="566" y="119"/>
                    <a:pt x="447" y="0"/>
                    <a:pt x="2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40"/>
            <p:cNvSpPr/>
            <p:nvPr/>
          </p:nvSpPr>
          <p:spPr>
            <a:xfrm>
              <a:off x="3595225" y="4553375"/>
              <a:ext cx="14475" cy="50550"/>
            </a:xfrm>
            <a:custGeom>
              <a:avLst/>
              <a:gdLst/>
              <a:ahLst/>
              <a:cxnLst/>
              <a:rect l="l" t="t" r="r" b="b"/>
              <a:pathLst>
                <a:path w="579" h="2022" extrusionOk="0">
                  <a:moveTo>
                    <a:pt x="292" y="0"/>
                  </a:moveTo>
                  <a:cubicBezTo>
                    <a:pt x="245" y="0"/>
                    <a:pt x="197" y="12"/>
                    <a:pt x="161" y="24"/>
                  </a:cubicBezTo>
                  <a:cubicBezTo>
                    <a:pt x="66" y="72"/>
                    <a:pt x="19" y="167"/>
                    <a:pt x="19" y="274"/>
                  </a:cubicBezTo>
                  <a:lnTo>
                    <a:pt x="19" y="1727"/>
                  </a:lnTo>
                  <a:cubicBezTo>
                    <a:pt x="1" y="1923"/>
                    <a:pt x="144" y="2021"/>
                    <a:pt x="288" y="2021"/>
                  </a:cubicBezTo>
                  <a:cubicBezTo>
                    <a:pt x="432" y="2021"/>
                    <a:pt x="578" y="1923"/>
                    <a:pt x="566" y="1727"/>
                  </a:cubicBezTo>
                  <a:lnTo>
                    <a:pt x="566" y="274"/>
                  </a:lnTo>
                  <a:cubicBezTo>
                    <a:pt x="566" y="119"/>
                    <a:pt x="435" y="0"/>
                    <a:pt x="2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67" name="Google Shape;1167;p40"/>
          <p:cNvGrpSpPr/>
          <p:nvPr/>
        </p:nvGrpSpPr>
        <p:grpSpPr>
          <a:xfrm rot="4616323">
            <a:off x="8042017" y="1997357"/>
            <a:ext cx="2564872" cy="1864080"/>
            <a:chOff x="7365331" y="3876744"/>
            <a:chExt cx="752588" cy="546995"/>
          </a:xfrm>
        </p:grpSpPr>
        <p:sp>
          <p:nvSpPr>
            <p:cNvPr id="1168" name="Google Shape;1168;p40"/>
            <p:cNvSpPr/>
            <p:nvPr/>
          </p:nvSpPr>
          <p:spPr>
            <a:xfrm>
              <a:off x="7365331" y="3876744"/>
              <a:ext cx="555487" cy="388974"/>
            </a:xfrm>
            <a:custGeom>
              <a:avLst/>
              <a:gdLst/>
              <a:ahLst/>
              <a:cxnLst/>
              <a:rect l="l" t="t" r="r" b="b"/>
              <a:pathLst>
                <a:path w="38791" h="27163" extrusionOk="0">
                  <a:moveTo>
                    <a:pt x="996" y="1"/>
                  </a:moveTo>
                  <a:cubicBezTo>
                    <a:pt x="847" y="1"/>
                    <a:pt x="744" y="36"/>
                    <a:pt x="691" y="110"/>
                  </a:cubicBezTo>
                  <a:cubicBezTo>
                    <a:pt x="0" y="1062"/>
                    <a:pt x="7823" y="7849"/>
                    <a:pt x="18157" y="15290"/>
                  </a:cubicBezTo>
                  <a:cubicBezTo>
                    <a:pt x="27688" y="22153"/>
                    <a:pt x="36024" y="27162"/>
                    <a:pt x="37795" y="27162"/>
                  </a:cubicBezTo>
                  <a:cubicBezTo>
                    <a:pt x="37945" y="27162"/>
                    <a:pt x="38047" y="27127"/>
                    <a:pt x="38100" y="27054"/>
                  </a:cubicBezTo>
                  <a:cubicBezTo>
                    <a:pt x="38791" y="26101"/>
                    <a:pt x="30956" y="19303"/>
                    <a:pt x="20634" y="11861"/>
                  </a:cubicBezTo>
                  <a:cubicBezTo>
                    <a:pt x="11104" y="5000"/>
                    <a:pt x="2770" y="1"/>
                    <a:pt x="9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40"/>
            <p:cNvSpPr/>
            <p:nvPr/>
          </p:nvSpPr>
          <p:spPr>
            <a:xfrm>
              <a:off x="7867948" y="4226639"/>
              <a:ext cx="58154" cy="50306"/>
            </a:xfrm>
            <a:custGeom>
              <a:avLst/>
              <a:gdLst/>
              <a:ahLst/>
              <a:cxnLst/>
              <a:rect l="l" t="t" r="r" b="b"/>
              <a:pathLst>
                <a:path w="4061" h="3513" extrusionOk="0">
                  <a:moveTo>
                    <a:pt x="1239" y="0"/>
                  </a:moveTo>
                  <a:lnTo>
                    <a:pt x="620" y="893"/>
                  </a:lnTo>
                  <a:lnTo>
                    <a:pt x="1" y="1786"/>
                  </a:lnTo>
                  <a:lnTo>
                    <a:pt x="3442" y="3512"/>
                  </a:lnTo>
                  <a:lnTo>
                    <a:pt x="3751" y="3060"/>
                  </a:lnTo>
                  <a:lnTo>
                    <a:pt x="4061" y="2620"/>
                  </a:lnTo>
                  <a:lnTo>
                    <a:pt x="12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40"/>
            <p:cNvSpPr/>
            <p:nvPr/>
          </p:nvSpPr>
          <p:spPr>
            <a:xfrm>
              <a:off x="7914675" y="4262353"/>
              <a:ext cx="186017" cy="150131"/>
            </a:xfrm>
            <a:custGeom>
              <a:avLst/>
              <a:gdLst/>
              <a:ahLst/>
              <a:cxnLst/>
              <a:rect l="l" t="t" r="r" b="b"/>
              <a:pathLst>
                <a:path w="12990" h="10484" extrusionOk="0">
                  <a:moveTo>
                    <a:pt x="2415" y="0"/>
                  </a:moveTo>
                  <a:cubicBezTo>
                    <a:pt x="1470" y="0"/>
                    <a:pt x="798" y="126"/>
                    <a:pt x="798" y="126"/>
                  </a:cubicBezTo>
                  <a:lnTo>
                    <a:pt x="179" y="1018"/>
                  </a:lnTo>
                  <a:cubicBezTo>
                    <a:pt x="179" y="1018"/>
                    <a:pt x="0" y="3650"/>
                    <a:pt x="2643" y="5888"/>
                  </a:cubicBezTo>
                  <a:cubicBezTo>
                    <a:pt x="5286" y="8126"/>
                    <a:pt x="12990" y="10484"/>
                    <a:pt x="12990" y="10484"/>
                  </a:cubicBezTo>
                  <a:cubicBezTo>
                    <a:pt x="12990" y="10484"/>
                    <a:pt x="9597" y="5864"/>
                    <a:pt x="7751" y="2519"/>
                  </a:cubicBezTo>
                  <a:cubicBezTo>
                    <a:pt x="6575" y="387"/>
                    <a:pt x="4075" y="0"/>
                    <a:pt x="24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40"/>
            <p:cNvSpPr/>
            <p:nvPr/>
          </p:nvSpPr>
          <p:spPr>
            <a:xfrm>
              <a:off x="8011979" y="4321609"/>
              <a:ext cx="105939" cy="102130"/>
            </a:xfrm>
            <a:custGeom>
              <a:avLst/>
              <a:gdLst/>
              <a:ahLst/>
              <a:cxnLst/>
              <a:rect l="l" t="t" r="r" b="b"/>
              <a:pathLst>
                <a:path w="7398" h="7132" extrusionOk="0">
                  <a:moveTo>
                    <a:pt x="1934" y="0"/>
                  </a:moveTo>
                  <a:cubicBezTo>
                    <a:pt x="1765" y="0"/>
                    <a:pt x="1607" y="88"/>
                    <a:pt x="1516" y="357"/>
                  </a:cubicBezTo>
                  <a:cubicBezTo>
                    <a:pt x="1277" y="1074"/>
                    <a:pt x="3335" y="3255"/>
                    <a:pt x="2390" y="3255"/>
                  </a:cubicBezTo>
                  <a:cubicBezTo>
                    <a:pt x="2299" y="3255"/>
                    <a:pt x="2180" y="3235"/>
                    <a:pt x="2028" y="3191"/>
                  </a:cubicBezTo>
                  <a:cubicBezTo>
                    <a:pt x="1606" y="3069"/>
                    <a:pt x="1264" y="3015"/>
                    <a:pt x="993" y="3015"/>
                  </a:cubicBezTo>
                  <a:cubicBezTo>
                    <a:pt x="149" y="3015"/>
                    <a:pt x="1" y="3542"/>
                    <a:pt x="289" y="4191"/>
                  </a:cubicBezTo>
                  <a:cubicBezTo>
                    <a:pt x="682" y="5048"/>
                    <a:pt x="7397" y="7132"/>
                    <a:pt x="7397" y="7132"/>
                  </a:cubicBezTo>
                  <a:lnTo>
                    <a:pt x="2599" y="309"/>
                  </a:lnTo>
                  <a:cubicBezTo>
                    <a:pt x="2599" y="309"/>
                    <a:pt x="2249" y="0"/>
                    <a:pt x="19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26" name="Picture 2" descr="Messi aims to add to successful scoring run against Atletico | Taiwan News  | 2017-02-24 18:41:36">
            <a:extLst>
              <a:ext uri="{FF2B5EF4-FFF2-40B4-BE49-F238E27FC236}">
                <a16:creationId xmlns:a16="http://schemas.microsoft.com/office/drawing/2014/main" id="{86B489A5-892B-45AE-B350-0DA0C8289D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206" y="1372252"/>
            <a:ext cx="3977186" cy="3006430"/>
          </a:xfrm>
          <a:prstGeom prst="round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741155C-0859-4625-B591-02859A27646C}"/>
              </a:ext>
            </a:extLst>
          </p:cNvPr>
          <p:cNvSpPr txBox="1"/>
          <p:nvPr/>
        </p:nvSpPr>
        <p:spPr>
          <a:xfrm>
            <a:off x="920378" y="457660"/>
            <a:ext cx="3249113" cy="715089"/>
          </a:xfrm>
          <a:custGeom>
            <a:avLst/>
            <a:gdLst>
              <a:gd name="connsiteX0" fmla="*/ 0 w 3249113"/>
              <a:gd name="connsiteY0" fmla="*/ 119184 h 715089"/>
              <a:gd name="connsiteX1" fmla="*/ 119184 w 3249113"/>
              <a:gd name="connsiteY1" fmla="*/ 0 h 715089"/>
              <a:gd name="connsiteX2" fmla="*/ 590867 w 3249113"/>
              <a:gd name="connsiteY2" fmla="*/ 0 h 715089"/>
              <a:gd name="connsiteX3" fmla="*/ 1002336 w 3249113"/>
              <a:gd name="connsiteY3" fmla="*/ 0 h 715089"/>
              <a:gd name="connsiteX4" fmla="*/ 1413804 w 3249113"/>
              <a:gd name="connsiteY4" fmla="*/ 0 h 715089"/>
              <a:gd name="connsiteX5" fmla="*/ 1945703 w 3249113"/>
              <a:gd name="connsiteY5" fmla="*/ 0 h 715089"/>
              <a:gd name="connsiteX6" fmla="*/ 2417386 w 3249113"/>
              <a:gd name="connsiteY6" fmla="*/ 0 h 715089"/>
              <a:gd name="connsiteX7" fmla="*/ 3129929 w 3249113"/>
              <a:gd name="connsiteY7" fmla="*/ 0 h 715089"/>
              <a:gd name="connsiteX8" fmla="*/ 3249113 w 3249113"/>
              <a:gd name="connsiteY8" fmla="*/ 119184 h 715089"/>
              <a:gd name="connsiteX9" fmla="*/ 3249113 w 3249113"/>
              <a:gd name="connsiteY9" fmla="*/ 595905 h 715089"/>
              <a:gd name="connsiteX10" fmla="*/ 3129929 w 3249113"/>
              <a:gd name="connsiteY10" fmla="*/ 715089 h 715089"/>
              <a:gd name="connsiteX11" fmla="*/ 2658246 w 3249113"/>
              <a:gd name="connsiteY11" fmla="*/ 715089 h 715089"/>
              <a:gd name="connsiteX12" fmla="*/ 2246777 w 3249113"/>
              <a:gd name="connsiteY12" fmla="*/ 715089 h 715089"/>
              <a:gd name="connsiteX13" fmla="*/ 1775094 w 3249113"/>
              <a:gd name="connsiteY13" fmla="*/ 715089 h 715089"/>
              <a:gd name="connsiteX14" fmla="*/ 1333518 w 3249113"/>
              <a:gd name="connsiteY14" fmla="*/ 715089 h 715089"/>
              <a:gd name="connsiteX15" fmla="*/ 831727 w 3249113"/>
              <a:gd name="connsiteY15" fmla="*/ 715089 h 715089"/>
              <a:gd name="connsiteX16" fmla="*/ 119184 w 3249113"/>
              <a:gd name="connsiteY16" fmla="*/ 715089 h 715089"/>
              <a:gd name="connsiteX17" fmla="*/ 0 w 3249113"/>
              <a:gd name="connsiteY17" fmla="*/ 595905 h 715089"/>
              <a:gd name="connsiteX18" fmla="*/ 0 w 3249113"/>
              <a:gd name="connsiteY18" fmla="*/ 119184 h 715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249113" h="715089" extrusionOk="0">
                <a:moveTo>
                  <a:pt x="0" y="119184"/>
                </a:moveTo>
                <a:cubicBezTo>
                  <a:pt x="-5256" y="57153"/>
                  <a:pt x="58600" y="-11078"/>
                  <a:pt x="119184" y="0"/>
                </a:cubicBezTo>
                <a:cubicBezTo>
                  <a:pt x="254297" y="-11267"/>
                  <a:pt x="390994" y="42418"/>
                  <a:pt x="590867" y="0"/>
                </a:cubicBezTo>
                <a:cubicBezTo>
                  <a:pt x="790740" y="-42418"/>
                  <a:pt x="837853" y="33248"/>
                  <a:pt x="1002336" y="0"/>
                </a:cubicBezTo>
                <a:cubicBezTo>
                  <a:pt x="1166819" y="-33248"/>
                  <a:pt x="1317133" y="26734"/>
                  <a:pt x="1413804" y="0"/>
                </a:cubicBezTo>
                <a:cubicBezTo>
                  <a:pt x="1510475" y="-26734"/>
                  <a:pt x="1694428" y="6753"/>
                  <a:pt x="1945703" y="0"/>
                </a:cubicBezTo>
                <a:cubicBezTo>
                  <a:pt x="2196978" y="-6753"/>
                  <a:pt x="2255966" y="49267"/>
                  <a:pt x="2417386" y="0"/>
                </a:cubicBezTo>
                <a:cubicBezTo>
                  <a:pt x="2578806" y="-49267"/>
                  <a:pt x="2836549" y="30462"/>
                  <a:pt x="3129929" y="0"/>
                </a:cubicBezTo>
                <a:cubicBezTo>
                  <a:pt x="3197596" y="-12992"/>
                  <a:pt x="3248412" y="38166"/>
                  <a:pt x="3249113" y="119184"/>
                </a:cubicBezTo>
                <a:cubicBezTo>
                  <a:pt x="3278519" y="262242"/>
                  <a:pt x="3215022" y="428227"/>
                  <a:pt x="3249113" y="595905"/>
                </a:cubicBezTo>
                <a:cubicBezTo>
                  <a:pt x="3246595" y="661946"/>
                  <a:pt x="3185994" y="723000"/>
                  <a:pt x="3129929" y="715089"/>
                </a:cubicBezTo>
                <a:cubicBezTo>
                  <a:pt x="3034575" y="752610"/>
                  <a:pt x="2824817" y="689736"/>
                  <a:pt x="2658246" y="715089"/>
                </a:cubicBezTo>
                <a:cubicBezTo>
                  <a:pt x="2491675" y="740442"/>
                  <a:pt x="2428605" y="697103"/>
                  <a:pt x="2246777" y="715089"/>
                </a:cubicBezTo>
                <a:cubicBezTo>
                  <a:pt x="2064949" y="733075"/>
                  <a:pt x="1880208" y="710113"/>
                  <a:pt x="1775094" y="715089"/>
                </a:cubicBezTo>
                <a:cubicBezTo>
                  <a:pt x="1669980" y="720065"/>
                  <a:pt x="1453784" y="681176"/>
                  <a:pt x="1333518" y="715089"/>
                </a:cubicBezTo>
                <a:cubicBezTo>
                  <a:pt x="1213252" y="749002"/>
                  <a:pt x="1021976" y="681927"/>
                  <a:pt x="831727" y="715089"/>
                </a:cubicBezTo>
                <a:cubicBezTo>
                  <a:pt x="641478" y="748251"/>
                  <a:pt x="453443" y="695609"/>
                  <a:pt x="119184" y="715089"/>
                </a:cubicBezTo>
                <a:cubicBezTo>
                  <a:pt x="44495" y="722049"/>
                  <a:pt x="-13336" y="652116"/>
                  <a:pt x="0" y="595905"/>
                </a:cubicBezTo>
                <a:cubicBezTo>
                  <a:pt x="-13026" y="363759"/>
                  <a:pt x="32711" y="216368"/>
                  <a:pt x="0" y="119184"/>
                </a:cubicBezTo>
                <a:close/>
              </a:path>
            </a:pathLst>
          </a:custGeom>
          <a:noFill/>
          <a:ln>
            <a:solidFill>
              <a:srgbClr val="ED4C67"/>
            </a:solidFill>
            <a:prstDash val="dashDot"/>
            <a:extLst>
              <a:ext uri="{C807C97D-BFC1-408E-A445-0C87EB9F89A2}">
                <ask:lineSketchStyleProps xmlns:ask="http://schemas.microsoft.com/office/drawing/2018/sketchyshapes" xmlns="" sd="374037049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1800">
                <a:latin typeface="+mn-lt"/>
                <a:cs typeface="#9Slide03 Arima Madurai ExtraBo" panose="00000900000000000000" pitchFamily="2" charset="0"/>
              </a:rPr>
              <a:t>Lực làm vật đang đứng yên thì chuyển động</a:t>
            </a:r>
            <a:endParaRPr lang="en-US" sz="1800">
              <a:latin typeface="+mn-lt"/>
              <a:cs typeface="#9Slide03 Arima Madurai ExtraBo" panose="000009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8E4E1B9-0E78-47B3-B49C-DA6EAF259A2D}"/>
              </a:ext>
            </a:extLst>
          </p:cNvPr>
          <p:cNvSpPr txBox="1"/>
          <p:nvPr/>
        </p:nvSpPr>
        <p:spPr>
          <a:xfrm>
            <a:off x="480684" y="4645866"/>
            <a:ext cx="43503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>
                <a:latin typeface="+mn-lt"/>
              </a:rPr>
              <a:t>Hình 1. Cầu thủ đang sút bóng</a:t>
            </a:r>
            <a:endParaRPr lang="en-US" sz="2000">
              <a:latin typeface="+mn-lt"/>
            </a:endParaRPr>
          </a:p>
        </p:txBody>
      </p:sp>
      <p:pic>
        <p:nvPicPr>
          <p:cNvPr id="1028" name="Picture 4" descr="Từ vựng tiếng Trung chủ đề bóng đá">
            <a:extLst>
              <a:ext uri="{FF2B5EF4-FFF2-40B4-BE49-F238E27FC236}">
                <a16:creationId xmlns:a16="http://schemas.microsoft.com/office/drawing/2014/main" id="{FF8D5EB2-C41E-4CAC-BD0F-AC8CED6C08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381" y="1372252"/>
            <a:ext cx="3742656" cy="2976992"/>
          </a:xfrm>
          <a:prstGeom prst="round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" name="TextBox 104">
            <a:extLst>
              <a:ext uri="{FF2B5EF4-FFF2-40B4-BE49-F238E27FC236}">
                <a16:creationId xmlns:a16="http://schemas.microsoft.com/office/drawing/2014/main" id="{EDB5EA06-13AF-47C5-A1C4-D0DE33D0D7CC}"/>
              </a:ext>
            </a:extLst>
          </p:cNvPr>
          <p:cNvSpPr txBox="1"/>
          <p:nvPr/>
        </p:nvSpPr>
        <p:spPr>
          <a:xfrm>
            <a:off x="5188862" y="398106"/>
            <a:ext cx="3249113" cy="715089"/>
          </a:xfrm>
          <a:custGeom>
            <a:avLst/>
            <a:gdLst>
              <a:gd name="connsiteX0" fmla="*/ 0 w 3249113"/>
              <a:gd name="connsiteY0" fmla="*/ 119184 h 715089"/>
              <a:gd name="connsiteX1" fmla="*/ 119184 w 3249113"/>
              <a:gd name="connsiteY1" fmla="*/ 0 h 715089"/>
              <a:gd name="connsiteX2" fmla="*/ 590867 w 3249113"/>
              <a:gd name="connsiteY2" fmla="*/ 0 h 715089"/>
              <a:gd name="connsiteX3" fmla="*/ 1002336 w 3249113"/>
              <a:gd name="connsiteY3" fmla="*/ 0 h 715089"/>
              <a:gd name="connsiteX4" fmla="*/ 1413804 w 3249113"/>
              <a:gd name="connsiteY4" fmla="*/ 0 h 715089"/>
              <a:gd name="connsiteX5" fmla="*/ 1945703 w 3249113"/>
              <a:gd name="connsiteY5" fmla="*/ 0 h 715089"/>
              <a:gd name="connsiteX6" fmla="*/ 2417386 w 3249113"/>
              <a:gd name="connsiteY6" fmla="*/ 0 h 715089"/>
              <a:gd name="connsiteX7" fmla="*/ 3129929 w 3249113"/>
              <a:gd name="connsiteY7" fmla="*/ 0 h 715089"/>
              <a:gd name="connsiteX8" fmla="*/ 3249113 w 3249113"/>
              <a:gd name="connsiteY8" fmla="*/ 119184 h 715089"/>
              <a:gd name="connsiteX9" fmla="*/ 3249113 w 3249113"/>
              <a:gd name="connsiteY9" fmla="*/ 595905 h 715089"/>
              <a:gd name="connsiteX10" fmla="*/ 3129929 w 3249113"/>
              <a:gd name="connsiteY10" fmla="*/ 715089 h 715089"/>
              <a:gd name="connsiteX11" fmla="*/ 2658246 w 3249113"/>
              <a:gd name="connsiteY11" fmla="*/ 715089 h 715089"/>
              <a:gd name="connsiteX12" fmla="*/ 2246777 w 3249113"/>
              <a:gd name="connsiteY12" fmla="*/ 715089 h 715089"/>
              <a:gd name="connsiteX13" fmla="*/ 1775094 w 3249113"/>
              <a:gd name="connsiteY13" fmla="*/ 715089 h 715089"/>
              <a:gd name="connsiteX14" fmla="*/ 1333518 w 3249113"/>
              <a:gd name="connsiteY14" fmla="*/ 715089 h 715089"/>
              <a:gd name="connsiteX15" fmla="*/ 831727 w 3249113"/>
              <a:gd name="connsiteY15" fmla="*/ 715089 h 715089"/>
              <a:gd name="connsiteX16" fmla="*/ 119184 w 3249113"/>
              <a:gd name="connsiteY16" fmla="*/ 715089 h 715089"/>
              <a:gd name="connsiteX17" fmla="*/ 0 w 3249113"/>
              <a:gd name="connsiteY17" fmla="*/ 595905 h 715089"/>
              <a:gd name="connsiteX18" fmla="*/ 0 w 3249113"/>
              <a:gd name="connsiteY18" fmla="*/ 119184 h 715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249113" h="715089" extrusionOk="0">
                <a:moveTo>
                  <a:pt x="0" y="119184"/>
                </a:moveTo>
                <a:cubicBezTo>
                  <a:pt x="-5256" y="57153"/>
                  <a:pt x="58600" y="-11078"/>
                  <a:pt x="119184" y="0"/>
                </a:cubicBezTo>
                <a:cubicBezTo>
                  <a:pt x="254297" y="-11267"/>
                  <a:pt x="390994" y="42418"/>
                  <a:pt x="590867" y="0"/>
                </a:cubicBezTo>
                <a:cubicBezTo>
                  <a:pt x="790740" y="-42418"/>
                  <a:pt x="837853" y="33248"/>
                  <a:pt x="1002336" y="0"/>
                </a:cubicBezTo>
                <a:cubicBezTo>
                  <a:pt x="1166819" y="-33248"/>
                  <a:pt x="1317133" y="26734"/>
                  <a:pt x="1413804" y="0"/>
                </a:cubicBezTo>
                <a:cubicBezTo>
                  <a:pt x="1510475" y="-26734"/>
                  <a:pt x="1694428" y="6753"/>
                  <a:pt x="1945703" y="0"/>
                </a:cubicBezTo>
                <a:cubicBezTo>
                  <a:pt x="2196978" y="-6753"/>
                  <a:pt x="2255966" y="49267"/>
                  <a:pt x="2417386" y="0"/>
                </a:cubicBezTo>
                <a:cubicBezTo>
                  <a:pt x="2578806" y="-49267"/>
                  <a:pt x="2836549" y="30462"/>
                  <a:pt x="3129929" y="0"/>
                </a:cubicBezTo>
                <a:cubicBezTo>
                  <a:pt x="3197596" y="-12992"/>
                  <a:pt x="3248412" y="38166"/>
                  <a:pt x="3249113" y="119184"/>
                </a:cubicBezTo>
                <a:cubicBezTo>
                  <a:pt x="3278519" y="262242"/>
                  <a:pt x="3215022" y="428227"/>
                  <a:pt x="3249113" y="595905"/>
                </a:cubicBezTo>
                <a:cubicBezTo>
                  <a:pt x="3246595" y="661946"/>
                  <a:pt x="3185994" y="723000"/>
                  <a:pt x="3129929" y="715089"/>
                </a:cubicBezTo>
                <a:cubicBezTo>
                  <a:pt x="3034575" y="752610"/>
                  <a:pt x="2824817" y="689736"/>
                  <a:pt x="2658246" y="715089"/>
                </a:cubicBezTo>
                <a:cubicBezTo>
                  <a:pt x="2491675" y="740442"/>
                  <a:pt x="2428605" y="697103"/>
                  <a:pt x="2246777" y="715089"/>
                </a:cubicBezTo>
                <a:cubicBezTo>
                  <a:pt x="2064949" y="733075"/>
                  <a:pt x="1880208" y="710113"/>
                  <a:pt x="1775094" y="715089"/>
                </a:cubicBezTo>
                <a:cubicBezTo>
                  <a:pt x="1669980" y="720065"/>
                  <a:pt x="1453784" y="681176"/>
                  <a:pt x="1333518" y="715089"/>
                </a:cubicBezTo>
                <a:cubicBezTo>
                  <a:pt x="1213252" y="749002"/>
                  <a:pt x="1021976" y="681927"/>
                  <a:pt x="831727" y="715089"/>
                </a:cubicBezTo>
                <a:cubicBezTo>
                  <a:pt x="641478" y="748251"/>
                  <a:pt x="453443" y="695609"/>
                  <a:pt x="119184" y="715089"/>
                </a:cubicBezTo>
                <a:cubicBezTo>
                  <a:pt x="44495" y="722049"/>
                  <a:pt x="-13336" y="652116"/>
                  <a:pt x="0" y="595905"/>
                </a:cubicBezTo>
                <a:cubicBezTo>
                  <a:pt x="-13026" y="363759"/>
                  <a:pt x="32711" y="216368"/>
                  <a:pt x="0" y="119184"/>
                </a:cubicBezTo>
                <a:close/>
              </a:path>
            </a:pathLst>
          </a:custGeom>
          <a:noFill/>
          <a:ln>
            <a:solidFill>
              <a:srgbClr val="ED4C67"/>
            </a:solidFill>
            <a:prstDash val="dashDot"/>
            <a:extLst>
              <a:ext uri="{C807C97D-BFC1-408E-A445-0C87EB9F89A2}">
                <ask:lineSketchStyleProps xmlns:ask="http://schemas.microsoft.com/office/drawing/2018/sketchyshapes" xmlns="" sd="374037049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1800">
                <a:latin typeface="+mn-lt"/>
                <a:cs typeface="#9Slide03 Arima Madurai ExtraBo" panose="00000900000000000000" pitchFamily="2" charset="0"/>
              </a:rPr>
              <a:t>Lực làm vật đang chuyển động thì dừng lại</a:t>
            </a:r>
            <a:endParaRPr lang="en-US" sz="1800">
              <a:latin typeface="+mn-lt"/>
              <a:cs typeface="#9Slide03 Arima Madurai ExtraBo" panose="00000900000000000000" pitchFamily="2" charset="0"/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8ED541DB-6590-4B06-8A38-470670F8FFD5}"/>
              </a:ext>
            </a:extLst>
          </p:cNvPr>
          <p:cNvSpPr txBox="1"/>
          <p:nvPr/>
        </p:nvSpPr>
        <p:spPr>
          <a:xfrm>
            <a:off x="4379936" y="4637739"/>
            <a:ext cx="51195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>
                <a:latin typeface="+mn-lt"/>
              </a:rPr>
              <a:t>Hình 2. Qủa bóng bay vào khung thành</a:t>
            </a:r>
            <a:endParaRPr lang="en-US" sz="2000">
              <a:latin typeface="+mn-lt"/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7E8A39B9-A30B-403E-9E4B-71BF16E8821F}"/>
              </a:ext>
            </a:extLst>
          </p:cNvPr>
          <p:cNvSpPr txBox="1"/>
          <p:nvPr/>
        </p:nvSpPr>
        <p:spPr>
          <a:xfrm>
            <a:off x="-862930" y="5374234"/>
            <a:ext cx="3249113" cy="715089"/>
          </a:xfrm>
          <a:custGeom>
            <a:avLst/>
            <a:gdLst>
              <a:gd name="connsiteX0" fmla="*/ 0 w 3249113"/>
              <a:gd name="connsiteY0" fmla="*/ 119184 h 715089"/>
              <a:gd name="connsiteX1" fmla="*/ 119184 w 3249113"/>
              <a:gd name="connsiteY1" fmla="*/ 0 h 715089"/>
              <a:gd name="connsiteX2" fmla="*/ 590867 w 3249113"/>
              <a:gd name="connsiteY2" fmla="*/ 0 h 715089"/>
              <a:gd name="connsiteX3" fmla="*/ 1002336 w 3249113"/>
              <a:gd name="connsiteY3" fmla="*/ 0 h 715089"/>
              <a:gd name="connsiteX4" fmla="*/ 1413804 w 3249113"/>
              <a:gd name="connsiteY4" fmla="*/ 0 h 715089"/>
              <a:gd name="connsiteX5" fmla="*/ 1945703 w 3249113"/>
              <a:gd name="connsiteY5" fmla="*/ 0 h 715089"/>
              <a:gd name="connsiteX6" fmla="*/ 2417386 w 3249113"/>
              <a:gd name="connsiteY6" fmla="*/ 0 h 715089"/>
              <a:gd name="connsiteX7" fmla="*/ 3129929 w 3249113"/>
              <a:gd name="connsiteY7" fmla="*/ 0 h 715089"/>
              <a:gd name="connsiteX8" fmla="*/ 3249113 w 3249113"/>
              <a:gd name="connsiteY8" fmla="*/ 119184 h 715089"/>
              <a:gd name="connsiteX9" fmla="*/ 3249113 w 3249113"/>
              <a:gd name="connsiteY9" fmla="*/ 595905 h 715089"/>
              <a:gd name="connsiteX10" fmla="*/ 3129929 w 3249113"/>
              <a:gd name="connsiteY10" fmla="*/ 715089 h 715089"/>
              <a:gd name="connsiteX11" fmla="*/ 2658246 w 3249113"/>
              <a:gd name="connsiteY11" fmla="*/ 715089 h 715089"/>
              <a:gd name="connsiteX12" fmla="*/ 2246777 w 3249113"/>
              <a:gd name="connsiteY12" fmla="*/ 715089 h 715089"/>
              <a:gd name="connsiteX13" fmla="*/ 1775094 w 3249113"/>
              <a:gd name="connsiteY13" fmla="*/ 715089 h 715089"/>
              <a:gd name="connsiteX14" fmla="*/ 1333518 w 3249113"/>
              <a:gd name="connsiteY14" fmla="*/ 715089 h 715089"/>
              <a:gd name="connsiteX15" fmla="*/ 831727 w 3249113"/>
              <a:gd name="connsiteY15" fmla="*/ 715089 h 715089"/>
              <a:gd name="connsiteX16" fmla="*/ 119184 w 3249113"/>
              <a:gd name="connsiteY16" fmla="*/ 715089 h 715089"/>
              <a:gd name="connsiteX17" fmla="*/ 0 w 3249113"/>
              <a:gd name="connsiteY17" fmla="*/ 595905 h 715089"/>
              <a:gd name="connsiteX18" fmla="*/ 0 w 3249113"/>
              <a:gd name="connsiteY18" fmla="*/ 119184 h 715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249113" h="715089" extrusionOk="0">
                <a:moveTo>
                  <a:pt x="0" y="119184"/>
                </a:moveTo>
                <a:cubicBezTo>
                  <a:pt x="-5256" y="57153"/>
                  <a:pt x="58600" y="-11078"/>
                  <a:pt x="119184" y="0"/>
                </a:cubicBezTo>
                <a:cubicBezTo>
                  <a:pt x="254297" y="-11267"/>
                  <a:pt x="390994" y="42418"/>
                  <a:pt x="590867" y="0"/>
                </a:cubicBezTo>
                <a:cubicBezTo>
                  <a:pt x="790740" y="-42418"/>
                  <a:pt x="837853" y="33248"/>
                  <a:pt x="1002336" y="0"/>
                </a:cubicBezTo>
                <a:cubicBezTo>
                  <a:pt x="1166819" y="-33248"/>
                  <a:pt x="1317133" y="26734"/>
                  <a:pt x="1413804" y="0"/>
                </a:cubicBezTo>
                <a:cubicBezTo>
                  <a:pt x="1510475" y="-26734"/>
                  <a:pt x="1694428" y="6753"/>
                  <a:pt x="1945703" y="0"/>
                </a:cubicBezTo>
                <a:cubicBezTo>
                  <a:pt x="2196978" y="-6753"/>
                  <a:pt x="2255966" y="49267"/>
                  <a:pt x="2417386" y="0"/>
                </a:cubicBezTo>
                <a:cubicBezTo>
                  <a:pt x="2578806" y="-49267"/>
                  <a:pt x="2836549" y="30462"/>
                  <a:pt x="3129929" y="0"/>
                </a:cubicBezTo>
                <a:cubicBezTo>
                  <a:pt x="3197596" y="-12992"/>
                  <a:pt x="3248412" y="38166"/>
                  <a:pt x="3249113" y="119184"/>
                </a:cubicBezTo>
                <a:cubicBezTo>
                  <a:pt x="3278519" y="262242"/>
                  <a:pt x="3215022" y="428227"/>
                  <a:pt x="3249113" y="595905"/>
                </a:cubicBezTo>
                <a:cubicBezTo>
                  <a:pt x="3246595" y="661946"/>
                  <a:pt x="3185994" y="723000"/>
                  <a:pt x="3129929" y="715089"/>
                </a:cubicBezTo>
                <a:cubicBezTo>
                  <a:pt x="3034575" y="752610"/>
                  <a:pt x="2824817" y="689736"/>
                  <a:pt x="2658246" y="715089"/>
                </a:cubicBezTo>
                <a:cubicBezTo>
                  <a:pt x="2491675" y="740442"/>
                  <a:pt x="2428605" y="697103"/>
                  <a:pt x="2246777" y="715089"/>
                </a:cubicBezTo>
                <a:cubicBezTo>
                  <a:pt x="2064949" y="733075"/>
                  <a:pt x="1880208" y="710113"/>
                  <a:pt x="1775094" y="715089"/>
                </a:cubicBezTo>
                <a:cubicBezTo>
                  <a:pt x="1669980" y="720065"/>
                  <a:pt x="1453784" y="681176"/>
                  <a:pt x="1333518" y="715089"/>
                </a:cubicBezTo>
                <a:cubicBezTo>
                  <a:pt x="1213252" y="749002"/>
                  <a:pt x="1021976" y="681927"/>
                  <a:pt x="831727" y="715089"/>
                </a:cubicBezTo>
                <a:cubicBezTo>
                  <a:pt x="641478" y="748251"/>
                  <a:pt x="453443" y="695609"/>
                  <a:pt x="119184" y="715089"/>
                </a:cubicBezTo>
                <a:cubicBezTo>
                  <a:pt x="44495" y="722049"/>
                  <a:pt x="-13336" y="652116"/>
                  <a:pt x="0" y="595905"/>
                </a:cubicBezTo>
                <a:cubicBezTo>
                  <a:pt x="-13026" y="363759"/>
                  <a:pt x="32711" y="216368"/>
                  <a:pt x="0" y="119184"/>
                </a:cubicBezTo>
                <a:close/>
              </a:path>
            </a:pathLst>
          </a:custGeom>
          <a:noFill/>
          <a:ln>
            <a:solidFill>
              <a:srgbClr val="ED4C67"/>
            </a:solidFill>
            <a:prstDash val="dashDot"/>
            <a:extLst>
              <a:ext uri="{C807C97D-BFC1-408E-A445-0C87EB9F89A2}">
                <ask:lineSketchStyleProps xmlns:ask="http://schemas.microsoft.com/office/drawing/2018/sketchyshapes" xmlns="" sd="374037049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1800">
                <a:latin typeface="+mn-lt"/>
                <a:cs typeface="#9Slide03 Arima Madurai ExtraBo" panose="00000900000000000000" pitchFamily="2" charset="0"/>
              </a:rPr>
              <a:t>Lực làm thay đổi hướng chuyển động của vật</a:t>
            </a:r>
            <a:endParaRPr lang="en-US" sz="1800">
              <a:latin typeface="+mn-lt"/>
              <a:cs typeface="#9Slide03 Arima Madurai ExtraBo" panose="00000900000000000000" pitchFamily="2" charset="0"/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D8CBE427-C4F4-4A73-8AB9-AA0812167671}"/>
              </a:ext>
            </a:extLst>
          </p:cNvPr>
          <p:cNvSpPr txBox="1"/>
          <p:nvPr/>
        </p:nvSpPr>
        <p:spPr>
          <a:xfrm>
            <a:off x="-861272" y="8718935"/>
            <a:ext cx="43503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>
                <a:latin typeface="+mn-lt"/>
              </a:rPr>
              <a:t>Hình 3. Người chơi ten-nit</a:t>
            </a:r>
            <a:endParaRPr lang="en-US" sz="2000">
              <a:latin typeface="+mn-lt"/>
            </a:endParaRP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BDE946D2-47AD-4899-BBA7-6810724E0612}"/>
              </a:ext>
            </a:extLst>
          </p:cNvPr>
          <p:cNvSpPr txBox="1"/>
          <p:nvPr/>
        </p:nvSpPr>
        <p:spPr>
          <a:xfrm>
            <a:off x="3638677" y="6596985"/>
            <a:ext cx="3249113" cy="408623"/>
          </a:xfrm>
          <a:custGeom>
            <a:avLst/>
            <a:gdLst>
              <a:gd name="connsiteX0" fmla="*/ 0 w 3249113"/>
              <a:gd name="connsiteY0" fmla="*/ 68105 h 408623"/>
              <a:gd name="connsiteX1" fmla="*/ 68105 w 3249113"/>
              <a:gd name="connsiteY1" fmla="*/ 0 h 408623"/>
              <a:gd name="connsiteX2" fmla="*/ 555793 w 3249113"/>
              <a:gd name="connsiteY2" fmla="*/ 0 h 408623"/>
              <a:gd name="connsiteX3" fmla="*/ 981223 w 3249113"/>
              <a:gd name="connsiteY3" fmla="*/ 0 h 408623"/>
              <a:gd name="connsiteX4" fmla="*/ 1406653 w 3249113"/>
              <a:gd name="connsiteY4" fmla="*/ 0 h 408623"/>
              <a:gd name="connsiteX5" fmla="*/ 1956599 w 3249113"/>
              <a:gd name="connsiteY5" fmla="*/ 0 h 408623"/>
              <a:gd name="connsiteX6" fmla="*/ 2444288 w 3249113"/>
              <a:gd name="connsiteY6" fmla="*/ 0 h 408623"/>
              <a:gd name="connsiteX7" fmla="*/ 3181008 w 3249113"/>
              <a:gd name="connsiteY7" fmla="*/ 0 h 408623"/>
              <a:gd name="connsiteX8" fmla="*/ 3249113 w 3249113"/>
              <a:gd name="connsiteY8" fmla="*/ 68105 h 408623"/>
              <a:gd name="connsiteX9" fmla="*/ 3249113 w 3249113"/>
              <a:gd name="connsiteY9" fmla="*/ 340518 h 408623"/>
              <a:gd name="connsiteX10" fmla="*/ 3181008 w 3249113"/>
              <a:gd name="connsiteY10" fmla="*/ 408623 h 408623"/>
              <a:gd name="connsiteX11" fmla="*/ 2693320 w 3249113"/>
              <a:gd name="connsiteY11" fmla="*/ 408623 h 408623"/>
              <a:gd name="connsiteX12" fmla="*/ 2267890 w 3249113"/>
              <a:gd name="connsiteY12" fmla="*/ 408623 h 408623"/>
              <a:gd name="connsiteX13" fmla="*/ 1780202 w 3249113"/>
              <a:gd name="connsiteY13" fmla="*/ 408623 h 408623"/>
              <a:gd name="connsiteX14" fmla="*/ 1323643 w 3249113"/>
              <a:gd name="connsiteY14" fmla="*/ 408623 h 408623"/>
              <a:gd name="connsiteX15" fmla="*/ 804825 w 3249113"/>
              <a:gd name="connsiteY15" fmla="*/ 408623 h 408623"/>
              <a:gd name="connsiteX16" fmla="*/ 68105 w 3249113"/>
              <a:gd name="connsiteY16" fmla="*/ 408623 h 408623"/>
              <a:gd name="connsiteX17" fmla="*/ 0 w 3249113"/>
              <a:gd name="connsiteY17" fmla="*/ 340518 h 408623"/>
              <a:gd name="connsiteX18" fmla="*/ 0 w 3249113"/>
              <a:gd name="connsiteY18" fmla="*/ 68105 h 408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249113" h="408623" extrusionOk="0">
                <a:moveTo>
                  <a:pt x="0" y="68105"/>
                </a:moveTo>
                <a:cubicBezTo>
                  <a:pt x="-3630" y="33112"/>
                  <a:pt x="32753" y="-4781"/>
                  <a:pt x="68105" y="0"/>
                </a:cubicBezTo>
                <a:cubicBezTo>
                  <a:pt x="167747" y="-11690"/>
                  <a:pt x="328287" y="18165"/>
                  <a:pt x="555793" y="0"/>
                </a:cubicBezTo>
                <a:cubicBezTo>
                  <a:pt x="783299" y="-18165"/>
                  <a:pt x="883770" y="346"/>
                  <a:pt x="981223" y="0"/>
                </a:cubicBezTo>
                <a:cubicBezTo>
                  <a:pt x="1078676" y="-346"/>
                  <a:pt x="1208192" y="44760"/>
                  <a:pt x="1406653" y="0"/>
                </a:cubicBezTo>
                <a:cubicBezTo>
                  <a:pt x="1605114" y="-44760"/>
                  <a:pt x="1701426" y="43259"/>
                  <a:pt x="1956599" y="0"/>
                </a:cubicBezTo>
                <a:cubicBezTo>
                  <a:pt x="2211772" y="-43259"/>
                  <a:pt x="2273881" y="17280"/>
                  <a:pt x="2444288" y="0"/>
                </a:cubicBezTo>
                <a:cubicBezTo>
                  <a:pt x="2614695" y="-17280"/>
                  <a:pt x="3010559" y="29253"/>
                  <a:pt x="3181008" y="0"/>
                </a:cubicBezTo>
                <a:cubicBezTo>
                  <a:pt x="3219168" y="-3856"/>
                  <a:pt x="3248987" y="27753"/>
                  <a:pt x="3249113" y="68105"/>
                </a:cubicBezTo>
                <a:cubicBezTo>
                  <a:pt x="3260898" y="174135"/>
                  <a:pt x="3247090" y="223204"/>
                  <a:pt x="3249113" y="340518"/>
                </a:cubicBezTo>
                <a:cubicBezTo>
                  <a:pt x="3240215" y="378898"/>
                  <a:pt x="3210998" y="414803"/>
                  <a:pt x="3181008" y="408623"/>
                </a:cubicBezTo>
                <a:cubicBezTo>
                  <a:pt x="3020457" y="439386"/>
                  <a:pt x="2870352" y="387778"/>
                  <a:pt x="2693320" y="408623"/>
                </a:cubicBezTo>
                <a:cubicBezTo>
                  <a:pt x="2516288" y="429468"/>
                  <a:pt x="2404698" y="364087"/>
                  <a:pt x="2267890" y="408623"/>
                </a:cubicBezTo>
                <a:cubicBezTo>
                  <a:pt x="2131082" y="453159"/>
                  <a:pt x="1951099" y="368143"/>
                  <a:pt x="1780202" y="408623"/>
                </a:cubicBezTo>
                <a:cubicBezTo>
                  <a:pt x="1609305" y="449103"/>
                  <a:pt x="1439898" y="398158"/>
                  <a:pt x="1323643" y="408623"/>
                </a:cubicBezTo>
                <a:cubicBezTo>
                  <a:pt x="1207388" y="419088"/>
                  <a:pt x="982286" y="346743"/>
                  <a:pt x="804825" y="408623"/>
                </a:cubicBezTo>
                <a:cubicBezTo>
                  <a:pt x="627364" y="470503"/>
                  <a:pt x="256131" y="352752"/>
                  <a:pt x="68105" y="408623"/>
                </a:cubicBezTo>
                <a:cubicBezTo>
                  <a:pt x="29737" y="409216"/>
                  <a:pt x="-4106" y="375171"/>
                  <a:pt x="0" y="340518"/>
                </a:cubicBezTo>
                <a:cubicBezTo>
                  <a:pt x="-8497" y="279191"/>
                  <a:pt x="21604" y="176526"/>
                  <a:pt x="0" y="68105"/>
                </a:cubicBezTo>
                <a:close/>
              </a:path>
            </a:pathLst>
          </a:custGeom>
          <a:noFill/>
          <a:ln>
            <a:solidFill>
              <a:srgbClr val="ED4C67"/>
            </a:solidFill>
            <a:prstDash val="dashDot"/>
            <a:extLst>
              <a:ext uri="{C807C97D-BFC1-408E-A445-0C87EB9F89A2}">
                <ask:lineSketchStyleProps xmlns:ask="http://schemas.microsoft.com/office/drawing/2018/sketchyshapes" xmlns="" sd="374037049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1800">
                <a:latin typeface="+mn-lt"/>
                <a:cs typeface="#9Slide03 Arima Madurai ExtraBo" panose="00000900000000000000" pitchFamily="2" charset="0"/>
              </a:rPr>
              <a:t>Lực làm biến dạng vật</a:t>
            </a:r>
            <a:endParaRPr lang="en-US" sz="1800">
              <a:latin typeface="+mn-lt"/>
              <a:cs typeface="#9Slide03 Arima Madurai ExtraBo" panose="00000900000000000000" pitchFamily="2" charset="0"/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DCB4409D-FFFC-4F20-B721-7A317D63EDD9}"/>
              </a:ext>
            </a:extLst>
          </p:cNvPr>
          <p:cNvSpPr txBox="1"/>
          <p:nvPr/>
        </p:nvSpPr>
        <p:spPr>
          <a:xfrm>
            <a:off x="3944528" y="9544196"/>
            <a:ext cx="43503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>
                <a:latin typeface="+mn-lt"/>
              </a:rPr>
              <a:t>Hình 4. Dùng tay ấn bút lò xo</a:t>
            </a:r>
            <a:endParaRPr lang="en-US" sz="2000">
              <a:latin typeface="+mn-lt"/>
            </a:endParaRPr>
          </a:p>
        </p:txBody>
      </p:sp>
      <p:pic>
        <p:nvPicPr>
          <p:cNvPr id="111" name="Picture 110" descr="A person hitting a tennis ball with a racket&#10;&#10;Description automatically generated">
            <a:extLst>
              <a:ext uri="{FF2B5EF4-FFF2-40B4-BE49-F238E27FC236}">
                <a16:creationId xmlns:a16="http://schemas.microsoft.com/office/drawing/2014/main" id="{04F90E92-5BC8-44AE-B815-F0979F2436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165506" y="6301590"/>
            <a:ext cx="3747274" cy="2185910"/>
          </a:xfrm>
          <a:prstGeom prst="round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grpSp>
        <p:nvGrpSpPr>
          <p:cNvPr id="112" name="Group 111">
            <a:extLst>
              <a:ext uri="{FF2B5EF4-FFF2-40B4-BE49-F238E27FC236}">
                <a16:creationId xmlns:a16="http://schemas.microsoft.com/office/drawing/2014/main" id="{F52C163A-937A-428A-B3A5-032E13D74282}"/>
              </a:ext>
            </a:extLst>
          </p:cNvPr>
          <p:cNvGrpSpPr/>
          <p:nvPr/>
        </p:nvGrpSpPr>
        <p:grpSpPr>
          <a:xfrm>
            <a:off x="3297539" y="6692106"/>
            <a:ext cx="4570150" cy="2743318"/>
            <a:chOff x="357352" y="1746294"/>
            <a:chExt cx="3729369" cy="2935036"/>
          </a:xfrm>
        </p:grpSpPr>
        <p:pic>
          <p:nvPicPr>
            <p:cNvPr id="113" name="Picture 4" descr="Lò Xo Nén Nhỏ Chịu Nhiệt Cho Nhà Sản Xuất Bút Bi Ở Trung Quốc - Buy Nhiệt  Kháng,Nhỏ Nén Mùa Xuân Cho Bóng Pint Bút,Nén Nhỏ Bút Bi Nhà Sản Xuất">
              <a:extLst>
                <a:ext uri="{FF2B5EF4-FFF2-40B4-BE49-F238E27FC236}">
                  <a16:creationId xmlns:a16="http://schemas.microsoft.com/office/drawing/2014/main" id="{F8734628-0180-42CE-BBC6-3D5D0E59EE2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60" r="6627" b="9048"/>
            <a:stretch/>
          </p:blipFill>
          <p:spPr bwMode="auto">
            <a:xfrm>
              <a:off x="357352" y="2210074"/>
              <a:ext cx="2659117" cy="2007476"/>
            </a:xfrm>
            <a:prstGeom prst="round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4" name="Picture 6" descr="Combo 20 cây Bút bi Thiên Long TL-089 | Shopee Việt Nam">
              <a:extLst>
                <a:ext uri="{FF2B5EF4-FFF2-40B4-BE49-F238E27FC236}">
                  <a16:creationId xmlns:a16="http://schemas.microsoft.com/office/drawing/2014/main" id="{8D9B971F-C8FB-4E42-A6D0-A2E95E5415B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167" b="100000" l="4667" r="9566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092276">
              <a:off x="1151685" y="1746294"/>
              <a:ext cx="2935036" cy="2935036"/>
            </a:xfrm>
            <a:prstGeom prst="round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3" name="Google Shape;1103;p40"/>
          <p:cNvGrpSpPr/>
          <p:nvPr/>
        </p:nvGrpSpPr>
        <p:grpSpPr>
          <a:xfrm rot="-4071618" flipH="1">
            <a:off x="-1419097" y="2457557"/>
            <a:ext cx="2753938" cy="510612"/>
            <a:chOff x="4399950" y="2954075"/>
            <a:chExt cx="1287675" cy="238725"/>
          </a:xfrm>
        </p:grpSpPr>
        <p:sp>
          <p:nvSpPr>
            <p:cNvPr id="1104" name="Google Shape;1104;p40"/>
            <p:cNvSpPr/>
            <p:nvPr/>
          </p:nvSpPr>
          <p:spPr>
            <a:xfrm>
              <a:off x="4399950" y="2954075"/>
              <a:ext cx="1287675" cy="238725"/>
            </a:xfrm>
            <a:custGeom>
              <a:avLst/>
              <a:gdLst/>
              <a:ahLst/>
              <a:cxnLst/>
              <a:rect l="l" t="t" r="r" b="b"/>
              <a:pathLst>
                <a:path w="51507" h="9549" extrusionOk="0">
                  <a:moveTo>
                    <a:pt x="2212" y="3839"/>
                  </a:moveTo>
                  <a:cubicBezTo>
                    <a:pt x="2695" y="3839"/>
                    <a:pt x="3155" y="4212"/>
                    <a:pt x="3155" y="4774"/>
                  </a:cubicBezTo>
                  <a:cubicBezTo>
                    <a:pt x="3155" y="5298"/>
                    <a:pt x="2739" y="5715"/>
                    <a:pt x="2215" y="5715"/>
                  </a:cubicBezTo>
                  <a:cubicBezTo>
                    <a:pt x="1369" y="5715"/>
                    <a:pt x="953" y="4703"/>
                    <a:pt x="1548" y="4120"/>
                  </a:cubicBezTo>
                  <a:cubicBezTo>
                    <a:pt x="1742" y="3926"/>
                    <a:pt x="1979" y="3839"/>
                    <a:pt x="2212" y="3839"/>
                  </a:cubicBezTo>
                  <a:close/>
                  <a:moveTo>
                    <a:pt x="1584" y="0"/>
                  </a:moveTo>
                  <a:cubicBezTo>
                    <a:pt x="703" y="0"/>
                    <a:pt x="0" y="714"/>
                    <a:pt x="0" y="1596"/>
                  </a:cubicBezTo>
                  <a:lnTo>
                    <a:pt x="0" y="7965"/>
                  </a:lnTo>
                  <a:cubicBezTo>
                    <a:pt x="0" y="8834"/>
                    <a:pt x="703" y="9549"/>
                    <a:pt x="1584" y="9549"/>
                  </a:cubicBezTo>
                  <a:lnTo>
                    <a:pt x="49911" y="9549"/>
                  </a:lnTo>
                  <a:cubicBezTo>
                    <a:pt x="50792" y="9549"/>
                    <a:pt x="51507" y="8846"/>
                    <a:pt x="51507" y="7965"/>
                  </a:cubicBezTo>
                  <a:lnTo>
                    <a:pt x="51507" y="1596"/>
                  </a:lnTo>
                  <a:cubicBezTo>
                    <a:pt x="51507" y="714"/>
                    <a:pt x="50792" y="0"/>
                    <a:pt x="499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40"/>
            <p:cNvSpPr/>
            <p:nvPr/>
          </p:nvSpPr>
          <p:spPr>
            <a:xfrm>
              <a:off x="4471375" y="3122975"/>
              <a:ext cx="10450" cy="52575"/>
            </a:xfrm>
            <a:custGeom>
              <a:avLst/>
              <a:gdLst/>
              <a:ahLst/>
              <a:cxnLst/>
              <a:rect l="l" t="t" r="r" b="b"/>
              <a:pathLst>
                <a:path w="418" h="2103" extrusionOk="0">
                  <a:moveTo>
                    <a:pt x="211" y="1"/>
                  </a:moveTo>
                  <a:cubicBezTo>
                    <a:pt x="114" y="1"/>
                    <a:pt x="19" y="66"/>
                    <a:pt x="13" y="197"/>
                  </a:cubicBezTo>
                  <a:lnTo>
                    <a:pt x="13" y="1888"/>
                  </a:lnTo>
                  <a:cubicBezTo>
                    <a:pt x="1" y="1983"/>
                    <a:pt x="60" y="2055"/>
                    <a:pt x="144" y="2090"/>
                  </a:cubicBezTo>
                  <a:cubicBezTo>
                    <a:pt x="167" y="2090"/>
                    <a:pt x="191" y="2102"/>
                    <a:pt x="215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6" y="66"/>
                    <a:pt x="307" y="1"/>
                    <a:pt x="2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40"/>
            <p:cNvSpPr/>
            <p:nvPr/>
          </p:nvSpPr>
          <p:spPr>
            <a:xfrm>
              <a:off x="4505900" y="3122750"/>
              <a:ext cx="10450" cy="52800"/>
            </a:xfrm>
            <a:custGeom>
              <a:avLst/>
              <a:gdLst/>
              <a:ahLst/>
              <a:cxnLst/>
              <a:rect l="l" t="t" r="r" b="b"/>
              <a:pathLst>
                <a:path w="418" h="2112" extrusionOk="0">
                  <a:moveTo>
                    <a:pt x="205" y="1"/>
                  </a:moveTo>
                  <a:cubicBezTo>
                    <a:pt x="102" y="1"/>
                    <a:pt x="1" y="69"/>
                    <a:pt x="1" y="206"/>
                  </a:cubicBezTo>
                  <a:lnTo>
                    <a:pt x="1" y="1897"/>
                  </a:lnTo>
                  <a:cubicBezTo>
                    <a:pt x="1" y="1992"/>
                    <a:pt x="48" y="2064"/>
                    <a:pt x="132" y="2099"/>
                  </a:cubicBezTo>
                  <a:cubicBezTo>
                    <a:pt x="156" y="2099"/>
                    <a:pt x="179" y="2111"/>
                    <a:pt x="203" y="2111"/>
                  </a:cubicBezTo>
                  <a:cubicBezTo>
                    <a:pt x="322" y="2111"/>
                    <a:pt x="406" y="2016"/>
                    <a:pt x="418" y="1897"/>
                  </a:cubicBezTo>
                  <a:lnTo>
                    <a:pt x="418" y="206"/>
                  </a:lnTo>
                  <a:cubicBezTo>
                    <a:pt x="412" y="69"/>
                    <a:pt x="307" y="1"/>
                    <a:pt x="2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40"/>
            <p:cNvSpPr/>
            <p:nvPr/>
          </p:nvSpPr>
          <p:spPr>
            <a:xfrm>
              <a:off x="4540150" y="3122975"/>
              <a:ext cx="10425" cy="52575"/>
            </a:xfrm>
            <a:custGeom>
              <a:avLst/>
              <a:gdLst/>
              <a:ahLst/>
              <a:cxnLst/>
              <a:rect l="l" t="t" r="r" b="b"/>
              <a:pathLst>
                <a:path w="417" h="2103" extrusionOk="0">
                  <a:moveTo>
                    <a:pt x="208" y="1"/>
                  </a:moveTo>
                  <a:cubicBezTo>
                    <a:pt x="110" y="1"/>
                    <a:pt x="12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60" y="2055"/>
                    <a:pt x="143" y="2090"/>
                  </a:cubicBezTo>
                  <a:cubicBezTo>
                    <a:pt x="167" y="2090"/>
                    <a:pt x="191" y="2102"/>
                    <a:pt x="214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40"/>
            <p:cNvSpPr/>
            <p:nvPr/>
          </p:nvSpPr>
          <p:spPr>
            <a:xfrm>
              <a:off x="4574675" y="3122975"/>
              <a:ext cx="10425" cy="52575"/>
            </a:xfrm>
            <a:custGeom>
              <a:avLst/>
              <a:gdLst/>
              <a:ahLst/>
              <a:cxnLst/>
              <a:rect l="l" t="t" r="r" b="b"/>
              <a:pathLst>
                <a:path w="417" h="2103" extrusionOk="0">
                  <a:moveTo>
                    <a:pt x="209" y="1"/>
                  </a:moveTo>
                  <a:cubicBezTo>
                    <a:pt x="110" y="1"/>
                    <a:pt x="12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48" y="2055"/>
                    <a:pt x="131" y="2090"/>
                  </a:cubicBezTo>
                  <a:cubicBezTo>
                    <a:pt x="155" y="2090"/>
                    <a:pt x="179" y="2102"/>
                    <a:pt x="203" y="2102"/>
                  </a:cubicBezTo>
                  <a:cubicBezTo>
                    <a:pt x="322" y="2102"/>
                    <a:pt x="405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40"/>
            <p:cNvSpPr/>
            <p:nvPr/>
          </p:nvSpPr>
          <p:spPr>
            <a:xfrm>
              <a:off x="4608900" y="3122975"/>
              <a:ext cx="10450" cy="52575"/>
            </a:xfrm>
            <a:custGeom>
              <a:avLst/>
              <a:gdLst/>
              <a:ahLst/>
              <a:cxnLst/>
              <a:rect l="l" t="t" r="r" b="b"/>
              <a:pathLst>
                <a:path w="418" h="2103" extrusionOk="0">
                  <a:moveTo>
                    <a:pt x="209" y="1"/>
                  </a:moveTo>
                  <a:cubicBezTo>
                    <a:pt x="111" y="1"/>
                    <a:pt x="12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60" y="2055"/>
                    <a:pt x="143" y="2090"/>
                  </a:cubicBezTo>
                  <a:cubicBezTo>
                    <a:pt x="167" y="2090"/>
                    <a:pt x="191" y="2102"/>
                    <a:pt x="215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40"/>
            <p:cNvSpPr/>
            <p:nvPr/>
          </p:nvSpPr>
          <p:spPr>
            <a:xfrm>
              <a:off x="4643425" y="3122975"/>
              <a:ext cx="10150" cy="52575"/>
            </a:xfrm>
            <a:custGeom>
              <a:avLst/>
              <a:gdLst/>
              <a:ahLst/>
              <a:cxnLst/>
              <a:rect l="l" t="t" r="r" b="b"/>
              <a:pathLst>
                <a:path w="406" h="2103" extrusionOk="0">
                  <a:moveTo>
                    <a:pt x="207" y="1"/>
                  </a:moveTo>
                  <a:cubicBezTo>
                    <a:pt x="111" y="1"/>
                    <a:pt x="12" y="66"/>
                    <a:pt x="1" y="197"/>
                  </a:cubicBezTo>
                  <a:lnTo>
                    <a:pt x="1" y="1888"/>
                  </a:lnTo>
                  <a:cubicBezTo>
                    <a:pt x="1" y="1983"/>
                    <a:pt x="48" y="2055"/>
                    <a:pt x="131" y="2090"/>
                  </a:cubicBezTo>
                  <a:cubicBezTo>
                    <a:pt x="155" y="2090"/>
                    <a:pt x="179" y="2102"/>
                    <a:pt x="203" y="2102"/>
                  </a:cubicBezTo>
                  <a:cubicBezTo>
                    <a:pt x="322" y="2102"/>
                    <a:pt x="405" y="2007"/>
                    <a:pt x="405" y="1888"/>
                  </a:cubicBezTo>
                  <a:lnTo>
                    <a:pt x="405" y="197"/>
                  </a:lnTo>
                  <a:cubicBezTo>
                    <a:pt x="399" y="66"/>
                    <a:pt x="304" y="1"/>
                    <a:pt x="2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40"/>
            <p:cNvSpPr/>
            <p:nvPr/>
          </p:nvSpPr>
          <p:spPr>
            <a:xfrm>
              <a:off x="4677650" y="3122975"/>
              <a:ext cx="10450" cy="52575"/>
            </a:xfrm>
            <a:custGeom>
              <a:avLst/>
              <a:gdLst/>
              <a:ahLst/>
              <a:cxnLst/>
              <a:rect l="l" t="t" r="r" b="b"/>
              <a:pathLst>
                <a:path w="418" h="2103" extrusionOk="0">
                  <a:moveTo>
                    <a:pt x="209" y="1"/>
                  </a:moveTo>
                  <a:cubicBezTo>
                    <a:pt x="111" y="1"/>
                    <a:pt x="13" y="66"/>
                    <a:pt x="1" y="197"/>
                  </a:cubicBezTo>
                  <a:lnTo>
                    <a:pt x="1" y="1888"/>
                  </a:lnTo>
                  <a:cubicBezTo>
                    <a:pt x="1" y="1983"/>
                    <a:pt x="60" y="2055"/>
                    <a:pt x="132" y="2090"/>
                  </a:cubicBezTo>
                  <a:cubicBezTo>
                    <a:pt x="156" y="2090"/>
                    <a:pt x="179" y="2102"/>
                    <a:pt x="203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6" y="66"/>
                    <a:pt x="307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40"/>
            <p:cNvSpPr/>
            <p:nvPr/>
          </p:nvSpPr>
          <p:spPr>
            <a:xfrm>
              <a:off x="4712175" y="3122975"/>
              <a:ext cx="10150" cy="52575"/>
            </a:xfrm>
            <a:custGeom>
              <a:avLst/>
              <a:gdLst/>
              <a:ahLst/>
              <a:cxnLst/>
              <a:rect l="l" t="t" r="r" b="b"/>
              <a:pathLst>
                <a:path w="406" h="2103" extrusionOk="0">
                  <a:moveTo>
                    <a:pt x="199" y="1"/>
                  </a:moveTo>
                  <a:cubicBezTo>
                    <a:pt x="102" y="1"/>
                    <a:pt x="7" y="66"/>
                    <a:pt x="1" y="197"/>
                  </a:cubicBezTo>
                  <a:lnTo>
                    <a:pt x="1" y="1888"/>
                  </a:lnTo>
                  <a:cubicBezTo>
                    <a:pt x="1" y="1983"/>
                    <a:pt x="48" y="2055"/>
                    <a:pt x="132" y="2090"/>
                  </a:cubicBezTo>
                  <a:cubicBezTo>
                    <a:pt x="156" y="2090"/>
                    <a:pt x="179" y="2102"/>
                    <a:pt x="203" y="2102"/>
                  </a:cubicBezTo>
                  <a:cubicBezTo>
                    <a:pt x="322" y="2102"/>
                    <a:pt x="406" y="2007"/>
                    <a:pt x="406" y="1888"/>
                  </a:cubicBezTo>
                  <a:lnTo>
                    <a:pt x="406" y="197"/>
                  </a:lnTo>
                  <a:cubicBezTo>
                    <a:pt x="394" y="66"/>
                    <a:pt x="296" y="1"/>
                    <a:pt x="1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40"/>
            <p:cNvSpPr/>
            <p:nvPr/>
          </p:nvSpPr>
          <p:spPr>
            <a:xfrm>
              <a:off x="4746425" y="3122975"/>
              <a:ext cx="10425" cy="52575"/>
            </a:xfrm>
            <a:custGeom>
              <a:avLst/>
              <a:gdLst/>
              <a:ahLst/>
              <a:cxnLst/>
              <a:rect l="l" t="t" r="r" b="b"/>
              <a:pathLst>
                <a:path w="417" h="2103" extrusionOk="0">
                  <a:moveTo>
                    <a:pt x="208" y="1"/>
                  </a:moveTo>
                  <a:cubicBezTo>
                    <a:pt x="110" y="1"/>
                    <a:pt x="12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60" y="2055"/>
                    <a:pt x="131" y="2090"/>
                  </a:cubicBezTo>
                  <a:cubicBezTo>
                    <a:pt x="155" y="2090"/>
                    <a:pt x="179" y="2102"/>
                    <a:pt x="202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40"/>
            <p:cNvSpPr/>
            <p:nvPr/>
          </p:nvSpPr>
          <p:spPr>
            <a:xfrm>
              <a:off x="4780650" y="3122975"/>
              <a:ext cx="10425" cy="52575"/>
            </a:xfrm>
            <a:custGeom>
              <a:avLst/>
              <a:gdLst/>
              <a:ahLst/>
              <a:cxnLst/>
              <a:rect l="l" t="t" r="r" b="b"/>
              <a:pathLst>
                <a:path w="417" h="2103" extrusionOk="0">
                  <a:moveTo>
                    <a:pt x="209" y="1"/>
                  </a:moveTo>
                  <a:cubicBezTo>
                    <a:pt x="110" y="1"/>
                    <a:pt x="12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60" y="2055"/>
                    <a:pt x="143" y="2090"/>
                  </a:cubicBezTo>
                  <a:cubicBezTo>
                    <a:pt x="167" y="2090"/>
                    <a:pt x="191" y="2102"/>
                    <a:pt x="215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40"/>
            <p:cNvSpPr/>
            <p:nvPr/>
          </p:nvSpPr>
          <p:spPr>
            <a:xfrm>
              <a:off x="4815175" y="3122975"/>
              <a:ext cx="10450" cy="52575"/>
            </a:xfrm>
            <a:custGeom>
              <a:avLst/>
              <a:gdLst/>
              <a:ahLst/>
              <a:cxnLst/>
              <a:rect l="l" t="t" r="r" b="b"/>
              <a:pathLst>
                <a:path w="418" h="2103" extrusionOk="0">
                  <a:moveTo>
                    <a:pt x="209" y="1"/>
                  </a:moveTo>
                  <a:cubicBezTo>
                    <a:pt x="111" y="1"/>
                    <a:pt x="12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60" y="2055"/>
                    <a:pt x="131" y="2090"/>
                  </a:cubicBezTo>
                  <a:cubicBezTo>
                    <a:pt x="155" y="2090"/>
                    <a:pt x="179" y="2102"/>
                    <a:pt x="203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40"/>
            <p:cNvSpPr/>
            <p:nvPr/>
          </p:nvSpPr>
          <p:spPr>
            <a:xfrm>
              <a:off x="4849400" y="3122525"/>
              <a:ext cx="10450" cy="53025"/>
            </a:xfrm>
            <a:custGeom>
              <a:avLst/>
              <a:gdLst/>
              <a:ahLst/>
              <a:cxnLst/>
              <a:rect l="l" t="t" r="r" b="b"/>
              <a:pathLst>
                <a:path w="418" h="2121" extrusionOk="0">
                  <a:moveTo>
                    <a:pt x="215" y="1"/>
                  </a:moveTo>
                  <a:cubicBezTo>
                    <a:pt x="96" y="1"/>
                    <a:pt x="1" y="96"/>
                    <a:pt x="1" y="215"/>
                  </a:cubicBezTo>
                  <a:lnTo>
                    <a:pt x="1" y="1906"/>
                  </a:lnTo>
                  <a:cubicBezTo>
                    <a:pt x="1" y="2001"/>
                    <a:pt x="60" y="2073"/>
                    <a:pt x="144" y="2108"/>
                  </a:cubicBezTo>
                  <a:cubicBezTo>
                    <a:pt x="167" y="2108"/>
                    <a:pt x="191" y="2120"/>
                    <a:pt x="215" y="2120"/>
                  </a:cubicBezTo>
                  <a:cubicBezTo>
                    <a:pt x="322" y="2120"/>
                    <a:pt x="417" y="2025"/>
                    <a:pt x="417" y="1906"/>
                  </a:cubicBezTo>
                  <a:lnTo>
                    <a:pt x="417" y="215"/>
                  </a:lnTo>
                  <a:cubicBezTo>
                    <a:pt x="417" y="96"/>
                    <a:pt x="322" y="1"/>
                    <a:pt x="2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40"/>
            <p:cNvSpPr/>
            <p:nvPr/>
          </p:nvSpPr>
          <p:spPr>
            <a:xfrm>
              <a:off x="4883925" y="3122975"/>
              <a:ext cx="10150" cy="52575"/>
            </a:xfrm>
            <a:custGeom>
              <a:avLst/>
              <a:gdLst/>
              <a:ahLst/>
              <a:cxnLst/>
              <a:rect l="l" t="t" r="r" b="b"/>
              <a:pathLst>
                <a:path w="406" h="2103" extrusionOk="0">
                  <a:moveTo>
                    <a:pt x="208" y="1"/>
                  </a:moveTo>
                  <a:cubicBezTo>
                    <a:pt x="111" y="1"/>
                    <a:pt x="13" y="66"/>
                    <a:pt x="1" y="197"/>
                  </a:cubicBezTo>
                  <a:lnTo>
                    <a:pt x="1" y="1888"/>
                  </a:lnTo>
                  <a:cubicBezTo>
                    <a:pt x="1" y="1983"/>
                    <a:pt x="48" y="2055"/>
                    <a:pt x="132" y="2090"/>
                  </a:cubicBezTo>
                  <a:cubicBezTo>
                    <a:pt x="156" y="2090"/>
                    <a:pt x="179" y="2102"/>
                    <a:pt x="203" y="2102"/>
                  </a:cubicBezTo>
                  <a:cubicBezTo>
                    <a:pt x="322" y="2102"/>
                    <a:pt x="406" y="2007"/>
                    <a:pt x="406" y="1888"/>
                  </a:cubicBezTo>
                  <a:lnTo>
                    <a:pt x="406" y="197"/>
                  </a:lnTo>
                  <a:cubicBezTo>
                    <a:pt x="400" y="66"/>
                    <a:pt x="304" y="1"/>
                    <a:pt x="2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40"/>
            <p:cNvSpPr/>
            <p:nvPr/>
          </p:nvSpPr>
          <p:spPr>
            <a:xfrm>
              <a:off x="4918150" y="3122750"/>
              <a:ext cx="10450" cy="52800"/>
            </a:xfrm>
            <a:custGeom>
              <a:avLst/>
              <a:gdLst/>
              <a:ahLst/>
              <a:cxnLst/>
              <a:rect l="l" t="t" r="r" b="b"/>
              <a:pathLst>
                <a:path w="418" h="2112" extrusionOk="0">
                  <a:moveTo>
                    <a:pt x="209" y="1"/>
                  </a:moveTo>
                  <a:cubicBezTo>
                    <a:pt x="105" y="1"/>
                    <a:pt x="1" y="69"/>
                    <a:pt x="1" y="206"/>
                  </a:cubicBezTo>
                  <a:lnTo>
                    <a:pt x="1" y="1897"/>
                  </a:lnTo>
                  <a:cubicBezTo>
                    <a:pt x="1" y="1992"/>
                    <a:pt x="61" y="2064"/>
                    <a:pt x="144" y="2099"/>
                  </a:cubicBezTo>
                  <a:cubicBezTo>
                    <a:pt x="168" y="2099"/>
                    <a:pt x="191" y="2111"/>
                    <a:pt x="215" y="2111"/>
                  </a:cubicBezTo>
                  <a:cubicBezTo>
                    <a:pt x="322" y="2111"/>
                    <a:pt x="418" y="2016"/>
                    <a:pt x="418" y="1897"/>
                  </a:cubicBezTo>
                  <a:lnTo>
                    <a:pt x="418" y="206"/>
                  </a:lnTo>
                  <a:cubicBezTo>
                    <a:pt x="418" y="69"/>
                    <a:pt x="314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40"/>
            <p:cNvSpPr/>
            <p:nvPr/>
          </p:nvSpPr>
          <p:spPr>
            <a:xfrm>
              <a:off x="4952700" y="3122975"/>
              <a:ext cx="10125" cy="52575"/>
            </a:xfrm>
            <a:custGeom>
              <a:avLst/>
              <a:gdLst/>
              <a:ahLst/>
              <a:cxnLst/>
              <a:rect l="l" t="t" r="r" b="b"/>
              <a:pathLst>
                <a:path w="405" h="2103" extrusionOk="0">
                  <a:moveTo>
                    <a:pt x="198" y="1"/>
                  </a:moveTo>
                  <a:cubicBezTo>
                    <a:pt x="101" y="1"/>
                    <a:pt x="6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48" y="2055"/>
                    <a:pt x="131" y="2090"/>
                  </a:cubicBezTo>
                  <a:cubicBezTo>
                    <a:pt x="155" y="2090"/>
                    <a:pt x="179" y="2102"/>
                    <a:pt x="203" y="2102"/>
                  </a:cubicBezTo>
                  <a:cubicBezTo>
                    <a:pt x="310" y="2102"/>
                    <a:pt x="405" y="2007"/>
                    <a:pt x="405" y="1888"/>
                  </a:cubicBezTo>
                  <a:lnTo>
                    <a:pt x="405" y="197"/>
                  </a:lnTo>
                  <a:cubicBezTo>
                    <a:pt x="393" y="66"/>
                    <a:pt x="295" y="1"/>
                    <a:pt x="1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40"/>
            <p:cNvSpPr/>
            <p:nvPr/>
          </p:nvSpPr>
          <p:spPr>
            <a:xfrm>
              <a:off x="4986925" y="3122525"/>
              <a:ext cx="10450" cy="53025"/>
            </a:xfrm>
            <a:custGeom>
              <a:avLst/>
              <a:gdLst/>
              <a:ahLst/>
              <a:cxnLst/>
              <a:rect l="l" t="t" r="r" b="b"/>
              <a:pathLst>
                <a:path w="418" h="2121" extrusionOk="0">
                  <a:moveTo>
                    <a:pt x="215" y="1"/>
                  </a:moveTo>
                  <a:cubicBezTo>
                    <a:pt x="96" y="1"/>
                    <a:pt x="0" y="96"/>
                    <a:pt x="0" y="215"/>
                  </a:cubicBezTo>
                  <a:lnTo>
                    <a:pt x="0" y="1906"/>
                  </a:lnTo>
                  <a:cubicBezTo>
                    <a:pt x="0" y="2001"/>
                    <a:pt x="60" y="2073"/>
                    <a:pt x="143" y="2108"/>
                  </a:cubicBezTo>
                  <a:cubicBezTo>
                    <a:pt x="155" y="2108"/>
                    <a:pt x="179" y="2120"/>
                    <a:pt x="215" y="2120"/>
                  </a:cubicBezTo>
                  <a:cubicBezTo>
                    <a:pt x="322" y="2120"/>
                    <a:pt x="417" y="2025"/>
                    <a:pt x="417" y="1906"/>
                  </a:cubicBezTo>
                  <a:lnTo>
                    <a:pt x="417" y="215"/>
                  </a:lnTo>
                  <a:cubicBezTo>
                    <a:pt x="417" y="96"/>
                    <a:pt x="322" y="1"/>
                    <a:pt x="2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40"/>
            <p:cNvSpPr/>
            <p:nvPr/>
          </p:nvSpPr>
          <p:spPr>
            <a:xfrm>
              <a:off x="5021450" y="3122975"/>
              <a:ext cx="10150" cy="52575"/>
            </a:xfrm>
            <a:custGeom>
              <a:avLst/>
              <a:gdLst/>
              <a:ahLst/>
              <a:cxnLst/>
              <a:rect l="l" t="t" r="r" b="b"/>
              <a:pathLst>
                <a:path w="406" h="2103" extrusionOk="0">
                  <a:moveTo>
                    <a:pt x="198" y="1"/>
                  </a:moveTo>
                  <a:cubicBezTo>
                    <a:pt x="102" y="1"/>
                    <a:pt x="6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48" y="2055"/>
                    <a:pt x="131" y="2090"/>
                  </a:cubicBezTo>
                  <a:cubicBezTo>
                    <a:pt x="155" y="2090"/>
                    <a:pt x="179" y="2102"/>
                    <a:pt x="203" y="2102"/>
                  </a:cubicBezTo>
                  <a:cubicBezTo>
                    <a:pt x="322" y="2102"/>
                    <a:pt x="405" y="2007"/>
                    <a:pt x="405" y="1888"/>
                  </a:cubicBezTo>
                  <a:lnTo>
                    <a:pt x="405" y="197"/>
                  </a:lnTo>
                  <a:cubicBezTo>
                    <a:pt x="393" y="66"/>
                    <a:pt x="295" y="1"/>
                    <a:pt x="1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40"/>
            <p:cNvSpPr/>
            <p:nvPr/>
          </p:nvSpPr>
          <p:spPr>
            <a:xfrm>
              <a:off x="5055675" y="3122525"/>
              <a:ext cx="10450" cy="53025"/>
            </a:xfrm>
            <a:custGeom>
              <a:avLst/>
              <a:gdLst/>
              <a:ahLst/>
              <a:cxnLst/>
              <a:rect l="l" t="t" r="r" b="b"/>
              <a:pathLst>
                <a:path w="418" h="2121" extrusionOk="0">
                  <a:moveTo>
                    <a:pt x="203" y="1"/>
                  </a:moveTo>
                  <a:cubicBezTo>
                    <a:pt x="96" y="1"/>
                    <a:pt x="1" y="96"/>
                    <a:pt x="1" y="215"/>
                  </a:cubicBezTo>
                  <a:lnTo>
                    <a:pt x="1" y="1906"/>
                  </a:lnTo>
                  <a:cubicBezTo>
                    <a:pt x="1" y="2001"/>
                    <a:pt x="60" y="2073"/>
                    <a:pt x="144" y="2108"/>
                  </a:cubicBezTo>
                  <a:cubicBezTo>
                    <a:pt x="155" y="2108"/>
                    <a:pt x="179" y="2120"/>
                    <a:pt x="203" y="2120"/>
                  </a:cubicBezTo>
                  <a:cubicBezTo>
                    <a:pt x="322" y="2120"/>
                    <a:pt x="417" y="2025"/>
                    <a:pt x="417" y="1906"/>
                  </a:cubicBezTo>
                  <a:lnTo>
                    <a:pt x="417" y="215"/>
                  </a:lnTo>
                  <a:cubicBezTo>
                    <a:pt x="417" y="96"/>
                    <a:pt x="322" y="1"/>
                    <a:pt x="2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40"/>
            <p:cNvSpPr/>
            <p:nvPr/>
          </p:nvSpPr>
          <p:spPr>
            <a:xfrm>
              <a:off x="5090200" y="3122975"/>
              <a:ext cx="10450" cy="52575"/>
            </a:xfrm>
            <a:custGeom>
              <a:avLst/>
              <a:gdLst/>
              <a:ahLst/>
              <a:cxnLst/>
              <a:rect l="l" t="t" r="r" b="b"/>
              <a:pathLst>
                <a:path w="418" h="2103" extrusionOk="0">
                  <a:moveTo>
                    <a:pt x="209" y="1"/>
                  </a:moveTo>
                  <a:cubicBezTo>
                    <a:pt x="111" y="1"/>
                    <a:pt x="13" y="66"/>
                    <a:pt x="1" y="197"/>
                  </a:cubicBezTo>
                  <a:lnTo>
                    <a:pt x="1" y="1888"/>
                  </a:lnTo>
                  <a:cubicBezTo>
                    <a:pt x="1" y="1983"/>
                    <a:pt x="60" y="2055"/>
                    <a:pt x="144" y="2090"/>
                  </a:cubicBezTo>
                  <a:cubicBezTo>
                    <a:pt x="156" y="2090"/>
                    <a:pt x="179" y="2102"/>
                    <a:pt x="203" y="2102"/>
                  </a:cubicBezTo>
                  <a:cubicBezTo>
                    <a:pt x="322" y="2102"/>
                    <a:pt x="418" y="2007"/>
                    <a:pt x="418" y="1888"/>
                  </a:cubicBezTo>
                  <a:lnTo>
                    <a:pt x="418" y="197"/>
                  </a:lnTo>
                  <a:cubicBezTo>
                    <a:pt x="406" y="66"/>
                    <a:pt x="307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40"/>
            <p:cNvSpPr/>
            <p:nvPr/>
          </p:nvSpPr>
          <p:spPr>
            <a:xfrm>
              <a:off x="5124450" y="3122975"/>
              <a:ext cx="10425" cy="52575"/>
            </a:xfrm>
            <a:custGeom>
              <a:avLst/>
              <a:gdLst/>
              <a:ahLst/>
              <a:cxnLst/>
              <a:rect l="l" t="t" r="r" b="b"/>
              <a:pathLst>
                <a:path w="417" h="2103" extrusionOk="0">
                  <a:moveTo>
                    <a:pt x="208" y="1"/>
                  </a:moveTo>
                  <a:cubicBezTo>
                    <a:pt x="110" y="1"/>
                    <a:pt x="12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60" y="2055"/>
                    <a:pt x="131" y="2090"/>
                  </a:cubicBezTo>
                  <a:cubicBezTo>
                    <a:pt x="155" y="2090"/>
                    <a:pt x="179" y="2102"/>
                    <a:pt x="202" y="2102"/>
                  </a:cubicBezTo>
                  <a:cubicBezTo>
                    <a:pt x="321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40"/>
            <p:cNvSpPr/>
            <p:nvPr/>
          </p:nvSpPr>
          <p:spPr>
            <a:xfrm>
              <a:off x="5158675" y="3122975"/>
              <a:ext cx="10425" cy="52575"/>
            </a:xfrm>
            <a:custGeom>
              <a:avLst/>
              <a:gdLst/>
              <a:ahLst/>
              <a:cxnLst/>
              <a:rect l="l" t="t" r="r" b="b"/>
              <a:pathLst>
                <a:path w="417" h="2103" extrusionOk="0">
                  <a:moveTo>
                    <a:pt x="209" y="1"/>
                  </a:moveTo>
                  <a:cubicBezTo>
                    <a:pt x="110" y="1"/>
                    <a:pt x="12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60" y="2055"/>
                    <a:pt x="143" y="2090"/>
                  </a:cubicBezTo>
                  <a:cubicBezTo>
                    <a:pt x="167" y="2090"/>
                    <a:pt x="191" y="2102"/>
                    <a:pt x="215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40"/>
            <p:cNvSpPr/>
            <p:nvPr/>
          </p:nvSpPr>
          <p:spPr>
            <a:xfrm>
              <a:off x="5193200" y="3122975"/>
              <a:ext cx="10450" cy="52575"/>
            </a:xfrm>
            <a:custGeom>
              <a:avLst/>
              <a:gdLst/>
              <a:ahLst/>
              <a:cxnLst/>
              <a:rect l="l" t="t" r="r" b="b"/>
              <a:pathLst>
                <a:path w="418" h="2103" extrusionOk="0">
                  <a:moveTo>
                    <a:pt x="209" y="1"/>
                  </a:moveTo>
                  <a:cubicBezTo>
                    <a:pt x="110" y="1"/>
                    <a:pt x="12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48" y="2055"/>
                    <a:pt x="131" y="2090"/>
                  </a:cubicBezTo>
                  <a:cubicBezTo>
                    <a:pt x="155" y="2090"/>
                    <a:pt x="179" y="2102"/>
                    <a:pt x="203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40"/>
            <p:cNvSpPr/>
            <p:nvPr/>
          </p:nvSpPr>
          <p:spPr>
            <a:xfrm>
              <a:off x="5227425" y="3122975"/>
              <a:ext cx="10450" cy="52575"/>
            </a:xfrm>
            <a:custGeom>
              <a:avLst/>
              <a:gdLst/>
              <a:ahLst/>
              <a:cxnLst/>
              <a:rect l="l" t="t" r="r" b="b"/>
              <a:pathLst>
                <a:path w="418" h="2103" extrusionOk="0">
                  <a:moveTo>
                    <a:pt x="209" y="1"/>
                  </a:moveTo>
                  <a:cubicBezTo>
                    <a:pt x="111" y="1"/>
                    <a:pt x="12" y="66"/>
                    <a:pt x="1" y="197"/>
                  </a:cubicBezTo>
                  <a:lnTo>
                    <a:pt x="1" y="1888"/>
                  </a:lnTo>
                  <a:cubicBezTo>
                    <a:pt x="1" y="1983"/>
                    <a:pt x="60" y="2055"/>
                    <a:pt x="143" y="2090"/>
                  </a:cubicBezTo>
                  <a:cubicBezTo>
                    <a:pt x="167" y="2090"/>
                    <a:pt x="191" y="2102"/>
                    <a:pt x="215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40"/>
            <p:cNvSpPr/>
            <p:nvPr/>
          </p:nvSpPr>
          <p:spPr>
            <a:xfrm>
              <a:off x="5261950" y="3122975"/>
              <a:ext cx="10150" cy="52575"/>
            </a:xfrm>
            <a:custGeom>
              <a:avLst/>
              <a:gdLst/>
              <a:ahLst/>
              <a:cxnLst/>
              <a:rect l="l" t="t" r="r" b="b"/>
              <a:pathLst>
                <a:path w="406" h="2103" extrusionOk="0">
                  <a:moveTo>
                    <a:pt x="208" y="1"/>
                  </a:moveTo>
                  <a:cubicBezTo>
                    <a:pt x="111" y="1"/>
                    <a:pt x="13" y="66"/>
                    <a:pt x="1" y="197"/>
                  </a:cubicBezTo>
                  <a:lnTo>
                    <a:pt x="1" y="1888"/>
                  </a:lnTo>
                  <a:cubicBezTo>
                    <a:pt x="1" y="1983"/>
                    <a:pt x="48" y="2055"/>
                    <a:pt x="132" y="2090"/>
                  </a:cubicBezTo>
                  <a:cubicBezTo>
                    <a:pt x="155" y="2090"/>
                    <a:pt x="179" y="2102"/>
                    <a:pt x="203" y="2102"/>
                  </a:cubicBezTo>
                  <a:cubicBezTo>
                    <a:pt x="322" y="2102"/>
                    <a:pt x="406" y="2007"/>
                    <a:pt x="406" y="1888"/>
                  </a:cubicBezTo>
                  <a:lnTo>
                    <a:pt x="406" y="197"/>
                  </a:lnTo>
                  <a:cubicBezTo>
                    <a:pt x="400" y="66"/>
                    <a:pt x="304" y="1"/>
                    <a:pt x="2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40"/>
            <p:cNvSpPr/>
            <p:nvPr/>
          </p:nvSpPr>
          <p:spPr>
            <a:xfrm>
              <a:off x="5296175" y="3122525"/>
              <a:ext cx="10450" cy="53025"/>
            </a:xfrm>
            <a:custGeom>
              <a:avLst/>
              <a:gdLst/>
              <a:ahLst/>
              <a:cxnLst/>
              <a:rect l="l" t="t" r="r" b="b"/>
              <a:pathLst>
                <a:path w="418" h="2121" extrusionOk="0">
                  <a:moveTo>
                    <a:pt x="215" y="1"/>
                  </a:moveTo>
                  <a:cubicBezTo>
                    <a:pt x="96" y="1"/>
                    <a:pt x="1" y="96"/>
                    <a:pt x="1" y="215"/>
                  </a:cubicBezTo>
                  <a:lnTo>
                    <a:pt x="1" y="1906"/>
                  </a:lnTo>
                  <a:cubicBezTo>
                    <a:pt x="1" y="2001"/>
                    <a:pt x="60" y="2073"/>
                    <a:pt x="144" y="2108"/>
                  </a:cubicBezTo>
                  <a:cubicBezTo>
                    <a:pt x="156" y="2108"/>
                    <a:pt x="180" y="2120"/>
                    <a:pt x="215" y="2120"/>
                  </a:cubicBezTo>
                  <a:cubicBezTo>
                    <a:pt x="322" y="2120"/>
                    <a:pt x="418" y="2025"/>
                    <a:pt x="418" y="1906"/>
                  </a:cubicBezTo>
                  <a:lnTo>
                    <a:pt x="418" y="215"/>
                  </a:lnTo>
                  <a:cubicBezTo>
                    <a:pt x="418" y="96"/>
                    <a:pt x="322" y="1"/>
                    <a:pt x="2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40"/>
            <p:cNvSpPr/>
            <p:nvPr/>
          </p:nvSpPr>
          <p:spPr>
            <a:xfrm>
              <a:off x="5330725" y="3122750"/>
              <a:ext cx="10125" cy="52800"/>
            </a:xfrm>
            <a:custGeom>
              <a:avLst/>
              <a:gdLst/>
              <a:ahLst/>
              <a:cxnLst/>
              <a:rect l="l" t="t" r="r" b="b"/>
              <a:pathLst>
                <a:path w="405" h="2112" extrusionOk="0">
                  <a:moveTo>
                    <a:pt x="202" y="1"/>
                  </a:moveTo>
                  <a:cubicBezTo>
                    <a:pt x="101" y="1"/>
                    <a:pt x="0" y="69"/>
                    <a:pt x="0" y="206"/>
                  </a:cubicBezTo>
                  <a:lnTo>
                    <a:pt x="0" y="1897"/>
                  </a:lnTo>
                  <a:cubicBezTo>
                    <a:pt x="0" y="1992"/>
                    <a:pt x="48" y="2064"/>
                    <a:pt x="131" y="2099"/>
                  </a:cubicBezTo>
                  <a:cubicBezTo>
                    <a:pt x="155" y="2099"/>
                    <a:pt x="179" y="2111"/>
                    <a:pt x="202" y="2111"/>
                  </a:cubicBezTo>
                  <a:cubicBezTo>
                    <a:pt x="322" y="2111"/>
                    <a:pt x="405" y="2016"/>
                    <a:pt x="405" y="1897"/>
                  </a:cubicBezTo>
                  <a:lnTo>
                    <a:pt x="405" y="206"/>
                  </a:lnTo>
                  <a:cubicBezTo>
                    <a:pt x="405" y="69"/>
                    <a:pt x="304" y="1"/>
                    <a:pt x="2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40"/>
            <p:cNvSpPr/>
            <p:nvPr/>
          </p:nvSpPr>
          <p:spPr>
            <a:xfrm>
              <a:off x="5364950" y="3122975"/>
              <a:ext cx="10425" cy="52575"/>
            </a:xfrm>
            <a:custGeom>
              <a:avLst/>
              <a:gdLst/>
              <a:ahLst/>
              <a:cxnLst/>
              <a:rect l="l" t="t" r="r" b="b"/>
              <a:pathLst>
                <a:path w="417" h="2103" extrusionOk="0">
                  <a:moveTo>
                    <a:pt x="209" y="1"/>
                  </a:moveTo>
                  <a:cubicBezTo>
                    <a:pt x="110" y="1"/>
                    <a:pt x="12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60" y="2055"/>
                    <a:pt x="143" y="2090"/>
                  </a:cubicBezTo>
                  <a:cubicBezTo>
                    <a:pt x="155" y="2090"/>
                    <a:pt x="179" y="2102"/>
                    <a:pt x="203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40"/>
            <p:cNvSpPr/>
            <p:nvPr/>
          </p:nvSpPr>
          <p:spPr>
            <a:xfrm>
              <a:off x="5399475" y="3122750"/>
              <a:ext cx="10150" cy="52800"/>
            </a:xfrm>
            <a:custGeom>
              <a:avLst/>
              <a:gdLst/>
              <a:ahLst/>
              <a:cxnLst/>
              <a:rect l="l" t="t" r="r" b="b"/>
              <a:pathLst>
                <a:path w="406" h="2112" extrusionOk="0">
                  <a:moveTo>
                    <a:pt x="203" y="1"/>
                  </a:moveTo>
                  <a:cubicBezTo>
                    <a:pt x="102" y="1"/>
                    <a:pt x="0" y="69"/>
                    <a:pt x="0" y="206"/>
                  </a:cubicBezTo>
                  <a:lnTo>
                    <a:pt x="0" y="1897"/>
                  </a:lnTo>
                  <a:cubicBezTo>
                    <a:pt x="0" y="1992"/>
                    <a:pt x="48" y="2064"/>
                    <a:pt x="131" y="2099"/>
                  </a:cubicBezTo>
                  <a:cubicBezTo>
                    <a:pt x="155" y="2099"/>
                    <a:pt x="179" y="2111"/>
                    <a:pt x="203" y="2111"/>
                  </a:cubicBezTo>
                  <a:cubicBezTo>
                    <a:pt x="310" y="2111"/>
                    <a:pt x="405" y="2016"/>
                    <a:pt x="405" y="1897"/>
                  </a:cubicBezTo>
                  <a:lnTo>
                    <a:pt x="405" y="206"/>
                  </a:lnTo>
                  <a:cubicBezTo>
                    <a:pt x="405" y="69"/>
                    <a:pt x="304" y="1"/>
                    <a:pt x="2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40"/>
            <p:cNvSpPr/>
            <p:nvPr/>
          </p:nvSpPr>
          <p:spPr>
            <a:xfrm>
              <a:off x="5433700" y="3122975"/>
              <a:ext cx="10450" cy="52575"/>
            </a:xfrm>
            <a:custGeom>
              <a:avLst/>
              <a:gdLst/>
              <a:ahLst/>
              <a:cxnLst/>
              <a:rect l="l" t="t" r="r" b="b"/>
              <a:pathLst>
                <a:path w="418" h="2103" extrusionOk="0">
                  <a:moveTo>
                    <a:pt x="209" y="1"/>
                  </a:moveTo>
                  <a:cubicBezTo>
                    <a:pt x="111" y="1"/>
                    <a:pt x="13" y="66"/>
                    <a:pt x="1" y="197"/>
                  </a:cubicBezTo>
                  <a:lnTo>
                    <a:pt x="1" y="1888"/>
                  </a:lnTo>
                  <a:cubicBezTo>
                    <a:pt x="1" y="1983"/>
                    <a:pt x="60" y="2055"/>
                    <a:pt x="132" y="2090"/>
                  </a:cubicBezTo>
                  <a:cubicBezTo>
                    <a:pt x="155" y="2090"/>
                    <a:pt x="179" y="2102"/>
                    <a:pt x="203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40"/>
            <p:cNvSpPr/>
            <p:nvPr/>
          </p:nvSpPr>
          <p:spPr>
            <a:xfrm>
              <a:off x="5467925" y="3122750"/>
              <a:ext cx="10450" cy="52800"/>
            </a:xfrm>
            <a:custGeom>
              <a:avLst/>
              <a:gdLst/>
              <a:ahLst/>
              <a:cxnLst/>
              <a:rect l="l" t="t" r="r" b="b"/>
              <a:pathLst>
                <a:path w="418" h="2112" extrusionOk="0">
                  <a:moveTo>
                    <a:pt x="215" y="1"/>
                  </a:moveTo>
                  <a:cubicBezTo>
                    <a:pt x="114" y="1"/>
                    <a:pt x="13" y="69"/>
                    <a:pt x="13" y="206"/>
                  </a:cubicBezTo>
                  <a:lnTo>
                    <a:pt x="13" y="1897"/>
                  </a:lnTo>
                  <a:cubicBezTo>
                    <a:pt x="1" y="1992"/>
                    <a:pt x="60" y="2064"/>
                    <a:pt x="144" y="2099"/>
                  </a:cubicBezTo>
                  <a:cubicBezTo>
                    <a:pt x="168" y="2099"/>
                    <a:pt x="191" y="2111"/>
                    <a:pt x="215" y="2111"/>
                  </a:cubicBezTo>
                  <a:cubicBezTo>
                    <a:pt x="322" y="2111"/>
                    <a:pt x="418" y="2016"/>
                    <a:pt x="418" y="1897"/>
                  </a:cubicBezTo>
                  <a:lnTo>
                    <a:pt x="418" y="206"/>
                  </a:lnTo>
                  <a:cubicBezTo>
                    <a:pt x="418" y="69"/>
                    <a:pt x="316" y="1"/>
                    <a:pt x="2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40"/>
            <p:cNvSpPr/>
            <p:nvPr/>
          </p:nvSpPr>
          <p:spPr>
            <a:xfrm>
              <a:off x="5502450" y="3122975"/>
              <a:ext cx="10450" cy="52575"/>
            </a:xfrm>
            <a:custGeom>
              <a:avLst/>
              <a:gdLst/>
              <a:ahLst/>
              <a:cxnLst/>
              <a:rect l="l" t="t" r="r" b="b"/>
              <a:pathLst>
                <a:path w="418" h="2103" extrusionOk="0">
                  <a:moveTo>
                    <a:pt x="209" y="1"/>
                  </a:moveTo>
                  <a:cubicBezTo>
                    <a:pt x="111" y="1"/>
                    <a:pt x="13" y="66"/>
                    <a:pt x="1" y="197"/>
                  </a:cubicBezTo>
                  <a:lnTo>
                    <a:pt x="1" y="1888"/>
                  </a:lnTo>
                  <a:cubicBezTo>
                    <a:pt x="1" y="1983"/>
                    <a:pt x="49" y="2055"/>
                    <a:pt x="132" y="2090"/>
                  </a:cubicBezTo>
                  <a:cubicBezTo>
                    <a:pt x="156" y="2090"/>
                    <a:pt x="180" y="2102"/>
                    <a:pt x="203" y="2102"/>
                  </a:cubicBezTo>
                  <a:cubicBezTo>
                    <a:pt x="322" y="2102"/>
                    <a:pt x="418" y="2007"/>
                    <a:pt x="418" y="1888"/>
                  </a:cubicBezTo>
                  <a:lnTo>
                    <a:pt x="418" y="197"/>
                  </a:lnTo>
                  <a:cubicBezTo>
                    <a:pt x="406" y="66"/>
                    <a:pt x="308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40"/>
            <p:cNvSpPr/>
            <p:nvPr/>
          </p:nvSpPr>
          <p:spPr>
            <a:xfrm>
              <a:off x="5536700" y="3122975"/>
              <a:ext cx="10425" cy="52575"/>
            </a:xfrm>
            <a:custGeom>
              <a:avLst/>
              <a:gdLst/>
              <a:ahLst/>
              <a:cxnLst/>
              <a:rect l="l" t="t" r="r" b="b"/>
              <a:pathLst>
                <a:path w="417" h="2103" extrusionOk="0">
                  <a:moveTo>
                    <a:pt x="209" y="1"/>
                  </a:moveTo>
                  <a:cubicBezTo>
                    <a:pt x="110" y="1"/>
                    <a:pt x="12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60" y="2055"/>
                    <a:pt x="143" y="2090"/>
                  </a:cubicBezTo>
                  <a:cubicBezTo>
                    <a:pt x="155" y="2090"/>
                    <a:pt x="179" y="2102"/>
                    <a:pt x="203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40"/>
            <p:cNvSpPr/>
            <p:nvPr/>
          </p:nvSpPr>
          <p:spPr>
            <a:xfrm>
              <a:off x="5571225" y="3122975"/>
              <a:ext cx="10150" cy="52575"/>
            </a:xfrm>
            <a:custGeom>
              <a:avLst/>
              <a:gdLst/>
              <a:ahLst/>
              <a:cxnLst/>
              <a:rect l="l" t="t" r="r" b="b"/>
              <a:pathLst>
                <a:path w="406" h="2103" extrusionOk="0">
                  <a:moveTo>
                    <a:pt x="207" y="1"/>
                  </a:moveTo>
                  <a:cubicBezTo>
                    <a:pt x="110" y="1"/>
                    <a:pt x="12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48" y="2055"/>
                    <a:pt x="131" y="2090"/>
                  </a:cubicBezTo>
                  <a:cubicBezTo>
                    <a:pt x="155" y="2090"/>
                    <a:pt x="179" y="2102"/>
                    <a:pt x="203" y="2102"/>
                  </a:cubicBezTo>
                  <a:cubicBezTo>
                    <a:pt x="322" y="2102"/>
                    <a:pt x="405" y="2007"/>
                    <a:pt x="405" y="1888"/>
                  </a:cubicBezTo>
                  <a:lnTo>
                    <a:pt x="405" y="197"/>
                  </a:lnTo>
                  <a:cubicBezTo>
                    <a:pt x="399" y="66"/>
                    <a:pt x="304" y="1"/>
                    <a:pt x="2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40"/>
            <p:cNvSpPr/>
            <p:nvPr/>
          </p:nvSpPr>
          <p:spPr>
            <a:xfrm>
              <a:off x="5605450" y="3122975"/>
              <a:ext cx="10450" cy="52575"/>
            </a:xfrm>
            <a:custGeom>
              <a:avLst/>
              <a:gdLst/>
              <a:ahLst/>
              <a:cxnLst/>
              <a:rect l="l" t="t" r="r" b="b"/>
              <a:pathLst>
                <a:path w="418" h="2103" extrusionOk="0">
                  <a:moveTo>
                    <a:pt x="209" y="1"/>
                  </a:moveTo>
                  <a:cubicBezTo>
                    <a:pt x="111" y="1"/>
                    <a:pt x="12" y="66"/>
                    <a:pt x="1" y="197"/>
                  </a:cubicBezTo>
                  <a:lnTo>
                    <a:pt x="1" y="1888"/>
                  </a:lnTo>
                  <a:cubicBezTo>
                    <a:pt x="1" y="1983"/>
                    <a:pt x="60" y="2055"/>
                    <a:pt x="143" y="2090"/>
                  </a:cubicBezTo>
                  <a:cubicBezTo>
                    <a:pt x="167" y="2090"/>
                    <a:pt x="191" y="2102"/>
                    <a:pt x="215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9" name="Google Shape;1139;p40"/>
          <p:cNvGrpSpPr/>
          <p:nvPr/>
        </p:nvGrpSpPr>
        <p:grpSpPr>
          <a:xfrm rot="4691530">
            <a:off x="7739638" y="2482149"/>
            <a:ext cx="2715725" cy="461406"/>
            <a:chOff x="4330300" y="3920250"/>
            <a:chExt cx="1682975" cy="210775"/>
          </a:xfrm>
        </p:grpSpPr>
        <p:sp>
          <p:nvSpPr>
            <p:cNvPr id="1140" name="Google Shape;1140;p40"/>
            <p:cNvSpPr/>
            <p:nvPr/>
          </p:nvSpPr>
          <p:spPr>
            <a:xfrm>
              <a:off x="4586275" y="3920250"/>
              <a:ext cx="1427000" cy="210775"/>
            </a:xfrm>
            <a:custGeom>
              <a:avLst/>
              <a:gdLst/>
              <a:ahLst/>
              <a:cxnLst/>
              <a:rect l="l" t="t" r="r" b="b"/>
              <a:pathLst>
                <a:path w="57080" h="8431" extrusionOk="0">
                  <a:moveTo>
                    <a:pt x="1" y="1"/>
                  </a:moveTo>
                  <a:lnTo>
                    <a:pt x="1" y="8430"/>
                  </a:lnTo>
                  <a:lnTo>
                    <a:pt x="57079" y="8430"/>
                  </a:lnTo>
                  <a:lnTo>
                    <a:pt x="5707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40"/>
            <p:cNvSpPr/>
            <p:nvPr/>
          </p:nvSpPr>
          <p:spPr>
            <a:xfrm>
              <a:off x="4330300" y="3920250"/>
              <a:ext cx="304225" cy="210775"/>
            </a:xfrm>
            <a:custGeom>
              <a:avLst/>
              <a:gdLst/>
              <a:ahLst/>
              <a:cxnLst/>
              <a:rect l="l" t="t" r="r" b="b"/>
              <a:pathLst>
                <a:path w="12169" h="8431" extrusionOk="0">
                  <a:moveTo>
                    <a:pt x="10240" y="1"/>
                  </a:moveTo>
                  <a:lnTo>
                    <a:pt x="0" y="4215"/>
                  </a:lnTo>
                  <a:lnTo>
                    <a:pt x="10240" y="8430"/>
                  </a:lnTo>
                  <a:lnTo>
                    <a:pt x="12168" y="6299"/>
                  </a:lnTo>
                  <a:lnTo>
                    <a:pt x="10240" y="4215"/>
                  </a:lnTo>
                  <a:lnTo>
                    <a:pt x="12168" y="1751"/>
                  </a:lnTo>
                  <a:lnTo>
                    <a:pt x="1024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40"/>
            <p:cNvSpPr/>
            <p:nvPr/>
          </p:nvSpPr>
          <p:spPr>
            <a:xfrm>
              <a:off x="4330300" y="3978300"/>
              <a:ext cx="114625" cy="94675"/>
            </a:xfrm>
            <a:custGeom>
              <a:avLst/>
              <a:gdLst/>
              <a:ahLst/>
              <a:cxnLst/>
              <a:rect l="l" t="t" r="r" b="b"/>
              <a:pathLst>
                <a:path w="4585" h="3787" extrusionOk="0">
                  <a:moveTo>
                    <a:pt x="4584" y="0"/>
                  </a:moveTo>
                  <a:lnTo>
                    <a:pt x="0" y="1893"/>
                  </a:lnTo>
                  <a:lnTo>
                    <a:pt x="4584" y="3787"/>
                  </a:lnTo>
                  <a:lnTo>
                    <a:pt x="458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40"/>
            <p:cNvSpPr/>
            <p:nvPr/>
          </p:nvSpPr>
          <p:spPr>
            <a:xfrm>
              <a:off x="4634500" y="4070875"/>
              <a:ext cx="1378775" cy="13700"/>
            </a:xfrm>
            <a:custGeom>
              <a:avLst/>
              <a:gdLst/>
              <a:ahLst/>
              <a:cxnLst/>
              <a:rect l="l" t="t" r="r" b="b"/>
              <a:pathLst>
                <a:path w="55151" h="548" extrusionOk="0">
                  <a:moveTo>
                    <a:pt x="0" y="0"/>
                  </a:moveTo>
                  <a:lnTo>
                    <a:pt x="0" y="548"/>
                  </a:lnTo>
                  <a:lnTo>
                    <a:pt x="55150" y="548"/>
                  </a:lnTo>
                  <a:lnTo>
                    <a:pt x="5515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40"/>
            <p:cNvSpPr/>
            <p:nvPr/>
          </p:nvSpPr>
          <p:spPr>
            <a:xfrm>
              <a:off x="4634500" y="3960150"/>
              <a:ext cx="1378775" cy="14000"/>
            </a:xfrm>
            <a:custGeom>
              <a:avLst/>
              <a:gdLst/>
              <a:ahLst/>
              <a:cxnLst/>
              <a:rect l="l" t="t" r="r" b="b"/>
              <a:pathLst>
                <a:path w="55151" h="560" extrusionOk="0">
                  <a:moveTo>
                    <a:pt x="0" y="0"/>
                  </a:moveTo>
                  <a:lnTo>
                    <a:pt x="0" y="560"/>
                  </a:lnTo>
                  <a:lnTo>
                    <a:pt x="55150" y="560"/>
                  </a:lnTo>
                  <a:lnTo>
                    <a:pt x="5515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5" name="Google Shape;1145;p40"/>
          <p:cNvGrpSpPr/>
          <p:nvPr/>
        </p:nvGrpSpPr>
        <p:grpSpPr>
          <a:xfrm rot="-6079491">
            <a:off x="-2108974" y="1953357"/>
            <a:ext cx="2792493" cy="1765778"/>
            <a:chOff x="2600325" y="3927100"/>
            <a:chExt cx="1196000" cy="691475"/>
          </a:xfrm>
        </p:grpSpPr>
        <p:sp>
          <p:nvSpPr>
            <p:cNvPr id="1146" name="Google Shape;1146;p40"/>
            <p:cNvSpPr/>
            <p:nvPr/>
          </p:nvSpPr>
          <p:spPr>
            <a:xfrm>
              <a:off x="2600325" y="3927100"/>
              <a:ext cx="1196000" cy="691475"/>
            </a:xfrm>
            <a:custGeom>
              <a:avLst/>
              <a:gdLst/>
              <a:ahLst/>
              <a:cxnLst/>
              <a:rect l="l" t="t" r="r" b="b"/>
              <a:pathLst>
                <a:path w="47840" h="27659" extrusionOk="0">
                  <a:moveTo>
                    <a:pt x="4393" y="7621"/>
                  </a:moveTo>
                  <a:lnTo>
                    <a:pt x="31468" y="23265"/>
                  </a:lnTo>
                  <a:lnTo>
                    <a:pt x="4393" y="23265"/>
                  </a:lnTo>
                  <a:lnTo>
                    <a:pt x="4393" y="7621"/>
                  </a:lnTo>
                  <a:close/>
                  <a:moveTo>
                    <a:pt x="0" y="1"/>
                  </a:moveTo>
                  <a:lnTo>
                    <a:pt x="0" y="27659"/>
                  </a:lnTo>
                  <a:lnTo>
                    <a:pt x="47839" y="2765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40"/>
            <p:cNvSpPr/>
            <p:nvPr/>
          </p:nvSpPr>
          <p:spPr>
            <a:xfrm>
              <a:off x="2663425" y="4553375"/>
              <a:ext cx="14000" cy="50025"/>
            </a:xfrm>
            <a:custGeom>
              <a:avLst/>
              <a:gdLst/>
              <a:ahLst/>
              <a:cxnLst/>
              <a:rect l="l" t="t" r="r" b="b"/>
              <a:pathLst>
                <a:path w="560" h="2001" extrusionOk="0">
                  <a:moveTo>
                    <a:pt x="274" y="0"/>
                  </a:moveTo>
                  <a:cubicBezTo>
                    <a:pt x="238" y="0"/>
                    <a:pt x="191" y="12"/>
                    <a:pt x="155" y="36"/>
                  </a:cubicBezTo>
                  <a:cubicBezTo>
                    <a:pt x="60" y="72"/>
                    <a:pt x="0" y="167"/>
                    <a:pt x="0" y="274"/>
                  </a:cubicBezTo>
                  <a:lnTo>
                    <a:pt x="0" y="1727"/>
                  </a:lnTo>
                  <a:cubicBezTo>
                    <a:pt x="0" y="1869"/>
                    <a:pt x="131" y="2000"/>
                    <a:pt x="274" y="2000"/>
                  </a:cubicBezTo>
                  <a:cubicBezTo>
                    <a:pt x="429" y="1989"/>
                    <a:pt x="548" y="1869"/>
                    <a:pt x="560" y="1727"/>
                  </a:cubicBezTo>
                  <a:lnTo>
                    <a:pt x="560" y="274"/>
                  </a:lnTo>
                  <a:cubicBezTo>
                    <a:pt x="560" y="119"/>
                    <a:pt x="429" y="0"/>
                    <a:pt x="2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40"/>
            <p:cNvSpPr/>
            <p:nvPr/>
          </p:nvSpPr>
          <p:spPr>
            <a:xfrm>
              <a:off x="2712075" y="4553375"/>
              <a:ext cx="14475" cy="50550"/>
            </a:xfrm>
            <a:custGeom>
              <a:avLst/>
              <a:gdLst/>
              <a:ahLst/>
              <a:cxnLst/>
              <a:rect l="l" t="t" r="r" b="b"/>
              <a:pathLst>
                <a:path w="579" h="2022" extrusionOk="0">
                  <a:moveTo>
                    <a:pt x="293" y="0"/>
                  </a:moveTo>
                  <a:cubicBezTo>
                    <a:pt x="245" y="0"/>
                    <a:pt x="197" y="12"/>
                    <a:pt x="162" y="24"/>
                  </a:cubicBezTo>
                  <a:cubicBezTo>
                    <a:pt x="66" y="72"/>
                    <a:pt x="19" y="167"/>
                    <a:pt x="19" y="274"/>
                  </a:cubicBezTo>
                  <a:lnTo>
                    <a:pt x="19" y="1727"/>
                  </a:lnTo>
                  <a:cubicBezTo>
                    <a:pt x="1" y="1923"/>
                    <a:pt x="144" y="2021"/>
                    <a:pt x="288" y="2021"/>
                  </a:cubicBezTo>
                  <a:cubicBezTo>
                    <a:pt x="432" y="2021"/>
                    <a:pt x="578" y="1923"/>
                    <a:pt x="566" y="1727"/>
                  </a:cubicBezTo>
                  <a:lnTo>
                    <a:pt x="566" y="274"/>
                  </a:lnTo>
                  <a:cubicBezTo>
                    <a:pt x="566" y="119"/>
                    <a:pt x="447" y="0"/>
                    <a:pt x="2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40"/>
            <p:cNvSpPr/>
            <p:nvPr/>
          </p:nvSpPr>
          <p:spPr>
            <a:xfrm>
              <a:off x="2761650" y="4553375"/>
              <a:ext cx="13700" cy="49425"/>
            </a:xfrm>
            <a:custGeom>
              <a:avLst/>
              <a:gdLst/>
              <a:ahLst/>
              <a:cxnLst/>
              <a:rect l="l" t="t" r="r" b="b"/>
              <a:pathLst>
                <a:path w="548" h="1977" extrusionOk="0">
                  <a:moveTo>
                    <a:pt x="274" y="0"/>
                  </a:moveTo>
                  <a:cubicBezTo>
                    <a:pt x="226" y="0"/>
                    <a:pt x="191" y="12"/>
                    <a:pt x="143" y="24"/>
                  </a:cubicBezTo>
                  <a:cubicBezTo>
                    <a:pt x="60" y="72"/>
                    <a:pt x="0" y="167"/>
                    <a:pt x="0" y="274"/>
                  </a:cubicBezTo>
                  <a:lnTo>
                    <a:pt x="0" y="1727"/>
                  </a:lnTo>
                  <a:cubicBezTo>
                    <a:pt x="12" y="1893"/>
                    <a:pt x="143" y="1977"/>
                    <a:pt x="274" y="1977"/>
                  </a:cubicBezTo>
                  <a:cubicBezTo>
                    <a:pt x="405" y="1977"/>
                    <a:pt x="536" y="1893"/>
                    <a:pt x="548" y="1727"/>
                  </a:cubicBezTo>
                  <a:lnTo>
                    <a:pt x="548" y="274"/>
                  </a:lnTo>
                  <a:cubicBezTo>
                    <a:pt x="548" y="119"/>
                    <a:pt x="429" y="0"/>
                    <a:pt x="2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40"/>
            <p:cNvSpPr/>
            <p:nvPr/>
          </p:nvSpPr>
          <p:spPr>
            <a:xfrm>
              <a:off x="2810750" y="4553375"/>
              <a:ext cx="13725" cy="50025"/>
            </a:xfrm>
            <a:custGeom>
              <a:avLst/>
              <a:gdLst/>
              <a:ahLst/>
              <a:cxnLst/>
              <a:rect l="l" t="t" r="r" b="b"/>
              <a:pathLst>
                <a:path w="549" h="2001" extrusionOk="0">
                  <a:moveTo>
                    <a:pt x="275" y="0"/>
                  </a:moveTo>
                  <a:cubicBezTo>
                    <a:pt x="227" y="0"/>
                    <a:pt x="179" y="12"/>
                    <a:pt x="144" y="36"/>
                  </a:cubicBezTo>
                  <a:cubicBezTo>
                    <a:pt x="48" y="72"/>
                    <a:pt x="1" y="167"/>
                    <a:pt x="1" y="274"/>
                  </a:cubicBezTo>
                  <a:lnTo>
                    <a:pt x="1" y="1727"/>
                  </a:lnTo>
                  <a:cubicBezTo>
                    <a:pt x="1" y="1869"/>
                    <a:pt x="120" y="2000"/>
                    <a:pt x="275" y="2000"/>
                  </a:cubicBezTo>
                  <a:cubicBezTo>
                    <a:pt x="417" y="1989"/>
                    <a:pt x="548" y="1869"/>
                    <a:pt x="548" y="1727"/>
                  </a:cubicBezTo>
                  <a:lnTo>
                    <a:pt x="548" y="274"/>
                  </a:lnTo>
                  <a:cubicBezTo>
                    <a:pt x="548" y="119"/>
                    <a:pt x="429" y="0"/>
                    <a:pt x="2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40"/>
            <p:cNvSpPr/>
            <p:nvPr/>
          </p:nvSpPr>
          <p:spPr>
            <a:xfrm>
              <a:off x="2859425" y="4553375"/>
              <a:ext cx="14450" cy="50550"/>
            </a:xfrm>
            <a:custGeom>
              <a:avLst/>
              <a:gdLst/>
              <a:ahLst/>
              <a:cxnLst/>
              <a:rect l="l" t="t" r="r" b="b"/>
              <a:pathLst>
                <a:path w="578" h="2022" extrusionOk="0">
                  <a:moveTo>
                    <a:pt x="292" y="0"/>
                  </a:moveTo>
                  <a:cubicBezTo>
                    <a:pt x="244" y="0"/>
                    <a:pt x="197" y="12"/>
                    <a:pt x="161" y="24"/>
                  </a:cubicBezTo>
                  <a:cubicBezTo>
                    <a:pt x="66" y="72"/>
                    <a:pt x="18" y="167"/>
                    <a:pt x="18" y="274"/>
                  </a:cubicBezTo>
                  <a:lnTo>
                    <a:pt x="18" y="1727"/>
                  </a:lnTo>
                  <a:cubicBezTo>
                    <a:pt x="0" y="1923"/>
                    <a:pt x="143" y="2021"/>
                    <a:pt x="288" y="2021"/>
                  </a:cubicBezTo>
                  <a:cubicBezTo>
                    <a:pt x="432" y="2021"/>
                    <a:pt x="578" y="1923"/>
                    <a:pt x="566" y="1727"/>
                  </a:cubicBezTo>
                  <a:lnTo>
                    <a:pt x="566" y="274"/>
                  </a:lnTo>
                  <a:cubicBezTo>
                    <a:pt x="566" y="119"/>
                    <a:pt x="435" y="0"/>
                    <a:pt x="2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40"/>
            <p:cNvSpPr/>
            <p:nvPr/>
          </p:nvSpPr>
          <p:spPr>
            <a:xfrm>
              <a:off x="2908675" y="4553375"/>
              <a:ext cx="14025" cy="50025"/>
            </a:xfrm>
            <a:custGeom>
              <a:avLst/>
              <a:gdLst/>
              <a:ahLst/>
              <a:cxnLst/>
              <a:rect l="l" t="t" r="r" b="b"/>
              <a:pathLst>
                <a:path w="561" h="2001" extrusionOk="0">
                  <a:moveTo>
                    <a:pt x="275" y="0"/>
                  </a:moveTo>
                  <a:cubicBezTo>
                    <a:pt x="239" y="0"/>
                    <a:pt x="191" y="12"/>
                    <a:pt x="156" y="36"/>
                  </a:cubicBezTo>
                  <a:cubicBezTo>
                    <a:pt x="60" y="72"/>
                    <a:pt x="1" y="167"/>
                    <a:pt x="1" y="274"/>
                  </a:cubicBezTo>
                  <a:lnTo>
                    <a:pt x="1" y="1727"/>
                  </a:lnTo>
                  <a:cubicBezTo>
                    <a:pt x="1" y="1869"/>
                    <a:pt x="132" y="2000"/>
                    <a:pt x="275" y="2000"/>
                  </a:cubicBezTo>
                  <a:cubicBezTo>
                    <a:pt x="430" y="1989"/>
                    <a:pt x="549" y="1869"/>
                    <a:pt x="560" y="1727"/>
                  </a:cubicBezTo>
                  <a:lnTo>
                    <a:pt x="560" y="274"/>
                  </a:lnTo>
                  <a:cubicBezTo>
                    <a:pt x="560" y="119"/>
                    <a:pt x="430" y="0"/>
                    <a:pt x="2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40"/>
            <p:cNvSpPr/>
            <p:nvPr/>
          </p:nvSpPr>
          <p:spPr>
            <a:xfrm>
              <a:off x="2957650" y="4553375"/>
              <a:ext cx="14450" cy="50550"/>
            </a:xfrm>
            <a:custGeom>
              <a:avLst/>
              <a:gdLst/>
              <a:ahLst/>
              <a:cxnLst/>
              <a:rect l="l" t="t" r="r" b="b"/>
              <a:pathLst>
                <a:path w="578" h="2022" extrusionOk="0">
                  <a:moveTo>
                    <a:pt x="292" y="0"/>
                  </a:moveTo>
                  <a:cubicBezTo>
                    <a:pt x="245" y="0"/>
                    <a:pt x="197" y="12"/>
                    <a:pt x="161" y="36"/>
                  </a:cubicBezTo>
                  <a:cubicBezTo>
                    <a:pt x="66" y="72"/>
                    <a:pt x="18" y="167"/>
                    <a:pt x="18" y="274"/>
                  </a:cubicBezTo>
                  <a:lnTo>
                    <a:pt x="18" y="1727"/>
                  </a:lnTo>
                  <a:cubicBezTo>
                    <a:pt x="0" y="1923"/>
                    <a:pt x="143" y="2021"/>
                    <a:pt x="288" y="2021"/>
                  </a:cubicBezTo>
                  <a:cubicBezTo>
                    <a:pt x="432" y="2021"/>
                    <a:pt x="578" y="1923"/>
                    <a:pt x="566" y="1727"/>
                  </a:cubicBezTo>
                  <a:lnTo>
                    <a:pt x="566" y="274"/>
                  </a:lnTo>
                  <a:cubicBezTo>
                    <a:pt x="566" y="119"/>
                    <a:pt x="435" y="0"/>
                    <a:pt x="2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40"/>
            <p:cNvSpPr/>
            <p:nvPr/>
          </p:nvSpPr>
          <p:spPr>
            <a:xfrm>
              <a:off x="3006900" y="4553375"/>
              <a:ext cx="13725" cy="49875"/>
            </a:xfrm>
            <a:custGeom>
              <a:avLst/>
              <a:gdLst/>
              <a:ahLst/>
              <a:cxnLst/>
              <a:rect l="l" t="t" r="r" b="b"/>
              <a:pathLst>
                <a:path w="549" h="1995" extrusionOk="0">
                  <a:moveTo>
                    <a:pt x="275" y="0"/>
                  </a:moveTo>
                  <a:cubicBezTo>
                    <a:pt x="227" y="0"/>
                    <a:pt x="191" y="12"/>
                    <a:pt x="144" y="24"/>
                  </a:cubicBezTo>
                  <a:cubicBezTo>
                    <a:pt x="60" y="72"/>
                    <a:pt x="1" y="167"/>
                    <a:pt x="1" y="274"/>
                  </a:cubicBezTo>
                  <a:lnTo>
                    <a:pt x="1" y="1727"/>
                  </a:lnTo>
                  <a:cubicBezTo>
                    <a:pt x="1" y="1905"/>
                    <a:pt x="138" y="1995"/>
                    <a:pt x="275" y="1995"/>
                  </a:cubicBezTo>
                  <a:cubicBezTo>
                    <a:pt x="412" y="1995"/>
                    <a:pt x="549" y="1905"/>
                    <a:pt x="549" y="1727"/>
                  </a:cubicBezTo>
                  <a:lnTo>
                    <a:pt x="549" y="274"/>
                  </a:lnTo>
                  <a:cubicBezTo>
                    <a:pt x="549" y="119"/>
                    <a:pt x="430" y="0"/>
                    <a:pt x="2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40"/>
            <p:cNvSpPr/>
            <p:nvPr/>
          </p:nvSpPr>
          <p:spPr>
            <a:xfrm>
              <a:off x="3055575" y="4553375"/>
              <a:ext cx="14475" cy="50550"/>
            </a:xfrm>
            <a:custGeom>
              <a:avLst/>
              <a:gdLst/>
              <a:ahLst/>
              <a:cxnLst/>
              <a:rect l="l" t="t" r="r" b="b"/>
              <a:pathLst>
                <a:path w="579" h="2022" extrusionOk="0">
                  <a:moveTo>
                    <a:pt x="292" y="0"/>
                  </a:moveTo>
                  <a:cubicBezTo>
                    <a:pt x="245" y="0"/>
                    <a:pt x="197" y="12"/>
                    <a:pt x="161" y="36"/>
                  </a:cubicBezTo>
                  <a:cubicBezTo>
                    <a:pt x="66" y="72"/>
                    <a:pt x="18" y="167"/>
                    <a:pt x="18" y="274"/>
                  </a:cubicBezTo>
                  <a:lnTo>
                    <a:pt x="18" y="1727"/>
                  </a:lnTo>
                  <a:cubicBezTo>
                    <a:pt x="1" y="1923"/>
                    <a:pt x="143" y="2021"/>
                    <a:pt x="288" y="2021"/>
                  </a:cubicBezTo>
                  <a:cubicBezTo>
                    <a:pt x="432" y="2021"/>
                    <a:pt x="578" y="1923"/>
                    <a:pt x="566" y="1727"/>
                  </a:cubicBezTo>
                  <a:lnTo>
                    <a:pt x="566" y="274"/>
                  </a:lnTo>
                  <a:cubicBezTo>
                    <a:pt x="566" y="119"/>
                    <a:pt x="447" y="0"/>
                    <a:pt x="2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40"/>
            <p:cNvSpPr/>
            <p:nvPr/>
          </p:nvSpPr>
          <p:spPr>
            <a:xfrm>
              <a:off x="3104700" y="4553375"/>
              <a:ext cx="14450" cy="50550"/>
            </a:xfrm>
            <a:custGeom>
              <a:avLst/>
              <a:gdLst/>
              <a:ahLst/>
              <a:cxnLst/>
              <a:rect l="l" t="t" r="r" b="b"/>
              <a:pathLst>
                <a:path w="578" h="2022" extrusionOk="0">
                  <a:moveTo>
                    <a:pt x="292" y="0"/>
                  </a:moveTo>
                  <a:cubicBezTo>
                    <a:pt x="244" y="0"/>
                    <a:pt x="197" y="12"/>
                    <a:pt x="161" y="24"/>
                  </a:cubicBezTo>
                  <a:cubicBezTo>
                    <a:pt x="66" y="72"/>
                    <a:pt x="18" y="167"/>
                    <a:pt x="18" y="274"/>
                  </a:cubicBezTo>
                  <a:lnTo>
                    <a:pt x="18" y="1727"/>
                  </a:lnTo>
                  <a:cubicBezTo>
                    <a:pt x="0" y="1923"/>
                    <a:pt x="143" y="2021"/>
                    <a:pt x="287" y="2021"/>
                  </a:cubicBezTo>
                  <a:cubicBezTo>
                    <a:pt x="432" y="2021"/>
                    <a:pt x="578" y="1923"/>
                    <a:pt x="566" y="1727"/>
                  </a:cubicBezTo>
                  <a:lnTo>
                    <a:pt x="566" y="274"/>
                  </a:lnTo>
                  <a:cubicBezTo>
                    <a:pt x="566" y="119"/>
                    <a:pt x="435" y="0"/>
                    <a:pt x="2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40"/>
            <p:cNvSpPr/>
            <p:nvPr/>
          </p:nvSpPr>
          <p:spPr>
            <a:xfrm>
              <a:off x="3153950" y="4553375"/>
              <a:ext cx="14025" cy="50025"/>
            </a:xfrm>
            <a:custGeom>
              <a:avLst/>
              <a:gdLst/>
              <a:ahLst/>
              <a:cxnLst/>
              <a:rect l="l" t="t" r="r" b="b"/>
              <a:pathLst>
                <a:path w="561" h="2001" extrusionOk="0">
                  <a:moveTo>
                    <a:pt x="274" y="0"/>
                  </a:moveTo>
                  <a:cubicBezTo>
                    <a:pt x="239" y="0"/>
                    <a:pt x="191" y="12"/>
                    <a:pt x="155" y="36"/>
                  </a:cubicBezTo>
                  <a:cubicBezTo>
                    <a:pt x="60" y="72"/>
                    <a:pt x="1" y="167"/>
                    <a:pt x="1" y="274"/>
                  </a:cubicBezTo>
                  <a:lnTo>
                    <a:pt x="1" y="1727"/>
                  </a:lnTo>
                  <a:cubicBezTo>
                    <a:pt x="1" y="1869"/>
                    <a:pt x="132" y="2000"/>
                    <a:pt x="274" y="2000"/>
                  </a:cubicBezTo>
                  <a:cubicBezTo>
                    <a:pt x="429" y="1989"/>
                    <a:pt x="548" y="1869"/>
                    <a:pt x="560" y="1727"/>
                  </a:cubicBezTo>
                  <a:lnTo>
                    <a:pt x="560" y="274"/>
                  </a:lnTo>
                  <a:cubicBezTo>
                    <a:pt x="560" y="119"/>
                    <a:pt x="429" y="0"/>
                    <a:pt x="2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40"/>
            <p:cNvSpPr/>
            <p:nvPr/>
          </p:nvSpPr>
          <p:spPr>
            <a:xfrm>
              <a:off x="3202775" y="4553375"/>
              <a:ext cx="14450" cy="50550"/>
            </a:xfrm>
            <a:custGeom>
              <a:avLst/>
              <a:gdLst/>
              <a:ahLst/>
              <a:cxnLst/>
              <a:rect l="l" t="t" r="r" b="b"/>
              <a:pathLst>
                <a:path w="578" h="2022" extrusionOk="0">
                  <a:moveTo>
                    <a:pt x="286" y="0"/>
                  </a:moveTo>
                  <a:cubicBezTo>
                    <a:pt x="238" y="0"/>
                    <a:pt x="203" y="12"/>
                    <a:pt x="167" y="36"/>
                  </a:cubicBezTo>
                  <a:cubicBezTo>
                    <a:pt x="72" y="72"/>
                    <a:pt x="12" y="167"/>
                    <a:pt x="12" y="274"/>
                  </a:cubicBezTo>
                  <a:lnTo>
                    <a:pt x="12" y="1727"/>
                  </a:lnTo>
                  <a:cubicBezTo>
                    <a:pt x="0" y="1923"/>
                    <a:pt x="146" y="2021"/>
                    <a:pt x="290" y="2021"/>
                  </a:cubicBezTo>
                  <a:cubicBezTo>
                    <a:pt x="435" y="2021"/>
                    <a:pt x="578" y="1923"/>
                    <a:pt x="560" y="1727"/>
                  </a:cubicBezTo>
                  <a:lnTo>
                    <a:pt x="560" y="274"/>
                  </a:lnTo>
                  <a:cubicBezTo>
                    <a:pt x="560" y="119"/>
                    <a:pt x="441" y="0"/>
                    <a:pt x="2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40"/>
            <p:cNvSpPr/>
            <p:nvPr/>
          </p:nvSpPr>
          <p:spPr>
            <a:xfrm>
              <a:off x="3251725" y="4553375"/>
              <a:ext cx="14475" cy="50550"/>
            </a:xfrm>
            <a:custGeom>
              <a:avLst/>
              <a:gdLst/>
              <a:ahLst/>
              <a:cxnLst/>
              <a:rect l="l" t="t" r="r" b="b"/>
              <a:pathLst>
                <a:path w="579" h="2022" extrusionOk="0">
                  <a:moveTo>
                    <a:pt x="293" y="0"/>
                  </a:moveTo>
                  <a:cubicBezTo>
                    <a:pt x="245" y="0"/>
                    <a:pt x="209" y="12"/>
                    <a:pt x="162" y="24"/>
                  </a:cubicBezTo>
                  <a:cubicBezTo>
                    <a:pt x="78" y="72"/>
                    <a:pt x="19" y="167"/>
                    <a:pt x="19" y="274"/>
                  </a:cubicBezTo>
                  <a:lnTo>
                    <a:pt x="19" y="1727"/>
                  </a:lnTo>
                  <a:cubicBezTo>
                    <a:pt x="1" y="1923"/>
                    <a:pt x="144" y="2021"/>
                    <a:pt x="288" y="2021"/>
                  </a:cubicBezTo>
                  <a:cubicBezTo>
                    <a:pt x="432" y="2021"/>
                    <a:pt x="578" y="1923"/>
                    <a:pt x="566" y="1727"/>
                  </a:cubicBezTo>
                  <a:lnTo>
                    <a:pt x="566" y="274"/>
                  </a:lnTo>
                  <a:cubicBezTo>
                    <a:pt x="566" y="119"/>
                    <a:pt x="447" y="0"/>
                    <a:pt x="2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40"/>
            <p:cNvSpPr/>
            <p:nvPr/>
          </p:nvSpPr>
          <p:spPr>
            <a:xfrm>
              <a:off x="3301300" y="4553375"/>
              <a:ext cx="13700" cy="50025"/>
            </a:xfrm>
            <a:custGeom>
              <a:avLst/>
              <a:gdLst/>
              <a:ahLst/>
              <a:cxnLst/>
              <a:rect l="l" t="t" r="r" b="b"/>
              <a:pathLst>
                <a:path w="548" h="2001" extrusionOk="0">
                  <a:moveTo>
                    <a:pt x="274" y="0"/>
                  </a:moveTo>
                  <a:cubicBezTo>
                    <a:pt x="226" y="0"/>
                    <a:pt x="179" y="12"/>
                    <a:pt x="143" y="36"/>
                  </a:cubicBezTo>
                  <a:cubicBezTo>
                    <a:pt x="48" y="72"/>
                    <a:pt x="0" y="167"/>
                    <a:pt x="0" y="274"/>
                  </a:cubicBezTo>
                  <a:lnTo>
                    <a:pt x="0" y="1727"/>
                  </a:lnTo>
                  <a:cubicBezTo>
                    <a:pt x="0" y="1869"/>
                    <a:pt x="119" y="2000"/>
                    <a:pt x="274" y="2000"/>
                  </a:cubicBezTo>
                  <a:cubicBezTo>
                    <a:pt x="417" y="1989"/>
                    <a:pt x="548" y="1869"/>
                    <a:pt x="548" y="1727"/>
                  </a:cubicBezTo>
                  <a:lnTo>
                    <a:pt x="548" y="274"/>
                  </a:lnTo>
                  <a:cubicBezTo>
                    <a:pt x="548" y="119"/>
                    <a:pt x="429" y="0"/>
                    <a:pt x="2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40"/>
            <p:cNvSpPr/>
            <p:nvPr/>
          </p:nvSpPr>
          <p:spPr>
            <a:xfrm>
              <a:off x="3349950" y="4553375"/>
              <a:ext cx="14475" cy="50550"/>
            </a:xfrm>
            <a:custGeom>
              <a:avLst/>
              <a:gdLst/>
              <a:ahLst/>
              <a:cxnLst/>
              <a:rect l="l" t="t" r="r" b="b"/>
              <a:pathLst>
                <a:path w="579" h="2022" extrusionOk="0">
                  <a:moveTo>
                    <a:pt x="293" y="0"/>
                  </a:moveTo>
                  <a:cubicBezTo>
                    <a:pt x="245" y="0"/>
                    <a:pt x="197" y="12"/>
                    <a:pt x="162" y="24"/>
                  </a:cubicBezTo>
                  <a:cubicBezTo>
                    <a:pt x="66" y="72"/>
                    <a:pt x="19" y="167"/>
                    <a:pt x="19" y="274"/>
                  </a:cubicBezTo>
                  <a:lnTo>
                    <a:pt x="19" y="1727"/>
                  </a:lnTo>
                  <a:cubicBezTo>
                    <a:pt x="1" y="1923"/>
                    <a:pt x="144" y="2021"/>
                    <a:pt x="288" y="2021"/>
                  </a:cubicBezTo>
                  <a:cubicBezTo>
                    <a:pt x="433" y="2021"/>
                    <a:pt x="578" y="1923"/>
                    <a:pt x="566" y="1727"/>
                  </a:cubicBezTo>
                  <a:lnTo>
                    <a:pt x="566" y="274"/>
                  </a:lnTo>
                  <a:cubicBezTo>
                    <a:pt x="566" y="119"/>
                    <a:pt x="435" y="0"/>
                    <a:pt x="2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40"/>
            <p:cNvSpPr/>
            <p:nvPr/>
          </p:nvSpPr>
          <p:spPr>
            <a:xfrm>
              <a:off x="3399225" y="4553375"/>
              <a:ext cx="14000" cy="50025"/>
            </a:xfrm>
            <a:custGeom>
              <a:avLst/>
              <a:gdLst/>
              <a:ahLst/>
              <a:cxnLst/>
              <a:rect l="l" t="t" r="r" b="b"/>
              <a:pathLst>
                <a:path w="560" h="2001" extrusionOk="0">
                  <a:moveTo>
                    <a:pt x="274" y="0"/>
                  </a:moveTo>
                  <a:cubicBezTo>
                    <a:pt x="239" y="0"/>
                    <a:pt x="191" y="12"/>
                    <a:pt x="155" y="36"/>
                  </a:cubicBezTo>
                  <a:cubicBezTo>
                    <a:pt x="60" y="72"/>
                    <a:pt x="0" y="167"/>
                    <a:pt x="12" y="274"/>
                  </a:cubicBezTo>
                  <a:lnTo>
                    <a:pt x="12" y="1727"/>
                  </a:lnTo>
                  <a:cubicBezTo>
                    <a:pt x="0" y="1869"/>
                    <a:pt x="131" y="2000"/>
                    <a:pt x="286" y="2000"/>
                  </a:cubicBezTo>
                  <a:cubicBezTo>
                    <a:pt x="429" y="2000"/>
                    <a:pt x="560" y="1869"/>
                    <a:pt x="560" y="1727"/>
                  </a:cubicBezTo>
                  <a:lnTo>
                    <a:pt x="560" y="274"/>
                  </a:lnTo>
                  <a:cubicBezTo>
                    <a:pt x="560" y="119"/>
                    <a:pt x="429" y="0"/>
                    <a:pt x="2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40"/>
            <p:cNvSpPr/>
            <p:nvPr/>
          </p:nvSpPr>
          <p:spPr>
            <a:xfrm>
              <a:off x="3448050" y="4553375"/>
              <a:ext cx="14450" cy="50550"/>
            </a:xfrm>
            <a:custGeom>
              <a:avLst/>
              <a:gdLst/>
              <a:ahLst/>
              <a:cxnLst/>
              <a:rect l="l" t="t" r="r" b="b"/>
              <a:pathLst>
                <a:path w="578" h="2022" extrusionOk="0">
                  <a:moveTo>
                    <a:pt x="286" y="0"/>
                  </a:moveTo>
                  <a:cubicBezTo>
                    <a:pt x="238" y="0"/>
                    <a:pt x="202" y="12"/>
                    <a:pt x="167" y="36"/>
                  </a:cubicBezTo>
                  <a:cubicBezTo>
                    <a:pt x="71" y="72"/>
                    <a:pt x="12" y="167"/>
                    <a:pt x="12" y="274"/>
                  </a:cubicBezTo>
                  <a:lnTo>
                    <a:pt x="12" y="1727"/>
                  </a:lnTo>
                  <a:cubicBezTo>
                    <a:pt x="0" y="1923"/>
                    <a:pt x="146" y="2021"/>
                    <a:pt x="290" y="2021"/>
                  </a:cubicBezTo>
                  <a:cubicBezTo>
                    <a:pt x="435" y="2021"/>
                    <a:pt x="577" y="1923"/>
                    <a:pt x="560" y="1727"/>
                  </a:cubicBezTo>
                  <a:lnTo>
                    <a:pt x="560" y="274"/>
                  </a:lnTo>
                  <a:cubicBezTo>
                    <a:pt x="560" y="119"/>
                    <a:pt x="441" y="0"/>
                    <a:pt x="2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40"/>
            <p:cNvSpPr/>
            <p:nvPr/>
          </p:nvSpPr>
          <p:spPr>
            <a:xfrm>
              <a:off x="3497150" y="4553375"/>
              <a:ext cx="14450" cy="50550"/>
            </a:xfrm>
            <a:custGeom>
              <a:avLst/>
              <a:gdLst/>
              <a:ahLst/>
              <a:cxnLst/>
              <a:rect l="l" t="t" r="r" b="b"/>
              <a:pathLst>
                <a:path w="578" h="2022" extrusionOk="0">
                  <a:moveTo>
                    <a:pt x="286" y="0"/>
                  </a:moveTo>
                  <a:cubicBezTo>
                    <a:pt x="239" y="0"/>
                    <a:pt x="203" y="12"/>
                    <a:pt x="167" y="24"/>
                  </a:cubicBezTo>
                  <a:cubicBezTo>
                    <a:pt x="72" y="72"/>
                    <a:pt x="12" y="167"/>
                    <a:pt x="12" y="274"/>
                  </a:cubicBezTo>
                  <a:lnTo>
                    <a:pt x="12" y="1727"/>
                  </a:lnTo>
                  <a:cubicBezTo>
                    <a:pt x="1" y="1923"/>
                    <a:pt x="146" y="2021"/>
                    <a:pt x="291" y="2021"/>
                  </a:cubicBezTo>
                  <a:cubicBezTo>
                    <a:pt x="435" y="2021"/>
                    <a:pt x="578" y="1923"/>
                    <a:pt x="560" y="1727"/>
                  </a:cubicBezTo>
                  <a:lnTo>
                    <a:pt x="560" y="274"/>
                  </a:lnTo>
                  <a:cubicBezTo>
                    <a:pt x="560" y="119"/>
                    <a:pt x="441" y="0"/>
                    <a:pt x="2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40"/>
            <p:cNvSpPr/>
            <p:nvPr/>
          </p:nvSpPr>
          <p:spPr>
            <a:xfrm>
              <a:off x="3546125" y="4553375"/>
              <a:ext cx="14450" cy="50550"/>
            </a:xfrm>
            <a:custGeom>
              <a:avLst/>
              <a:gdLst/>
              <a:ahLst/>
              <a:cxnLst/>
              <a:rect l="l" t="t" r="r" b="b"/>
              <a:pathLst>
                <a:path w="578" h="2022" extrusionOk="0">
                  <a:moveTo>
                    <a:pt x="292" y="0"/>
                  </a:moveTo>
                  <a:cubicBezTo>
                    <a:pt x="244" y="0"/>
                    <a:pt x="197" y="12"/>
                    <a:pt x="161" y="36"/>
                  </a:cubicBezTo>
                  <a:cubicBezTo>
                    <a:pt x="66" y="72"/>
                    <a:pt x="18" y="167"/>
                    <a:pt x="18" y="274"/>
                  </a:cubicBezTo>
                  <a:lnTo>
                    <a:pt x="18" y="1727"/>
                  </a:lnTo>
                  <a:cubicBezTo>
                    <a:pt x="0" y="1923"/>
                    <a:pt x="143" y="2021"/>
                    <a:pt x="287" y="2021"/>
                  </a:cubicBezTo>
                  <a:cubicBezTo>
                    <a:pt x="432" y="2021"/>
                    <a:pt x="578" y="1923"/>
                    <a:pt x="566" y="1727"/>
                  </a:cubicBezTo>
                  <a:lnTo>
                    <a:pt x="566" y="274"/>
                  </a:lnTo>
                  <a:cubicBezTo>
                    <a:pt x="566" y="119"/>
                    <a:pt x="447" y="0"/>
                    <a:pt x="2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40"/>
            <p:cNvSpPr/>
            <p:nvPr/>
          </p:nvSpPr>
          <p:spPr>
            <a:xfrm>
              <a:off x="3595225" y="4553375"/>
              <a:ext cx="14475" cy="50550"/>
            </a:xfrm>
            <a:custGeom>
              <a:avLst/>
              <a:gdLst/>
              <a:ahLst/>
              <a:cxnLst/>
              <a:rect l="l" t="t" r="r" b="b"/>
              <a:pathLst>
                <a:path w="579" h="2022" extrusionOk="0">
                  <a:moveTo>
                    <a:pt x="292" y="0"/>
                  </a:moveTo>
                  <a:cubicBezTo>
                    <a:pt x="245" y="0"/>
                    <a:pt x="197" y="12"/>
                    <a:pt x="161" y="24"/>
                  </a:cubicBezTo>
                  <a:cubicBezTo>
                    <a:pt x="66" y="72"/>
                    <a:pt x="19" y="167"/>
                    <a:pt x="19" y="274"/>
                  </a:cubicBezTo>
                  <a:lnTo>
                    <a:pt x="19" y="1727"/>
                  </a:lnTo>
                  <a:cubicBezTo>
                    <a:pt x="1" y="1923"/>
                    <a:pt x="144" y="2021"/>
                    <a:pt x="288" y="2021"/>
                  </a:cubicBezTo>
                  <a:cubicBezTo>
                    <a:pt x="432" y="2021"/>
                    <a:pt x="578" y="1923"/>
                    <a:pt x="566" y="1727"/>
                  </a:cubicBezTo>
                  <a:lnTo>
                    <a:pt x="566" y="274"/>
                  </a:lnTo>
                  <a:cubicBezTo>
                    <a:pt x="566" y="119"/>
                    <a:pt x="435" y="0"/>
                    <a:pt x="2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67" name="Google Shape;1167;p40"/>
          <p:cNvGrpSpPr/>
          <p:nvPr/>
        </p:nvGrpSpPr>
        <p:grpSpPr>
          <a:xfrm rot="4616323">
            <a:off x="8042017" y="1997357"/>
            <a:ext cx="2564872" cy="1864080"/>
            <a:chOff x="7365331" y="3876744"/>
            <a:chExt cx="752588" cy="546995"/>
          </a:xfrm>
        </p:grpSpPr>
        <p:sp>
          <p:nvSpPr>
            <p:cNvPr id="1168" name="Google Shape;1168;p40"/>
            <p:cNvSpPr/>
            <p:nvPr/>
          </p:nvSpPr>
          <p:spPr>
            <a:xfrm>
              <a:off x="7365331" y="3876744"/>
              <a:ext cx="555487" cy="388974"/>
            </a:xfrm>
            <a:custGeom>
              <a:avLst/>
              <a:gdLst/>
              <a:ahLst/>
              <a:cxnLst/>
              <a:rect l="l" t="t" r="r" b="b"/>
              <a:pathLst>
                <a:path w="38791" h="27163" extrusionOk="0">
                  <a:moveTo>
                    <a:pt x="996" y="1"/>
                  </a:moveTo>
                  <a:cubicBezTo>
                    <a:pt x="847" y="1"/>
                    <a:pt x="744" y="36"/>
                    <a:pt x="691" y="110"/>
                  </a:cubicBezTo>
                  <a:cubicBezTo>
                    <a:pt x="0" y="1062"/>
                    <a:pt x="7823" y="7849"/>
                    <a:pt x="18157" y="15290"/>
                  </a:cubicBezTo>
                  <a:cubicBezTo>
                    <a:pt x="27688" y="22153"/>
                    <a:pt x="36024" y="27162"/>
                    <a:pt x="37795" y="27162"/>
                  </a:cubicBezTo>
                  <a:cubicBezTo>
                    <a:pt x="37945" y="27162"/>
                    <a:pt x="38047" y="27127"/>
                    <a:pt x="38100" y="27054"/>
                  </a:cubicBezTo>
                  <a:cubicBezTo>
                    <a:pt x="38791" y="26101"/>
                    <a:pt x="30956" y="19303"/>
                    <a:pt x="20634" y="11861"/>
                  </a:cubicBezTo>
                  <a:cubicBezTo>
                    <a:pt x="11104" y="5000"/>
                    <a:pt x="2770" y="1"/>
                    <a:pt x="9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40"/>
            <p:cNvSpPr/>
            <p:nvPr/>
          </p:nvSpPr>
          <p:spPr>
            <a:xfrm>
              <a:off x="7867948" y="4226639"/>
              <a:ext cx="58154" cy="50306"/>
            </a:xfrm>
            <a:custGeom>
              <a:avLst/>
              <a:gdLst/>
              <a:ahLst/>
              <a:cxnLst/>
              <a:rect l="l" t="t" r="r" b="b"/>
              <a:pathLst>
                <a:path w="4061" h="3513" extrusionOk="0">
                  <a:moveTo>
                    <a:pt x="1239" y="0"/>
                  </a:moveTo>
                  <a:lnTo>
                    <a:pt x="620" y="893"/>
                  </a:lnTo>
                  <a:lnTo>
                    <a:pt x="1" y="1786"/>
                  </a:lnTo>
                  <a:lnTo>
                    <a:pt x="3442" y="3512"/>
                  </a:lnTo>
                  <a:lnTo>
                    <a:pt x="3751" y="3060"/>
                  </a:lnTo>
                  <a:lnTo>
                    <a:pt x="4061" y="2620"/>
                  </a:lnTo>
                  <a:lnTo>
                    <a:pt x="12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40"/>
            <p:cNvSpPr/>
            <p:nvPr/>
          </p:nvSpPr>
          <p:spPr>
            <a:xfrm>
              <a:off x="7914675" y="4262353"/>
              <a:ext cx="186017" cy="150131"/>
            </a:xfrm>
            <a:custGeom>
              <a:avLst/>
              <a:gdLst/>
              <a:ahLst/>
              <a:cxnLst/>
              <a:rect l="l" t="t" r="r" b="b"/>
              <a:pathLst>
                <a:path w="12990" h="10484" extrusionOk="0">
                  <a:moveTo>
                    <a:pt x="2415" y="0"/>
                  </a:moveTo>
                  <a:cubicBezTo>
                    <a:pt x="1470" y="0"/>
                    <a:pt x="798" y="126"/>
                    <a:pt x="798" y="126"/>
                  </a:cubicBezTo>
                  <a:lnTo>
                    <a:pt x="179" y="1018"/>
                  </a:lnTo>
                  <a:cubicBezTo>
                    <a:pt x="179" y="1018"/>
                    <a:pt x="0" y="3650"/>
                    <a:pt x="2643" y="5888"/>
                  </a:cubicBezTo>
                  <a:cubicBezTo>
                    <a:pt x="5286" y="8126"/>
                    <a:pt x="12990" y="10484"/>
                    <a:pt x="12990" y="10484"/>
                  </a:cubicBezTo>
                  <a:cubicBezTo>
                    <a:pt x="12990" y="10484"/>
                    <a:pt x="9597" y="5864"/>
                    <a:pt x="7751" y="2519"/>
                  </a:cubicBezTo>
                  <a:cubicBezTo>
                    <a:pt x="6575" y="387"/>
                    <a:pt x="4075" y="0"/>
                    <a:pt x="24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40"/>
            <p:cNvSpPr/>
            <p:nvPr/>
          </p:nvSpPr>
          <p:spPr>
            <a:xfrm>
              <a:off x="8011979" y="4321609"/>
              <a:ext cx="105939" cy="102130"/>
            </a:xfrm>
            <a:custGeom>
              <a:avLst/>
              <a:gdLst/>
              <a:ahLst/>
              <a:cxnLst/>
              <a:rect l="l" t="t" r="r" b="b"/>
              <a:pathLst>
                <a:path w="7398" h="7132" extrusionOk="0">
                  <a:moveTo>
                    <a:pt x="1934" y="0"/>
                  </a:moveTo>
                  <a:cubicBezTo>
                    <a:pt x="1765" y="0"/>
                    <a:pt x="1607" y="88"/>
                    <a:pt x="1516" y="357"/>
                  </a:cubicBezTo>
                  <a:cubicBezTo>
                    <a:pt x="1277" y="1074"/>
                    <a:pt x="3335" y="3255"/>
                    <a:pt x="2390" y="3255"/>
                  </a:cubicBezTo>
                  <a:cubicBezTo>
                    <a:pt x="2299" y="3255"/>
                    <a:pt x="2180" y="3235"/>
                    <a:pt x="2028" y="3191"/>
                  </a:cubicBezTo>
                  <a:cubicBezTo>
                    <a:pt x="1606" y="3069"/>
                    <a:pt x="1264" y="3015"/>
                    <a:pt x="993" y="3015"/>
                  </a:cubicBezTo>
                  <a:cubicBezTo>
                    <a:pt x="149" y="3015"/>
                    <a:pt x="1" y="3542"/>
                    <a:pt x="289" y="4191"/>
                  </a:cubicBezTo>
                  <a:cubicBezTo>
                    <a:pt x="682" y="5048"/>
                    <a:pt x="7397" y="7132"/>
                    <a:pt x="7397" y="7132"/>
                  </a:cubicBezTo>
                  <a:lnTo>
                    <a:pt x="2599" y="309"/>
                  </a:lnTo>
                  <a:cubicBezTo>
                    <a:pt x="2599" y="309"/>
                    <a:pt x="2249" y="0"/>
                    <a:pt x="19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A741155C-0859-4625-B591-02859A27646C}"/>
              </a:ext>
            </a:extLst>
          </p:cNvPr>
          <p:cNvSpPr txBox="1"/>
          <p:nvPr/>
        </p:nvSpPr>
        <p:spPr>
          <a:xfrm>
            <a:off x="964680" y="186747"/>
            <a:ext cx="3249113" cy="783193"/>
          </a:xfrm>
          <a:custGeom>
            <a:avLst/>
            <a:gdLst>
              <a:gd name="connsiteX0" fmla="*/ 0 w 3249113"/>
              <a:gd name="connsiteY0" fmla="*/ 130535 h 783193"/>
              <a:gd name="connsiteX1" fmla="*/ 130535 w 3249113"/>
              <a:gd name="connsiteY1" fmla="*/ 0 h 783193"/>
              <a:gd name="connsiteX2" fmla="*/ 698263 w 3249113"/>
              <a:gd name="connsiteY2" fmla="*/ 0 h 783193"/>
              <a:gd name="connsiteX3" fmla="*/ 1206230 w 3249113"/>
              <a:gd name="connsiteY3" fmla="*/ 0 h 783193"/>
              <a:gd name="connsiteX4" fmla="*/ 1714198 w 3249113"/>
              <a:gd name="connsiteY4" fmla="*/ 0 h 783193"/>
              <a:gd name="connsiteX5" fmla="*/ 2341687 w 3249113"/>
              <a:gd name="connsiteY5" fmla="*/ 0 h 783193"/>
              <a:gd name="connsiteX6" fmla="*/ 3118578 w 3249113"/>
              <a:gd name="connsiteY6" fmla="*/ 0 h 783193"/>
              <a:gd name="connsiteX7" fmla="*/ 3249113 w 3249113"/>
              <a:gd name="connsiteY7" fmla="*/ 130535 h 783193"/>
              <a:gd name="connsiteX8" fmla="*/ 3249113 w 3249113"/>
              <a:gd name="connsiteY8" fmla="*/ 652658 h 783193"/>
              <a:gd name="connsiteX9" fmla="*/ 3118578 w 3249113"/>
              <a:gd name="connsiteY9" fmla="*/ 783193 h 783193"/>
              <a:gd name="connsiteX10" fmla="*/ 2550850 w 3249113"/>
              <a:gd name="connsiteY10" fmla="*/ 783193 h 783193"/>
              <a:gd name="connsiteX11" fmla="*/ 1923361 w 3249113"/>
              <a:gd name="connsiteY11" fmla="*/ 783193 h 783193"/>
              <a:gd name="connsiteX12" fmla="*/ 1415393 w 3249113"/>
              <a:gd name="connsiteY12" fmla="*/ 783193 h 783193"/>
              <a:gd name="connsiteX13" fmla="*/ 847665 w 3249113"/>
              <a:gd name="connsiteY13" fmla="*/ 783193 h 783193"/>
              <a:gd name="connsiteX14" fmla="*/ 130535 w 3249113"/>
              <a:gd name="connsiteY14" fmla="*/ 783193 h 783193"/>
              <a:gd name="connsiteX15" fmla="*/ 0 w 3249113"/>
              <a:gd name="connsiteY15" fmla="*/ 652658 h 783193"/>
              <a:gd name="connsiteX16" fmla="*/ 0 w 3249113"/>
              <a:gd name="connsiteY16" fmla="*/ 130535 h 783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249113" h="783193" extrusionOk="0">
                <a:moveTo>
                  <a:pt x="0" y="130535"/>
                </a:moveTo>
                <a:cubicBezTo>
                  <a:pt x="-9293" y="65150"/>
                  <a:pt x="63634" y="-10974"/>
                  <a:pt x="130535" y="0"/>
                </a:cubicBezTo>
                <a:cubicBezTo>
                  <a:pt x="321776" y="-23473"/>
                  <a:pt x="484436" y="40554"/>
                  <a:pt x="698263" y="0"/>
                </a:cubicBezTo>
                <a:cubicBezTo>
                  <a:pt x="912090" y="-40554"/>
                  <a:pt x="1012740" y="29842"/>
                  <a:pt x="1206230" y="0"/>
                </a:cubicBezTo>
                <a:cubicBezTo>
                  <a:pt x="1399720" y="-29842"/>
                  <a:pt x="1499107" y="54406"/>
                  <a:pt x="1714198" y="0"/>
                </a:cubicBezTo>
                <a:cubicBezTo>
                  <a:pt x="1929289" y="-54406"/>
                  <a:pt x="2149409" y="32332"/>
                  <a:pt x="2341687" y="0"/>
                </a:cubicBezTo>
                <a:cubicBezTo>
                  <a:pt x="2533965" y="-32332"/>
                  <a:pt x="2783906" y="48930"/>
                  <a:pt x="3118578" y="0"/>
                </a:cubicBezTo>
                <a:cubicBezTo>
                  <a:pt x="3181941" y="-1872"/>
                  <a:pt x="3252425" y="55229"/>
                  <a:pt x="3249113" y="130535"/>
                </a:cubicBezTo>
                <a:cubicBezTo>
                  <a:pt x="3300680" y="297473"/>
                  <a:pt x="3202323" y="450616"/>
                  <a:pt x="3249113" y="652658"/>
                </a:cubicBezTo>
                <a:cubicBezTo>
                  <a:pt x="3257219" y="739333"/>
                  <a:pt x="3193876" y="779461"/>
                  <a:pt x="3118578" y="783193"/>
                </a:cubicBezTo>
                <a:cubicBezTo>
                  <a:pt x="2837933" y="843270"/>
                  <a:pt x="2665848" y="728955"/>
                  <a:pt x="2550850" y="783193"/>
                </a:cubicBezTo>
                <a:cubicBezTo>
                  <a:pt x="2435852" y="837431"/>
                  <a:pt x="2168218" y="710967"/>
                  <a:pt x="1923361" y="783193"/>
                </a:cubicBezTo>
                <a:cubicBezTo>
                  <a:pt x="1678504" y="855419"/>
                  <a:pt x="1580143" y="769925"/>
                  <a:pt x="1415393" y="783193"/>
                </a:cubicBezTo>
                <a:cubicBezTo>
                  <a:pt x="1250643" y="796461"/>
                  <a:pt x="1124028" y="730870"/>
                  <a:pt x="847665" y="783193"/>
                </a:cubicBezTo>
                <a:cubicBezTo>
                  <a:pt x="571302" y="835516"/>
                  <a:pt x="276718" y="721549"/>
                  <a:pt x="130535" y="783193"/>
                </a:cubicBezTo>
                <a:cubicBezTo>
                  <a:pt x="59454" y="785701"/>
                  <a:pt x="14503" y="717264"/>
                  <a:pt x="0" y="652658"/>
                </a:cubicBezTo>
                <a:cubicBezTo>
                  <a:pt x="-2916" y="531375"/>
                  <a:pt x="25086" y="384780"/>
                  <a:pt x="0" y="130535"/>
                </a:cubicBezTo>
                <a:close/>
              </a:path>
            </a:pathLst>
          </a:custGeom>
          <a:noFill/>
          <a:ln>
            <a:solidFill>
              <a:srgbClr val="ED4C67"/>
            </a:solidFill>
            <a:prstDash val="dashDot"/>
            <a:extLst>
              <a:ext uri="{C807C97D-BFC1-408E-A445-0C87EB9F89A2}">
                <ask:lineSketchStyleProps xmlns:ask="http://schemas.microsoft.com/office/drawing/2018/sketchyshapes" xmlns="" sd="374037049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2000">
                <a:latin typeface="+mn-lt"/>
                <a:cs typeface="#9Slide03 Arima Madurai ExtraBo" panose="00000900000000000000" pitchFamily="2" charset="0"/>
              </a:rPr>
              <a:t>Lực làm thay đổi hướng chuyển động của vật</a:t>
            </a:r>
            <a:endParaRPr lang="en-US" sz="2000">
              <a:latin typeface="+mn-lt"/>
              <a:cs typeface="#9Slide03 Arima Madurai ExtraBo" panose="000009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8E4E1B9-0E78-47B3-B49C-DA6EAF259A2D}"/>
              </a:ext>
            </a:extLst>
          </p:cNvPr>
          <p:cNvSpPr txBox="1"/>
          <p:nvPr/>
        </p:nvSpPr>
        <p:spPr>
          <a:xfrm>
            <a:off x="770753" y="3531448"/>
            <a:ext cx="43503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>
                <a:latin typeface="+mn-lt"/>
              </a:rPr>
              <a:t>Hình 3. Người chơi ten-nit</a:t>
            </a:r>
            <a:endParaRPr lang="en-US" sz="2000">
              <a:latin typeface="+mn-lt"/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EDB5EA06-13AF-47C5-A1C4-D0DE33D0D7CC}"/>
              </a:ext>
            </a:extLst>
          </p:cNvPr>
          <p:cNvSpPr txBox="1"/>
          <p:nvPr/>
        </p:nvSpPr>
        <p:spPr>
          <a:xfrm>
            <a:off x="5270702" y="1409498"/>
            <a:ext cx="3249113" cy="442674"/>
          </a:xfrm>
          <a:custGeom>
            <a:avLst/>
            <a:gdLst>
              <a:gd name="connsiteX0" fmla="*/ 0 w 3249113"/>
              <a:gd name="connsiteY0" fmla="*/ 73780 h 442674"/>
              <a:gd name="connsiteX1" fmla="*/ 73780 w 3249113"/>
              <a:gd name="connsiteY1" fmla="*/ 0 h 442674"/>
              <a:gd name="connsiteX2" fmla="*/ 559690 w 3249113"/>
              <a:gd name="connsiteY2" fmla="*/ 0 h 442674"/>
              <a:gd name="connsiteX3" fmla="*/ 983569 w 3249113"/>
              <a:gd name="connsiteY3" fmla="*/ 0 h 442674"/>
              <a:gd name="connsiteX4" fmla="*/ 1407448 w 3249113"/>
              <a:gd name="connsiteY4" fmla="*/ 0 h 442674"/>
              <a:gd name="connsiteX5" fmla="*/ 1955389 w 3249113"/>
              <a:gd name="connsiteY5" fmla="*/ 0 h 442674"/>
              <a:gd name="connsiteX6" fmla="*/ 2441299 w 3249113"/>
              <a:gd name="connsiteY6" fmla="*/ 0 h 442674"/>
              <a:gd name="connsiteX7" fmla="*/ 3175333 w 3249113"/>
              <a:gd name="connsiteY7" fmla="*/ 0 h 442674"/>
              <a:gd name="connsiteX8" fmla="*/ 3249113 w 3249113"/>
              <a:gd name="connsiteY8" fmla="*/ 73780 h 442674"/>
              <a:gd name="connsiteX9" fmla="*/ 3249113 w 3249113"/>
              <a:gd name="connsiteY9" fmla="*/ 368894 h 442674"/>
              <a:gd name="connsiteX10" fmla="*/ 3175333 w 3249113"/>
              <a:gd name="connsiteY10" fmla="*/ 442674 h 442674"/>
              <a:gd name="connsiteX11" fmla="*/ 2689423 w 3249113"/>
              <a:gd name="connsiteY11" fmla="*/ 442674 h 442674"/>
              <a:gd name="connsiteX12" fmla="*/ 2265544 w 3249113"/>
              <a:gd name="connsiteY12" fmla="*/ 442674 h 442674"/>
              <a:gd name="connsiteX13" fmla="*/ 1779634 w 3249113"/>
              <a:gd name="connsiteY13" fmla="*/ 442674 h 442674"/>
              <a:gd name="connsiteX14" fmla="*/ 1324740 w 3249113"/>
              <a:gd name="connsiteY14" fmla="*/ 442674 h 442674"/>
              <a:gd name="connsiteX15" fmla="*/ 807814 w 3249113"/>
              <a:gd name="connsiteY15" fmla="*/ 442674 h 442674"/>
              <a:gd name="connsiteX16" fmla="*/ 73780 w 3249113"/>
              <a:gd name="connsiteY16" fmla="*/ 442674 h 442674"/>
              <a:gd name="connsiteX17" fmla="*/ 0 w 3249113"/>
              <a:gd name="connsiteY17" fmla="*/ 368894 h 442674"/>
              <a:gd name="connsiteX18" fmla="*/ 0 w 3249113"/>
              <a:gd name="connsiteY18" fmla="*/ 73780 h 442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249113" h="442674" extrusionOk="0">
                <a:moveTo>
                  <a:pt x="0" y="73780"/>
                </a:moveTo>
                <a:cubicBezTo>
                  <a:pt x="-7726" y="38608"/>
                  <a:pt x="35523" y="-5266"/>
                  <a:pt x="73780" y="0"/>
                </a:cubicBezTo>
                <a:cubicBezTo>
                  <a:pt x="240161" y="-33006"/>
                  <a:pt x="412233" y="44323"/>
                  <a:pt x="559690" y="0"/>
                </a:cubicBezTo>
                <a:cubicBezTo>
                  <a:pt x="707147" y="-44323"/>
                  <a:pt x="897323" y="16895"/>
                  <a:pt x="983569" y="0"/>
                </a:cubicBezTo>
                <a:cubicBezTo>
                  <a:pt x="1069815" y="-16895"/>
                  <a:pt x="1225221" y="23702"/>
                  <a:pt x="1407448" y="0"/>
                </a:cubicBezTo>
                <a:cubicBezTo>
                  <a:pt x="1589675" y="-23702"/>
                  <a:pt x="1771767" y="58809"/>
                  <a:pt x="1955389" y="0"/>
                </a:cubicBezTo>
                <a:cubicBezTo>
                  <a:pt x="2139011" y="-58809"/>
                  <a:pt x="2205849" y="57437"/>
                  <a:pt x="2441299" y="0"/>
                </a:cubicBezTo>
                <a:cubicBezTo>
                  <a:pt x="2676749" y="-57437"/>
                  <a:pt x="2876979" y="38189"/>
                  <a:pt x="3175333" y="0"/>
                </a:cubicBezTo>
                <a:cubicBezTo>
                  <a:pt x="3217516" y="-10111"/>
                  <a:pt x="3248565" y="21162"/>
                  <a:pt x="3249113" y="73780"/>
                </a:cubicBezTo>
                <a:cubicBezTo>
                  <a:pt x="3273360" y="148570"/>
                  <a:pt x="3235613" y="268971"/>
                  <a:pt x="3249113" y="368894"/>
                </a:cubicBezTo>
                <a:cubicBezTo>
                  <a:pt x="3243576" y="410119"/>
                  <a:pt x="3212163" y="445850"/>
                  <a:pt x="3175333" y="442674"/>
                </a:cubicBezTo>
                <a:cubicBezTo>
                  <a:pt x="2945046" y="494283"/>
                  <a:pt x="2838553" y="419288"/>
                  <a:pt x="2689423" y="442674"/>
                </a:cubicBezTo>
                <a:cubicBezTo>
                  <a:pt x="2540293" y="466060"/>
                  <a:pt x="2389955" y="425590"/>
                  <a:pt x="2265544" y="442674"/>
                </a:cubicBezTo>
                <a:cubicBezTo>
                  <a:pt x="2141133" y="459758"/>
                  <a:pt x="1929043" y="435925"/>
                  <a:pt x="1779634" y="442674"/>
                </a:cubicBezTo>
                <a:cubicBezTo>
                  <a:pt x="1630225" y="449423"/>
                  <a:pt x="1457649" y="394811"/>
                  <a:pt x="1324740" y="442674"/>
                </a:cubicBezTo>
                <a:cubicBezTo>
                  <a:pt x="1191831" y="490537"/>
                  <a:pt x="962764" y="440121"/>
                  <a:pt x="807814" y="442674"/>
                </a:cubicBezTo>
                <a:cubicBezTo>
                  <a:pt x="652864" y="445227"/>
                  <a:pt x="413868" y="359624"/>
                  <a:pt x="73780" y="442674"/>
                </a:cubicBezTo>
                <a:cubicBezTo>
                  <a:pt x="25274" y="448765"/>
                  <a:pt x="-6468" y="404980"/>
                  <a:pt x="0" y="368894"/>
                </a:cubicBezTo>
                <a:cubicBezTo>
                  <a:pt x="-13665" y="244728"/>
                  <a:pt x="19734" y="134722"/>
                  <a:pt x="0" y="73780"/>
                </a:cubicBezTo>
                <a:close/>
              </a:path>
            </a:pathLst>
          </a:custGeom>
          <a:noFill/>
          <a:ln>
            <a:solidFill>
              <a:srgbClr val="ED4C67"/>
            </a:solidFill>
            <a:prstDash val="dashDot"/>
            <a:extLst>
              <a:ext uri="{C807C97D-BFC1-408E-A445-0C87EB9F89A2}">
                <ask:lineSketchStyleProps xmlns:ask="http://schemas.microsoft.com/office/drawing/2018/sketchyshapes" xmlns="" sd="374037049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2000">
                <a:latin typeface="+mn-lt"/>
                <a:cs typeface="#9Slide03 Arima Madurai ExtraBo" panose="00000900000000000000" pitchFamily="2" charset="0"/>
              </a:rPr>
              <a:t>Lực làm biến dạng vật</a:t>
            </a:r>
            <a:endParaRPr lang="en-US" sz="2000">
              <a:latin typeface="+mn-lt"/>
              <a:cs typeface="#9Slide03 Arima Madurai ExtraBo" panose="00000900000000000000" pitchFamily="2" charset="0"/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8ED541DB-6590-4B06-8A38-470670F8FFD5}"/>
              </a:ext>
            </a:extLst>
          </p:cNvPr>
          <p:cNvSpPr txBox="1"/>
          <p:nvPr/>
        </p:nvSpPr>
        <p:spPr>
          <a:xfrm>
            <a:off x="5250854" y="4611864"/>
            <a:ext cx="43503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>
                <a:latin typeface="+mn-lt"/>
              </a:rPr>
              <a:t>Hình 4. Dùng tay ấn bút lò xo</a:t>
            </a:r>
            <a:endParaRPr lang="en-US" sz="2000">
              <a:latin typeface="+mn-lt"/>
            </a:endParaRPr>
          </a:p>
        </p:txBody>
      </p:sp>
      <p:pic>
        <p:nvPicPr>
          <p:cNvPr id="3" name="Picture 2" descr="A person hitting a tennis ball with a racket&#10;&#10;Description automatically generated">
            <a:extLst>
              <a:ext uri="{FF2B5EF4-FFF2-40B4-BE49-F238E27FC236}">
                <a16:creationId xmlns:a16="http://schemas.microsoft.com/office/drawing/2014/main" id="{505DDFDE-AF8F-4B39-8555-5E00575B45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519" y="1114103"/>
            <a:ext cx="3747274" cy="2185910"/>
          </a:xfrm>
          <a:prstGeom prst="round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grpSp>
        <p:nvGrpSpPr>
          <p:cNvPr id="91" name="Group 90">
            <a:extLst>
              <a:ext uri="{FF2B5EF4-FFF2-40B4-BE49-F238E27FC236}">
                <a16:creationId xmlns:a16="http://schemas.microsoft.com/office/drawing/2014/main" id="{9BA8CDF7-8D78-4AB5-9016-3C9D6905748F}"/>
              </a:ext>
            </a:extLst>
          </p:cNvPr>
          <p:cNvGrpSpPr/>
          <p:nvPr/>
        </p:nvGrpSpPr>
        <p:grpSpPr>
          <a:xfrm>
            <a:off x="4929564" y="1504619"/>
            <a:ext cx="4570150" cy="2743318"/>
            <a:chOff x="357352" y="1746294"/>
            <a:chExt cx="3729369" cy="2935036"/>
          </a:xfrm>
        </p:grpSpPr>
        <p:pic>
          <p:nvPicPr>
            <p:cNvPr id="92" name="Picture 4" descr="Lò Xo Nén Nhỏ Chịu Nhiệt Cho Nhà Sản Xuất Bút Bi Ở Trung Quốc - Buy Nhiệt  Kháng,Nhỏ Nén Mùa Xuân Cho Bóng Pint Bút,Nén Nhỏ Bút Bi Nhà Sản Xuất">
              <a:extLst>
                <a:ext uri="{FF2B5EF4-FFF2-40B4-BE49-F238E27FC236}">
                  <a16:creationId xmlns:a16="http://schemas.microsoft.com/office/drawing/2014/main" id="{7DDC38E0-D349-43CF-8046-09907FA8493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60" r="6627" b="9048"/>
            <a:stretch/>
          </p:blipFill>
          <p:spPr bwMode="auto">
            <a:xfrm>
              <a:off x="357352" y="2210074"/>
              <a:ext cx="2659117" cy="2007476"/>
            </a:xfrm>
            <a:prstGeom prst="round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3" name="Picture 6" descr="Combo 20 cây Bút bi Thiên Long TL-089 | Shopee Việt Nam">
              <a:extLst>
                <a:ext uri="{FF2B5EF4-FFF2-40B4-BE49-F238E27FC236}">
                  <a16:creationId xmlns:a16="http://schemas.microsoft.com/office/drawing/2014/main" id="{913C48F7-87D3-4FD3-8B2C-07FB42A51A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167" b="100000" l="4667" r="9566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092276">
              <a:off x="1151685" y="1746294"/>
              <a:ext cx="2935036" cy="2935036"/>
            </a:xfrm>
            <a:prstGeom prst="round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0482564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447">
            <a:extLst>
              <a:ext uri="{FF2B5EF4-FFF2-40B4-BE49-F238E27FC236}">
                <a16:creationId xmlns:a16="http://schemas.microsoft.com/office/drawing/2014/main" id="{D2DF55D3-11C6-4D53-AB23-AFF17E93B236}"/>
              </a:ext>
            </a:extLst>
          </p:cNvPr>
          <p:cNvGrpSpPr>
            <a:grpSpLocks/>
          </p:cNvGrpSpPr>
          <p:nvPr/>
        </p:nvGrpSpPr>
        <p:grpSpPr bwMode="auto">
          <a:xfrm>
            <a:off x="5926418" y="2762250"/>
            <a:ext cx="2061882" cy="1333500"/>
            <a:chOff x="3984" y="2112"/>
            <a:chExt cx="1440" cy="960"/>
          </a:xfrm>
        </p:grpSpPr>
        <p:sp>
          <p:nvSpPr>
            <p:cNvPr id="9" name="AutoShape 427">
              <a:extLst>
                <a:ext uri="{FF2B5EF4-FFF2-40B4-BE49-F238E27FC236}">
                  <a16:creationId xmlns:a16="http://schemas.microsoft.com/office/drawing/2014/main" id="{293875B6-339F-4494-AB6C-E00D270041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4" y="2112"/>
              <a:ext cx="907" cy="213"/>
            </a:xfrm>
            <a:prstGeom prst="roundRect">
              <a:avLst>
                <a:gd name="adj" fmla="val 16667"/>
              </a:avLst>
            </a:prstGeom>
            <a:solidFill>
              <a:srgbClr val="745864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>
              <a:prstShdw prst="shdw17" dist="17961" dir="2700000">
                <a:schemeClr val="bg2">
                  <a:gamma/>
                  <a:shade val="60000"/>
                  <a:invGamma/>
                </a:schemeClr>
              </a:prst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n-lt"/>
              </a:endParaRPr>
            </a:p>
          </p:txBody>
        </p:sp>
        <p:grpSp>
          <p:nvGrpSpPr>
            <p:cNvPr id="10" name="Group 433">
              <a:extLst>
                <a:ext uri="{FF2B5EF4-FFF2-40B4-BE49-F238E27FC236}">
                  <a16:creationId xmlns:a16="http://schemas.microsoft.com/office/drawing/2014/main" id="{8EA58E4C-D22D-4237-A9A9-2E54AB317CB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84" y="2325"/>
              <a:ext cx="1440" cy="747"/>
              <a:chOff x="4032" y="2448"/>
              <a:chExt cx="1296" cy="672"/>
            </a:xfrm>
          </p:grpSpPr>
          <p:grpSp>
            <p:nvGrpSpPr>
              <p:cNvPr id="11" name="Group 426">
                <a:extLst>
                  <a:ext uri="{FF2B5EF4-FFF2-40B4-BE49-F238E27FC236}">
                    <a16:creationId xmlns:a16="http://schemas.microsoft.com/office/drawing/2014/main" id="{022E6D88-3D90-4BCB-9BD6-485205A3618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32" y="2448"/>
                <a:ext cx="1296" cy="672"/>
                <a:chOff x="3600" y="2640"/>
                <a:chExt cx="816" cy="480"/>
              </a:xfrm>
            </p:grpSpPr>
            <p:sp>
              <p:nvSpPr>
                <p:cNvPr id="14" name="Rectangle 423" descr="Medium wood">
                  <a:extLst>
                    <a:ext uri="{FF2B5EF4-FFF2-40B4-BE49-F238E27FC236}">
                      <a16:creationId xmlns:a16="http://schemas.microsoft.com/office/drawing/2014/main" id="{59E19377-6D80-4BA1-ADD0-A5F1798F52D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00" y="2640"/>
                  <a:ext cx="816" cy="384"/>
                </a:xfrm>
                <a:prstGeom prst="rect">
                  <a:avLst/>
                </a:prstGeom>
                <a:blipFill dpi="0" rotWithShape="1">
                  <a:blip r:embed="rId2"/>
                  <a:srcRect/>
                  <a:tile tx="0" ty="0" sx="100000" sy="100000" flip="none" algn="tl"/>
                </a:blipFill>
                <a:ln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 sz="1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" name="Oval 424">
                  <a:extLst>
                    <a:ext uri="{FF2B5EF4-FFF2-40B4-BE49-F238E27FC236}">
                      <a16:creationId xmlns:a16="http://schemas.microsoft.com/office/drawing/2014/main" id="{177A5E6F-6ADC-4F0C-AB2D-05DC5EBC843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48" y="2928"/>
                  <a:ext cx="192" cy="192"/>
                </a:xfrm>
                <a:prstGeom prst="ellipse">
                  <a:avLst/>
                </a:prstGeom>
                <a:solidFill>
                  <a:schemeClr val="tx1"/>
                </a:solidFill>
                <a:ln w="12700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 sz="1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" name="Oval 425">
                  <a:extLst>
                    <a:ext uri="{FF2B5EF4-FFF2-40B4-BE49-F238E27FC236}">
                      <a16:creationId xmlns:a16="http://schemas.microsoft.com/office/drawing/2014/main" id="{069738DA-219D-4E50-A6B3-04A49B3F1BC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176" y="2928"/>
                  <a:ext cx="192" cy="192"/>
                </a:xfrm>
                <a:prstGeom prst="ellipse">
                  <a:avLst/>
                </a:prstGeom>
                <a:solidFill>
                  <a:schemeClr val="tx1"/>
                </a:solidFill>
                <a:ln w="12700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 sz="1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12" name="Oval 430">
                <a:extLst>
                  <a:ext uri="{FF2B5EF4-FFF2-40B4-BE49-F238E27FC236}">
                    <a16:creationId xmlns:a16="http://schemas.microsoft.com/office/drawing/2014/main" id="{25234EB6-2FA6-417F-942A-B9E9C958D3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2928"/>
                <a:ext cx="96" cy="96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" name="Oval 432">
                <a:extLst>
                  <a:ext uri="{FF2B5EF4-FFF2-40B4-BE49-F238E27FC236}">
                    <a16:creationId xmlns:a16="http://schemas.microsoft.com/office/drawing/2014/main" id="{DA20BFF2-7506-48AC-A952-07A369E725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4" y="2928"/>
                <a:ext cx="96" cy="96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7" name="Group 446">
            <a:extLst>
              <a:ext uri="{FF2B5EF4-FFF2-40B4-BE49-F238E27FC236}">
                <a16:creationId xmlns:a16="http://schemas.microsoft.com/office/drawing/2014/main" id="{C52144B0-162E-4BFC-8DC5-DE87CF12BC25}"/>
              </a:ext>
            </a:extLst>
          </p:cNvPr>
          <p:cNvGrpSpPr>
            <a:grpSpLocks/>
          </p:cNvGrpSpPr>
          <p:nvPr/>
        </p:nvGrpSpPr>
        <p:grpSpPr bwMode="auto">
          <a:xfrm>
            <a:off x="952500" y="438150"/>
            <a:ext cx="4673600" cy="4267200"/>
            <a:chOff x="672" y="432"/>
            <a:chExt cx="3264" cy="3072"/>
          </a:xfrm>
        </p:grpSpPr>
        <p:sp>
          <p:nvSpPr>
            <p:cNvPr id="18" name="Freeform 41">
              <a:extLst>
                <a:ext uri="{FF2B5EF4-FFF2-40B4-BE49-F238E27FC236}">
                  <a16:creationId xmlns:a16="http://schemas.microsoft.com/office/drawing/2014/main" id="{45A7A2A1-5A31-4475-A2F3-B765FD747240}"/>
                </a:ext>
              </a:extLst>
            </p:cNvPr>
            <p:cNvSpPr>
              <a:spLocks/>
            </p:cNvSpPr>
            <p:nvPr/>
          </p:nvSpPr>
          <p:spPr bwMode="auto">
            <a:xfrm rot="757679">
              <a:off x="1050" y="1554"/>
              <a:ext cx="351" cy="1382"/>
            </a:xfrm>
            <a:custGeom>
              <a:avLst/>
              <a:gdLst>
                <a:gd name="T0" fmla="*/ 94 w 195"/>
                <a:gd name="T1" fmla="*/ 0 h 765"/>
                <a:gd name="T2" fmla="*/ 904 w 195"/>
                <a:gd name="T3" fmla="*/ 3479 h 765"/>
                <a:gd name="T4" fmla="*/ 1138 w 195"/>
                <a:gd name="T5" fmla="*/ 4511 h 765"/>
                <a:gd name="T6" fmla="*/ 1028 w 195"/>
                <a:gd name="T7" fmla="*/ 4446 h 765"/>
                <a:gd name="T8" fmla="*/ 0 w 195"/>
                <a:gd name="T9" fmla="*/ 16 h 765"/>
                <a:gd name="T10" fmla="*/ 94 w 195"/>
                <a:gd name="T11" fmla="*/ 0 h 765"/>
                <a:gd name="T12" fmla="*/ 94 w 195"/>
                <a:gd name="T13" fmla="*/ 0 h 7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5"/>
                <a:gd name="T22" fmla="*/ 0 h 765"/>
                <a:gd name="T23" fmla="*/ 195 w 195"/>
                <a:gd name="T24" fmla="*/ 765 h 7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5" h="765">
                  <a:moveTo>
                    <a:pt x="16" y="0"/>
                  </a:moveTo>
                  <a:lnTo>
                    <a:pt x="155" y="590"/>
                  </a:lnTo>
                  <a:lnTo>
                    <a:pt x="195" y="765"/>
                  </a:lnTo>
                  <a:lnTo>
                    <a:pt x="176" y="754"/>
                  </a:lnTo>
                  <a:lnTo>
                    <a:pt x="0" y="3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52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" name="Freeform 58">
              <a:extLst>
                <a:ext uri="{FF2B5EF4-FFF2-40B4-BE49-F238E27FC236}">
                  <a16:creationId xmlns:a16="http://schemas.microsoft.com/office/drawing/2014/main" id="{CEB0810F-A9E5-4A5E-98AB-1451A6D65F62}"/>
                </a:ext>
              </a:extLst>
            </p:cNvPr>
            <p:cNvSpPr>
              <a:spLocks/>
            </p:cNvSpPr>
            <p:nvPr/>
          </p:nvSpPr>
          <p:spPr bwMode="auto">
            <a:xfrm rot="757679">
              <a:off x="962" y="1561"/>
              <a:ext cx="432" cy="1424"/>
            </a:xfrm>
            <a:custGeom>
              <a:avLst/>
              <a:gdLst>
                <a:gd name="T0" fmla="*/ 153 w 240"/>
                <a:gd name="T1" fmla="*/ 45 h 788"/>
                <a:gd name="T2" fmla="*/ 1159 w 240"/>
                <a:gd name="T3" fmla="*/ 4402 h 788"/>
                <a:gd name="T4" fmla="*/ 1300 w 240"/>
                <a:gd name="T5" fmla="*/ 4444 h 788"/>
                <a:gd name="T6" fmla="*/ 1400 w 240"/>
                <a:gd name="T7" fmla="*/ 4527 h 788"/>
                <a:gd name="T8" fmla="*/ 1400 w 240"/>
                <a:gd name="T9" fmla="*/ 4539 h 788"/>
                <a:gd name="T10" fmla="*/ 1384 w 240"/>
                <a:gd name="T11" fmla="*/ 4563 h 788"/>
                <a:gd name="T12" fmla="*/ 1370 w 240"/>
                <a:gd name="T13" fmla="*/ 4568 h 788"/>
                <a:gd name="T14" fmla="*/ 1364 w 240"/>
                <a:gd name="T15" fmla="*/ 4579 h 788"/>
                <a:gd name="T16" fmla="*/ 1348 w 240"/>
                <a:gd name="T17" fmla="*/ 4597 h 788"/>
                <a:gd name="T18" fmla="*/ 1336 w 240"/>
                <a:gd name="T19" fmla="*/ 4608 h 788"/>
                <a:gd name="T20" fmla="*/ 1312 w 240"/>
                <a:gd name="T21" fmla="*/ 4621 h 788"/>
                <a:gd name="T22" fmla="*/ 1283 w 240"/>
                <a:gd name="T23" fmla="*/ 4637 h 788"/>
                <a:gd name="T24" fmla="*/ 1260 w 240"/>
                <a:gd name="T25" fmla="*/ 4644 h 788"/>
                <a:gd name="T26" fmla="*/ 1231 w 240"/>
                <a:gd name="T27" fmla="*/ 4650 h 788"/>
                <a:gd name="T28" fmla="*/ 1211 w 240"/>
                <a:gd name="T29" fmla="*/ 4650 h 788"/>
                <a:gd name="T30" fmla="*/ 1195 w 240"/>
                <a:gd name="T31" fmla="*/ 4650 h 788"/>
                <a:gd name="T32" fmla="*/ 1179 w 240"/>
                <a:gd name="T33" fmla="*/ 4650 h 788"/>
                <a:gd name="T34" fmla="*/ 1154 w 240"/>
                <a:gd name="T35" fmla="*/ 4650 h 788"/>
                <a:gd name="T36" fmla="*/ 1138 w 240"/>
                <a:gd name="T37" fmla="*/ 4650 h 788"/>
                <a:gd name="T38" fmla="*/ 1109 w 240"/>
                <a:gd name="T39" fmla="*/ 4644 h 788"/>
                <a:gd name="T40" fmla="*/ 1093 w 240"/>
                <a:gd name="T41" fmla="*/ 4644 h 788"/>
                <a:gd name="T42" fmla="*/ 1066 w 240"/>
                <a:gd name="T43" fmla="*/ 4637 h 788"/>
                <a:gd name="T44" fmla="*/ 0 w 240"/>
                <a:gd name="T45" fmla="*/ 0 h 788"/>
                <a:gd name="T46" fmla="*/ 153 w 240"/>
                <a:gd name="T47" fmla="*/ 45 h 788"/>
                <a:gd name="T48" fmla="*/ 153 w 240"/>
                <a:gd name="T49" fmla="*/ 45 h 78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40"/>
                <a:gd name="T76" fmla="*/ 0 h 788"/>
                <a:gd name="T77" fmla="*/ 240 w 240"/>
                <a:gd name="T78" fmla="*/ 788 h 78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40" h="788">
                  <a:moveTo>
                    <a:pt x="26" y="8"/>
                  </a:moveTo>
                  <a:lnTo>
                    <a:pt x="199" y="746"/>
                  </a:lnTo>
                  <a:lnTo>
                    <a:pt x="223" y="753"/>
                  </a:lnTo>
                  <a:lnTo>
                    <a:pt x="240" y="767"/>
                  </a:lnTo>
                  <a:lnTo>
                    <a:pt x="240" y="769"/>
                  </a:lnTo>
                  <a:lnTo>
                    <a:pt x="237" y="773"/>
                  </a:lnTo>
                  <a:lnTo>
                    <a:pt x="235" y="774"/>
                  </a:lnTo>
                  <a:lnTo>
                    <a:pt x="234" y="776"/>
                  </a:lnTo>
                  <a:lnTo>
                    <a:pt x="231" y="779"/>
                  </a:lnTo>
                  <a:lnTo>
                    <a:pt x="229" y="781"/>
                  </a:lnTo>
                  <a:lnTo>
                    <a:pt x="225" y="783"/>
                  </a:lnTo>
                  <a:lnTo>
                    <a:pt x="220" y="786"/>
                  </a:lnTo>
                  <a:lnTo>
                    <a:pt x="216" y="787"/>
                  </a:lnTo>
                  <a:lnTo>
                    <a:pt x="211" y="788"/>
                  </a:lnTo>
                  <a:lnTo>
                    <a:pt x="208" y="788"/>
                  </a:lnTo>
                  <a:lnTo>
                    <a:pt x="205" y="788"/>
                  </a:lnTo>
                  <a:lnTo>
                    <a:pt x="202" y="788"/>
                  </a:lnTo>
                  <a:lnTo>
                    <a:pt x="198" y="788"/>
                  </a:lnTo>
                  <a:lnTo>
                    <a:pt x="195" y="788"/>
                  </a:lnTo>
                  <a:lnTo>
                    <a:pt x="190" y="787"/>
                  </a:lnTo>
                  <a:lnTo>
                    <a:pt x="187" y="787"/>
                  </a:lnTo>
                  <a:lnTo>
                    <a:pt x="183" y="786"/>
                  </a:lnTo>
                  <a:lnTo>
                    <a:pt x="0" y="0"/>
                  </a:lnTo>
                  <a:lnTo>
                    <a:pt x="26" y="8"/>
                  </a:lnTo>
                  <a:close/>
                </a:path>
              </a:pathLst>
            </a:custGeom>
            <a:solidFill>
              <a:srgbClr val="4047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" name="Freeform 76">
              <a:extLst>
                <a:ext uri="{FF2B5EF4-FFF2-40B4-BE49-F238E27FC236}">
                  <a16:creationId xmlns:a16="http://schemas.microsoft.com/office/drawing/2014/main" id="{C5B49DCE-9859-4419-B477-AFECF52038E3}"/>
                </a:ext>
              </a:extLst>
            </p:cNvPr>
            <p:cNvSpPr>
              <a:spLocks/>
            </p:cNvSpPr>
            <p:nvPr/>
          </p:nvSpPr>
          <p:spPr bwMode="auto">
            <a:xfrm rot="634655">
              <a:off x="963" y="1305"/>
              <a:ext cx="433" cy="195"/>
            </a:xfrm>
            <a:custGeom>
              <a:avLst/>
              <a:gdLst>
                <a:gd name="T0" fmla="*/ 422 w 241"/>
                <a:gd name="T1" fmla="*/ 218 h 108"/>
                <a:gd name="T2" fmla="*/ 406 w 241"/>
                <a:gd name="T3" fmla="*/ 258 h 108"/>
                <a:gd name="T4" fmla="*/ 393 w 241"/>
                <a:gd name="T5" fmla="*/ 320 h 108"/>
                <a:gd name="T6" fmla="*/ 406 w 241"/>
                <a:gd name="T7" fmla="*/ 377 h 108"/>
                <a:gd name="T8" fmla="*/ 458 w 241"/>
                <a:gd name="T9" fmla="*/ 424 h 108"/>
                <a:gd name="T10" fmla="*/ 516 w 241"/>
                <a:gd name="T11" fmla="*/ 453 h 108"/>
                <a:gd name="T12" fmla="*/ 568 w 241"/>
                <a:gd name="T13" fmla="*/ 460 h 108"/>
                <a:gd name="T14" fmla="*/ 632 w 241"/>
                <a:gd name="T15" fmla="*/ 466 h 108"/>
                <a:gd name="T16" fmla="*/ 690 w 241"/>
                <a:gd name="T17" fmla="*/ 460 h 108"/>
                <a:gd name="T18" fmla="*/ 755 w 241"/>
                <a:gd name="T19" fmla="*/ 441 h 108"/>
                <a:gd name="T20" fmla="*/ 814 w 241"/>
                <a:gd name="T21" fmla="*/ 424 h 108"/>
                <a:gd name="T22" fmla="*/ 875 w 241"/>
                <a:gd name="T23" fmla="*/ 401 h 108"/>
                <a:gd name="T24" fmla="*/ 923 w 241"/>
                <a:gd name="T25" fmla="*/ 365 h 108"/>
                <a:gd name="T26" fmla="*/ 976 w 241"/>
                <a:gd name="T27" fmla="*/ 307 h 108"/>
                <a:gd name="T28" fmla="*/ 976 w 241"/>
                <a:gd name="T29" fmla="*/ 235 h 108"/>
                <a:gd name="T30" fmla="*/ 956 w 241"/>
                <a:gd name="T31" fmla="*/ 195 h 108"/>
                <a:gd name="T32" fmla="*/ 940 w 241"/>
                <a:gd name="T33" fmla="*/ 137 h 108"/>
                <a:gd name="T34" fmla="*/ 911 w 241"/>
                <a:gd name="T35" fmla="*/ 110 h 108"/>
                <a:gd name="T36" fmla="*/ 875 w 241"/>
                <a:gd name="T37" fmla="*/ 76 h 108"/>
                <a:gd name="T38" fmla="*/ 911 w 241"/>
                <a:gd name="T39" fmla="*/ 13 h 108"/>
                <a:gd name="T40" fmla="*/ 956 w 241"/>
                <a:gd name="T41" fmla="*/ 13 h 108"/>
                <a:gd name="T42" fmla="*/ 1010 w 241"/>
                <a:gd name="T43" fmla="*/ 0 h 108"/>
                <a:gd name="T44" fmla="*/ 1078 w 241"/>
                <a:gd name="T45" fmla="*/ 0 h 108"/>
                <a:gd name="T46" fmla="*/ 1150 w 241"/>
                <a:gd name="T47" fmla="*/ 13 h 108"/>
                <a:gd name="T48" fmla="*/ 1216 w 241"/>
                <a:gd name="T49" fmla="*/ 13 h 108"/>
                <a:gd name="T50" fmla="*/ 1276 w 241"/>
                <a:gd name="T51" fmla="*/ 23 h 108"/>
                <a:gd name="T52" fmla="*/ 1340 w 241"/>
                <a:gd name="T53" fmla="*/ 52 h 108"/>
                <a:gd name="T54" fmla="*/ 1382 w 241"/>
                <a:gd name="T55" fmla="*/ 81 h 108"/>
                <a:gd name="T56" fmla="*/ 1398 w 241"/>
                <a:gd name="T57" fmla="*/ 125 h 108"/>
                <a:gd name="T58" fmla="*/ 1391 w 241"/>
                <a:gd name="T59" fmla="*/ 182 h 108"/>
                <a:gd name="T60" fmla="*/ 1362 w 241"/>
                <a:gd name="T61" fmla="*/ 242 h 108"/>
                <a:gd name="T62" fmla="*/ 1310 w 241"/>
                <a:gd name="T63" fmla="*/ 307 h 108"/>
                <a:gd name="T64" fmla="*/ 1240 w 241"/>
                <a:gd name="T65" fmla="*/ 359 h 108"/>
                <a:gd name="T66" fmla="*/ 1155 w 241"/>
                <a:gd name="T67" fmla="*/ 424 h 108"/>
                <a:gd name="T68" fmla="*/ 1085 w 241"/>
                <a:gd name="T69" fmla="*/ 466 h 108"/>
                <a:gd name="T70" fmla="*/ 1042 w 241"/>
                <a:gd name="T71" fmla="*/ 495 h 108"/>
                <a:gd name="T72" fmla="*/ 992 w 241"/>
                <a:gd name="T73" fmla="*/ 506 h 108"/>
                <a:gd name="T74" fmla="*/ 945 w 241"/>
                <a:gd name="T75" fmla="*/ 534 h 108"/>
                <a:gd name="T76" fmla="*/ 888 w 241"/>
                <a:gd name="T77" fmla="*/ 562 h 108"/>
                <a:gd name="T78" fmla="*/ 794 w 241"/>
                <a:gd name="T79" fmla="*/ 594 h 108"/>
                <a:gd name="T80" fmla="*/ 720 w 241"/>
                <a:gd name="T81" fmla="*/ 607 h 108"/>
                <a:gd name="T82" fmla="*/ 656 w 241"/>
                <a:gd name="T83" fmla="*/ 623 h 108"/>
                <a:gd name="T84" fmla="*/ 584 w 241"/>
                <a:gd name="T85" fmla="*/ 623 h 108"/>
                <a:gd name="T86" fmla="*/ 516 w 241"/>
                <a:gd name="T87" fmla="*/ 623 h 108"/>
                <a:gd name="T88" fmla="*/ 446 w 241"/>
                <a:gd name="T89" fmla="*/ 636 h 108"/>
                <a:gd name="T90" fmla="*/ 372 w 241"/>
                <a:gd name="T91" fmla="*/ 636 h 108"/>
                <a:gd name="T92" fmla="*/ 291 w 241"/>
                <a:gd name="T93" fmla="*/ 636 h 108"/>
                <a:gd name="T94" fmla="*/ 219 w 241"/>
                <a:gd name="T95" fmla="*/ 623 h 108"/>
                <a:gd name="T96" fmla="*/ 151 w 241"/>
                <a:gd name="T97" fmla="*/ 599 h 108"/>
                <a:gd name="T98" fmla="*/ 88 w 241"/>
                <a:gd name="T99" fmla="*/ 578 h 108"/>
                <a:gd name="T100" fmla="*/ 36 w 241"/>
                <a:gd name="T101" fmla="*/ 534 h 108"/>
                <a:gd name="T102" fmla="*/ 13 w 241"/>
                <a:gd name="T103" fmla="*/ 482 h 108"/>
                <a:gd name="T104" fmla="*/ 0 w 241"/>
                <a:gd name="T105" fmla="*/ 417 h 108"/>
                <a:gd name="T106" fmla="*/ 13 w 241"/>
                <a:gd name="T107" fmla="*/ 359 h 108"/>
                <a:gd name="T108" fmla="*/ 29 w 241"/>
                <a:gd name="T109" fmla="*/ 307 h 108"/>
                <a:gd name="T110" fmla="*/ 72 w 241"/>
                <a:gd name="T111" fmla="*/ 258 h 108"/>
                <a:gd name="T112" fmla="*/ 117 w 241"/>
                <a:gd name="T113" fmla="*/ 226 h 108"/>
                <a:gd name="T114" fmla="*/ 167 w 241"/>
                <a:gd name="T115" fmla="*/ 199 h 108"/>
                <a:gd name="T116" fmla="*/ 219 w 241"/>
                <a:gd name="T117" fmla="*/ 182 h 108"/>
                <a:gd name="T118" fmla="*/ 271 w 241"/>
                <a:gd name="T119" fmla="*/ 166 h 108"/>
                <a:gd name="T120" fmla="*/ 336 w 241"/>
                <a:gd name="T121" fmla="*/ 153 h 108"/>
                <a:gd name="T122" fmla="*/ 372 w 241"/>
                <a:gd name="T123" fmla="*/ 153 h 10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41"/>
                <a:gd name="T187" fmla="*/ 0 h 108"/>
                <a:gd name="T188" fmla="*/ 241 w 241"/>
                <a:gd name="T189" fmla="*/ 108 h 10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41" h="108">
                  <a:moveTo>
                    <a:pt x="64" y="26"/>
                  </a:moveTo>
                  <a:lnTo>
                    <a:pt x="73" y="36"/>
                  </a:lnTo>
                  <a:lnTo>
                    <a:pt x="73" y="37"/>
                  </a:lnTo>
                  <a:lnTo>
                    <a:pt x="71" y="40"/>
                  </a:lnTo>
                  <a:lnTo>
                    <a:pt x="70" y="41"/>
                  </a:lnTo>
                  <a:lnTo>
                    <a:pt x="70" y="44"/>
                  </a:lnTo>
                  <a:lnTo>
                    <a:pt x="68" y="47"/>
                  </a:lnTo>
                  <a:lnTo>
                    <a:pt x="68" y="51"/>
                  </a:lnTo>
                  <a:lnTo>
                    <a:pt x="68" y="54"/>
                  </a:lnTo>
                  <a:lnTo>
                    <a:pt x="68" y="57"/>
                  </a:lnTo>
                  <a:lnTo>
                    <a:pt x="70" y="61"/>
                  </a:lnTo>
                  <a:lnTo>
                    <a:pt x="70" y="64"/>
                  </a:lnTo>
                  <a:lnTo>
                    <a:pt x="73" y="67"/>
                  </a:lnTo>
                  <a:lnTo>
                    <a:pt x="76" y="69"/>
                  </a:lnTo>
                  <a:lnTo>
                    <a:pt x="79" y="72"/>
                  </a:lnTo>
                  <a:lnTo>
                    <a:pt x="83" y="75"/>
                  </a:lnTo>
                  <a:lnTo>
                    <a:pt x="86" y="75"/>
                  </a:lnTo>
                  <a:lnTo>
                    <a:pt x="89" y="77"/>
                  </a:lnTo>
                  <a:lnTo>
                    <a:pt x="92" y="77"/>
                  </a:lnTo>
                  <a:lnTo>
                    <a:pt x="95" y="78"/>
                  </a:lnTo>
                  <a:lnTo>
                    <a:pt x="98" y="78"/>
                  </a:lnTo>
                  <a:lnTo>
                    <a:pt x="101" y="78"/>
                  </a:lnTo>
                  <a:lnTo>
                    <a:pt x="106" y="78"/>
                  </a:lnTo>
                  <a:lnTo>
                    <a:pt x="109" y="79"/>
                  </a:lnTo>
                  <a:lnTo>
                    <a:pt x="112" y="78"/>
                  </a:lnTo>
                  <a:lnTo>
                    <a:pt x="116" y="78"/>
                  </a:lnTo>
                  <a:lnTo>
                    <a:pt x="119" y="78"/>
                  </a:lnTo>
                  <a:lnTo>
                    <a:pt x="124" y="77"/>
                  </a:lnTo>
                  <a:lnTo>
                    <a:pt x="127" y="77"/>
                  </a:lnTo>
                  <a:lnTo>
                    <a:pt x="130" y="75"/>
                  </a:lnTo>
                  <a:lnTo>
                    <a:pt x="134" y="74"/>
                  </a:lnTo>
                  <a:lnTo>
                    <a:pt x="137" y="74"/>
                  </a:lnTo>
                  <a:lnTo>
                    <a:pt x="140" y="72"/>
                  </a:lnTo>
                  <a:lnTo>
                    <a:pt x="145" y="71"/>
                  </a:lnTo>
                  <a:lnTo>
                    <a:pt x="148" y="69"/>
                  </a:lnTo>
                  <a:lnTo>
                    <a:pt x="151" y="68"/>
                  </a:lnTo>
                  <a:lnTo>
                    <a:pt x="153" y="65"/>
                  </a:lnTo>
                  <a:lnTo>
                    <a:pt x="156" y="64"/>
                  </a:lnTo>
                  <a:lnTo>
                    <a:pt x="159" y="62"/>
                  </a:lnTo>
                  <a:lnTo>
                    <a:pt x="160" y="61"/>
                  </a:lnTo>
                  <a:lnTo>
                    <a:pt x="165" y="57"/>
                  </a:lnTo>
                  <a:lnTo>
                    <a:pt x="168" y="52"/>
                  </a:lnTo>
                  <a:lnTo>
                    <a:pt x="168" y="48"/>
                  </a:lnTo>
                  <a:lnTo>
                    <a:pt x="168" y="43"/>
                  </a:lnTo>
                  <a:lnTo>
                    <a:pt x="168" y="40"/>
                  </a:lnTo>
                  <a:lnTo>
                    <a:pt x="166" y="38"/>
                  </a:lnTo>
                  <a:lnTo>
                    <a:pt x="166" y="36"/>
                  </a:lnTo>
                  <a:lnTo>
                    <a:pt x="165" y="33"/>
                  </a:lnTo>
                  <a:lnTo>
                    <a:pt x="163" y="30"/>
                  </a:lnTo>
                  <a:lnTo>
                    <a:pt x="163" y="27"/>
                  </a:lnTo>
                  <a:lnTo>
                    <a:pt x="162" y="23"/>
                  </a:lnTo>
                  <a:lnTo>
                    <a:pt x="160" y="21"/>
                  </a:lnTo>
                  <a:lnTo>
                    <a:pt x="159" y="19"/>
                  </a:lnTo>
                  <a:lnTo>
                    <a:pt x="157" y="19"/>
                  </a:lnTo>
                  <a:lnTo>
                    <a:pt x="154" y="16"/>
                  </a:lnTo>
                  <a:lnTo>
                    <a:pt x="153" y="14"/>
                  </a:lnTo>
                  <a:lnTo>
                    <a:pt x="151" y="13"/>
                  </a:lnTo>
                  <a:lnTo>
                    <a:pt x="154" y="3"/>
                  </a:lnTo>
                  <a:lnTo>
                    <a:pt x="154" y="2"/>
                  </a:lnTo>
                  <a:lnTo>
                    <a:pt x="157" y="2"/>
                  </a:lnTo>
                  <a:lnTo>
                    <a:pt x="159" y="2"/>
                  </a:lnTo>
                  <a:lnTo>
                    <a:pt x="162" y="2"/>
                  </a:lnTo>
                  <a:lnTo>
                    <a:pt x="165" y="2"/>
                  </a:lnTo>
                  <a:lnTo>
                    <a:pt x="168" y="2"/>
                  </a:lnTo>
                  <a:lnTo>
                    <a:pt x="171" y="0"/>
                  </a:lnTo>
                  <a:lnTo>
                    <a:pt x="174" y="0"/>
                  </a:lnTo>
                  <a:lnTo>
                    <a:pt x="177" y="0"/>
                  </a:lnTo>
                  <a:lnTo>
                    <a:pt x="181" y="0"/>
                  </a:lnTo>
                  <a:lnTo>
                    <a:pt x="186" y="0"/>
                  </a:lnTo>
                  <a:lnTo>
                    <a:pt x="189" y="0"/>
                  </a:lnTo>
                  <a:lnTo>
                    <a:pt x="193" y="0"/>
                  </a:lnTo>
                  <a:lnTo>
                    <a:pt x="198" y="2"/>
                  </a:lnTo>
                  <a:lnTo>
                    <a:pt x="202" y="2"/>
                  </a:lnTo>
                  <a:lnTo>
                    <a:pt x="205" y="2"/>
                  </a:lnTo>
                  <a:lnTo>
                    <a:pt x="210" y="2"/>
                  </a:lnTo>
                  <a:lnTo>
                    <a:pt x="214" y="3"/>
                  </a:lnTo>
                  <a:lnTo>
                    <a:pt x="217" y="3"/>
                  </a:lnTo>
                  <a:lnTo>
                    <a:pt x="220" y="4"/>
                  </a:lnTo>
                  <a:lnTo>
                    <a:pt x="225" y="6"/>
                  </a:lnTo>
                  <a:lnTo>
                    <a:pt x="228" y="7"/>
                  </a:lnTo>
                  <a:lnTo>
                    <a:pt x="231" y="9"/>
                  </a:lnTo>
                  <a:lnTo>
                    <a:pt x="234" y="10"/>
                  </a:lnTo>
                  <a:lnTo>
                    <a:pt x="235" y="11"/>
                  </a:lnTo>
                  <a:lnTo>
                    <a:pt x="238" y="14"/>
                  </a:lnTo>
                  <a:lnTo>
                    <a:pt x="240" y="17"/>
                  </a:lnTo>
                  <a:lnTo>
                    <a:pt x="240" y="19"/>
                  </a:lnTo>
                  <a:lnTo>
                    <a:pt x="241" y="21"/>
                  </a:lnTo>
                  <a:lnTo>
                    <a:pt x="241" y="26"/>
                  </a:lnTo>
                  <a:lnTo>
                    <a:pt x="241" y="28"/>
                  </a:lnTo>
                  <a:lnTo>
                    <a:pt x="240" y="31"/>
                  </a:lnTo>
                  <a:lnTo>
                    <a:pt x="240" y="36"/>
                  </a:lnTo>
                  <a:lnTo>
                    <a:pt x="238" y="38"/>
                  </a:lnTo>
                  <a:lnTo>
                    <a:pt x="235" y="41"/>
                  </a:lnTo>
                  <a:lnTo>
                    <a:pt x="232" y="45"/>
                  </a:lnTo>
                  <a:lnTo>
                    <a:pt x="229" y="48"/>
                  </a:lnTo>
                  <a:lnTo>
                    <a:pt x="226" y="52"/>
                  </a:lnTo>
                  <a:lnTo>
                    <a:pt x="222" y="55"/>
                  </a:lnTo>
                  <a:lnTo>
                    <a:pt x="219" y="58"/>
                  </a:lnTo>
                  <a:lnTo>
                    <a:pt x="214" y="61"/>
                  </a:lnTo>
                  <a:lnTo>
                    <a:pt x="210" y="65"/>
                  </a:lnTo>
                  <a:lnTo>
                    <a:pt x="205" y="68"/>
                  </a:lnTo>
                  <a:lnTo>
                    <a:pt x="199" y="72"/>
                  </a:lnTo>
                  <a:lnTo>
                    <a:pt x="195" y="74"/>
                  </a:lnTo>
                  <a:lnTo>
                    <a:pt x="190" y="78"/>
                  </a:lnTo>
                  <a:lnTo>
                    <a:pt x="187" y="79"/>
                  </a:lnTo>
                  <a:lnTo>
                    <a:pt x="184" y="81"/>
                  </a:lnTo>
                  <a:lnTo>
                    <a:pt x="181" y="82"/>
                  </a:lnTo>
                  <a:lnTo>
                    <a:pt x="180" y="84"/>
                  </a:lnTo>
                  <a:lnTo>
                    <a:pt x="177" y="85"/>
                  </a:lnTo>
                  <a:lnTo>
                    <a:pt x="174" y="85"/>
                  </a:lnTo>
                  <a:lnTo>
                    <a:pt x="171" y="86"/>
                  </a:lnTo>
                  <a:lnTo>
                    <a:pt x="169" y="88"/>
                  </a:lnTo>
                  <a:lnTo>
                    <a:pt x="166" y="89"/>
                  </a:lnTo>
                  <a:lnTo>
                    <a:pt x="163" y="91"/>
                  </a:lnTo>
                  <a:lnTo>
                    <a:pt x="160" y="92"/>
                  </a:lnTo>
                  <a:lnTo>
                    <a:pt x="157" y="93"/>
                  </a:lnTo>
                  <a:lnTo>
                    <a:pt x="153" y="95"/>
                  </a:lnTo>
                  <a:lnTo>
                    <a:pt x="148" y="98"/>
                  </a:lnTo>
                  <a:lnTo>
                    <a:pt x="142" y="99"/>
                  </a:lnTo>
                  <a:lnTo>
                    <a:pt x="137" y="101"/>
                  </a:lnTo>
                  <a:lnTo>
                    <a:pt x="133" y="102"/>
                  </a:lnTo>
                  <a:lnTo>
                    <a:pt x="128" y="103"/>
                  </a:lnTo>
                  <a:lnTo>
                    <a:pt x="124" y="103"/>
                  </a:lnTo>
                  <a:lnTo>
                    <a:pt x="119" y="105"/>
                  </a:lnTo>
                  <a:lnTo>
                    <a:pt x="116" y="105"/>
                  </a:lnTo>
                  <a:lnTo>
                    <a:pt x="113" y="106"/>
                  </a:lnTo>
                  <a:lnTo>
                    <a:pt x="109" y="106"/>
                  </a:lnTo>
                  <a:lnTo>
                    <a:pt x="106" y="106"/>
                  </a:lnTo>
                  <a:lnTo>
                    <a:pt x="101" y="106"/>
                  </a:lnTo>
                  <a:lnTo>
                    <a:pt x="98" y="106"/>
                  </a:lnTo>
                  <a:lnTo>
                    <a:pt x="94" y="106"/>
                  </a:lnTo>
                  <a:lnTo>
                    <a:pt x="89" y="106"/>
                  </a:lnTo>
                  <a:lnTo>
                    <a:pt x="85" y="108"/>
                  </a:lnTo>
                  <a:lnTo>
                    <a:pt x="82" y="108"/>
                  </a:lnTo>
                  <a:lnTo>
                    <a:pt x="77" y="108"/>
                  </a:lnTo>
                  <a:lnTo>
                    <a:pt x="73" y="108"/>
                  </a:lnTo>
                  <a:lnTo>
                    <a:pt x="68" y="108"/>
                  </a:lnTo>
                  <a:lnTo>
                    <a:pt x="64" y="108"/>
                  </a:lnTo>
                  <a:lnTo>
                    <a:pt x="59" y="108"/>
                  </a:lnTo>
                  <a:lnTo>
                    <a:pt x="55" y="108"/>
                  </a:lnTo>
                  <a:lnTo>
                    <a:pt x="50" y="108"/>
                  </a:lnTo>
                  <a:lnTo>
                    <a:pt x="46" y="108"/>
                  </a:lnTo>
                  <a:lnTo>
                    <a:pt x="41" y="106"/>
                  </a:lnTo>
                  <a:lnTo>
                    <a:pt x="38" y="106"/>
                  </a:lnTo>
                  <a:lnTo>
                    <a:pt x="34" y="105"/>
                  </a:lnTo>
                  <a:lnTo>
                    <a:pt x="29" y="103"/>
                  </a:lnTo>
                  <a:lnTo>
                    <a:pt x="26" y="102"/>
                  </a:lnTo>
                  <a:lnTo>
                    <a:pt x="21" y="101"/>
                  </a:lnTo>
                  <a:lnTo>
                    <a:pt x="18" y="99"/>
                  </a:lnTo>
                  <a:lnTo>
                    <a:pt x="15" y="98"/>
                  </a:lnTo>
                  <a:lnTo>
                    <a:pt x="12" y="96"/>
                  </a:lnTo>
                  <a:lnTo>
                    <a:pt x="9" y="93"/>
                  </a:lnTo>
                  <a:lnTo>
                    <a:pt x="6" y="91"/>
                  </a:lnTo>
                  <a:lnTo>
                    <a:pt x="5" y="88"/>
                  </a:lnTo>
                  <a:lnTo>
                    <a:pt x="3" y="85"/>
                  </a:lnTo>
                  <a:lnTo>
                    <a:pt x="2" y="82"/>
                  </a:lnTo>
                  <a:lnTo>
                    <a:pt x="0" y="78"/>
                  </a:lnTo>
                  <a:lnTo>
                    <a:pt x="0" y="75"/>
                  </a:lnTo>
                  <a:lnTo>
                    <a:pt x="0" y="71"/>
                  </a:lnTo>
                  <a:lnTo>
                    <a:pt x="0" y="67"/>
                  </a:lnTo>
                  <a:lnTo>
                    <a:pt x="0" y="64"/>
                  </a:lnTo>
                  <a:lnTo>
                    <a:pt x="2" y="61"/>
                  </a:lnTo>
                  <a:lnTo>
                    <a:pt x="2" y="57"/>
                  </a:lnTo>
                  <a:lnTo>
                    <a:pt x="3" y="54"/>
                  </a:lnTo>
                  <a:lnTo>
                    <a:pt x="5" y="52"/>
                  </a:lnTo>
                  <a:lnTo>
                    <a:pt x="8" y="50"/>
                  </a:lnTo>
                  <a:lnTo>
                    <a:pt x="9" y="47"/>
                  </a:lnTo>
                  <a:lnTo>
                    <a:pt x="12" y="44"/>
                  </a:lnTo>
                  <a:lnTo>
                    <a:pt x="15" y="43"/>
                  </a:lnTo>
                  <a:lnTo>
                    <a:pt x="17" y="40"/>
                  </a:lnTo>
                  <a:lnTo>
                    <a:pt x="20" y="38"/>
                  </a:lnTo>
                  <a:lnTo>
                    <a:pt x="23" y="37"/>
                  </a:lnTo>
                  <a:lnTo>
                    <a:pt x="26" y="36"/>
                  </a:lnTo>
                  <a:lnTo>
                    <a:pt x="29" y="34"/>
                  </a:lnTo>
                  <a:lnTo>
                    <a:pt x="32" y="33"/>
                  </a:lnTo>
                  <a:lnTo>
                    <a:pt x="35" y="31"/>
                  </a:lnTo>
                  <a:lnTo>
                    <a:pt x="38" y="31"/>
                  </a:lnTo>
                  <a:lnTo>
                    <a:pt x="41" y="30"/>
                  </a:lnTo>
                  <a:lnTo>
                    <a:pt x="44" y="28"/>
                  </a:lnTo>
                  <a:lnTo>
                    <a:pt x="47" y="28"/>
                  </a:lnTo>
                  <a:lnTo>
                    <a:pt x="50" y="27"/>
                  </a:lnTo>
                  <a:lnTo>
                    <a:pt x="53" y="27"/>
                  </a:lnTo>
                  <a:lnTo>
                    <a:pt x="58" y="26"/>
                  </a:lnTo>
                  <a:lnTo>
                    <a:pt x="61" y="26"/>
                  </a:lnTo>
                  <a:lnTo>
                    <a:pt x="64" y="26"/>
                  </a:lnTo>
                  <a:close/>
                </a:path>
              </a:pathLst>
            </a:custGeom>
            <a:solidFill>
              <a:srgbClr val="52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" name="Freeform 85">
              <a:extLst>
                <a:ext uri="{FF2B5EF4-FFF2-40B4-BE49-F238E27FC236}">
                  <a16:creationId xmlns:a16="http://schemas.microsoft.com/office/drawing/2014/main" id="{A36ACE82-8931-4B63-AF03-0CAF8A119FED}"/>
                </a:ext>
              </a:extLst>
            </p:cNvPr>
            <p:cNvSpPr>
              <a:spLocks/>
            </p:cNvSpPr>
            <p:nvPr/>
          </p:nvSpPr>
          <p:spPr bwMode="auto">
            <a:xfrm rot="757679">
              <a:off x="1062" y="733"/>
              <a:ext cx="185" cy="688"/>
            </a:xfrm>
            <a:custGeom>
              <a:avLst/>
              <a:gdLst>
                <a:gd name="T0" fmla="*/ 455 w 104"/>
                <a:gd name="T1" fmla="*/ 2232 h 380"/>
                <a:gd name="T2" fmla="*/ 0 w 104"/>
                <a:gd name="T3" fmla="*/ 0 h 380"/>
                <a:gd name="T4" fmla="*/ 135 w 104"/>
                <a:gd name="T5" fmla="*/ 13 h 380"/>
                <a:gd name="T6" fmla="*/ 585 w 104"/>
                <a:gd name="T7" fmla="*/ 2256 h 380"/>
                <a:gd name="T8" fmla="*/ 455 w 104"/>
                <a:gd name="T9" fmla="*/ 2232 h 380"/>
                <a:gd name="T10" fmla="*/ 455 w 104"/>
                <a:gd name="T11" fmla="*/ 2232 h 38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4"/>
                <a:gd name="T19" fmla="*/ 0 h 380"/>
                <a:gd name="T20" fmla="*/ 104 w 104"/>
                <a:gd name="T21" fmla="*/ 380 h 38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4" h="380">
                  <a:moveTo>
                    <a:pt x="81" y="376"/>
                  </a:moveTo>
                  <a:lnTo>
                    <a:pt x="0" y="0"/>
                  </a:lnTo>
                  <a:lnTo>
                    <a:pt x="24" y="2"/>
                  </a:lnTo>
                  <a:lnTo>
                    <a:pt x="104" y="380"/>
                  </a:lnTo>
                  <a:lnTo>
                    <a:pt x="81" y="376"/>
                  </a:lnTo>
                  <a:close/>
                </a:path>
              </a:pathLst>
            </a:custGeom>
            <a:solidFill>
              <a:srgbClr val="4047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2" name="Freeform 106">
              <a:extLst>
                <a:ext uri="{FF2B5EF4-FFF2-40B4-BE49-F238E27FC236}">
                  <a16:creationId xmlns:a16="http://schemas.microsoft.com/office/drawing/2014/main" id="{39897B9E-BCE4-4828-8B0E-FFBF467D9DE9}"/>
                </a:ext>
              </a:extLst>
            </p:cNvPr>
            <p:cNvSpPr>
              <a:spLocks/>
            </p:cNvSpPr>
            <p:nvPr/>
          </p:nvSpPr>
          <p:spPr bwMode="auto">
            <a:xfrm rot="605194" flipH="1">
              <a:off x="944" y="2206"/>
              <a:ext cx="58" cy="199"/>
            </a:xfrm>
            <a:custGeom>
              <a:avLst/>
              <a:gdLst>
                <a:gd name="T0" fmla="*/ 81 w 42"/>
                <a:gd name="T1" fmla="*/ 29 h 111"/>
                <a:gd name="T2" fmla="*/ 81 w 42"/>
                <a:gd name="T3" fmla="*/ 45 h 111"/>
                <a:gd name="T4" fmla="*/ 89 w 42"/>
                <a:gd name="T5" fmla="*/ 81 h 111"/>
                <a:gd name="T6" fmla="*/ 89 w 42"/>
                <a:gd name="T7" fmla="*/ 105 h 111"/>
                <a:gd name="T8" fmla="*/ 101 w 42"/>
                <a:gd name="T9" fmla="*/ 139 h 111"/>
                <a:gd name="T10" fmla="*/ 109 w 42"/>
                <a:gd name="T11" fmla="*/ 182 h 111"/>
                <a:gd name="T12" fmla="*/ 118 w 42"/>
                <a:gd name="T13" fmla="*/ 227 h 111"/>
                <a:gd name="T14" fmla="*/ 125 w 42"/>
                <a:gd name="T15" fmla="*/ 279 h 111"/>
                <a:gd name="T16" fmla="*/ 138 w 42"/>
                <a:gd name="T17" fmla="*/ 328 h 111"/>
                <a:gd name="T18" fmla="*/ 154 w 42"/>
                <a:gd name="T19" fmla="*/ 380 h 111"/>
                <a:gd name="T20" fmla="*/ 161 w 42"/>
                <a:gd name="T21" fmla="*/ 429 h 111"/>
                <a:gd name="T22" fmla="*/ 177 w 42"/>
                <a:gd name="T23" fmla="*/ 486 h 111"/>
                <a:gd name="T24" fmla="*/ 197 w 42"/>
                <a:gd name="T25" fmla="*/ 532 h 111"/>
                <a:gd name="T26" fmla="*/ 214 w 42"/>
                <a:gd name="T27" fmla="*/ 584 h 111"/>
                <a:gd name="T28" fmla="*/ 242 w 42"/>
                <a:gd name="T29" fmla="*/ 627 h 111"/>
                <a:gd name="T30" fmla="*/ 161 w 42"/>
                <a:gd name="T31" fmla="*/ 649 h 111"/>
                <a:gd name="T32" fmla="*/ 154 w 42"/>
                <a:gd name="T33" fmla="*/ 643 h 111"/>
                <a:gd name="T34" fmla="*/ 138 w 42"/>
                <a:gd name="T35" fmla="*/ 607 h 111"/>
                <a:gd name="T36" fmla="*/ 109 w 42"/>
                <a:gd name="T37" fmla="*/ 562 h 111"/>
                <a:gd name="T38" fmla="*/ 89 w 42"/>
                <a:gd name="T39" fmla="*/ 532 h 111"/>
                <a:gd name="T40" fmla="*/ 81 w 42"/>
                <a:gd name="T41" fmla="*/ 503 h 111"/>
                <a:gd name="T42" fmla="*/ 65 w 42"/>
                <a:gd name="T43" fmla="*/ 461 h 111"/>
                <a:gd name="T44" fmla="*/ 45 w 42"/>
                <a:gd name="T45" fmla="*/ 409 h 111"/>
                <a:gd name="T46" fmla="*/ 29 w 42"/>
                <a:gd name="T47" fmla="*/ 364 h 111"/>
                <a:gd name="T48" fmla="*/ 16 w 42"/>
                <a:gd name="T49" fmla="*/ 308 h 111"/>
                <a:gd name="T50" fmla="*/ 13 w 42"/>
                <a:gd name="T51" fmla="*/ 279 h 111"/>
                <a:gd name="T52" fmla="*/ 0 w 42"/>
                <a:gd name="T53" fmla="*/ 247 h 111"/>
                <a:gd name="T54" fmla="*/ 0 w 42"/>
                <a:gd name="T55" fmla="*/ 222 h 111"/>
                <a:gd name="T56" fmla="*/ 0 w 42"/>
                <a:gd name="T57" fmla="*/ 189 h 111"/>
                <a:gd name="T58" fmla="*/ 0 w 42"/>
                <a:gd name="T59" fmla="*/ 153 h 111"/>
                <a:gd name="T60" fmla="*/ 0 w 42"/>
                <a:gd name="T61" fmla="*/ 123 h 111"/>
                <a:gd name="T62" fmla="*/ 0 w 42"/>
                <a:gd name="T63" fmla="*/ 81 h 111"/>
                <a:gd name="T64" fmla="*/ 0 w 42"/>
                <a:gd name="T65" fmla="*/ 45 h 111"/>
                <a:gd name="T66" fmla="*/ 81 w 42"/>
                <a:gd name="T67" fmla="*/ 29 h 11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2"/>
                <a:gd name="T103" fmla="*/ 0 h 111"/>
                <a:gd name="T104" fmla="*/ 42 w 42"/>
                <a:gd name="T105" fmla="*/ 111 h 11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2" h="111">
                  <a:moveTo>
                    <a:pt x="14" y="5"/>
                  </a:moveTo>
                  <a:lnTo>
                    <a:pt x="14" y="5"/>
                  </a:lnTo>
                  <a:lnTo>
                    <a:pt x="14" y="8"/>
                  </a:lnTo>
                  <a:lnTo>
                    <a:pt x="14" y="11"/>
                  </a:lnTo>
                  <a:lnTo>
                    <a:pt x="15" y="14"/>
                  </a:lnTo>
                  <a:lnTo>
                    <a:pt x="15" y="16"/>
                  </a:lnTo>
                  <a:lnTo>
                    <a:pt x="15" y="18"/>
                  </a:lnTo>
                  <a:lnTo>
                    <a:pt x="17" y="21"/>
                  </a:lnTo>
                  <a:lnTo>
                    <a:pt x="17" y="24"/>
                  </a:lnTo>
                  <a:lnTo>
                    <a:pt x="17" y="28"/>
                  </a:lnTo>
                  <a:lnTo>
                    <a:pt x="18" y="31"/>
                  </a:lnTo>
                  <a:lnTo>
                    <a:pt x="18" y="35"/>
                  </a:lnTo>
                  <a:lnTo>
                    <a:pt x="20" y="39"/>
                  </a:lnTo>
                  <a:lnTo>
                    <a:pt x="20" y="43"/>
                  </a:lnTo>
                  <a:lnTo>
                    <a:pt x="21" y="48"/>
                  </a:lnTo>
                  <a:lnTo>
                    <a:pt x="21" y="52"/>
                  </a:lnTo>
                  <a:lnTo>
                    <a:pt x="23" y="56"/>
                  </a:lnTo>
                  <a:lnTo>
                    <a:pt x="24" y="60"/>
                  </a:lnTo>
                  <a:lnTo>
                    <a:pt x="26" y="65"/>
                  </a:lnTo>
                  <a:lnTo>
                    <a:pt x="26" y="70"/>
                  </a:lnTo>
                  <a:lnTo>
                    <a:pt x="27" y="73"/>
                  </a:lnTo>
                  <a:lnTo>
                    <a:pt x="29" y="79"/>
                  </a:lnTo>
                  <a:lnTo>
                    <a:pt x="30" y="83"/>
                  </a:lnTo>
                  <a:lnTo>
                    <a:pt x="32" y="87"/>
                  </a:lnTo>
                  <a:lnTo>
                    <a:pt x="33" y="91"/>
                  </a:lnTo>
                  <a:lnTo>
                    <a:pt x="35" y="96"/>
                  </a:lnTo>
                  <a:lnTo>
                    <a:pt x="36" y="100"/>
                  </a:lnTo>
                  <a:lnTo>
                    <a:pt x="38" y="104"/>
                  </a:lnTo>
                  <a:lnTo>
                    <a:pt x="41" y="107"/>
                  </a:lnTo>
                  <a:lnTo>
                    <a:pt x="42" y="111"/>
                  </a:lnTo>
                  <a:lnTo>
                    <a:pt x="27" y="111"/>
                  </a:lnTo>
                  <a:lnTo>
                    <a:pt x="26" y="110"/>
                  </a:lnTo>
                  <a:lnTo>
                    <a:pt x="24" y="107"/>
                  </a:lnTo>
                  <a:lnTo>
                    <a:pt x="23" y="104"/>
                  </a:lnTo>
                  <a:lnTo>
                    <a:pt x="20" y="100"/>
                  </a:lnTo>
                  <a:lnTo>
                    <a:pt x="18" y="96"/>
                  </a:lnTo>
                  <a:lnTo>
                    <a:pt x="17" y="94"/>
                  </a:lnTo>
                  <a:lnTo>
                    <a:pt x="15" y="91"/>
                  </a:lnTo>
                  <a:lnTo>
                    <a:pt x="14" y="89"/>
                  </a:lnTo>
                  <a:lnTo>
                    <a:pt x="14" y="86"/>
                  </a:lnTo>
                  <a:lnTo>
                    <a:pt x="12" y="81"/>
                  </a:lnTo>
                  <a:lnTo>
                    <a:pt x="11" y="79"/>
                  </a:lnTo>
                  <a:lnTo>
                    <a:pt x="9" y="74"/>
                  </a:lnTo>
                  <a:lnTo>
                    <a:pt x="8" y="70"/>
                  </a:lnTo>
                  <a:lnTo>
                    <a:pt x="6" y="66"/>
                  </a:lnTo>
                  <a:lnTo>
                    <a:pt x="5" y="62"/>
                  </a:lnTo>
                  <a:lnTo>
                    <a:pt x="3" y="57"/>
                  </a:lnTo>
                  <a:lnTo>
                    <a:pt x="3" y="53"/>
                  </a:lnTo>
                  <a:lnTo>
                    <a:pt x="2" y="50"/>
                  </a:lnTo>
                  <a:lnTo>
                    <a:pt x="2" y="48"/>
                  </a:lnTo>
                  <a:lnTo>
                    <a:pt x="0" y="45"/>
                  </a:lnTo>
                  <a:lnTo>
                    <a:pt x="0" y="42"/>
                  </a:lnTo>
                  <a:lnTo>
                    <a:pt x="0" y="40"/>
                  </a:lnTo>
                  <a:lnTo>
                    <a:pt x="0" y="38"/>
                  </a:lnTo>
                  <a:lnTo>
                    <a:pt x="0" y="35"/>
                  </a:lnTo>
                  <a:lnTo>
                    <a:pt x="0" y="32"/>
                  </a:lnTo>
                  <a:lnTo>
                    <a:pt x="0" y="29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0" y="21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0" y="8"/>
                  </a:lnTo>
                  <a:lnTo>
                    <a:pt x="14" y="0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rgbClr val="52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pSp>
          <p:nvGrpSpPr>
            <p:cNvPr id="23" name="Group 443">
              <a:extLst>
                <a:ext uri="{FF2B5EF4-FFF2-40B4-BE49-F238E27FC236}">
                  <a16:creationId xmlns:a16="http://schemas.microsoft.com/office/drawing/2014/main" id="{EFE607A8-B29D-4C9E-AC99-11102786DEE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2" y="432"/>
              <a:ext cx="3264" cy="3072"/>
              <a:chOff x="672" y="432"/>
              <a:chExt cx="3264" cy="3072"/>
            </a:xfrm>
          </p:grpSpPr>
          <p:grpSp>
            <p:nvGrpSpPr>
              <p:cNvPr id="26" name="Group 440">
                <a:extLst>
                  <a:ext uri="{FF2B5EF4-FFF2-40B4-BE49-F238E27FC236}">
                    <a16:creationId xmlns:a16="http://schemas.microsoft.com/office/drawing/2014/main" id="{D33E18F2-D3EC-49E8-A2E1-3B10006F1F7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72" y="432"/>
                <a:ext cx="3264" cy="3072"/>
                <a:chOff x="720" y="384"/>
                <a:chExt cx="3190" cy="3107"/>
              </a:xfrm>
            </p:grpSpPr>
            <p:grpSp>
              <p:nvGrpSpPr>
                <p:cNvPr id="28" name="Group 438">
                  <a:extLst>
                    <a:ext uri="{FF2B5EF4-FFF2-40B4-BE49-F238E27FC236}">
                      <a16:creationId xmlns:a16="http://schemas.microsoft.com/office/drawing/2014/main" id="{30661FC1-6D79-445F-BAE8-4BADD7F3FBB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720" y="528"/>
                  <a:ext cx="3190" cy="2963"/>
                  <a:chOff x="720" y="528"/>
                  <a:chExt cx="3190" cy="2963"/>
                </a:xfrm>
              </p:grpSpPr>
              <p:grpSp>
                <p:nvGrpSpPr>
                  <p:cNvPr id="30" name="Group 436">
                    <a:extLst>
                      <a:ext uri="{FF2B5EF4-FFF2-40B4-BE49-F238E27FC236}">
                        <a16:creationId xmlns:a16="http://schemas.microsoft.com/office/drawing/2014/main" id="{36E3CBF0-3943-4FAE-BA1C-1F4F1021E3AB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720" y="528"/>
                    <a:ext cx="3190" cy="2963"/>
                    <a:chOff x="720" y="528"/>
                    <a:chExt cx="3190" cy="2963"/>
                  </a:xfrm>
                </p:grpSpPr>
                <p:grpSp>
                  <p:nvGrpSpPr>
                    <p:cNvPr id="32" name="Group 413">
                      <a:extLst>
                        <a:ext uri="{FF2B5EF4-FFF2-40B4-BE49-F238E27FC236}">
                          <a16:creationId xmlns:a16="http://schemas.microsoft.com/office/drawing/2014/main" id="{F2DBCF3E-6DE5-4582-A9CC-2E6A10369E56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720" y="528"/>
                      <a:ext cx="3190" cy="2963"/>
                      <a:chOff x="672" y="601"/>
                      <a:chExt cx="3190" cy="2963"/>
                    </a:xfrm>
                  </p:grpSpPr>
                  <p:grpSp>
                    <p:nvGrpSpPr>
                      <p:cNvPr id="34" name="Group 30">
                        <a:extLst>
                          <a:ext uri="{FF2B5EF4-FFF2-40B4-BE49-F238E27FC236}">
                            <a16:creationId xmlns:a16="http://schemas.microsoft.com/office/drawing/2014/main" id="{D493A5F4-DEFA-4B42-A8FF-13D1CB364756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 rot="-1269552">
                        <a:off x="672" y="2304"/>
                        <a:ext cx="1920" cy="1104"/>
                        <a:chOff x="1759" y="3024"/>
                        <a:chExt cx="1920" cy="1104"/>
                      </a:xfrm>
                    </p:grpSpPr>
                    <p:sp>
                      <p:nvSpPr>
                        <p:cNvPr id="45" name="Rectangle 31">
                          <a:extLst>
                            <a:ext uri="{FF2B5EF4-FFF2-40B4-BE49-F238E27FC236}">
                              <a16:creationId xmlns:a16="http://schemas.microsoft.com/office/drawing/2014/main" id="{BA2267A8-E793-4C3B-9D63-FC22363329CD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2700000" flipV="1">
                          <a:off x="1759" y="3693"/>
                          <a:ext cx="66" cy="67"/>
                        </a:xfrm>
                        <a:prstGeom prst="rect">
                          <a:avLst/>
                        </a:prstGeom>
                        <a:solidFill>
                          <a:schemeClr val="bg2"/>
                        </a:solidFill>
                        <a:ln w="9525">
                          <a:miter lim="800000"/>
                          <a:headEnd/>
                          <a:tailEnd/>
                        </a:ln>
                        <a:scene3d>
                          <a:camera prst="legacyPerspectiveFront">
                            <a:rot lat="18000000" lon="0" rev="0"/>
                          </a:camera>
                          <a:lightRig rig="legacyFlat4" dir="b"/>
                        </a:scene3d>
                        <a:sp3d extrusionH="49200" prstMaterial="legacyMatte">
                          <a:bevelT w="13500" h="13500" prst="angle"/>
                          <a:bevelB w="13500" h="13500" prst="angle"/>
                          <a:extrusionClr>
                            <a:schemeClr val="bg2"/>
                          </a:extrusionClr>
                          <a:contourClr>
                            <a:schemeClr val="bg2"/>
                          </a:contourClr>
                        </a:sp3d>
                      </p:spPr>
                      <p:txBody>
                        <a:bodyPr wrap="none" anchor="ctr">
                          <a:flatTx/>
                        </a:bodyPr>
                        <a:lstStyle>
                          <a:lvl1pPr eaLnBrk="0" hangingPunct="0">
                            <a:defRPr sz="24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1pPr>
                          <a:lvl2pPr marL="742950" indent="-285750" eaLnBrk="0" hangingPunct="0">
                            <a:defRPr sz="24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2pPr>
                          <a:lvl3pPr marL="1143000" indent="-228600" eaLnBrk="0" hangingPunct="0">
                            <a:defRPr sz="24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3pPr>
                          <a:lvl4pPr marL="1600200" indent="-228600" eaLnBrk="0" hangingPunct="0">
                            <a:defRPr sz="24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4pPr>
                          <a:lvl5pPr marL="2057400" indent="-228600" eaLnBrk="0" hangingPunct="0">
                            <a:defRPr sz="24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9pPr>
                        </a:lstStyle>
                        <a:p>
                          <a:pPr eaLnBrk="1" hangingPunct="1"/>
                          <a:endParaRPr lang="en-US" altLang="en-US" sz="180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46" name="Rectangle 32">
                          <a:extLst>
                            <a:ext uri="{FF2B5EF4-FFF2-40B4-BE49-F238E27FC236}">
                              <a16:creationId xmlns:a16="http://schemas.microsoft.com/office/drawing/2014/main" id="{9040B077-C85B-46CF-B7E4-7505D5C67A24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2700000" flipV="1">
                          <a:off x="3612" y="3486"/>
                          <a:ext cx="67" cy="66"/>
                        </a:xfrm>
                        <a:prstGeom prst="rect">
                          <a:avLst/>
                        </a:prstGeom>
                        <a:solidFill>
                          <a:schemeClr val="bg2"/>
                        </a:solidFill>
                        <a:ln w="9525">
                          <a:miter lim="800000"/>
                          <a:headEnd/>
                          <a:tailEnd/>
                        </a:ln>
                        <a:scene3d>
                          <a:camera prst="legacyPerspectiveFront">
                            <a:rot lat="18000000" lon="0" rev="0"/>
                          </a:camera>
                          <a:lightRig rig="legacyFlat4" dir="b"/>
                        </a:scene3d>
                        <a:sp3d extrusionH="49200" prstMaterial="legacyMatte">
                          <a:bevelT w="13500" h="13500" prst="angle"/>
                          <a:bevelB w="13500" h="13500" prst="angle"/>
                          <a:extrusionClr>
                            <a:schemeClr val="bg2"/>
                          </a:extrusionClr>
                          <a:contourClr>
                            <a:schemeClr val="bg2"/>
                          </a:contourClr>
                        </a:sp3d>
                      </p:spPr>
                      <p:txBody>
                        <a:bodyPr wrap="none" anchor="ctr">
                          <a:flatTx/>
                        </a:bodyPr>
                        <a:lstStyle>
                          <a:lvl1pPr eaLnBrk="0" hangingPunct="0">
                            <a:defRPr sz="24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1pPr>
                          <a:lvl2pPr marL="742950" indent="-285750" eaLnBrk="0" hangingPunct="0">
                            <a:defRPr sz="24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2pPr>
                          <a:lvl3pPr marL="1143000" indent="-228600" eaLnBrk="0" hangingPunct="0">
                            <a:defRPr sz="24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3pPr>
                          <a:lvl4pPr marL="1600200" indent="-228600" eaLnBrk="0" hangingPunct="0">
                            <a:defRPr sz="24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4pPr>
                          <a:lvl5pPr marL="2057400" indent="-228600" eaLnBrk="0" hangingPunct="0">
                            <a:defRPr sz="24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9pPr>
                        </a:lstStyle>
                        <a:p>
                          <a:pPr eaLnBrk="1" hangingPunct="1"/>
                          <a:endParaRPr lang="en-US" altLang="en-US" sz="180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47" name="Rectangle 33">
                          <a:extLst>
                            <a:ext uri="{FF2B5EF4-FFF2-40B4-BE49-F238E27FC236}">
                              <a16:creationId xmlns:a16="http://schemas.microsoft.com/office/drawing/2014/main" id="{35FB8B62-CD4E-43FE-AC8D-09BAD728EBE0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2700000" flipV="1">
                          <a:off x="3312" y="4032"/>
                          <a:ext cx="67" cy="68"/>
                        </a:xfrm>
                        <a:prstGeom prst="rect">
                          <a:avLst/>
                        </a:prstGeom>
                        <a:solidFill>
                          <a:schemeClr val="bg2"/>
                        </a:solidFill>
                        <a:ln w="9525">
                          <a:miter lim="800000"/>
                          <a:headEnd/>
                          <a:tailEnd/>
                        </a:ln>
                        <a:scene3d>
                          <a:camera prst="legacyPerspectiveFront">
                            <a:rot lat="18000000" lon="0" rev="0"/>
                          </a:camera>
                          <a:lightRig rig="legacyFlat4" dir="b"/>
                        </a:scene3d>
                        <a:sp3d extrusionH="49200" prstMaterial="legacyMatte">
                          <a:bevelT w="13500" h="13500" prst="angle"/>
                          <a:bevelB w="13500" h="13500" prst="angle"/>
                          <a:extrusionClr>
                            <a:schemeClr val="bg2"/>
                          </a:extrusionClr>
                          <a:contourClr>
                            <a:schemeClr val="bg2"/>
                          </a:contourClr>
                        </a:sp3d>
                      </p:spPr>
                      <p:txBody>
                        <a:bodyPr wrap="none" anchor="ctr">
                          <a:flatTx/>
                        </a:bodyPr>
                        <a:lstStyle>
                          <a:lvl1pPr eaLnBrk="0" hangingPunct="0">
                            <a:defRPr sz="24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1pPr>
                          <a:lvl2pPr marL="742950" indent="-285750" eaLnBrk="0" hangingPunct="0">
                            <a:defRPr sz="24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2pPr>
                          <a:lvl3pPr marL="1143000" indent="-228600" eaLnBrk="0" hangingPunct="0">
                            <a:defRPr sz="24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3pPr>
                          <a:lvl4pPr marL="1600200" indent="-228600" eaLnBrk="0" hangingPunct="0">
                            <a:defRPr sz="24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4pPr>
                          <a:lvl5pPr marL="2057400" indent="-228600" eaLnBrk="0" hangingPunct="0">
                            <a:defRPr sz="24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9pPr>
                        </a:lstStyle>
                        <a:p>
                          <a:pPr eaLnBrk="1" hangingPunct="1"/>
                          <a:endParaRPr lang="en-US" altLang="en-US" sz="180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48" name="Rectangle 34">
                          <a:extLst>
                            <a:ext uri="{FF2B5EF4-FFF2-40B4-BE49-F238E27FC236}">
                              <a16:creationId xmlns:a16="http://schemas.microsoft.com/office/drawing/2014/main" id="{C94C5A27-7605-4C30-8DCC-29F1C8F28357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1320872" flipV="1">
                          <a:off x="1933" y="3024"/>
                          <a:ext cx="1622" cy="1104"/>
                        </a:xfrm>
                        <a:prstGeom prst="rect">
                          <a:avLst/>
                        </a:prstGeom>
                        <a:gradFill rotWithShape="1">
                          <a:gsLst>
                            <a:gs pos="0">
                              <a:srgbClr val="2C2C2C"/>
                            </a:gs>
                            <a:gs pos="100000">
                              <a:srgbClr val="5F5F5F"/>
                            </a:gs>
                          </a:gsLst>
                          <a:lin ang="18900000" scaled="1"/>
                        </a:gradFill>
                        <a:ln w="9525">
                          <a:miter lim="800000"/>
                          <a:headEnd/>
                          <a:tailEnd/>
                        </a:ln>
                        <a:scene3d>
                          <a:camera prst="legacyPerspectiveFront">
                            <a:rot lat="18000000" lon="0" rev="0"/>
                          </a:camera>
                          <a:lightRig rig="legacyFlat4" dir="b"/>
                        </a:scene3d>
                        <a:sp3d extrusionH="23800" prstMaterial="legacyMatte">
                          <a:bevelT w="13500" h="13500" prst="angle"/>
                          <a:bevelB w="13500" h="13500" prst="angle"/>
                          <a:extrusionClr>
                            <a:schemeClr val="bg2"/>
                          </a:extrusionClr>
                          <a:contourClr>
                            <a:srgbClr val="2C2C2C"/>
                          </a:contourClr>
                        </a:sp3d>
                      </p:spPr>
                      <p:txBody>
                        <a:bodyPr wrap="none" anchor="ctr">
                          <a:flatTx/>
                        </a:bodyPr>
                        <a:lstStyle>
                          <a:lvl1pPr eaLnBrk="0" hangingPunct="0">
                            <a:defRPr sz="24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1pPr>
                          <a:lvl2pPr marL="742950" indent="-285750" eaLnBrk="0" hangingPunct="0">
                            <a:defRPr sz="24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2pPr>
                          <a:lvl3pPr marL="1143000" indent="-228600" eaLnBrk="0" hangingPunct="0">
                            <a:defRPr sz="24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3pPr>
                          <a:lvl4pPr marL="1600200" indent="-228600" eaLnBrk="0" hangingPunct="0">
                            <a:defRPr sz="24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4pPr>
                          <a:lvl5pPr marL="2057400" indent="-228600" eaLnBrk="0" hangingPunct="0">
                            <a:defRPr sz="24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9pPr>
                        </a:lstStyle>
                        <a:p>
                          <a:pPr eaLnBrk="1" hangingPunct="1"/>
                          <a:endParaRPr lang="en-US" altLang="en-US" sz="180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</p:grpSp>
                  <p:sp>
                    <p:nvSpPr>
                      <p:cNvPr id="35" name="Freeform 65">
                        <a:extLst>
                          <a:ext uri="{FF2B5EF4-FFF2-40B4-BE49-F238E27FC236}">
                            <a16:creationId xmlns:a16="http://schemas.microsoft.com/office/drawing/2014/main" id="{D1D8BB0F-406A-4AB0-8336-E79EB9791A22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 rot="683948">
                        <a:off x="936" y="1404"/>
                        <a:ext cx="423" cy="209"/>
                      </a:xfrm>
                      <a:custGeom>
                        <a:avLst/>
                        <a:gdLst>
                          <a:gd name="T0" fmla="*/ 0 w 235"/>
                          <a:gd name="T1" fmla="*/ 341 h 116"/>
                          <a:gd name="T2" fmla="*/ 36 w 235"/>
                          <a:gd name="T3" fmla="*/ 344 h 116"/>
                          <a:gd name="T4" fmla="*/ 72 w 235"/>
                          <a:gd name="T5" fmla="*/ 364 h 116"/>
                          <a:gd name="T6" fmla="*/ 110 w 235"/>
                          <a:gd name="T7" fmla="*/ 380 h 116"/>
                          <a:gd name="T8" fmla="*/ 158 w 235"/>
                          <a:gd name="T9" fmla="*/ 386 h 116"/>
                          <a:gd name="T10" fmla="*/ 211 w 235"/>
                          <a:gd name="T11" fmla="*/ 400 h 116"/>
                          <a:gd name="T12" fmla="*/ 263 w 235"/>
                          <a:gd name="T13" fmla="*/ 409 h 116"/>
                          <a:gd name="T14" fmla="*/ 315 w 235"/>
                          <a:gd name="T15" fmla="*/ 409 h 116"/>
                          <a:gd name="T16" fmla="*/ 349 w 235"/>
                          <a:gd name="T17" fmla="*/ 409 h 116"/>
                          <a:gd name="T18" fmla="*/ 385 w 235"/>
                          <a:gd name="T19" fmla="*/ 409 h 116"/>
                          <a:gd name="T20" fmla="*/ 421 w 235"/>
                          <a:gd name="T21" fmla="*/ 409 h 116"/>
                          <a:gd name="T22" fmla="*/ 454 w 235"/>
                          <a:gd name="T23" fmla="*/ 409 h 116"/>
                          <a:gd name="T24" fmla="*/ 502 w 235"/>
                          <a:gd name="T25" fmla="*/ 409 h 116"/>
                          <a:gd name="T26" fmla="*/ 542 w 235"/>
                          <a:gd name="T27" fmla="*/ 402 h 116"/>
                          <a:gd name="T28" fmla="*/ 590 w 235"/>
                          <a:gd name="T29" fmla="*/ 400 h 116"/>
                          <a:gd name="T30" fmla="*/ 628 w 235"/>
                          <a:gd name="T31" fmla="*/ 400 h 116"/>
                          <a:gd name="T32" fmla="*/ 677 w 235"/>
                          <a:gd name="T33" fmla="*/ 386 h 116"/>
                          <a:gd name="T34" fmla="*/ 729 w 235"/>
                          <a:gd name="T35" fmla="*/ 369 h 116"/>
                          <a:gd name="T36" fmla="*/ 770 w 235"/>
                          <a:gd name="T37" fmla="*/ 364 h 116"/>
                          <a:gd name="T38" fmla="*/ 823 w 235"/>
                          <a:gd name="T39" fmla="*/ 344 h 116"/>
                          <a:gd name="T40" fmla="*/ 882 w 235"/>
                          <a:gd name="T41" fmla="*/ 341 h 116"/>
                          <a:gd name="T42" fmla="*/ 904 w 235"/>
                          <a:gd name="T43" fmla="*/ 321 h 116"/>
                          <a:gd name="T44" fmla="*/ 940 w 235"/>
                          <a:gd name="T45" fmla="*/ 315 h 116"/>
                          <a:gd name="T46" fmla="*/ 985 w 235"/>
                          <a:gd name="T47" fmla="*/ 286 h 116"/>
                          <a:gd name="T48" fmla="*/ 1028 w 235"/>
                          <a:gd name="T49" fmla="*/ 263 h 116"/>
                          <a:gd name="T50" fmla="*/ 1062 w 235"/>
                          <a:gd name="T51" fmla="*/ 247 h 116"/>
                          <a:gd name="T52" fmla="*/ 1094 w 235"/>
                          <a:gd name="T53" fmla="*/ 222 h 116"/>
                          <a:gd name="T54" fmla="*/ 1130 w 235"/>
                          <a:gd name="T55" fmla="*/ 198 h 116"/>
                          <a:gd name="T56" fmla="*/ 1166 w 235"/>
                          <a:gd name="T57" fmla="*/ 175 h 116"/>
                          <a:gd name="T58" fmla="*/ 1202 w 235"/>
                          <a:gd name="T59" fmla="*/ 146 h 116"/>
                          <a:gd name="T60" fmla="*/ 1231 w 235"/>
                          <a:gd name="T61" fmla="*/ 117 h 116"/>
                          <a:gd name="T62" fmla="*/ 1267 w 235"/>
                          <a:gd name="T63" fmla="*/ 81 h 116"/>
                          <a:gd name="T64" fmla="*/ 1289 w 235"/>
                          <a:gd name="T65" fmla="*/ 45 h 116"/>
                          <a:gd name="T66" fmla="*/ 1305 w 235"/>
                          <a:gd name="T67" fmla="*/ 16 h 116"/>
                          <a:gd name="T68" fmla="*/ 1370 w 235"/>
                          <a:gd name="T69" fmla="*/ 357 h 116"/>
                          <a:gd name="T70" fmla="*/ 1341 w 235"/>
                          <a:gd name="T71" fmla="*/ 369 h 116"/>
                          <a:gd name="T72" fmla="*/ 1305 w 235"/>
                          <a:gd name="T73" fmla="*/ 400 h 116"/>
                          <a:gd name="T74" fmla="*/ 1271 w 235"/>
                          <a:gd name="T75" fmla="*/ 422 h 116"/>
                          <a:gd name="T76" fmla="*/ 1211 w 235"/>
                          <a:gd name="T77" fmla="*/ 458 h 116"/>
                          <a:gd name="T78" fmla="*/ 1183 w 235"/>
                          <a:gd name="T79" fmla="*/ 467 h 116"/>
                          <a:gd name="T80" fmla="*/ 1150 w 235"/>
                          <a:gd name="T81" fmla="*/ 486 h 116"/>
                          <a:gd name="T82" fmla="*/ 1114 w 235"/>
                          <a:gd name="T83" fmla="*/ 503 h 116"/>
                          <a:gd name="T84" fmla="*/ 1078 w 235"/>
                          <a:gd name="T85" fmla="*/ 526 h 116"/>
                          <a:gd name="T86" fmla="*/ 1037 w 235"/>
                          <a:gd name="T87" fmla="*/ 539 h 116"/>
                          <a:gd name="T88" fmla="*/ 1004 w 235"/>
                          <a:gd name="T89" fmla="*/ 562 h 116"/>
                          <a:gd name="T90" fmla="*/ 956 w 235"/>
                          <a:gd name="T91" fmla="*/ 578 h 116"/>
                          <a:gd name="T92" fmla="*/ 904 w 235"/>
                          <a:gd name="T93" fmla="*/ 598 h 116"/>
                          <a:gd name="T94" fmla="*/ 859 w 235"/>
                          <a:gd name="T95" fmla="*/ 604 h 116"/>
                          <a:gd name="T96" fmla="*/ 817 w 235"/>
                          <a:gd name="T97" fmla="*/ 620 h 116"/>
                          <a:gd name="T98" fmla="*/ 765 w 235"/>
                          <a:gd name="T99" fmla="*/ 636 h 116"/>
                          <a:gd name="T100" fmla="*/ 713 w 235"/>
                          <a:gd name="T101" fmla="*/ 643 h 116"/>
                          <a:gd name="T102" fmla="*/ 657 w 235"/>
                          <a:gd name="T103" fmla="*/ 663 h 116"/>
                          <a:gd name="T104" fmla="*/ 607 w 235"/>
                          <a:gd name="T105" fmla="*/ 665 h 116"/>
                          <a:gd name="T106" fmla="*/ 542 w 235"/>
                          <a:gd name="T107" fmla="*/ 665 h 116"/>
                          <a:gd name="T108" fmla="*/ 482 w 235"/>
                          <a:gd name="T109" fmla="*/ 679 h 116"/>
                          <a:gd name="T110" fmla="*/ 430 w 235"/>
                          <a:gd name="T111" fmla="*/ 679 h 116"/>
                          <a:gd name="T112" fmla="*/ 365 w 235"/>
                          <a:gd name="T113" fmla="*/ 679 h 116"/>
                          <a:gd name="T114" fmla="*/ 308 w 235"/>
                          <a:gd name="T115" fmla="*/ 665 h 116"/>
                          <a:gd name="T116" fmla="*/ 247 w 235"/>
                          <a:gd name="T117" fmla="*/ 665 h 116"/>
                          <a:gd name="T118" fmla="*/ 187 w 235"/>
                          <a:gd name="T119" fmla="*/ 663 h 116"/>
                          <a:gd name="T120" fmla="*/ 122 w 235"/>
                          <a:gd name="T121" fmla="*/ 643 h 116"/>
                          <a:gd name="T122" fmla="*/ 0 w 235"/>
                          <a:gd name="T123" fmla="*/ 341 h 11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60000 65536"/>
                          <a:gd name="T130" fmla="*/ 0 60000 65536"/>
                          <a:gd name="T131" fmla="*/ 0 60000 65536"/>
                          <a:gd name="T132" fmla="*/ 0 60000 65536"/>
                          <a:gd name="T133" fmla="*/ 0 60000 65536"/>
                          <a:gd name="T134" fmla="*/ 0 60000 65536"/>
                          <a:gd name="T135" fmla="*/ 0 60000 65536"/>
                          <a:gd name="T136" fmla="*/ 0 60000 65536"/>
                          <a:gd name="T137" fmla="*/ 0 60000 65536"/>
                          <a:gd name="T138" fmla="*/ 0 60000 65536"/>
                          <a:gd name="T139" fmla="*/ 0 60000 65536"/>
                          <a:gd name="T140" fmla="*/ 0 60000 65536"/>
                          <a:gd name="T141" fmla="*/ 0 60000 65536"/>
                          <a:gd name="T142" fmla="*/ 0 60000 65536"/>
                          <a:gd name="T143" fmla="*/ 0 60000 65536"/>
                          <a:gd name="T144" fmla="*/ 0 60000 65536"/>
                          <a:gd name="T145" fmla="*/ 0 60000 65536"/>
                          <a:gd name="T146" fmla="*/ 0 60000 65536"/>
                          <a:gd name="T147" fmla="*/ 0 60000 65536"/>
                          <a:gd name="T148" fmla="*/ 0 60000 65536"/>
                          <a:gd name="T149" fmla="*/ 0 60000 65536"/>
                          <a:gd name="T150" fmla="*/ 0 60000 65536"/>
                          <a:gd name="T151" fmla="*/ 0 60000 65536"/>
                          <a:gd name="T152" fmla="*/ 0 60000 65536"/>
                          <a:gd name="T153" fmla="*/ 0 60000 65536"/>
                          <a:gd name="T154" fmla="*/ 0 60000 65536"/>
                          <a:gd name="T155" fmla="*/ 0 60000 65536"/>
                          <a:gd name="T156" fmla="*/ 0 60000 65536"/>
                          <a:gd name="T157" fmla="*/ 0 60000 65536"/>
                          <a:gd name="T158" fmla="*/ 0 60000 65536"/>
                          <a:gd name="T159" fmla="*/ 0 60000 65536"/>
                          <a:gd name="T160" fmla="*/ 0 60000 65536"/>
                          <a:gd name="T161" fmla="*/ 0 60000 65536"/>
                          <a:gd name="T162" fmla="*/ 0 60000 65536"/>
                          <a:gd name="T163" fmla="*/ 0 60000 65536"/>
                          <a:gd name="T164" fmla="*/ 0 60000 65536"/>
                          <a:gd name="T165" fmla="*/ 0 60000 65536"/>
                          <a:gd name="T166" fmla="*/ 0 60000 65536"/>
                          <a:gd name="T167" fmla="*/ 0 60000 65536"/>
                          <a:gd name="T168" fmla="*/ 0 60000 65536"/>
                          <a:gd name="T169" fmla="*/ 0 60000 65536"/>
                          <a:gd name="T170" fmla="*/ 0 60000 65536"/>
                          <a:gd name="T171" fmla="*/ 0 60000 65536"/>
                          <a:gd name="T172" fmla="*/ 0 60000 65536"/>
                          <a:gd name="T173" fmla="*/ 0 60000 65536"/>
                          <a:gd name="T174" fmla="*/ 0 60000 65536"/>
                          <a:gd name="T175" fmla="*/ 0 60000 65536"/>
                          <a:gd name="T176" fmla="*/ 0 60000 65536"/>
                          <a:gd name="T177" fmla="*/ 0 60000 65536"/>
                          <a:gd name="T178" fmla="*/ 0 60000 65536"/>
                          <a:gd name="T179" fmla="*/ 0 60000 65536"/>
                          <a:gd name="T180" fmla="*/ 0 60000 65536"/>
                          <a:gd name="T181" fmla="*/ 0 60000 65536"/>
                          <a:gd name="T182" fmla="*/ 0 60000 65536"/>
                          <a:gd name="T183" fmla="*/ 0 60000 65536"/>
                          <a:gd name="T184" fmla="*/ 0 60000 65536"/>
                          <a:gd name="T185" fmla="*/ 0 60000 65536"/>
                          <a:gd name="T186" fmla="*/ 0 w 235"/>
                          <a:gd name="T187" fmla="*/ 0 h 116"/>
                          <a:gd name="T188" fmla="*/ 235 w 235"/>
                          <a:gd name="T189" fmla="*/ 116 h 116"/>
                        </a:gdLst>
                        <a:ahLst/>
                        <a:cxnLst>
                          <a:cxn ang="T124">
                            <a:pos x="T0" y="T1"/>
                          </a:cxn>
                          <a:cxn ang="T125">
                            <a:pos x="T2" y="T3"/>
                          </a:cxn>
                          <a:cxn ang="T126">
                            <a:pos x="T4" y="T5"/>
                          </a:cxn>
                          <a:cxn ang="T127">
                            <a:pos x="T6" y="T7"/>
                          </a:cxn>
                          <a:cxn ang="T128">
                            <a:pos x="T8" y="T9"/>
                          </a:cxn>
                          <a:cxn ang="T129">
                            <a:pos x="T10" y="T11"/>
                          </a:cxn>
                          <a:cxn ang="T130">
                            <a:pos x="T12" y="T13"/>
                          </a:cxn>
                          <a:cxn ang="T131">
                            <a:pos x="T14" y="T15"/>
                          </a:cxn>
                          <a:cxn ang="T132">
                            <a:pos x="T16" y="T17"/>
                          </a:cxn>
                          <a:cxn ang="T133">
                            <a:pos x="T18" y="T19"/>
                          </a:cxn>
                          <a:cxn ang="T134">
                            <a:pos x="T20" y="T21"/>
                          </a:cxn>
                          <a:cxn ang="T135">
                            <a:pos x="T22" y="T23"/>
                          </a:cxn>
                          <a:cxn ang="T136">
                            <a:pos x="T24" y="T25"/>
                          </a:cxn>
                          <a:cxn ang="T137">
                            <a:pos x="T26" y="T27"/>
                          </a:cxn>
                          <a:cxn ang="T138">
                            <a:pos x="T28" y="T29"/>
                          </a:cxn>
                          <a:cxn ang="T139">
                            <a:pos x="T30" y="T31"/>
                          </a:cxn>
                          <a:cxn ang="T140">
                            <a:pos x="T32" y="T33"/>
                          </a:cxn>
                          <a:cxn ang="T141">
                            <a:pos x="T34" y="T35"/>
                          </a:cxn>
                          <a:cxn ang="T142">
                            <a:pos x="T36" y="T37"/>
                          </a:cxn>
                          <a:cxn ang="T143">
                            <a:pos x="T38" y="T39"/>
                          </a:cxn>
                          <a:cxn ang="T144">
                            <a:pos x="T40" y="T41"/>
                          </a:cxn>
                          <a:cxn ang="T145">
                            <a:pos x="T42" y="T43"/>
                          </a:cxn>
                          <a:cxn ang="T146">
                            <a:pos x="T44" y="T45"/>
                          </a:cxn>
                          <a:cxn ang="T147">
                            <a:pos x="T46" y="T47"/>
                          </a:cxn>
                          <a:cxn ang="T148">
                            <a:pos x="T48" y="T49"/>
                          </a:cxn>
                          <a:cxn ang="T149">
                            <a:pos x="T50" y="T51"/>
                          </a:cxn>
                          <a:cxn ang="T150">
                            <a:pos x="T52" y="T53"/>
                          </a:cxn>
                          <a:cxn ang="T151">
                            <a:pos x="T54" y="T55"/>
                          </a:cxn>
                          <a:cxn ang="T152">
                            <a:pos x="T56" y="T57"/>
                          </a:cxn>
                          <a:cxn ang="T153">
                            <a:pos x="T58" y="T59"/>
                          </a:cxn>
                          <a:cxn ang="T154">
                            <a:pos x="T60" y="T61"/>
                          </a:cxn>
                          <a:cxn ang="T155">
                            <a:pos x="T62" y="T63"/>
                          </a:cxn>
                          <a:cxn ang="T156">
                            <a:pos x="T64" y="T65"/>
                          </a:cxn>
                          <a:cxn ang="T157">
                            <a:pos x="T66" y="T67"/>
                          </a:cxn>
                          <a:cxn ang="T158">
                            <a:pos x="T68" y="T69"/>
                          </a:cxn>
                          <a:cxn ang="T159">
                            <a:pos x="T70" y="T71"/>
                          </a:cxn>
                          <a:cxn ang="T160">
                            <a:pos x="T72" y="T73"/>
                          </a:cxn>
                          <a:cxn ang="T161">
                            <a:pos x="T74" y="T75"/>
                          </a:cxn>
                          <a:cxn ang="T162">
                            <a:pos x="T76" y="T77"/>
                          </a:cxn>
                          <a:cxn ang="T163">
                            <a:pos x="T78" y="T79"/>
                          </a:cxn>
                          <a:cxn ang="T164">
                            <a:pos x="T80" y="T81"/>
                          </a:cxn>
                          <a:cxn ang="T165">
                            <a:pos x="T82" y="T83"/>
                          </a:cxn>
                          <a:cxn ang="T166">
                            <a:pos x="T84" y="T85"/>
                          </a:cxn>
                          <a:cxn ang="T167">
                            <a:pos x="T86" y="T87"/>
                          </a:cxn>
                          <a:cxn ang="T168">
                            <a:pos x="T88" y="T89"/>
                          </a:cxn>
                          <a:cxn ang="T169">
                            <a:pos x="T90" y="T91"/>
                          </a:cxn>
                          <a:cxn ang="T170">
                            <a:pos x="T92" y="T93"/>
                          </a:cxn>
                          <a:cxn ang="T171">
                            <a:pos x="T94" y="T95"/>
                          </a:cxn>
                          <a:cxn ang="T172">
                            <a:pos x="T96" y="T97"/>
                          </a:cxn>
                          <a:cxn ang="T173">
                            <a:pos x="T98" y="T99"/>
                          </a:cxn>
                          <a:cxn ang="T174">
                            <a:pos x="T100" y="T101"/>
                          </a:cxn>
                          <a:cxn ang="T175">
                            <a:pos x="T102" y="T103"/>
                          </a:cxn>
                          <a:cxn ang="T176">
                            <a:pos x="T104" y="T105"/>
                          </a:cxn>
                          <a:cxn ang="T177">
                            <a:pos x="T106" y="T107"/>
                          </a:cxn>
                          <a:cxn ang="T178">
                            <a:pos x="T108" y="T109"/>
                          </a:cxn>
                          <a:cxn ang="T179">
                            <a:pos x="T110" y="T111"/>
                          </a:cxn>
                          <a:cxn ang="T180">
                            <a:pos x="T112" y="T113"/>
                          </a:cxn>
                          <a:cxn ang="T181">
                            <a:pos x="T114" y="T115"/>
                          </a:cxn>
                          <a:cxn ang="T182">
                            <a:pos x="T116" y="T117"/>
                          </a:cxn>
                          <a:cxn ang="T183">
                            <a:pos x="T118" y="T119"/>
                          </a:cxn>
                          <a:cxn ang="T184">
                            <a:pos x="T120" y="T121"/>
                          </a:cxn>
                          <a:cxn ang="T185">
                            <a:pos x="T122" y="T123"/>
                          </a:cxn>
                        </a:cxnLst>
                        <a:rect l="T186" t="T187" r="T188" b="T189"/>
                        <a:pathLst>
                          <a:path w="235" h="116">
                            <a:moveTo>
                              <a:pt x="0" y="58"/>
                            </a:moveTo>
                            <a:lnTo>
                              <a:pt x="0" y="58"/>
                            </a:lnTo>
                            <a:lnTo>
                              <a:pt x="3" y="59"/>
                            </a:lnTo>
                            <a:lnTo>
                              <a:pt x="6" y="59"/>
                            </a:lnTo>
                            <a:lnTo>
                              <a:pt x="10" y="62"/>
                            </a:lnTo>
                            <a:lnTo>
                              <a:pt x="12" y="62"/>
                            </a:lnTo>
                            <a:lnTo>
                              <a:pt x="16" y="63"/>
                            </a:lnTo>
                            <a:lnTo>
                              <a:pt x="19" y="65"/>
                            </a:lnTo>
                            <a:lnTo>
                              <a:pt x="22" y="65"/>
                            </a:lnTo>
                            <a:lnTo>
                              <a:pt x="27" y="66"/>
                            </a:lnTo>
                            <a:lnTo>
                              <a:pt x="32" y="68"/>
                            </a:lnTo>
                            <a:lnTo>
                              <a:pt x="36" y="68"/>
                            </a:lnTo>
                            <a:lnTo>
                              <a:pt x="41" y="69"/>
                            </a:lnTo>
                            <a:lnTo>
                              <a:pt x="45" y="70"/>
                            </a:lnTo>
                            <a:lnTo>
                              <a:pt x="51" y="70"/>
                            </a:lnTo>
                            <a:lnTo>
                              <a:pt x="54" y="70"/>
                            </a:lnTo>
                            <a:lnTo>
                              <a:pt x="57" y="70"/>
                            </a:lnTo>
                            <a:lnTo>
                              <a:pt x="60" y="70"/>
                            </a:lnTo>
                            <a:lnTo>
                              <a:pt x="63" y="70"/>
                            </a:lnTo>
                            <a:lnTo>
                              <a:pt x="66" y="70"/>
                            </a:lnTo>
                            <a:lnTo>
                              <a:pt x="69" y="70"/>
                            </a:lnTo>
                            <a:lnTo>
                              <a:pt x="72" y="70"/>
                            </a:lnTo>
                            <a:lnTo>
                              <a:pt x="75" y="70"/>
                            </a:lnTo>
                            <a:lnTo>
                              <a:pt x="78" y="70"/>
                            </a:lnTo>
                            <a:lnTo>
                              <a:pt x="83" y="70"/>
                            </a:lnTo>
                            <a:lnTo>
                              <a:pt x="86" y="70"/>
                            </a:lnTo>
                            <a:lnTo>
                              <a:pt x="90" y="70"/>
                            </a:lnTo>
                            <a:lnTo>
                              <a:pt x="93" y="69"/>
                            </a:lnTo>
                            <a:lnTo>
                              <a:pt x="96" y="69"/>
                            </a:lnTo>
                            <a:lnTo>
                              <a:pt x="101" y="68"/>
                            </a:lnTo>
                            <a:lnTo>
                              <a:pt x="104" y="68"/>
                            </a:lnTo>
                            <a:lnTo>
                              <a:pt x="108" y="68"/>
                            </a:lnTo>
                            <a:lnTo>
                              <a:pt x="111" y="66"/>
                            </a:lnTo>
                            <a:lnTo>
                              <a:pt x="116" y="66"/>
                            </a:lnTo>
                            <a:lnTo>
                              <a:pt x="120" y="65"/>
                            </a:lnTo>
                            <a:lnTo>
                              <a:pt x="125" y="63"/>
                            </a:lnTo>
                            <a:lnTo>
                              <a:pt x="129" y="63"/>
                            </a:lnTo>
                            <a:lnTo>
                              <a:pt x="132" y="62"/>
                            </a:lnTo>
                            <a:lnTo>
                              <a:pt x="137" y="61"/>
                            </a:lnTo>
                            <a:lnTo>
                              <a:pt x="141" y="59"/>
                            </a:lnTo>
                            <a:lnTo>
                              <a:pt x="146" y="59"/>
                            </a:lnTo>
                            <a:lnTo>
                              <a:pt x="151" y="58"/>
                            </a:lnTo>
                            <a:lnTo>
                              <a:pt x="155" y="56"/>
                            </a:lnTo>
                            <a:lnTo>
                              <a:pt x="155" y="55"/>
                            </a:lnTo>
                            <a:lnTo>
                              <a:pt x="158" y="55"/>
                            </a:lnTo>
                            <a:lnTo>
                              <a:pt x="161" y="54"/>
                            </a:lnTo>
                            <a:lnTo>
                              <a:pt x="164" y="52"/>
                            </a:lnTo>
                            <a:lnTo>
                              <a:pt x="169" y="49"/>
                            </a:lnTo>
                            <a:lnTo>
                              <a:pt x="173" y="46"/>
                            </a:lnTo>
                            <a:lnTo>
                              <a:pt x="176" y="45"/>
                            </a:lnTo>
                            <a:lnTo>
                              <a:pt x="179" y="44"/>
                            </a:lnTo>
                            <a:lnTo>
                              <a:pt x="182" y="42"/>
                            </a:lnTo>
                            <a:lnTo>
                              <a:pt x="185" y="41"/>
                            </a:lnTo>
                            <a:lnTo>
                              <a:pt x="188" y="38"/>
                            </a:lnTo>
                            <a:lnTo>
                              <a:pt x="191" y="37"/>
                            </a:lnTo>
                            <a:lnTo>
                              <a:pt x="194" y="34"/>
                            </a:lnTo>
                            <a:lnTo>
                              <a:pt x="197" y="32"/>
                            </a:lnTo>
                            <a:lnTo>
                              <a:pt x="200" y="30"/>
                            </a:lnTo>
                            <a:lnTo>
                              <a:pt x="203" y="27"/>
                            </a:lnTo>
                            <a:lnTo>
                              <a:pt x="206" y="25"/>
                            </a:lnTo>
                            <a:lnTo>
                              <a:pt x="209" y="22"/>
                            </a:lnTo>
                            <a:lnTo>
                              <a:pt x="211" y="20"/>
                            </a:lnTo>
                            <a:lnTo>
                              <a:pt x="214" y="17"/>
                            </a:lnTo>
                            <a:lnTo>
                              <a:pt x="217" y="14"/>
                            </a:lnTo>
                            <a:lnTo>
                              <a:pt x="220" y="11"/>
                            </a:lnTo>
                            <a:lnTo>
                              <a:pt x="221" y="8"/>
                            </a:lnTo>
                            <a:lnTo>
                              <a:pt x="223" y="5"/>
                            </a:lnTo>
                            <a:lnTo>
                              <a:pt x="224" y="3"/>
                            </a:lnTo>
                            <a:lnTo>
                              <a:pt x="227" y="0"/>
                            </a:lnTo>
                            <a:lnTo>
                              <a:pt x="235" y="61"/>
                            </a:lnTo>
                            <a:lnTo>
                              <a:pt x="233" y="62"/>
                            </a:lnTo>
                            <a:lnTo>
                              <a:pt x="230" y="63"/>
                            </a:lnTo>
                            <a:lnTo>
                              <a:pt x="227" y="65"/>
                            </a:lnTo>
                            <a:lnTo>
                              <a:pt x="224" y="68"/>
                            </a:lnTo>
                            <a:lnTo>
                              <a:pt x="221" y="70"/>
                            </a:lnTo>
                            <a:lnTo>
                              <a:pt x="218" y="72"/>
                            </a:lnTo>
                            <a:lnTo>
                              <a:pt x="212" y="75"/>
                            </a:lnTo>
                            <a:lnTo>
                              <a:pt x="208" y="78"/>
                            </a:lnTo>
                            <a:lnTo>
                              <a:pt x="205" y="79"/>
                            </a:lnTo>
                            <a:lnTo>
                              <a:pt x="203" y="80"/>
                            </a:lnTo>
                            <a:lnTo>
                              <a:pt x="200" y="82"/>
                            </a:lnTo>
                            <a:lnTo>
                              <a:pt x="197" y="83"/>
                            </a:lnTo>
                            <a:lnTo>
                              <a:pt x="194" y="85"/>
                            </a:lnTo>
                            <a:lnTo>
                              <a:pt x="191" y="86"/>
                            </a:lnTo>
                            <a:lnTo>
                              <a:pt x="188" y="87"/>
                            </a:lnTo>
                            <a:lnTo>
                              <a:pt x="185" y="90"/>
                            </a:lnTo>
                            <a:lnTo>
                              <a:pt x="182" y="92"/>
                            </a:lnTo>
                            <a:lnTo>
                              <a:pt x="178" y="92"/>
                            </a:lnTo>
                            <a:lnTo>
                              <a:pt x="175" y="95"/>
                            </a:lnTo>
                            <a:lnTo>
                              <a:pt x="172" y="96"/>
                            </a:lnTo>
                            <a:lnTo>
                              <a:pt x="167" y="97"/>
                            </a:lnTo>
                            <a:lnTo>
                              <a:pt x="164" y="99"/>
                            </a:lnTo>
                            <a:lnTo>
                              <a:pt x="160" y="100"/>
                            </a:lnTo>
                            <a:lnTo>
                              <a:pt x="155" y="102"/>
                            </a:lnTo>
                            <a:lnTo>
                              <a:pt x="152" y="103"/>
                            </a:lnTo>
                            <a:lnTo>
                              <a:pt x="147" y="103"/>
                            </a:lnTo>
                            <a:lnTo>
                              <a:pt x="143" y="104"/>
                            </a:lnTo>
                            <a:lnTo>
                              <a:pt x="140" y="106"/>
                            </a:lnTo>
                            <a:lnTo>
                              <a:pt x="134" y="107"/>
                            </a:lnTo>
                            <a:lnTo>
                              <a:pt x="131" y="109"/>
                            </a:lnTo>
                            <a:lnTo>
                              <a:pt x="126" y="109"/>
                            </a:lnTo>
                            <a:lnTo>
                              <a:pt x="122" y="110"/>
                            </a:lnTo>
                            <a:lnTo>
                              <a:pt x="117" y="111"/>
                            </a:lnTo>
                            <a:lnTo>
                              <a:pt x="113" y="113"/>
                            </a:lnTo>
                            <a:lnTo>
                              <a:pt x="108" y="113"/>
                            </a:lnTo>
                            <a:lnTo>
                              <a:pt x="104" y="114"/>
                            </a:lnTo>
                            <a:lnTo>
                              <a:pt x="98" y="114"/>
                            </a:lnTo>
                            <a:lnTo>
                              <a:pt x="93" y="114"/>
                            </a:lnTo>
                            <a:lnTo>
                              <a:pt x="87" y="114"/>
                            </a:lnTo>
                            <a:lnTo>
                              <a:pt x="83" y="116"/>
                            </a:lnTo>
                            <a:lnTo>
                              <a:pt x="78" y="116"/>
                            </a:lnTo>
                            <a:lnTo>
                              <a:pt x="74" y="116"/>
                            </a:lnTo>
                            <a:lnTo>
                              <a:pt x="68" y="116"/>
                            </a:lnTo>
                            <a:lnTo>
                              <a:pt x="63" y="116"/>
                            </a:lnTo>
                            <a:lnTo>
                              <a:pt x="57" y="116"/>
                            </a:lnTo>
                            <a:lnTo>
                              <a:pt x="53" y="114"/>
                            </a:lnTo>
                            <a:lnTo>
                              <a:pt x="47" y="114"/>
                            </a:lnTo>
                            <a:lnTo>
                              <a:pt x="42" y="114"/>
                            </a:lnTo>
                            <a:lnTo>
                              <a:pt x="36" y="113"/>
                            </a:lnTo>
                            <a:lnTo>
                              <a:pt x="32" y="113"/>
                            </a:lnTo>
                            <a:lnTo>
                              <a:pt x="25" y="111"/>
                            </a:lnTo>
                            <a:lnTo>
                              <a:pt x="21" y="110"/>
                            </a:lnTo>
                            <a:lnTo>
                              <a:pt x="0" y="58"/>
                            </a:lnTo>
                            <a:close/>
                          </a:path>
                        </a:pathLst>
                      </a:custGeom>
                      <a:solidFill>
                        <a:schemeClr val="tx2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>
                        <a:lvl1pPr eaLnBrk="0" hangingPunct="0">
                          <a:defRPr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1pPr>
                        <a:lvl2pPr marL="742950" indent="-285750" eaLnBrk="0" hangingPunct="0">
                          <a:defRPr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2pPr>
                        <a:lvl3pPr marL="1143000" indent="-228600" eaLnBrk="0" hangingPunct="0">
                          <a:defRPr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3pPr>
                        <a:lvl4pPr marL="1600200" indent="-228600" eaLnBrk="0" hangingPunct="0">
                          <a:defRPr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4pPr>
                        <a:lvl5pPr marL="2057400" indent="-228600" eaLnBrk="0" hangingPunct="0">
                          <a:defRPr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9pPr>
                      </a:lstStyle>
                      <a:p>
                        <a:pPr eaLnBrk="1" hangingPunct="1"/>
                        <a:endParaRPr lang="en-US" altLang="en-US"/>
                      </a:p>
                    </p:txBody>
                  </p:sp>
                  <p:sp>
                    <p:nvSpPr>
                      <p:cNvPr id="36" name="Freeform 87">
                        <a:extLst>
                          <a:ext uri="{FF2B5EF4-FFF2-40B4-BE49-F238E27FC236}">
                            <a16:creationId xmlns:a16="http://schemas.microsoft.com/office/drawing/2014/main" id="{3D614C0C-3FE4-463D-9EB5-D4C531DA9BCB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 rot="757679">
                        <a:off x="1050" y="601"/>
                        <a:ext cx="220" cy="105"/>
                      </a:xfrm>
                      <a:custGeom>
                        <a:avLst/>
                        <a:gdLst>
                          <a:gd name="T0" fmla="*/ 527 w 122"/>
                          <a:gd name="T1" fmla="*/ 43 h 58"/>
                          <a:gd name="T2" fmla="*/ 555 w 122"/>
                          <a:gd name="T3" fmla="*/ 43 h 58"/>
                          <a:gd name="T4" fmla="*/ 599 w 122"/>
                          <a:gd name="T5" fmla="*/ 53 h 58"/>
                          <a:gd name="T6" fmla="*/ 644 w 122"/>
                          <a:gd name="T7" fmla="*/ 65 h 58"/>
                          <a:gd name="T8" fmla="*/ 669 w 122"/>
                          <a:gd name="T9" fmla="*/ 81 h 58"/>
                          <a:gd name="T10" fmla="*/ 700 w 122"/>
                          <a:gd name="T11" fmla="*/ 118 h 58"/>
                          <a:gd name="T12" fmla="*/ 716 w 122"/>
                          <a:gd name="T13" fmla="*/ 154 h 58"/>
                          <a:gd name="T14" fmla="*/ 700 w 122"/>
                          <a:gd name="T15" fmla="*/ 206 h 58"/>
                          <a:gd name="T16" fmla="*/ 680 w 122"/>
                          <a:gd name="T17" fmla="*/ 226 h 58"/>
                          <a:gd name="T18" fmla="*/ 644 w 122"/>
                          <a:gd name="T19" fmla="*/ 255 h 58"/>
                          <a:gd name="T20" fmla="*/ 611 w 122"/>
                          <a:gd name="T21" fmla="*/ 279 h 58"/>
                          <a:gd name="T22" fmla="*/ 563 w 122"/>
                          <a:gd name="T23" fmla="*/ 299 h 58"/>
                          <a:gd name="T24" fmla="*/ 510 w 122"/>
                          <a:gd name="T25" fmla="*/ 308 h 58"/>
                          <a:gd name="T26" fmla="*/ 458 w 122"/>
                          <a:gd name="T27" fmla="*/ 328 h 58"/>
                          <a:gd name="T28" fmla="*/ 404 w 122"/>
                          <a:gd name="T29" fmla="*/ 337 h 58"/>
                          <a:gd name="T30" fmla="*/ 341 w 122"/>
                          <a:gd name="T31" fmla="*/ 344 h 58"/>
                          <a:gd name="T32" fmla="*/ 287 w 122"/>
                          <a:gd name="T33" fmla="*/ 337 h 58"/>
                          <a:gd name="T34" fmla="*/ 227 w 122"/>
                          <a:gd name="T35" fmla="*/ 337 h 58"/>
                          <a:gd name="T36" fmla="*/ 175 w 122"/>
                          <a:gd name="T37" fmla="*/ 328 h 58"/>
                          <a:gd name="T38" fmla="*/ 130 w 122"/>
                          <a:gd name="T39" fmla="*/ 320 h 58"/>
                          <a:gd name="T40" fmla="*/ 88 w 122"/>
                          <a:gd name="T41" fmla="*/ 299 h 58"/>
                          <a:gd name="T42" fmla="*/ 52 w 122"/>
                          <a:gd name="T43" fmla="*/ 279 h 58"/>
                          <a:gd name="T44" fmla="*/ 23 w 122"/>
                          <a:gd name="T45" fmla="*/ 243 h 58"/>
                          <a:gd name="T46" fmla="*/ 7 w 122"/>
                          <a:gd name="T47" fmla="*/ 206 h 58"/>
                          <a:gd name="T48" fmla="*/ 0 w 122"/>
                          <a:gd name="T49" fmla="*/ 177 h 58"/>
                          <a:gd name="T50" fmla="*/ 7 w 122"/>
                          <a:gd name="T51" fmla="*/ 141 h 58"/>
                          <a:gd name="T52" fmla="*/ 36 w 122"/>
                          <a:gd name="T53" fmla="*/ 96 h 58"/>
                          <a:gd name="T54" fmla="*/ 72 w 122"/>
                          <a:gd name="T55" fmla="*/ 53 h 58"/>
                          <a:gd name="T56" fmla="*/ 130 w 122"/>
                          <a:gd name="T57" fmla="*/ 24 h 58"/>
                          <a:gd name="T58" fmla="*/ 182 w 122"/>
                          <a:gd name="T59" fmla="*/ 13 h 58"/>
                          <a:gd name="T60" fmla="*/ 234 w 122"/>
                          <a:gd name="T61" fmla="*/ 0 h 58"/>
                          <a:gd name="T62" fmla="*/ 270 w 122"/>
                          <a:gd name="T63" fmla="*/ 0 h 58"/>
                          <a:gd name="T64" fmla="*/ 287 w 122"/>
                          <a:gd name="T65" fmla="*/ 0 h 58"/>
                          <a:gd name="T66" fmla="*/ 521 w 122"/>
                          <a:gd name="T67" fmla="*/ 43 h 58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w 122"/>
                          <a:gd name="T103" fmla="*/ 0 h 58"/>
                          <a:gd name="T104" fmla="*/ 122 w 122"/>
                          <a:gd name="T105" fmla="*/ 58 h 58"/>
                        </a:gdLst>
                        <a:ahLst/>
                        <a:cxnLst>
                          <a:cxn ang="T68">
                            <a:pos x="T0" y="T1"/>
                          </a:cxn>
                          <a:cxn ang="T69">
                            <a:pos x="T2" y="T3"/>
                          </a:cxn>
                          <a:cxn ang="T70">
                            <a:pos x="T4" y="T5"/>
                          </a:cxn>
                          <a:cxn ang="T71">
                            <a:pos x="T6" y="T7"/>
                          </a:cxn>
                          <a:cxn ang="T72">
                            <a:pos x="T8" y="T9"/>
                          </a:cxn>
                          <a:cxn ang="T73">
                            <a:pos x="T10" y="T11"/>
                          </a:cxn>
                          <a:cxn ang="T74">
                            <a:pos x="T12" y="T13"/>
                          </a:cxn>
                          <a:cxn ang="T75">
                            <a:pos x="T14" y="T15"/>
                          </a:cxn>
                          <a:cxn ang="T76">
                            <a:pos x="T16" y="T17"/>
                          </a:cxn>
                          <a:cxn ang="T77">
                            <a:pos x="T18" y="T19"/>
                          </a:cxn>
                          <a:cxn ang="T78">
                            <a:pos x="T20" y="T21"/>
                          </a:cxn>
                          <a:cxn ang="T79">
                            <a:pos x="T22" y="T23"/>
                          </a:cxn>
                          <a:cxn ang="T80">
                            <a:pos x="T24" y="T25"/>
                          </a:cxn>
                          <a:cxn ang="T81">
                            <a:pos x="T26" y="T27"/>
                          </a:cxn>
                          <a:cxn ang="T82">
                            <a:pos x="T28" y="T29"/>
                          </a:cxn>
                          <a:cxn ang="T83">
                            <a:pos x="T30" y="T31"/>
                          </a:cxn>
                          <a:cxn ang="T84">
                            <a:pos x="T32" y="T33"/>
                          </a:cxn>
                          <a:cxn ang="T85">
                            <a:pos x="T34" y="T35"/>
                          </a:cxn>
                          <a:cxn ang="T86">
                            <a:pos x="T36" y="T37"/>
                          </a:cxn>
                          <a:cxn ang="T87">
                            <a:pos x="T38" y="T39"/>
                          </a:cxn>
                          <a:cxn ang="T88">
                            <a:pos x="T40" y="T41"/>
                          </a:cxn>
                          <a:cxn ang="T89">
                            <a:pos x="T42" y="T43"/>
                          </a:cxn>
                          <a:cxn ang="T90">
                            <a:pos x="T44" y="T45"/>
                          </a:cxn>
                          <a:cxn ang="T91">
                            <a:pos x="T46" y="T47"/>
                          </a:cxn>
                          <a:cxn ang="T92">
                            <a:pos x="T48" y="T49"/>
                          </a:cxn>
                          <a:cxn ang="T93">
                            <a:pos x="T50" y="T51"/>
                          </a:cxn>
                          <a:cxn ang="T94">
                            <a:pos x="T52" y="T53"/>
                          </a:cxn>
                          <a:cxn ang="T95">
                            <a:pos x="T54" y="T55"/>
                          </a:cxn>
                          <a:cxn ang="T96">
                            <a:pos x="T56" y="T57"/>
                          </a:cxn>
                          <a:cxn ang="T97">
                            <a:pos x="T58" y="T59"/>
                          </a:cxn>
                          <a:cxn ang="T98">
                            <a:pos x="T60" y="T61"/>
                          </a:cxn>
                          <a:cxn ang="T99">
                            <a:pos x="T62" y="T63"/>
                          </a:cxn>
                          <a:cxn ang="T100">
                            <a:pos x="T64" y="T65"/>
                          </a:cxn>
                          <a:cxn ang="T101">
                            <a:pos x="T66" y="T67"/>
                          </a:cxn>
                        </a:cxnLst>
                        <a:rect l="T102" t="T103" r="T104" b="T105"/>
                        <a:pathLst>
                          <a:path w="122" h="58">
                            <a:moveTo>
                              <a:pt x="89" y="7"/>
                            </a:moveTo>
                            <a:lnTo>
                              <a:pt x="90" y="7"/>
                            </a:lnTo>
                            <a:lnTo>
                              <a:pt x="92" y="7"/>
                            </a:lnTo>
                            <a:lnTo>
                              <a:pt x="95" y="7"/>
                            </a:lnTo>
                            <a:lnTo>
                              <a:pt x="98" y="7"/>
                            </a:lnTo>
                            <a:lnTo>
                              <a:pt x="102" y="9"/>
                            </a:lnTo>
                            <a:lnTo>
                              <a:pt x="105" y="10"/>
                            </a:lnTo>
                            <a:lnTo>
                              <a:pt x="110" y="11"/>
                            </a:lnTo>
                            <a:lnTo>
                              <a:pt x="111" y="13"/>
                            </a:lnTo>
                            <a:lnTo>
                              <a:pt x="114" y="14"/>
                            </a:lnTo>
                            <a:lnTo>
                              <a:pt x="117" y="17"/>
                            </a:lnTo>
                            <a:lnTo>
                              <a:pt x="119" y="20"/>
                            </a:lnTo>
                            <a:lnTo>
                              <a:pt x="120" y="23"/>
                            </a:lnTo>
                            <a:lnTo>
                              <a:pt x="122" y="26"/>
                            </a:lnTo>
                            <a:lnTo>
                              <a:pt x="120" y="30"/>
                            </a:lnTo>
                            <a:lnTo>
                              <a:pt x="119" y="35"/>
                            </a:lnTo>
                            <a:lnTo>
                              <a:pt x="117" y="37"/>
                            </a:lnTo>
                            <a:lnTo>
                              <a:pt x="116" y="38"/>
                            </a:lnTo>
                            <a:lnTo>
                              <a:pt x="113" y="41"/>
                            </a:lnTo>
                            <a:lnTo>
                              <a:pt x="110" y="43"/>
                            </a:lnTo>
                            <a:lnTo>
                              <a:pt x="107" y="44"/>
                            </a:lnTo>
                            <a:lnTo>
                              <a:pt x="104" y="47"/>
                            </a:lnTo>
                            <a:lnTo>
                              <a:pt x="99" y="48"/>
                            </a:lnTo>
                            <a:lnTo>
                              <a:pt x="96" y="50"/>
                            </a:lnTo>
                            <a:lnTo>
                              <a:pt x="92" y="51"/>
                            </a:lnTo>
                            <a:lnTo>
                              <a:pt x="87" y="52"/>
                            </a:lnTo>
                            <a:lnTo>
                              <a:pt x="83" y="54"/>
                            </a:lnTo>
                            <a:lnTo>
                              <a:pt x="78" y="55"/>
                            </a:lnTo>
                            <a:lnTo>
                              <a:pt x="74" y="55"/>
                            </a:lnTo>
                            <a:lnTo>
                              <a:pt x="69" y="57"/>
                            </a:lnTo>
                            <a:lnTo>
                              <a:pt x="63" y="57"/>
                            </a:lnTo>
                            <a:lnTo>
                              <a:pt x="58" y="58"/>
                            </a:lnTo>
                            <a:lnTo>
                              <a:pt x="54" y="57"/>
                            </a:lnTo>
                            <a:lnTo>
                              <a:pt x="49" y="57"/>
                            </a:lnTo>
                            <a:lnTo>
                              <a:pt x="43" y="57"/>
                            </a:lnTo>
                            <a:lnTo>
                              <a:pt x="39" y="57"/>
                            </a:lnTo>
                            <a:lnTo>
                              <a:pt x="34" y="55"/>
                            </a:lnTo>
                            <a:lnTo>
                              <a:pt x="30" y="55"/>
                            </a:lnTo>
                            <a:lnTo>
                              <a:pt x="25" y="54"/>
                            </a:lnTo>
                            <a:lnTo>
                              <a:pt x="22" y="54"/>
                            </a:lnTo>
                            <a:lnTo>
                              <a:pt x="18" y="51"/>
                            </a:lnTo>
                            <a:lnTo>
                              <a:pt x="15" y="50"/>
                            </a:lnTo>
                            <a:lnTo>
                              <a:pt x="12" y="48"/>
                            </a:lnTo>
                            <a:lnTo>
                              <a:pt x="9" y="47"/>
                            </a:lnTo>
                            <a:lnTo>
                              <a:pt x="6" y="44"/>
                            </a:lnTo>
                            <a:lnTo>
                              <a:pt x="4" y="41"/>
                            </a:lnTo>
                            <a:lnTo>
                              <a:pt x="3" y="38"/>
                            </a:lnTo>
                            <a:lnTo>
                              <a:pt x="1" y="35"/>
                            </a:lnTo>
                            <a:lnTo>
                              <a:pt x="0" y="33"/>
                            </a:lnTo>
                            <a:lnTo>
                              <a:pt x="0" y="30"/>
                            </a:lnTo>
                            <a:lnTo>
                              <a:pt x="0" y="27"/>
                            </a:lnTo>
                            <a:lnTo>
                              <a:pt x="1" y="24"/>
                            </a:lnTo>
                            <a:lnTo>
                              <a:pt x="3" y="19"/>
                            </a:lnTo>
                            <a:lnTo>
                              <a:pt x="6" y="16"/>
                            </a:lnTo>
                            <a:lnTo>
                              <a:pt x="7" y="11"/>
                            </a:lnTo>
                            <a:lnTo>
                              <a:pt x="12" y="9"/>
                            </a:lnTo>
                            <a:lnTo>
                              <a:pt x="16" y="6"/>
                            </a:lnTo>
                            <a:lnTo>
                              <a:pt x="22" y="4"/>
                            </a:lnTo>
                            <a:lnTo>
                              <a:pt x="27" y="3"/>
                            </a:lnTo>
                            <a:lnTo>
                              <a:pt x="31" y="2"/>
                            </a:lnTo>
                            <a:lnTo>
                              <a:pt x="36" y="0"/>
                            </a:lnTo>
                            <a:lnTo>
                              <a:pt x="40" y="0"/>
                            </a:lnTo>
                            <a:lnTo>
                              <a:pt x="43" y="0"/>
                            </a:lnTo>
                            <a:lnTo>
                              <a:pt x="46" y="0"/>
                            </a:lnTo>
                            <a:lnTo>
                              <a:pt x="49" y="0"/>
                            </a:lnTo>
                            <a:lnTo>
                              <a:pt x="70" y="0"/>
                            </a:lnTo>
                            <a:lnTo>
                              <a:pt x="89" y="7"/>
                            </a:lnTo>
                            <a:close/>
                          </a:path>
                        </a:pathLst>
                      </a:custGeom>
                      <a:solidFill>
                        <a:srgbClr val="8A998A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>
                        <a:lvl1pPr eaLnBrk="0" hangingPunct="0">
                          <a:defRPr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1pPr>
                        <a:lvl2pPr marL="742950" indent="-285750" eaLnBrk="0" hangingPunct="0">
                          <a:defRPr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2pPr>
                        <a:lvl3pPr marL="1143000" indent="-228600" eaLnBrk="0" hangingPunct="0">
                          <a:defRPr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3pPr>
                        <a:lvl4pPr marL="1600200" indent="-228600" eaLnBrk="0" hangingPunct="0">
                          <a:defRPr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4pPr>
                        <a:lvl5pPr marL="2057400" indent="-228600" eaLnBrk="0" hangingPunct="0">
                          <a:defRPr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9pPr>
                      </a:lstStyle>
                      <a:p>
                        <a:pPr eaLnBrk="1" hangingPunct="1"/>
                        <a:endParaRPr lang="en-US" altLang="en-US"/>
                      </a:p>
                    </p:txBody>
                  </p:sp>
                  <p:sp>
                    <p:nvSpPr>
                      <p:cNvPr id="37" name="Freeform 93">
                        <a:extLst>
                          <a:ext uri="{FF2B5EF4-FFF2-40B4-BE49-F238E27FC236}">
                            <a16:creationId xmlns:a16="http://schemas.microsoft.com/office/drawing/2014/main" id="{E3B435B4-D05E-4FA5-BBAD-663889313170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 rot="829341">
                        <a:off x="1360" y="2216"/>
                        <a:ext cx="578" cy="198"/>
                      </a:xfrm>
                      <a:custGeom>
                        <a:avLst/>
                        <a:gdLst>
                          <a:gd name="T0" fmla="*/ 153 w 321"/>
                          <a:gd name="T1" fmla="*/ 344 h 110"/>
                          <a:gd name="T2" fmla="*/ 1799 w 321"/>
                          <a:gd name="T3" fmla="*/ 0 h 110"/>
                          <a:gd name="T4" fmla="*/ 1874 w 321"/>
                          <a:gd name="T5" fmla="*/ 81 h 110"/>
                          <a:gd name="T6" fmla="*/ 203 w 321"/>
                          <a:gd name="T7" fmla="*/ 454 h 110"/>
                          <a:gd name="T8" fmla="*/ 198 w 321"/>
                          <a:gd name="T9" fmla="*/ 454 h 110"/>
                          <a:gd name="T10" fmla="*/ 187 w 321"/>
                          <a:gd name="T11" fmla="*/ 461 h 110"/>
                          <a:gd name="T12" fmla="*/ 175 w 321"/>
                          <a:gd name="T13" fmla="*/ 479 h 110"/>
                          <a:gd name="T14" fmla="*/ 175 w 321"/>
                          <a:gd name="T15" fmla="*/ 502 h 110"/>
                          <a:gd name="T16" fmla="*/ 169 w 321"/>
                          <a:gd name="T17" fmla="*/ 526 h 110"/>
                          <a:gd name="T18" fmla="*/ 175 w 321"/>
                          <a:gd name="T19" fmla="*/ 554 h 110"/>
                          <a:gd name="T20" fmla="*/ 187 w 321"/>
                          <a:gd name="T21" fmla="*/ 571 h 110"/>
                          <a:gd name="T22" fmla="*/ 203 w 321"/>
                          <a:gd name="T23" fmla="*/ 583 h 110"/>
                          <a:gd name="T24" fmla="*/ 220 w 321"/>
                          <a:gd name="T25" fmla="*/ 599 h 110"/>
                          <a:gd name="T26" fmla="*/ 250 w 321"/>
                          <a:gd name="T27" fmla="*/ 619 h 110"/>
                          <a:gd name="T28" fmla="*/ 139 w 321"/>
                          <a:gd name="T29" fmla="*/ 641 h 110"/>
                          <a:gd name="T30" fmla="*/ 122 w 321"/>
                          <a:gd name="T31" fmla="*/ 635 h 110"/>
                          <a:gd name="T32" fmla="*/ 104 w 321"/>
                          <a:gd name="T33" fmla="*/ 612 h 110"/>
                          <a:gd name="T34" fmla="*/ 88 w 321"/>
                          <a:gd name="T35" fmla="*/ 596 h 110"/>
                          <a:gd name="T36" fmla="*/ 72 w 321"/>
                          <a:gd name="T37" fmla="*/ 576 h 110"/>
                          <a:gd name="T38" fmla="*/ 52 w 321"/>
                          <a:gd name="T39" fmla="*/ 560 h 110"/>
                          <a:gd name="T40" fmla="*/ 36 w 321"/>
                          <a:gd name="T41" fmla="*/ 542 h 110"/>
                          <a:gd name="T42" fmla="*/ 16 w 321"/>
                          <a:gd name="T43" fmla="*/ 518 h 110"/>
                          <a:gd name="T44" fmla="*/ 13 w 321"/>
                          <a:gd name="T45" fmla="*/ 495 h 110"/>
                          <a:gd name="T46" fmla="*/ 0 w 321"/>
                          <a:gd name="T47" fmla="*/ 479 h 110"/>
                          <a:gd name="T48" fmla="*/ 0 w 321"/>
                          <a:gd name="T49" fmla="*/ 454 h 110"/>
                          <a:gd name="T50" fmla="*/ 0 w 321"/>
                          <a:gd name="T51" fmla="*/ 425 h 110"/>
                          <a:gd name="T52" fmla="*/ 16 w 321"/>
                          <a:gd name="T53" fmla="*/ 414 h 110"/>
                          <a:gd name="T54" fmla="*/ 29 w 321"/>
                          <a:gd name="T55" fmla="*/ 396 h 110"/>
                          <a:gd name="T56" fmla="*/ 36 w 321"/>
                          <a:gd name="T57" fmla="*/ 385 h 110"/>
                          <a:gd name="T58" fmla="*/ 45 w 321"/>
                          <a:gd name="T59" fmla="*/ 380 h 110"/>
                          <a:gd name="T60" fmla="*/ 65 w 321"/>
                          <a:gd name="T61" fmla="*/ 373 h 110"/>
                          <a:gd name="T62" fmla="*/ 153 w 321"/>
                          <a:gd name="T63" fmla="*/ 344 h 110"/>
                          <a:gd name="T64" fmla="*/ 153 w 321"/>
                          <a:gd name="T65" fmla="*/ 344 h 110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w 321"/>
                          <a:gd name="T100" fmla="*/ 0 h 110"/>
                          <a:gd name="T101" fmla="*/ 321 w 321"/>
                          <a:gd name="T102" fmla="*/ 110 h 110"/>
                        </a:gdLst>
                        <a:ahLst/>
                        <a:cxnLst>
                          <a:cxn ang="T66">
                            <a:pos x="T0" y="T1"/>
                          </a:cxn>
                          <a:cxn ang="T67">
                            <a:pos x="T2" y="T3"/>
                          </a:cxn>
                          <a:cxn ang="T68">
                            <a:pos x="T4" y="T5"/>
                          </a:cxn>
                          <a:cxn ang="T69">
                            <a:pos x="T6" y="T7"/>
                          </a:cxn>
                          <a:cxn ang="T70">
                            <a:pos x="T8" y="T9"/>
                          </a:cxn>
                          <a:cxn ang="T71">
                            <a:pos x="T10" y="T11"/>
                          </a:cxn>
                          <a:cxn ang="T72">
                            <a:pos x="T12" y="T13"/>
                          </a:cxn>
                          <a:cxn ang="T73">
                            <a:pos x="T14" y="T15"/>
                          </a:cxn>
                          <a:cxn ang="T74">
                            <a:pos x="T16" y="T17"/>
                          </a:cxn>
                          <a:cxn ang="T75">
                            <a:pos x="T18" y="T19"/>
                          </a:cxn>
                          <a:cxn ang="T76">
                            <a:pos x="T20" y="T21"/>
                          </a:cxn>
                          <a:cxn ang="T77">
                            <a:pos x="T22" y="T23"/>
                          </a:cxn>
                          <a:cxn ang="T78">
                            <a:pos x="T24" y="T25"/>
                          </a:cxn>
                          <a:cxn ang="T79">
                            <a:pos x="T26" y="T27"/>
                          </a:cxn>
                          <a:cxn ang="T80">
                            <a:pos x="T28" y="T29"/>
                          </a:cxn>
                          <a:cxn ang="T81">
                            <a:pos x="T30" y="T31"/>
                          </a:cxn>
                          <a:cxn ang="T82">
                            <a:pos x="T32" y="T33"/>
                          </a:cxn>
                          <a:cxn ang="T83">
                            <a:pos x="T34" y="T35"/>
                          </a:cxn>
                          <a:cxn ang="T84">
                            <a:pos x="T36" y="T37"/>
                          </a:cxn>
                          <a:cxn ang="T85">
                            <a:pos x="T38" y="T39"/>
                          </a:cxn>
                          <a:cxn ang="T86">
                            <a:pos x="T40" y="T41"/>
                          </a:cxn>
                          <a:cxn ang="T87">
                            <a:pos x="T42" y="T43"/>
                          </a:cxn>
                          <a:cxn ang="T88">
                            <a:pos x="T44" y="T45"/>
                          </a:cxn>
                          <a:cxn ang="T89">
                            <a:pos x="T46" y="T47"/>
                          </a:cxn>
                          <a:cxn ang="T90">
                            <a:pos x="T48" y="T49"/>
                          </a:cxn>
                          <a:cxn ang="T91">
                            <a:pos x="T50" y="T51"/>
                          </a:cxn>
                          <a:cxn ang="T92">
                            <a:pos x="T52" y="T53"/>
                          </a:cxn>
                          <a:cxn ang="T93">
                            <a:pos x="T54" y="T55"/>
                          </a:cxn>
                          <a:cxn ang="T94">
                            <a:pos x="T56" y="T57"/>
                          </a:cxn>
                          <a:cxn ang="T95">
                            <a:pos x="T58" y="T59"/>
                          </a:cxn>
                          <a:cxn ang="T96">
                            <a:pos x="T60" y="T61"/>
                          </a:cxn>
                          <a:cxn ang="T97">
                            <a:pos x="T62" y="T63"/>
                          </a:cxn>
                          <a:cxn ang="T98">
                            <a:pos x="T64" y="T65"/>
                          </a:cxn>
                        </a:cxnLst>
                        <a:rect l="T99" t="T100" r="T101" b="T102"/>
                        <a:pathLst>
                          <a:path w="321" h="110">
                            <a:moveTo>
                              <a:pt x="26" y="59"/>
                            </a:moveTo>
                            <a:lnTo>
                              <a:pt x="308" y="0"/>
                            </a:lnTo>
                            <a:lnTo>
                              <a:pt x="321" y="14"/>
                            </a:lnTo>
                            <a:lnTo>
                              <a:pt x="35" y="78"/>
                            </a:lnTo>
                            <a:lnTo>
                              <a:pt x="34" y="78"/>
                            </a:lnTo>
                            <a:lnTo>
                              <a:pt x="32" y="79"/>
                            </a:lnTo>
                            <a:lnTo>
                              <a:pt x="30" y="82"/>
                            </a:lnTo>
                            <a:lnTo>
                              <a:pt x="30" y="86"/>
                            </a:lnTo>
                            <a:lnTo>
                              <a:pt x="29" y="90"/>
                            </a:lnTo>
                            <a:lnTo>
                              <a:pt x="30" y="95"/>
                            </a:lnTo>
                            <a:lnTo>
                              <a:pt x="32" y="98"/>
                            </a:lnTo>
                            <a:lnTo>
                              <a:pt x="35" y="100"/>
                            </a:lnTo>
                            <a:lnTo>
                              <a:pt x="38" y="103"/>
                            </a:lnTo>
                            <a:lnTo>
                              <a:pt x="43" y="106"/>
                            </a:lnTo>
                            <a:lnTo>
                              <a:pt x="24" y="110"/>
                            </a:lnTo>
                            <a:lnTo>
                              <a:pt x="21" y="109"/>
                            </a:lnTo>
                            <a:lnTo>
                              <a:pt x="18" y="105"/>
                            </a:lnTo>
                            <a:lnTo>
                              <a:pt x="15" y="102"/>
                            </a:lnTo>
                            <a:lnTo>
                              <a:pt x="12" y="99"/>
                            </a:lnTo>
                            <a:lnTo>
                              <a:pt x="9" y="96"/>
                            </a:lnTo>
                            <a:lnTo>
                              <a:pt x="6" y="93"/>
                            </a:lnTo>
                            <a:lnTo>
                              <a:pt x="3" y="89"/>
                            </a:lnTo>
                            <a:lnTo>
                              <a:pt x="2" y="85"/>
                            </a:lnTo>
                            <a:lnTo>
                              <a:pt x="0" y="82"/>
                            </a:lnTo>
                            <a:lnTo>
                              <a:pt x="0" y="78"/>
                            </a:lnTo>
                            <a:lnTo>
                              <a:pt x="0" y="73"/>
                            </a:lnTo>
                            <a:lnTo>
                              <a:pt x="3" y="71"/>
                            </a:lnTo>
                            <a:lnTo>
                              <a:pt x="5" y="68"/>
                            </a:lnTo>
                            <a:lnTo>
                              <a:pt x="6" y="66"/>
                            </a:lnTo>
                            <a:lnTo>
                              <a:pt x="8" y="65"/>
                            </a:lnTo>
                            <a:lnTo>
                              <a:pt x="11" y="64"/>
                            </a:lnTo>
                            <a:lnTo>
                              <a:pt x="26" y="59"/>
                            </a:lnTo>
                            <a:close/>
                          </a:path>
                        </a:pathLst>
                      </a:custGeom>
                      <a:solidFill>
                        <a:srgbClr val="525C52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>
                        <a:lvl1pPr eaLnBrk="0" hangingPunct="0">
                          <a:defRPr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1pPr>
                        <a:lvl2pPr marL="742950" indent="-285750" eaLnBrk="0" hangingPunct="0">
                          <a:defRPr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2pPr>
                        <a:lvl3pPr marL="1143000" indent="-228600" eaLnBrk="0" hangingPunct="0">
                          <a:defRPr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3pPr>
                        <a:lvl4pPr marL="1600200" indent="-228600" eaLnBrk="0" hangingPunct="0">
                          <a:defRPr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4pPr>
                        <a:lvl5pPr marL="2057400" indent="-228600" eaLnBrk="0" hangingPunct="0">
                          <a:defRPr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9pPr>
                      </a:lstStyle>
                      <a:p>
                        <a:pPr eaLnBrk="1" hangingPunct="1"/>
                        <a:endParaRPr lang="en-US" altLang="en-US"/>
                      </a:p>
                    </p:txBody>
                  </p:sp>
                  <p:sp>
                    <p:nvSpPr>
                      <p:cNvPr id="38" name="Freeform 103">
                        <a:extLst>
                          <a:ext uri="{FF2B5EF4-FFF2-40B4-BE49-F238E27FC236}">
                            <a16:creationId xmlns:a16="http://schemas.microsoft.com/office/drawing/2014/main" id="{92FE124E-4C98-4588-B744-C3CBEF37F7CE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 rot="650871">
                        <a:off x="991" y="2210"/>
                        <a:ext cx="411" cy="178"/>
                      </a:xfrm>
                      <a:custGeom>
                        <a:avLst/>
                        <a:gdLst>
                          <a:gd name="T0" fmla="*/ 13 w 229"/>
                          <a:gd name="T1" fmla="*/ 383 h 98"/>
                          <a:gd name="T2" fmla="*/ 36 w 229"/>
                          <a:gd name="T3" fmla="*/ 383 h 98"/>
                          <a:gd name="T4" fmla="*/ 70 w 229"/>
                          <a:gd name="T5" fmla="*/ 383 h 98"/>
                          <a:gd name="T6" fmla="*/ 101 w 229"/>
                          <a:gd name="T7" fmla="*/ 383 h 98"/>
                          <a:gd name="T8" fmla="*/ 133 w 229"/>
                          <a:gd name="T9" fmla="*/ 389 h 98"/>
                          <a:gd name="T10" fmla="*/ 154 w 229"/>
                          <a:gd name="T11" fmla="*/ 389 h 98"/>
                          <a:gd name="T12" fmla="*/ 190 w 229"/>
                          <a:gd name="T13" fmla="*/ 389 h 98"/>
                          <a:gd name="T14" fmla="*/ 226 w 229"/>
                          <a:gd name="T15" fmla="*/ 389 h 98"/>
                          <a:gd name="T16" fmla="*/ 271 w 229"/>
                          <a:gd name="T17" fmla="*/ 389 h 98"/>
                          <a:gd name="T18" fmla="*/ 312 w 229"/>
                          <a:gd name="T19" fmla="*/ 383 h 98"/>
                          <a:gd name="T20" fmla="*/ 357 w 229"/>
                          <a:gd name="T21" fmla="*/ 383 h 98"/>
                          <a:gd name="T22" fmla="*/ 400 w 229"/>
                          <a:gd name="T23" fmla="*/ 383 h 98"/>
                          <a:gd name="T24" fmla="*/ 450 w 229"/>
                          <a:gd name="T25" fmla="*/ 383 h 98"/>
                          <a:gd name="T26" fmla="*/ 495 w 229"/>
                          <a:gd name="T27" fmla="*/ 372 h 98"/>
                          <a:gd name="T28" fmla="*/ 538 w 229"/>
                          <a:gd name="T29" fmla="*/ 367 h 98"/>
                          <a:gd name="T30" fmla="*/ 589 w 229"/>
                          <a:gd name="T31" fmla="*/ 352 h 98"/>
                          <a:gd name="T32" fmla="*/ 641 w 229"/>
                          <a:gd name="T33" fmla="*/ 347 h 98"/>
                          <a:gd name="T34" fmla="*/ 693 w 229"/>
                          <a:gd name="T35" fmla="*/ 331 h 98"/>
                          <a:gd name="T36" fmla="*/ 741 w 229"/>
                          <a:gd name="T37" fmla="*/ 323 h 98"/>
                          <a:gd name="T38" fmla="*/ 793 w 229"/>
                          <a:gd name="T39" fmla="*/ 307 h 98"/>
                          <a:gd name="T40" fmla="*/ 856 w 229"/>
                          <a:gd name="T41" fmla="*/ 287 h 98"/>
                          <a:gd name="T42" fmla="*/ 896 w 229"/>
                          <a:gd name="T43" fmla="*/ 271 h 98"/>
                          <a:gd name="T44" fmla="*/ 948 w 229"/>
                          <a:gd name="T45" fmla="*/ 243 h 98"/>
                          <a:gd name="T46" fmla="*/ 996 w 229"/>
                          <a:gd name="T47" fmla="*/ 222 h 98"/>
                          <a:gd name="T48" fmla="*/ 1046 w 229"/>
                          <a:gd name="T49" fmla="*/ 198 h 98"/>
                          <a:gd name="T50" fmla="*/ 1086 w 229"/>
                          <a:gd name="T51" fmla="*/ 169 h 98"/>
                          <a:gd name="T52" fmla="*/ 1134 w 229"/>
                          <a:gd name="T53" fmla="*/ 138 h 98"/>
                          <a:gd name="T54" fmla="*/ 1185 w 229"/>
                          <a:gd name="T55" fmla="*/ 102 h 98"/>
                          <a:gd name="T56" fmla="*/ 1224 w 229"/>
                          <a:gd name="T57" fmla="*/ 65 h 98"/>
                          <a:gd name="T58" fmla="*/ 1325 w 229"/>
                          <a:gd name="T59" fmla="*/ 242 h 98"/>
                          <a:gd name="T60" fmla="*/ 1289 w 229"/>
                          <a:gd name="T61" fmla="*/ 263 h 98"/>
                          <a:gd name="T62" fmla="*/ 1260 w 229"/>
                          <a:gd name="T63" fmla="*/ 280 h 98"/>
                          <a:gd name="T64" fmla="*/ 1220 w 229"/>
                          <a:gd name="T65" fmla="*/ 311 h 98"/>
                          <a:gd name="T66" fmla="*/ 1168 w 229"/>
                          <a:gd name="T67" fmla="*/ 347 h 98"/>
                          <a:gd name="T68" fmla="*/ 1134 w 229"/>
                          <a:gd name="T69" fmla="*/ 367 h 98"/>
                          <a:gd name="T70" fmla="*/ 1106 w 229"/>
                          <a:gd name="T71" fmla="*/ 383 h 98"/>
                          <a:gd name="T72" fmla="*/ 1070 w 229"/>
                          <a:gd name="T73" fmla="*/ 409 h 98"/>
                          <a:gd name="T74" fmla="*/ 1034 w 229"/>
                          <a:gd name="T75" fmla="*/ 425 h 98"/>
                          <a:gd name="T76" fmla="*/ 996 w 229"/>
                          <a:gd name="T77" fmla="*/ 441 h 98"/>
                          <a:gd name="T78" fmla="*/ 948 w 229"/>
                          <a:gd name="T79" fmla="*/ 469 h 98"/>
                          <a:gd name="T80" fmla="*/ 908 w 229"/>
                          <a:gd name="T81" fmla="*/ 485 h 98"/>
                          <a:gd name="T82" fmla="*/ 860 w 229"/>
                          <a:gd name="T83" fmla="*/ 498 h 98"/>
                          <a:gd name="T84" fmla="*/ 808 w 229"/>
                          <a:gd name="T85" fmla="*/ 514 h 98"/>
                          <a:gd name="T86" fmla="*/ 757 w 229"/>
                          <a:gd name="T87" fmla="*/ 534 h 98"/>
                          <a:gd name="T88" fmla="*/ 705 w 229"/>
                          <a:gd name="T89" fmla="*/ 538 h 98"/>
                          <a:gd name="T90" fmla="*/ 653 w 229"/>
                          <a:gd name="T91" fmla="*/ 558 h 98"/>
                          <a:gd name="T92" fmla="*/ 603 w 229"/>
                          <a:gd name="T93" fmla="*/ 570 h 98"/>
                          <a:gd name="T94" fmla="*/ 538 w 229"/>
                          <a:gd name="T95" fmla="*/ 574 h 98"/>
                          <a:gd name="T96" fmla="*/ 479 w 229"/>
                          <a:gd name="T97" fmla="*/ 574 h 98"/>
                          <a:gd name="T98" fmla="*/ 416 w 229"/>
                          <a:gd name="T99" fmla="*/ 587 h 98"/>
                          <a:gd name="T100" fmla="*/ 357 w 229"/>
                          <a:gd name="T101" fmla="*/ 587 h 98"/>
                          <a:gd name="T102" fmla="*/ 296 w 229"/>
                          <a:gd name="T103" fmla="*/ 587 h 98"/>
                          <a:gd name="T104" fmla="*/ 226 w 229"/>
                          <a:gd name="T105" fmla="*/ 574 h 98"/>
                          <a:gd name="T106" fmla="*/ 154 w 229"/>
                          <a:gd name="T107" fmla="*/ 570 h 98"/>
                          <a:gd name="T108" fmla="*/ 86 w 229"/>
                          <a:gd name="T109" fmla="*/ 550 h 98"/>
                          <a:gd name="T110" fmla="*/ 16 w 229"/>
                          <a:gd name="T111" fmla="*/ 534 h 98"/>
                          <a:gd name="T112" fmla="*/ 0 w 229"/>
                          <a:gd name="T113" fmla="*/ 383 h 98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60000 65536"/>
                          <a:gd name="T130" fmla="*/ 0 60000 65536"/>
                          <a:gd name="T131" fmla="*/ 0 60000 65536"/>
                          <a:gd name="T132" fmla="*/ 0 60000 65536"/>
                          <a:gd name="T133" fmla="*/ 0 60000 65536"/>
                          <a:gd name="T134" fmla="*/ 0 60000 65536"/>
                          <a:gd name="T135" fmla="*/ 0 60000 65536"/>
                          <a:gd name="T136" fmla="*/ 0 60000 65536"/>
                          <a:gd name="T137" fmla="*/ 0 60000 65536"/>
                          <a:gd name="T138" fmla="*/ 0 60000 65536"/>
                          <a:gd name="T139" fmla="*/ 0 60000 65536"/>
                          <a:gd name="T140" fmla="*/ 0 60000 65536"/>
                          <a:gd name="T141" fmla="*/ 0 60000 65536"/>
                          <a:gd name="T142" fmla="*/ 0 60000 65536"/>
                          <a:gd name="T143" fmla="*/ 0 60000 65536"/>
                          <a:gd name="T144" fmla="*/ 0 60000 65536"/>
                          <a:gd name="T145" fmla="*/ 0 60000 65536"/>
                          <a:gd name="T146" fmla="*/ 0 60000 65536"/>
                          <a:gd name="T147" fmla="*/ 0 60000 65536"/>
                          <a:gd name="T148" fmla="*/ 0 60000 65536"/>
                          <a:gd name="T149" fmla="*/ 0 60000 65536"/>
                          <a:gd name="T150" fmla="*/ 0 60000 65536"/>
                          <a:gd name="T151" fmla="*/ 0 60000 65536"/>
                          <a:gd name="T152" fmla="*/ 0 60000 65536"/>
                          <a:gd name="T153" fmla="*/ 0 60000 65536"/>
                          <a:gd name="T154" fmla="*/ 0 60000 65536"/>
                          <a:gd name="T155" fmla="*/ 0 60000 65536"/>
                          <a:gd name="T156" fmla="*/ 0 60000 65536"/>
                          <a:gd name="T157" fmla="*/ 0 60000 65536"/>
                          <a:gd name="T158" fmla="*/ 0 60000 65536"/>
                          <a:gd name="T159" fmla="*/ 0 60000 65536"/>
                          <a:gd name="T160" fmla="*/ 0 60000 65536"/>
                          <a:gd name="T161" fmla="*/ 0 60000 65536"/>
                          <a:gd name="T162" fmla="*/ 0 60000 65536"/>
                          <a:gd name="T163" fmla="*/ 0 60000 65536"/>
                          <a:gd name="T164" fmla="*/ 0 60000 65536"/>
                          <a:gd name="T165" fmla="*/ 0 60000 65536"/>
                          <a:gd name="T166" fmla="*/ 0 60000 65536"/>
                          <a:gd name="T167" fmla="*/ 0 60000 65536"/>
                          <a:gd name="T168" fmla="*/ 0 60000 65536"/>
                          <a:gd name="T169" fmla="*/ 0 60000 65536"/>
                          <a:gd name="T170" fmla="*/ 0 60000 65536"/>
                          <a:gd name="T171" fmla="*/ 0 w 229"/>
                          <a:gd name="T172" fmla="*/ 0 h 98"/>
                          <a:gd name="T173" fmla="*/ 229 w 229"/>
                          <a:gd name="T174" fmla="*/ 98 h 98"/>
                        </a:gdLst>
                        <a:ahLst/>
                        <a:cxnLst>
                          <a:cxn ang="T114">
                            <a:pos x="T0" y="T1"/>
                          </a:cxn>
                          <a:cxn ang="T115">
                            <a:pos x="T2" y="T3"/>
                          </a:cxn>
                          <a:cxn ang="T116">
                            <a:pos x="T4" y="T5"/>
                          </a:cxn>
                          <a:cxn ang="T117">
                            <a:pos x="T6" y="T7"/>
                          </a:cxn>
                          <a:cxn ang="T118">
                            <a:pos x="T8" y="T9"/>
                          </a:cxn>
                          <a:cxn ang="T119">
                            <a:pos x="T10" y="T11"/>
                          </a:cxn>
                          <a:cxn ang="T120">
                            <a:pos x="T12" y="T13"/>
                          </a:cxn>
                          <a:cxn ang="T121">
                            <a:pos x="T14" y="T15"/>
                          </a:cxn>
                          <a:cxn ang="T122">
                            <a:pos x="T16" y="T17"/>
                          </a:cxn>
                          <a:cxn ang="T123">
                            <a:pos x="T18" y="T19"/>
                          </a:cxn>
                          <a:cxn ang="T124">
                            <a:pos x="T20" y="T21"/>
                          </a:cxn>
                          <a:cxn ang="T125">
                            <a:pos x="T22" y="T23"/>
                          </a:cxn>
                          <a:cxn ang="T126">
                            <a:pos x="T24" y="T25"/>
                          </a:cxn>
                          <a:cxn ang="T127">
                            <a:pos x="T26" y="T27"/>
                          </a:cxn>
                          <a:cxn ang="T128">
                            <a:pos x="T28" y="T29"/>
                          </a:cxn>
                          <a:cxn ang="T129">
                            <a:pos x="T30" y="T31"/>
                          </a:cxn>
                          <a:cxn ang="T130">
                            <a:pos x="T32" y="T33"/>
                          </a:cxn>
                          <a:cxn ang="T131">
                            <a:pos x="T34" y="T35"/>
                          </a:cxn>
                          <a:cxn ang="T132">
                            <a:pos x="T36" y="T37"/>
                          </a:cxn>
                          <a:cxn ang="T133">
                            <a:pos x="T38" y="T39"/>
                          </a:cxn>
                          <a:cxn ang="T134">
                            <a:pos x="T40" y="T41"/>
                          </a:cxn>
                          <a:cxn ang="T135">
                            <a:pos x="T42" y="T43"/>
                          </a:cxn>
                          <a:cxn ang="T136">
                            <a:pos x="T44" y="T45"/>
                          </a:cxn>
                          <a:cxn ang="T137">
                            <a:pos x="T46" y="T47"/>
                          </a:cxn>
                          <a:cxn ang="T138">
                            <a:pos x="T48" y="T49"/>
                          </a:cxn>
                          <a:cxn ang="T139">
                            <a:pos x="T50" y="T51"/>
                          </a:cxn>
                          <a:cxn ang="T140">
                            <a:pos x="T52" y="T53"/>
                          </a:cxn>
                          <a:cxn ang="T141">
                            <a:pos x="T54" y="T55"/>
                          </a:cxn>
                          <a:cxn ang="T142">
                            <a:pos x="T56" y="T57"/>
                          </a:cxn>
                          <a:cxn ang="T143">
                            <a:pos x="T58" y="T59"/>
                          </a:cxn>
                          <a:cxn ang="T144">
                            <a:pos x="T60" y="T61"/>
                          </a:cxn>
                          <a:cxn ang="T145">
                            <a:pos x="T62" y="T63"/>
                          </a:cxn>
                          <a:cxn ang="T146">
                            <a:pos x="T64" y="T65"/>
                          </a:cxn>
                          <a:cxn ang="T147">
                            <a:pos x="T66" y="T67"/>
                          </a:cxn>
                          <a:cxn ang="T148">
                            <a:pos x="T68" y="T69"/>
                          </a:cxn>
                          <a:cxn ang="T149">
                            <a:pos x="T70" y="T71"/>
                          </a:cxn>
                          <a:cxn ang="T150">
                            <a:pos x="T72" y="T73"/>
                          </a:cxn>
                          <a:cxn ang="T151">
                            <a:pos x="T74" y="T75"/>
                          </a:cxn>
                          <a:cxn ang="T152">
                            <a:pos x="T76" y="T77"/>
                          </a:cxn>
                          <a:cxn ang="T153">
                            <a:pos x="T78" y="T79"/>
                          </a:cxn>
                          <a:cxn ang="T154">
                            <a:pos x="T80" y="T81"/>
                          </a:cxn>
                          <a:cxn ang="T155">
                            <a:pos x="T82" y="T83"/>
                          </a:cxn>
                          <a:cxn ang="T156">
                            <a:pos x="T84" y="T85"/>
                          </a:cxn>
                          <a:cxn ang="T157">
                            <a:pos x="T86" y="T87"/>
                          </a:cxn>
                          <a:cxn ang="T158">
                            <a:pos x="T88" y="T89"/>
                          </a:cxn>
                          <a:cxn ang="T159">
                            <a:pos x="T90" y="T91"/>
                          </a:cxn>
                          <a:cxn ang="T160">
                            <a:pos x="T92" y="T93"/>
                          </a:cxn>
                          <a:cxn ang="T161">
                            <a:pos x="T94" y="T95"/>
                          </a:cxn>
                          <a:cxn ang="T162">
                            <a:pos x="T96" y="T97"/>
                          </a:cxn>
                          <a:cxn ang="T163">
                            <a:pos x="T98" y="T99"/>
                          </a:cxn>
                          <a:cxn ang="T164">
                            <a:pos x="T100" y="T101"/>
                          </a:cxn>
                          <a:cxn ang="T165">
                            <a:pos x="T102" y="T103"/>
                          </a:cxn>
                          <a:cxn ang="T166">
                            <a:pos x="T104" y="T105"/>
                          </a:cxn>
                          <a:cxn ang="T167">
                            <a:pos x="T106" y="T107"/>
                          </a:cxn>
                          <a:cxn ang="T168">
                            <a:pos x="T108" y="T109"/>
                          </a:cxn>
                          <a:cxn ang="T169">
                            <a:pos x="T110" y="T111"/>
                          </a:cxn>
                          <a:cxn ang="T170">
                            <a:pos x="T112" y="T113"/>
                          </a:cxn>
                        </a:cxnLst>
                        <a:rect l="T171" t="T172" r="T173" b="T174"/>
                        <a:pathLst>
                          <a:path w="229" h="98">
                            <a:moveTo>
                              <a:pt x="0" y="64"/>
                            </a:moveTo>
                            <a:lnTo>
                              <a:pt x="2" y="64"/>
                            </a:lnTo>
                            <a:lnTo>
                              <a:pt x="3" y="64"/>
                            </a:lnTo>
                            <a:lnTo>
                              <a:pt x="6" y="64"/>
                            </a:lnTo>
                            <a:lnTo>
                              <a:pt x="9" y="64"/>
                            </a:lnTo>
                            <a:lnTo>
                              <a:pt x="12" y="64"/>
                            </a:lnTo>
                            <a:lnTo>
                              <a:pt x="15" y="64"/>
                            </a:lnTo>
                            <a:lnTo>
                              <a:pt x="17" y="64"/>
                            </a:lnTo>
                            <a:lnTo>
                              <a:pt x="20" y="64"/>
                            </a:lnTo>
                            <a:lnTo>
                              <a:pt x="23" y="65"/>
                            </a:lnTo>
                            <a:lnTo>
                              <a:pt x="24" y="65"/>
                            </a:lnTo>
                            <a:lnTo>
                              <a:pt x="27" y="65"/>
                            </a:lnTo>
                            <a:lnTo>
                              <a:pt x="30" y="65"/>
                            </a:lnTo>
                            <a:lnTo>
                              <a:pt x="33" y="65"/>
                            </a:lnTo>
                            <a:lnTo>
                              <a:pt x="36" y="65"/>
                            </a:lnTo>
                            <a:lnTo>
                              <a:pt x="39" y="65"/>
                            </a:lnTo>
                            <a:lnTo>
                              <a:pt x="44" y="65"/>
                            </a:lnTo>
                            <a:lnTo>
                              <a:pt x="47" y="65"/>
                            </a:lnTo>
                            <a:lnTo>
                              <a:pt x="50" y="64"/>
                            </a:lnTo>
                            <a:lnTo>
                              <a:pt x="54" y="64"/>
                            </a:lnTo>
                            <a:lnTo>
                              <a:pt x="57" y="64"/>
                            </a:lnTo>
                            <a:lnTo>
                              <a:pt x="62" y="64"/>
                            </a:lnTo>
                            <a:lnTo>
                              <a:pt x="65" y="64"/>
                            </a:lnTo>
                            <a:lnTo>
                              <a:pt x="69" y="64"/>
                            </a:lnTo>
                            <a:lnTo>
                              <a:pt x="74" y="64"/>
                            </a:lnTo>
                            <a:lnTo>
                              <a:pt x="78" y="64"/>
                            </a:lnTo>
                            <a:lnTo>
                              <a:pt x="81" y="62"/>
                            </a:lnTo>
                            <a:lnTo>
                              <a:pt x="86" y="62"/>
                            </a:lnTo>
                            <a:lnTo>
                              <a:pt x="90" y="61"/>
                            </a:lnTo>
                            <a:lnTo>
                              <a:pt x="93" y="61"/>
                            </a:lnTo>
                            <a:lnTo>
                              <a:pt x="98" y="59"/>
                            </a:lnTo>
                            <a:lnTo>
                              <a:pt x="102" y="59"/>
                            </a:lnTo>
                            <a:lnTo>
                              <a:pt x="107" y="58"/>
                            </a:lnTo>
                            <a:lnTo>
                              <a:pt x="111" y="58"/>
                            </a:lnTo>
                            <a:lnTo>
                              <a:pt x="116" y="57"/>
                            </a:lnTo>
                            <a:lnTo>
                              <a:pt x="120" y="55"/>
                            </a:lnTo>
                            <a:lnTo>
                              <a:pt x="125" y="55"/>
                            </a:lnTo>
                            <a:lnTo>
                              <a:pt x="128" y="54"/>
                            </a:lnTo>
                            <a:lnTo>
                              <a:pt x="133" y="52"/>
                            </a:lnTo>
                            <a:lnTo>
                              <a:pt x="137" y="51"/>
                            </a:lnTo>
                            <a:lnTo>
                              <a:pt x="142" y="49"/>
                            </a:lnTo>
                            <a:lnTo>
                              <a:pt x="148" y="48"/>
                            </a:lnTo>
                            <a:lnTo>
                              <a:pt x="151" y="47"/>
                            </a:lnTo>
                            <a:lnTo>
                              <a:pt x="155" y="45"/>
                            </a:lnTo>
                            <a:lnTo>
                              <a:pt x="160" y="42"/>
                            </a:lnTo>
                            <a:lnTo>
                              <a:pt x="164" y="41"/>
                            </a:lnTo>
                            <a:lnTo>
                              <a:pt x="167" y="38"/>
                            </a:lnTo>
                            <a:lnTo>
                              <a:pt x="172" y="37"/>
                            </a:lnTo>
                            <a:lnTo>
                              <a:pt x="176" y="35"/>
                            </a:lnTo>
                            <a:lnTo>
                              <a:pt x="181" y="33"/>
                            </a:lnTo>
                            <a:lnTo>
                              <a:pt x="184" y="30"/>
                            </a:lnTo>
                            <a:lnTo>
                              <a:pt x="188" y="28"/>
                            </a:lnTo>
                            <a:lnTo>
                              <a:pt x="193" y="25"/>
                            </a:lnTo>
                            <a:lnTo>
                              <a:pt x="196" y="23"/>
                            </a:lnTo>
                            <a:lnTo>
                              <a:pt x="200" y="20"/>
                            </a:lnTo>
                            <a:lnTo>
                              <a:pt x="205" y="17"/>
                            </a:lnTo>
                            <a:lnTo>
                              <a:pt x="208" y="14"/>
                            </a:lnTo>
                            <a:lnTo>
                              <a:pt x="212" y="11"/>
                            </a:lnTo>
                            <a:lnTo>
                              <a:pt x="223" y="0"/>
                            </a:lnTo>
                            <a:lnTo>
                              <a:pt x="229" y="40"/>
                            </a:lnTo>
                            <a:lnTo>
                              <a:pt x="227" y="41"/>
                            </a:lnTo>
                            <a:lnTo>
                              <a:pt x="223" y="44"/>
                            </a:lnTo>
                            <a:lnTo>
                              <a:pt x="220" y="45"/>
                            </a:lnTo>
                            <a:lnTo>
                              <a:pt x="218" y="47"/>
                            </a:lnTo>
                            <a:lnTo>
                              <a:pt x="215" y="49"/>
                            </a:lnTo>
                            <a:lnTo>
                              <a:pt x="211" y="52"/>
                            </a:lnTo>
                            <a:lnTo>
                              <a:pt x="206" y="55"/>
                            </a:lnTo>
                            <a:lnTo>
                              <a:pt x="202" y="58"/>
                            </a:lnTo>
                            <a:lnTo>
                              <a:pt x="199" y="59"/>
                            </a:lnTo>
                            <a:lnTo>
                              <a:pt x="196" y="61"/>
                            </a:lnTo>
                            <a:lnTo>
                              <a:pt x="194" y="62"/>
                            </a:lnTo>
                            <a:lnTo>
                              <a:pt x="191" y="64"/>
                            </a:lnTo>
                            <a:lnTo>
                              <a:pt x="188" y="65"/>
                            </a:lnTo>
                            <a:lnTo>
                              <a:pt x="185" y="68"/>
                            </a:lnTo>
                            <a:lnTo>
                              <a:pt x="182" y="69"/>
                            </a:lnTo>
                            <a:lnTo>
                              <a:pt x="179" y="71"/>
                            </a:lnTo>
                            <a:lnTo>
                              <a:pt x="175" y="72"/>
                            </a:lnTo>
                            <a:lnTo>
                              <a:pt x="172" y="74"/>
                            </a:lnTo>
                            <a:lnTo>
                              <a:pt x="169" y="76"/>
                            </a:lnTo>
                            <a:lnTo>
                              <a:pt x="164" y="78"/>
                            </a:lnTo>
                            <a:lnTo>
                              <a:pt x="160" y="79"/>
                            </a:lnTo>
                            <a:lnTo>
                              <a:pt x="157" y="81"/>
                            </a:lnTo>
                            <a:lnTo>
                              <a:pt x="152" y="82"/>
                            </a:lnTo>
                            <a:lnTo>
                              <a:pt x="149" y="83"/>
                            </a:lnTo>
                            <a:lnTo>
                              <a:pt x="145" y="85"/>
                            </a:lnTo>
                            <a:lnTo>
                              <a:pt x="140" y="86"/>
                            </a:lnTo>
                            <a:lnTo>
                              <a:pt x="136" y="88"/>
                            </a:lnTo>
                            <a:lnTo>
                              <a:pt x="131" y="89"/>
                            </a:lnTo>
                            <a:lnTo>
                              <a:pt x="127" y="89"/>
                            </a:lnTo>
                            <a:lnTo>
                              <a:pt x="122" y="90"/>
                            </a:lnTo>
                            <a:lnTo>
                              <a:pt x="117" y="92"/>
                            </a:lnTo>
                            <a:lnTo>
                              <a:pt x="113" y="93"/>
                            </a:lnTo>
                            <a:lnTo>
                              <a:pt x="108" y="93"/>
                            </a:lnTo>
                            <a:lnTo>
                              <a:pt x="104" y="95"/>
                            </a:lnTo>
                            <a:lnTo>
                              <a:pt x="98" y="95"/>
                            </a:lnTo>
                            <a:lnTo>
                              <a:pt x="93" y="96"/>
                            </a:lnTo>
                            <a:lnTo>
                              <a:pt x="89" y="96"/>
                            </a:lnTo>
                            <a:lnTo>
                              <a:pt x="83" y="96"/>
                            </a:lnTo>
                            <a:lnTo>
                              <a:pt x="78" y="96"/>
                            </a:lnTo>
                            <a:lnTo>
                              <a:pt x="72" y="98"/>
                            </a:lnTo>
                            <a:lnTo>
                              <a:pt x="66" y="98"/>
                            </a:lnTo>
                            <a:lnTo>
                              <a:pt x="62" y="98"/>
                            </a:lnTo>
                            <a:lnTo>
                              <a:pt x="56" y="98"/>
                            </a:lnTo>
                            <a:lnTo>
                              <a:pt x="51" y="98"/>
                            </a:lnTo>
                            <a:lnTo>
                              <a:pt x="45" y="96"/>
                            </a:lnTo>
                            <a:lnTo>
                              <a:pt x="39" y="96"/>
                            </a:lnTo>
                            <a:lnTo>
                              <a:pt x="33" y="95"/>
                            </a:lnTo>
                            <a:lnTo>
                              <a:pt x="27" y="95"/>
                            </a:lnTo>
                            <a:lnTo>
                              <a:pt x="21" y="93"/>
                            </a:lnTo>
                            <a:lnTo>
                              <a:pt x="15" y="92"/>
                            </a:lnTo>
                            <a:lnTo>
                              <a:pt x="9" y="90"/>
                            </a:lnTo>
                            <a:lnTo>
                              <a:pt x="3" y="89"/>
                            </a:lnTo>
                            <a:lnTo>
                              <a:pt x="0" y="64"/>
                            </a:lnTo>
                            <a:close/>
                          </a:path>
                        </a:pathLst>
                      </a:custGeom>
                      <a:solidFill>
                        <a:srgbClr val="2E332E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>
                        <a:lvl1pPr eaLnBrk="0" hangingPunct="0">
                          <a:defRPr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1pPr>
                        <a:lvl2pPr marL="742950" indent="-285750" eaLnBrk="0" hangingPunct="0">
                          <a:defRPr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2pPr>
                        <a:lvl3pPr marL="1143000" indent="-228600" eaLnBrk="0" hangingPunct="0">
                          <a:defRPr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3pPr>
                        <a:lvl4pPr marL="1600200" indent="-228600" eaLnBrk="0" hangingPunct="0">
                          <a:defRPr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4pPr>
                        <a:lvl5pPr marL="2057400" indent="-228600" eaLnBrk="0" hangingPunct="0">
                          <a:defRPr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9pPr>
                      </a:lstStyle>
                      <a:p>
                        <a:pPr eaLnBrk="1" hangingPunct="1"/>
                        <a:endParaRPr lang="en-US" altLang="en-US"/>
                      </a:p>
                    </p:txBody>
                  </p:sp>
                  <p:sp>
                    <p:nvSpPr>
                      <p:cNvPr id="39" name="Freeform 104">
                        <a:extLst>
                          <a:ext uri="{FF2B5EF4-FFF2-40B4-BE49-F238E27FC236}">
                            <a16:creationId xmlns:a16="http://schemas.microsoft.com/office/drawing/2014/main" id="{28E0D270-2491-4B26-88C0-CF2ED4A4827F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 rot="757679">
                        <a:off x="977" y="2836"/>
                        <a:ext cx="390" cy="149"/>
                      </a:xfrm>
                      <a:custGeom>
                        <a:avLst/>
                        <a:gdLst>
                          <a:gd name="T0" fmla="*/ 255 w 217"/>
                          <a:gd name="T1" fmla="*/ 227 h 82"/>
                          <a:gd name="T2" fmla="*/ 182 w 217"/>
                          <a:gd name="T3" fmla="*/ 263 h 82"/>
                          <a:gd name="T4" fmla="*/ 117 w 217"/>
                          <a:gd name="T5" fmla="*/ 316 h 82"/>
                          <a:gd name="T6" fmla="*/ 104 w 217"/>
                          <a:gd name="T7" fmla="*/ 372 h 82"/>
                          <a:gd name="T8" fmla="*/ 182 w 217"/>
                          <a:gd name="T9" fmla="*/ 420 h 82"/>
                          <a:gd name="T10" fmla="*/ 268 w 217"/>
                          <a:gd name="T11" fmla="*/ 432 h 82"/>
                          <a:gd name="T12" fmla="*/ 356 w 217"/>
                          <a:gd name="T13" fmla="*/ 432 h 82"/>
                          <a:gd name="T14" fmla="*/ 413 w 217"/>
                          <a:gd name="T15" fmla="*/ 425 h 82"/>
                          <a:gd name="T16" fmla="*/ 482 w 217"/>
                          <a:gd name="T17" fmla="*/ 425 h 82"/>
                          <a:gd name="T18" fmla="*/ 552 w 217"/>
                          <a:gd name="T19" fmla="*/ 409 h 82"/>
                          <a:gd name="T20" fmla="*/ 620 w 217"/>
                          <a:gd name="T21" fmla="*/ 389 h 82"/>
                          <a:gd name="T22" fmla="*/ 701 w 217"/>
                          <a:gd name="T23" fmla="*/ 372 h 82"/>
                          <a:gd name="T24" fmla="*/ 773 w 217"/>
                          <a:gd name="T25" fmla="*/ 347 h 82"/>
                          <a:gd name="T26" fmla="*/ 852 w 217"/>
                          <a:gd name="T27" fmla="*/ 316 h 82"/>
                          <a:gd name="T28" fmla="*/ 924 w 217"/>
                          <a:gd name="T29" fmla="*/ 278 h 82"/>
                          <a:gd name="T30" fmla="*/ 997 w 217"/>
                          <a:gd name="T31" fmla="*/ 242 h 82"/>
                          <a:gd name="T32" fmla="*/ 1050 w 217"/>
                          <a:gd name="T33" fmla="*/ 185 h 82"/>
                          <a:gd name="T34" fmla="*/ 1046 w 217"/>
                          <a:gd name="T35" fmla="*/ 118 h 82"/>
                          <a:gd name="T36" fmla="*/ 960 w 217"/>
                          <a:gd name="T37" fmla="*/ 102 h 82"/>
                          <a:gd name="T38" fmla="*/ 888 w 217"/>
                          <a:gd name="T39" fmla="*/ 102 h 82"/>
                          <a:gd name="T40" fmla="*/ 823 w 217"/>
                          <a:gd name="T41" fmla="*/ 116 h 82"/>
                          <a:gd name="T42" fmla="*/ 721 w 217"/>
                          <a:gd name="T43" fmla="*/ 44 h 82"/>
                          <a:gd name="T44" fmla="*/ 778 w 217"/>
                          <a:gd name="T45" fmla="*/ 29 h 82"/>
                          <a:gd name="T46" fmla="*/ 872 w 217"/>
                          <a:gd name="T47" fmla="*/ 13 h 82"/>
                          <a:gd name="T48" fmla="*/ 976 w 217"/>
                          <a:gd name="T49" fmla="*/ 0 h 82"/>
                          <a:gd name="T50" fmla="*/ 1078 w 217"/>
                          <a:gd name="T51" fmla="*/ 0 h 82"/>
                          <a:gd name="T52" fmla="*/ 1166 w 217"/>
                          <a:gd name="T53" fmla="*/ 16 h 82"/>
                          <a:gd name="T54" fmla="*/ 1236 w 217"/>
                          <a:gd name="T55" fmla="*/ 53 h 82"/>
                          <a:gd name="T56" fmla="*/ 1253 w 217"/>
                          <a:gd name="T57" fmla="*/ 118 h 82"/>
                          <a:gd name="T58" fmla="*/ 1236 w 217"/>
                          <a:gd name="T59" fmla="*/ 174 h 82"/>
                          <a:gd name="T60" fmla="*/ 1156 w 217"/>
                          <a:gd name="T61" fmla="*/ 242 h 82"/>
                          <a:gd name="T62" fmla="*/ 1086 w 217"/>
                          <a:gd name="T63" fmla="*/ 287 h 82"/>
                          <a:gd name="T64" fmla="*/ 992 w 217"/>
                          <a:gd name="T65" fmla="*/ 347 h 82"/>
                          <a:gd name="T66" fmla="*/ 895 w 217"/>
                          <a:gd name="T67" fmla="*/ 389 h 82"/>
                          <a:gd name="T68" fmla="*/ 823 w 217"/>
                          <a:gd name="T69" fmla="*/ 420 h 82"/>
                          <a:gd name="T70" fmla="*/ 742 w 217"/>
                          <a:gd name="T71" fmla="*/ 432 h 82"/>
                          <a:gd name="T72" fmla="*/ 669 w 217"/>
                          <a:gd name="T73" fmla="*/ 449 h 82"/>
                          <a:gd name="T74" fmla="*/ 582 w 217"/>
                          <a:gd name="T75" fmla="*/ 469 h 82"/>
                          <a:gd name="T76" fmla="*/ 494 w 217"/>
                          <a:gd name="T77" fmla="*/ 476 h 82"/>
                          <a:gd name="T78" fmla="*/ 422 w 217"/>
                          <a:gd name="T79" fmla="*/ 485 h 82"/>
                          <a:gd name="T80" fmla="*/ 356 w 217"/>
                          <a:gd name="T81" fmla="*/ 485 h 82"/>
                          <a:gd name="T82" fmla="*/ 291 w 217"/>
                          <a:gd name="T83" fmla="*/ 485 h 82"/>
                          <a:gd name="T84" fmla="*/ 219 w 217"/>
                          <a:gd name="T85" fmla="*/ 485 h 82"/>
                          <a:gd name="T86" fmla="*/ 129 w 217"/>
                          <a:gd name="T87" fmla="*/ 469 h 82"/>
                          <a:gd name="T88" fmla="*/ 65 w 217"/>
                          <a:gd name="T89" fmla="*/ 442 h 82"/>
                          <a:gd name="T90" fmla="*/ 0 w 217"/>
                          <a:gd name="T91" fmla="*/ 372 h 82"/>
                          <a:gd name="T92" fmla="*/ 16 w 217"/>
                          <a:gd name="T93" fmla="*/ 300 h 82"/>
                          <a:gd name="T94" fmla="*/ 101 w 217"/>
                          <a:gd name="T95" fmla="*/ 214 h 82"/>
                          <a:gd name="T96" fmla="*/ 187 w 217"/>
                          <a:gd name="T97" fmla="*/ 154 h 82"/>
                          <a:gd name="T98" fmla="*/ 268 w 217"/>
                          <a:gd name="T99" fmla="*/ 116 h 82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60000 65536"/>
                          <a:gd name="T130" fmla="*/ 0 60000 65536"/>
                          <a:gd name="T131" fmla="*/ 0 60000 65536"/>
                          <a:gd name="T132" fmla="*/ 0 60000 65536"/>
                          <a:gd name="T133" fmla="*/ 0 60000 65536"/>
                          <a:gd name="T134" fmla="*/ 0 60000 65536"/>
                          <a:gd name="T135" fmla="*/ 0 60000 65536"/>
                          <a:gd name="T136" fmla="*/ 0 60000 65536"/>
                          <a:gd name="T137" fmla="*/ 0 60000 65536"/>
                          <a:gd name="T138" fmla="*/ 0 60000 65536"/>
                          <a:gd name="T139" fmla="*/ 0 60000 65536"/>
                          <a:gd name="T140" fmla="*/ 0 60000 65536"/>
                          <a:gd name="T141" fmla="*/ 0 60000 65536"/>
                          <a:gd name="T142" fmla="*/ 0 60000 65536"/>
                          <a:gd name="T143" fmla="*/ 0 60000 65536"/>
                          <a:gd name="T144" fmla="*/ 0 60000 65536"/>
                          <a:gd name="T145" fmla="*/ 0 60000 65536"/>
                          <a:gd name="T146" fmla="*/ 0 60000 65536"/>
                          <a:gd name="T147" fmla="*/ 0 60000 65536"/>
                          <a:gd name="T148" fmla="*/ 0 60000 65536"/>
                          <a:gd name="T149" fmla="*/ 0 60000 65536"/>
                          <a:gd name="T150" fmla="*/ 0 w 217"/>
                          <a:gd name="T151" fmla="*/ 0 h 82"/>
                          <a:gd name="T152" fmla="*/ 217 w 217"/>
                          <a:gd name="T153" fmla="*/ 82 h 82"/>
                        </a:gdLst>
                        <a:ahLst/>
                        <a:cxnLst>
                          <a:cxn ang="T100">
                            <a:pos x="T0" y="T1"/>
                          </a:cxn>
                          <a:cxn ang="T101">
                            <a:pos x="T2" y="T3"/>
                          </a:cxn>
                          <a:cxn ang="T102">
                            <a:pos x="T4" y="T5"/>
                          </a:cxn>
                          <a:cxn ang="T103">
                            <a:pos x="T6" y="T7"/>
                          </a:cxn>
                          <a:cxn ang="T104">
                            <a:pos x="T8" y="T9"/>
                          </a:cxn>
                          <a:cxn ang="T105">
                            <a:pos x="T10" y="T11"/>
                          </a:cxn>
                          <a:cxn ang="T106">
                            <a:pos x="T12" y="T13"/>
                          </a:cxn>
                          <a:cxn ang="T107">
                            <a:pos x="T14" y="T15"/>
                          </a:cxn>
                          <a:cxn ang="T108">
                            <a:pos x="T16" y="T17"/>
                          </a:cxn>
                          <a:cxn ang="T109">
                            <a:pos x="T18" y="T19"/>
                          </a:cxn>
                          <a:cxn ang="T110">
                            <a:pos x="T20" y="T21"/>
                          </a:cxn>
                          <a:cxn ang="T111">
                            <a:pos x="T22" y="T23"/>
                          </a:cxn>
                          <a:cxn ang="T112">
                            <a:pos x="T24" y="T25"/>
                          </a:cxn>
                          <a:cxn ang="T113">
                            <a:pos x="T26" y="T27"/>
                          </a:cxn>
                          <a:cxn ang="T114">
                            <a:pos x="T28" y="T29"/>
                          </a:cxn>
                          <a:cxn ang="T115">
                            <a:pos x="T30" y="T31"/>
                          </a:cxn>
                          <a:cxn ang="T116">
                            <a:pos x="T32" y="T33"/>
                          </a:cxn>
                          <a:cxn ang="T117">
                            <a:pos x="T34" y="T35"/>
                          </a:cxn>
                          <a:cxn ang="T118">
                            <a:pos x="T36" y="T37"/>
                          </a:cxn>
                          <a:cxn ang="T119">
                            <a:pos x="T38" y="T39"/>
                          </a:cxn>
                          <a:cxn ang="T120">
                            <a:pos x="T40" y="T41"/>
                          </a:cxn>
                          <a:cxn ang="T121">
                            <a:pos x="T42" y="T43"/>
                          </a:cxn>
                          <a:cxn ang="T122">
                            <a:pos x="T44" y="T45"/>
                          </a:cxn>
                          <a:cxn ang="T123">
                            <a:pos x="T46" y="T47"/>
                          </a:cxn>
                          <a:cxn ang="T124">
                            <a:pos x="T48" y="T49"/>
                          </a:cxn>
                          <a:cxn ang="T125">
                            <a:pos x="T50" y="T51"/>
                          </a:cxn>
                          <a:cxn ang="T126">
                            <a:pos x="T52" y="T53"/>
                          </a:cxn>
                          <a:cxn ang="T127">
                            <a:pos x="T54" y="T55"/>
                          </a:cxn>
                          <a:cxn ang="T128">
                            <a:pos x="T56" y="T57"/>
                          </a:cxn>
                          <a:cxn ang="T129">
                            <a:pos x="T58" y="T59"/>
                          </a:cxn>
                          <a:cxn ang="T130">
                            <a:pos x="T60" y="T61"/>
                          </a:cxn>
                          <a:cxn ang="T131">
                            <a:pos x="T62" y="T63"/>
                          </a:cxn>
                          <a:cxn ang="T132">
                            <a:pos x="T64" y="T65"/>
                          </a:cxn>
                          <a:cxn ang="T133">
                            <a:pos x="T66" y="T67"/>
                          </a:cxn>
                          <a:cxn ang="T134">
                            <a:pos x="T68" y="T69"/>
                          </a:cxn>
                          <a:cxn ang="T135">
                            <a:pos x="T70" y="T71"/>
                          </a:cxn>
                          <a:cxn ang="T136">
                            <a:pos x="T72" y="T73"/>
                          </a:cxn>
                          <a:cxn ang="T137">
                            <a:pos x="T74" y="T75"/>
                          </a:cxn>
                          <a:cxn ang="T138">
                            <a:pos x="T76" y="T77"/>
                          </a:cxn>
                          <a:cxn ang="T139">
                            <a:pos x="T78" y="T79"/>
                          </a:cxn>
                          <a:cxn ang="T140">
                            <a:pos x="T80" y="T81"/>
                          </a:cxn>
                          <a:cxn ang="T141">
                            <a:pos x="T82" y="T83"/>
                          </a:cxn>
                          <a:cxn ang="T142">
                            <a:pos x="T84" y="T85"/>
                          </a:cxn>
                          <a:cxn ang="T143">
                            <a:pos x="T86" y="T87"/>
                          </a:cxn>
                          <a:cxn ang="T144">
                            <a:pos x="T88" y="T89"/>
                          </a:cxn>
                          <a:cxn ang="T145">
                            <a:pos x="T90" y="T91"/>
                          </a:cxn>
                          <a:cxn ang="T146">
                            <a:pos x="T92" y="T93"/>
                          </a:cxn>
                          <a:cxn ang="T147">
                            <a:pos x="T94" y="T95"/>
                          </a:cxn>
                          <a:cxn ang="T148">
                            <a:pos x="T96" y="T97"/>
                          </a:cxn>
                          <a:cxn ang="T149">
                            <a:pos x="T98" y="T99"/>
                          </a:cxn>
                        </a:cxnLst>
                        <a:rect l="T150" t="T151" r="T152" b="T153"/>
                        <a:pathLst>
                          <a:path w="217" h="82">
                            <a:moveTo>
                              <a:pt x="47" y="19"/>
                            </a:moveTo>
                            <a:lnTo>
                              <a:pt x="50" y="37"/>
                            </a:lnTo>
                            <a:lnTo>
                              <a:pt x="49" y="37"/>
                            </a:lnTo>
                            <a:lnTo>
                              <a:pt x="44" y="38"/>
                            </a:lnTo>
                            <a:lnTo>
                              <a:pt x="41" y="40"/>
                            </a:lnTo>
                            <a:lnTo>
                              <a:pt x="38" y="41"/>
                            </a:lnTo>
                            <a:lnTo>
                              <a:pt x="34" y="43"/>
                            </a:lnTo>
                            <a:lnTo>
                              <a:pt x="31" y="44"/>
                            </a:lnTo>
                            <a:lnTo>
                              <a:pt x="28" y="46"/>
                            </a:lnTo>
                            <a:lnTo>
                              <a:pt x="25" y="48"/>
                            </a:lnTo>
                            <a:lnTo>
                              <a:pt x="22" y="50"/>
                            </a:lnTo>
                            <a:lnTo>
                              <a:pt x="20" y="53"/>
                            </a:lnTo>
                            <a:lnTo>
                              <a:pt x="18" y="55"/>
                            </a:lnTo>
                            <a:lnTo>
                              <a:pt x="17" y="58"/>
                            </a:lnTo>
                            <a:lnTo>
                              <a:pt x="17" y="61"/>
                            </a:lnTo>
                            <a:lnTo>
                              <a:pt x="18" y="62"/>
                            </a:lnTo>
                            <a:lnTo>
                              <a:pt x="20" y="65"/>
                            </a:lnTo>
                            <a:lnTo>
                              <a:pt x="25" y="68"/>
                            </a:lnTo>
                            <a:lnTo>
                              <a:pt x="28" y="68"/>
                            </a:lnTo>
                            <a:lnTo>
                              <a:pt x="31" y="70"/>
                            </a:lnTo>
                            <a:lnTo>
                              <a:pt x="34" y="70"/>
                            </a:lnTo>
                            <a:lnTo>
                              <a:pt x="38" y="71"/>
                            </a:lnTo>
                            <a:lnTo>
                              <a:pt x="41" y="71"/>
                            </a:lnTo>
                            <a:lnTo>
                              <a:pt x="46" y="72"/>
                            </a:lnTo>
                            <a:lnTo>
                              <a:pt x="50" y="72"/>
                            </a:lnTo>
                            <a:lnTo>
                              <a:pt x="55" y="72"/>
                            </a:lnTo>
                            <a:lnTo>
                              <a:pt x="58" y="72"/>
                            </a:lnTo>
                            <a:lnTo>
                              <a:pt x="61" y="72"/>
                            </a:lnTo>
                            <a:lnTo>
                              <a:pt x="64" y="72"/>
                            </a:lnTo>
                            <a:lnTo>
                              <a:pt x="65" y="72"/>
                            </a:lnTo>
                            <a:lnTo>
                              <a:pt x="68" y="71"/>
                            </a:lnTo>
                            <a:lnTo>
                              <a:pt x="71" y="71"/>
                            </a:lnTo>
                            <a:lnTo>
                              <a:pt x="74" y="71"/>
                            </a:lnTo>
                            <a:lnTo>
                              <a:pt x="77" y="71"/>
                            </a:lnTo>
                            <a:lnTo>
                              <a:pt x="80" y="71"/>
                            </a:lnTo>
                            <a:lnTo>
                              <a:pt x="83" y="71"/>
                            </a:lnTo>
                            <a:lnTo>
                              <a:pt x="86" y="70"/>
                            </a:lnTo>
                            <a:lnTo>
                              <a:pt x="89" y="70"/>
                            </a:lnTo>
                            <a:lnTo>
                              <a:pt x="92" y="68"/>
                            </a:lnTo>
                            <a:lnTo>
                              <a:pt x="95" y="68"/>
                            </a:lnTo>
                            <a:lnTo>
                              <a:pt x="98" y="68"/>
                            </a:lnTo>
                            <a:lnTo>
                              <a:pt x="101" y="67"/>
                            </a:lnTo>
                            <a:lnTo>
                              <a:pt x="104" y="67"/>
                            </a:lnTo>
                            <a:lnTo>
                              <a:pt x="107" y="65"/>
                            </a:lnTo>
                            <a:lnTo>
                              <a:pt x="110" y="64"/>
                            </a:lnTo>
                            <a:lnTo>
                              <a:pt x="115" y="64"/>
                            </a:lnTo>
                            <a:lnTo>
                              <a:pt x="118" y="62"/>
                            </a:lnTo>
                            <a:lnTo>
                              <a:pt x="121" y="62"/>
                            </a:lnTo>
                            <a:lnTo>
                              <a:pt x="124" y="61"/>
                            </a:lnTo>
                            <a:lnTo>
                              <a:pt x="127" y="61"/>
                            </a:lnTo>
                            <a:lnTo>
                              <a:pt x="130" y="60"/>
                            </a:lnTo>
                            <a:lnTo>
                              <a:pt x="133" y="58"/>
                            </a:lnTo>
                            <a:lnTo>
                              <a:pt x="136" y="57"/>
                            </a:lnTo>
                            <a:lnTo>
                              <a:pt x="141" y="55"/>
                            </a:lnTo>
                            <a:lnTo>
                              <a:pt x="142" y="54"/>
                            </a:lnTo>
                            <a:lnTo>
                              <a:pt x="147" y="53"/>
                            </a:lnTo>
                            <a:lnTo>
                              <a:pt x="150" y="51"/>
                            </a:lnTo>
                            <a:lnTo>
                              <a:pt x="153" y="50"/>
                            </a:lnTo>
                            <a:lnTo>
                              <a:pt x="156" y="48"/>
                            </a:lnTo>
                            <a:lnTo>
                              <a:pt x="159" y="46"/>
                            </a:lnTo>
                            <a:lnTo>
                              <a:pt x="162" y="44"/>
                            </a:lnTo>
                            <a:lnTo>
                              <a:pt x="165" y="43"/>
                            </a:lnTo>
                            <a:lnTo>
                              <a:pt x="168" y="41"/>
                            </a:lnTo>
                            <a:lnTo>
                              <a:pt x="172" y="40"/>
                            </a:lnTo>
                            <a:lnTo>
                              <a:pt x="175" y="37"/>
                            </a:lnTo>
                            <a:lnTo>
                              <a:pt x="178" y="36"/>
                            </a:lnTo>
                            <a:lnTo>
                              <a:pt x="178" y="34"/>
                            </a:lnTo>
                            <a:lnTo>
                              <a:pt x="181" y="31"/>
                            </a:lnTo>
                            <a:lnTo>
                              <a:pt x="183" y="29"/>
                            </a:lnTo>
                            <a:lnTo>
                              <a:pt x="184" y="24"/>
                            </a:lnTo>
                            <a:lnTo>
                              <a:pt x="183" y="21"/>
                            </a:lnTo>
                            <a:lnTo>
                              <a:pt x="180" y="20"/>
                            </a:lnTo>
                            <a:lnTo>
                              <a:pt x="177" y="19"/>
                            </a:lnTo>
                            <a:lnTo>
                              <a:pt x="172" y="19"/>
                            </a:lnTo>
                            <a:lnTo>
                              <a:pt x="169" y="17"/>
                            </a:lnTo>
                            <a:lnTo>
                              <a:pt x="165" y="17"/>
                            </a:lnTo>
                            <a:lnTo>
                              <a:pt x="162" y="17"/>
                            </a:lnTo>
                            <a:lnTo>
                              <a:pt x="157" y="17"/>
                            </a:lnTo>
                            <a:lnTo>
                              <a:pt x="156" y="17"/>
                            </a:lnTo>
                            <a:lnTo>
                              <a:pt x="153" y="17"/>
                            </a:lnTo>
                            <a:lnTo>
                              <a:pt x="150" y="17"/>
                            </a:lnTo>
                            <a:lnTo>
                              <a:pt x="148" y="17"/>
                            </a:lnTo>
                            <a:lnTo>
                              <a:pt x="145" y="17"/>
                            </a:lnTo>
                            <a:lnTo>
                              <a:pt x="142" y="19"/>
                            </a:lnTo>
                            <a:lnTo>
                              <a:pt x="139" y="19"/>
                            </a:lnTo>
                            <a:lnTo>
                              <a:pt x="136" y="20"/>
                            </a:lnTo>
                            <a:lnTo>
                              <a:pt x="122" y="7"/>
                            </a:lnTo>
                            <a:lnTo>
                              <a:pt x="124" y="7"/>
                            </a:lnTo>
                            <a:lnTo>
                              <a:pt x="127" y="6"/>
                            </a:lnTo>
                            <a:lnTo>
                              <a:pt x="128" y="5"/>
                            </a:lnTo>
                            <a:lnTo>
                              <a:pt x="131" y="5"/>
                            </a:lnTo>
                            <a:lnTo>
                              <a:pt x="134" y="5"/>
                            </a:lnTo>
                            <a:lnTo>
                              <a:pt x="139" y="5"/>
                            </a:lnTo>
                            <a:lnTo>
                              <a:pt x="142" y="3"/>
                            </a:lnTo>
                            <a:lnTo>
                              <a:pt x="145" y="3"/>
                            </a:lnTo>
                            <a:lnTo>
                              <a:pt x="150" y="2"/>
                            </a:lnTo>
                            <a:lnTo>
                              <a:pt x="154" y="2"/>
                            </a:lnTo>
                            <a:lnTo>
                              <a:pt x="159" y="0"/>
                            </a:lnTo>
                            <a:lnTo>
                              <a:pt x="163" y="0"/>
                            </a:lnTo>
                            <a:lnTo>
                              <a:pt x="168" y="0"/>
                            </a:lnTo>
                            <a:lnTo>
                              <a:pt x="172" y="0"/>
                            </a:lnTo>
                            <a:lnTo>
                              <a:pt x="177" y="0"/>
                            </a:lnTo>
                            <a:lnTo>
                              <a:pt x="181" y="0"/>
                            </a:lnTo>
                            <a:lnTo>
                              <a:pt x="186" y="0"/>
                            </a:lnTo>
                            <a:lnTo>
                              <a:pt x="189" y="0"/>
                            </a:lnTo>
                            <a:lnTo>
                              <a:pt x="193" y="0"/>
                            </a:lnTo>
                            <a:lnTo>
                              <a:pt x="198" y="2"/>
                            </a:lnTo>
                            <a:lnTo>
                              <a:pt x="201" y="3"/>
                            </a:lnTo>
                            <a:lnTo>
                              <a:pt x="205" y="5"/>
                            </a:lnTo>
                            <a:lnTo>
                              <a:pt x="207" y="6"/>
                            </a:lnTo>
                            <a:lnTo>
                              <a:pt x="210" y="7"/>
                            </a:lnTo>
                            <a:lnTo>
                              <a:pt x="213" y="9"/>
                            </a:lnTo>
                            <a:lnTo>
                              <a:pt x="214" y="12"/>
                            </a:lnTo>
                            <a:lnTo>
                              <a:pt x="216" y="14"/>
                            </a:lnTo>
                            <a:lnTo>
                              <a:pt x="216" y="17"/>
                            </a:lnTo>
                            <a:lnTo>
                              <a:pt x="216" y="20"/>
                            </a:lnTo>
                            <a:lnTo>
                              <a:pt x="217" y="24"/>
                            </a:lnTo>
                            <a:lnTo>
                              <a:pt x="216" y="24"/>
                            </a:lnTo>
                            <a:lnTo>
                              <a:pt x="214" y="26"/>
                            </a:lnTo>
                            <a:lnTo>
                              <a:pt x="213" y="29"/>
                            </a:lnTo>
                            <a:lnTo>
                              <a:pt x="210" y="31"/>
                            </a:lnTo>
                            <a:lnTo>
                              <a:pt x="207" y="34"/>
                            </a:lnTo>
                            <a:lnTo>
                              <a:pt x="202" y="38"/>
                            </a:lnTo>
                            <a:lnTo>
                              <a:pt x="199" y="40"/>
                            </a:lnTo>
                            <a:lnTo>
                              <a:pt x="198" y="43"/>
                            </a:lnTo>
                            <a:lnTo>
                              <a:pt x="195" y="44"/>
                            </a:lnTo>
                            <a:lnTo>
                              <a:pt x="192" y="47"/>
                            </a:lnTo>
                            <a:lnTo>
                              <a:pt x="187" y="48"/>
                            </a:lnTo>
                            <a:lnTo>
                              <a:pt x="184" y="51"/>
                            </a:lnTo>
                            <a:lnTo>
                              <a:pt x="180" y="53"/>
                            </a:lnTo>
                            <a:lnTo>
                              <a:pt x="175" y="55"/>
                            </a:lnTo>
                            <a:lnTo>
                              <a:pt x="171" y="58"/>
                            </a:lnTo>
                            <a:lnTo>
                              <a:pt x="166" y="60"/>
                            </a:lnTo>
                            <a:lnTo>
                              <a:pt x="162" y="62"/>
                            </a:lnTo>
                            <a:lnTo>
                              <a:pt x="157" y="65"/>
                            </a:lnTo>
                            <a:lnTo>
                              <a:pt x="154" y="65"/>
                            </a:lnTo>
                            <a:lnTo>
                              <a:pt x="151" y="67"/>
                            </a:lnTo>
                            <a:lnTo>
                              <a:pt x="148" y="67"/>
                            </a:lnTo>
                            <a:lnTo>
                              <a:pt x="145" y="68"/>
                            </a:lnTo>
                            <a:lnTo>
                              <a:pt x="142" y="70"/>
                            </a:lnTo>
                            <a:lnTo>
                              <a:pt x="139" y="71"/>
                            </a:lnTo>
                            <a:lnTo>
                              <a:pt x="136" y="71"/>
                            </a:lnTo>
                            <a:lnTo>
                              <a:pt x="133" y="72"/>
                            </a:lnTo>
                            <a:lnTo>
                              <a:pt x="128" y="72"/>
                            </a:lnTo>
                            <a:lnTo>
                              <a:pt x="125" y="74"/>
                            </a:lnTo>
                            <a:lnTo>
                              <a:pt x="122" y="74"/>
                            </a:lnTo>
                            <a:lnTo>
                              <a:pt x="119" y="75"/>
                            </a:lnTo>
                            <a:lnTo>
                              <a:pt x="115" y="75"/>
                            </a:lnTo>
                            <a:lnTo>
                              <a:pt x="112" y="77"/>
                            </a:lnTo>
                            <a:lnTo>
                              <a:pt x="107" y="78"/>
                            </a:lnTo>
                            <a:lnTo>
                              <a:pt x="104" y="78"/>
                            </a:lnTo>
                            <a:lnTo>
                              <a:pt x="100" y="78"/>
                            </a:lnTo>
                            <a:lnTo>
                              <a:pt x="97" y="79"/>
                            </a:lnTo>
                            <a:lnTo>
                              <a:pt x="92" y="79"/>
                            </a:lnTo>
                            <a:lnTo>
                              <a:pt x="89" y="79"/>
                            </a:lnTo>
                            <a:lnTo>
                              <a:pt x="85" y="79"/>
                            </a:lnTo>
                            <a:lnTo>
                              <a:pt x="82" y="81"/>
                            </a:lnTo>
                            <a:lnTo>
                              <a:pt x="79" y="81"/>
                            </a:lnTo>
                            <a:lnTo>
                              <a:pt x="76" y="81"/>
                            </a:lnTo>
                            <a:lnTo>
                              <a:pt x="73" y="81"/>
                            </a:lnTo>
                            <a:lnTo>
                              <a:pt x="68" y="81"/>
                            </a:lnTo>
                            <a:lnTo>
                              <a:pt x="65" y="81"/>
                            </a:lnTo>
                            <a:lnTo>
                              <a:pt x="64" y="81"/>
                            </a:lnTo>
                            <a:lnTo>
                              <a:pt x="61" y="81"/>
                            </a:lnTo>
                            <a:lnTo>
                              <a:pt x="58" y="81"/>
                            </a:lnTo>
                            <a:lnTo>
                              <a:pt x="55" y="81"/>
                            </a:lnTo>
                            <a:lnTo>
                              <a:pt x="53" y="82"/>
                            </a:lnTo>
                            <a:lnTo>
                              <a:pt x="50" y="81"/>
                            </a:lnTo>
                            <a:lnTo>
                              <a:pt x="47" y="81"/>
                            </a:lnTo>
                            <a:lnTo>
                              <a:pt x="44" y="81"/>
                            </a:lnTo>
                            <a:lnTo>
                              <a:pt x="43" y="81"/>
                            </a:lnTo>
                            <a:lnTo>
                              <a:pt x="38" y="81"/>
                            </a:lnTo>
                            <a:lnTo>
                              <a:pt x="34" y="79"/>
                            </a:lnTo>
                            <a:lnTo>
                              <a:pt x="29" y="79"/>
                            </a:lnTo>
                            <a:lnTo>
                              <a:pt x="26" y="78"/>
                            </a:lnTo>
                            <a:lnTo>
                              <a:pt x="22" y="78"/>
                            </a:lnTo>
                            <a:lnTo>
                              <a:pt x="18" y="77"/>
                            </a:lnTo>
                            <a:lnTo>
                              <a:pt x="15" y="75"/>
                            </a:lnTo>
                            <a:lnTo>
                              <a:pt x="12" y="74"/>
                            </a:lnTo>
                            <a:lnTo>
                              <a:pt x="11" y="74"/>
                            </a:lnTo>
                            <a:lnTo>
                              <a:pt x="8" y="72"/>
                            </a:lnTo>
                            <a:lnTo>
                              <a:pt x="5" y="70"/>
                            </a:lnTo>
                            <a:lnTo>
                              <a:pt x="3" y="67"/>
                            </a:lnTo>
                            <a:lnTo>
                              <a:pt x="0" y="62"/>
                            </a:lnTo>
                            <a:lnTo>
                              <a:pt x="0" y="60"/>
                            </a:lnTo>
                            <a:lnTo>
                              <a:pt x="0" y="57"/>
                            </a:lnTo>
                            <a:lnTo>
                              <a:pt x="2" y="53"/>
                            </a:lnTo>
                            <a:lnTo>
                              <a:pt x="3" y="50"/>
                            </a:lnTo>
                            <a:lnTo>
                              <a:pt x="6" y="46"/>
                            </a:lnTo>
                            <a:lnTo>
                              <a:pt x="9" y="41"/>
                            </a:lnTo>
                            <a:lnTo>
                              <a:pt x="12" y="40"/>
                            </a:lnTo>
                            <a:lnTo>
                              <a:pt x="17" y="36"/>
                            </a:lnTo>
                            <a:lnTo>
                              <a:pt x="20" y="33"/>
                            </a:lnTo>
                            <a:lnTo>
                              <a:pt x="25" y="30"/>
                            </a:lnTo>
                            <a:lnTo>
                              <a:pt x="29" y="29"/>
                            </a:lnTo>
                            <a:lnTo>
                              <a:pt x="32" y="26"/>
                            </a:lnTo>
                            <a:lnTo>
                              <a:pt x="35" y="24"/>
                            </a:lnTo>
                            <a:lnTo>
                              <a:pt x="38" y="21"/>
                            </a:lnTo>
                            <a:lnTo>
                              <a:pt x="41" y="20"/>
                            </a:lnTo>
                            <a:lnTo>
                              <a:pt x="46" y="19"/>
                            </a:lnTo>
                            <a:lnTo>
                              <a:pt x="47" y="19"/>
                            </a:lnTo>
                            <a:close/>
                          </a:path>
                        </a:pathLst>
                      </a:custGeom>
                      <a:solidFill>
                        <a:srgbClr val="525C52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>
                        <a:lvl1pPr eaLnBrk="0" hangingPunct="0">
                          <a:defRPr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1pPr>
                        <a:lvl2pPr marL="742950" indent="-285750" eaLnBrk="0" hangingPunct="0">
                          <a:defRPr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2pPr>
                        <a:lvl3pPr marL="1143000" indent="-228600" eaLnBrk="0" hangingPunct="0">
                          <a:defRPr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3pPr>
                        <a:lvl4pPr marL="1600200" indent="-228600" eaLnBrk="0" hangingPunct="0">
                          <a:defRPr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4pPr>
                        <a:lvl5pPr marL="2057400" indent="-228600" eaLnBrk="0" hangingPunct="0">
                          <a:defRPr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9pPr>
                      </a:lstStyle>
                      <a:p>
                        <a:pPr eaLnBrk="1" hangingPunct="1"/>
                        <a:endParaRPr lang="en-US" altLang="en-US"/>
                      </a:p>
                    </p:txBody>
                  </p:sp>
                  <p:grpSp>
                    <p:nvGrpSpPr>
                      <p:cNvPr id="40" name="Group 13">
                        <a:extLst>
                          <a:ext uri="{FF2B5EF4-FFF2-40B4-BE49-F238E27FC236}">
                            <a16:creationId xmlns:a16="http://schemas.microsoft.com/office/drawing/2014/main" id="{F99041A3-F727-4D4E-B0B2-51189E72F3D7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776" y="1104"/>
                        <a:ext cx="2086" cy="2460"/>
                        <a:chOff x="3888" y="2304"/>
                        <a:chExt cx="1392" cy="1392"/>
                      </a:xfrm>
                    </p:grpSpPr>
                    <p:grpSp>
                      <p:nvGrpSpPr>
                        <p:cNvPr id="41" name="Group 14">
                          <a:extLst>
                            <a:ext uri="{FF2B5EF4-FFF2-40B4-BE49-F238E27FC236}">
                              <a16:creationId xmlns:a16="http://schemas.microsoft.com/office/drawing/2014/main" id="{EC451CC3-C587-4144-ACBC-52CD06BDD053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888" y="2928"/>
                          <a:ext cx="734" cy="113"/>
                          <a:chOff x="1584" y="2352"/>
                          <a:chExt cx="1344" cy="144"/>
                        </a:xfrm>
                      </p:grpSpPr>
                      <p:sp>
                        <p:nvSpPr>
                          <p:cNvPr id="43" name="Rectangle 15">
                            <a:extLst>
                              <a:ext uri="{FF2B5EF4-FFF2-40B4-BE49-F238E27FC236}">
                                <a16:creationId xmlns:a16="http://schemas.microsoft.com/office/drawing/2014/main" id="{5336D589-ACA5-41F6-AFF8-6EBB2AEFA223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584" y="2352"/>
                            <a:ext cx="672" cy="144"/>
                          </a:xfrm>
                          <a:prstGeom prst="rect">
                            <a:avLst/>
                          </a:prstGeom>
                          <a:solidFill>
                            <a:srgbClr val="0070C0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 eaLnBrk="0" hangingPunct="0">
                              <a:defRPr sz="2400">
                                <a:solidFill>
                                  <a:schemeClr val="tx1"/>
                                </a:solidFill>
                                <a:latin typeface="Times New Roman" panose="02020603050405020304" pitchFamily="18" charset="0"/>
                              </a:defRPr>
                            </a:lvl1pPr>
                            <a:lvl2pPr marL="742950" indent="-285750" eaLnBrk="0" hangingPunct="0">
                              <a:defRPr sz="2400">
                                <a:solidFill>
                                  <a:schemeClr val="tx1"/>
                                </a:solidFill>
                                <a:latin typeface="Times New Roman" panose="02020603050405020304" pitchFamily="18" charset="0"/>
                              </a:defRPr>
                            </a:lvl2pPr>
                            <a:lvl3pPr marL="1143000" indent="-228600" eaLnBrk="0" hangingPunct="0">
                              <a:defRPr sz="2400">
                                <a:solidFill>
                                  <a:schemeClr val="tx1"/>
                                </a:solidFill>
                                <a:latin typeface="Times New Roman" panose="02020603050405020304" pitchFamily="18" charset="0"/>
                              </a:defRPr>
                            </a:lvl3pPr>
                            <a:lvl4pPr marL="1600200" indent="-228600" eaLnBrk="0" hangingPunct="0">
                              <a:defRPr sz="2400">
                                <a:solidFill>
                                  <a:schemeClr val="tx1"/>
                                </a:solidFill>
                                <a:latin typeface="Times New Roman" panose="02020603050405020304" pitchFamily="18" charset="0"/>
                              </a:defRPr>
                            </a:lvl4pPr>
                            <a:lvl5pPr marL="2057400" indent="-228600" eaLnBrk="0" hangingPunct="0">
                              <a:defRPr sz="2400">
                                <a:solidFill>
                                  <a:schemeClr val="tx1"/>
                                </a:solidFill>
                                <a:latin typeface="Times New Roman" panose="02020603050405020304" pitchFamily="18" charset="0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400">
                                <a:solidFill>
                                  <a:schemeClr val="tx1"/>
                                </a:solidFill>
                                <a:latin typeface="Times New Roman" panose="02020603050405020304" pitchFamily="18" charset="0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400">
                                <a:solidFill>
                                  <a:schemeClr val="tx1"/>
                                </a:solidFill>
                                <a:latin typeface="Times New Roman" panose="02020603050405020304" pitchFamily="18" charset="0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400">
                                <a:solidFill>
                                  <a:schemeClr val="tx1"/>
                                </a:solidFill>
                                <a:latin typeface="Times New Roman" panose="02020603050405020304" pitchFamily="18" charset="0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400">
                                <a:solidFill>
                                  <a:schemeClr val="tx1"/>
                                </a:solidFill>
                                <a:latin typeface="Times New Roman" panose="02020603050405020304" pitchFamily="18" charset="0"/>
                              </a:defRPr>
                            </a:lvl9pPr>
                          </a:lstStyle>
                          <a:p>
                            <a:pPr eaLnBrk="1" hangingPunct="1"/>
                            <a:endParaRPr lang="en-US" altLang="en-US" sz="1800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44" name="Rectangle 16">
                            <a:extLst>
                              <a:ext uri="{FF2B5EF4-FFF2-40B4-BE49-F238E27FC236}">
                                <a16:creationId xmlns:a16="http://schemas.microsoft.com/office/drawing/2014/main" id="{36DC9E3A-B30F-4C78-9D5C-0D5557612EFA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256" y="2352"/>
                            <a:ext cx="672" cy="144"/>
                          </a:xfrm>
                          <a:prstGeom prst="rect">
                            <a:avLst/>
                          </a:prstGeom>
                          <a:solidFill>
                            <a:srgbClr val="FF3300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 eaLnBrk="0" hangingPunct="0">
                              <a:defRPr sz="2400">
                                <a:solidFill>
                                  <a:schemeClr val="tx1"/>
                                </a:solidFill>
                                <a:latin typeface="Times New Roman" panose="02020603050405020304" pitchFamily="18" charset="0"/>
                              </a:defRPr>
                            </a:lvl1pPr>
                            <a:lvl2pPr marL="742950" indent="-285750" eaLnBrk="0" hangingPunct="0">
                              <a:defRPr sz="2400">
                                <a:solidFill>
                                  <a:schemeClr val="tx1"/>
                                </a:solidFill>
                                <a:latin typeface="Times New Roman" panose="02020603050405020304" pitchFamily="18" charset="0"/>
                              </a:defRPr>
                            </a:lvl2pPr>
                            <a:lvl3pPr marL="1143000" indent="-228600" eaLnBrk="0" hangingPunct="0">
                              <a:defRPr sz="2400">
                                <a:solidFill>
                                  <a:schemeClr val="tx1"/>
                                </a:solidFill>
                                <a:latin typeface="Times New Roman" panose="02020603050405020304" pitchFamily="18" charset="0"/>
                              </a:defRPr>
                            </a:lvl3pPr>
                            <a:lvl4pPr marL="1600200" indent="-228600" eaLnBrk="0" hangingPunct="0">
                              <a:defRPr sz="2400">
                                <a:solidFill>
                                  <a:schemeClr val="tx1"/>
                                </a:solidFill>
                                <a:latin typeface="Times New Roman" panose="02020603050405020304" pitchFamily="18" charset="0"/>
                              </a:defRPr>
                            </a:lvl4pPr>
                            <a:lvl5pPr marL="2057400" indent="-228600" eaLnBrk="0" hangingPunct="0">
                              <a:defRPr sz="2400">
                                <a:solidFill>
                                  <a:schemeClr val="tx1"/>
                                </a:solidFill>
                                <a:latin typeface="Times New Roman" panose="02020603050405020304" pitchFamily="18" charset="0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400">
                                <a:solidFill>
                                  <a:schemeClr val="tx1"/>
                                </a:solidFill>
                                <a:latin typeface="Times New Roman" panose="02020603050405020304" pitchFamily="18" charset="0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400">
                                <a:solidFill>
                                  <a:schemeClr val="tx1"/>
                                </a:solidFill>
                                <a:latin typeface="Times New Roman" panose="02020603050405020304" pitchFamily="18" charset="0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400">
                                <a:solidFill>
                                  <a:schemeClr val="tx1"/>
                                </a:solidFill>
                                <a:latin typeface="Times New Roman" panose="02020603050405020304" pitchFamily="18" charset="0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400">
                                <a:solidFill>
                                  <a:schemeClr val="tx1"/>
                                </a:solidFill>
                                <a:latin typeface="Times New Roman" panose="02020603050405020304" pitchFamily="18" charset="0"/>
                              </a:defRPr>
                            </a:lvl9pPr>
                          </a:lstStyle>
                          <a:p>
                            <a:pPr eaLnBrk="1" hangingPunct="1"/>
                            <a:endParaRPr lang="en-US" altLang="en-US" sz="1800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p:txBody>
                      </p:sp>
                    </p:grpSp>
                    <p:sp>
                      <p:nvSpPr>
                        <p:cNvPr id="42" name="Oval 17">
                          <a:extLst>
                            <a:ext uri="{FF2B5EF4-FFF2-40B4-BE49-F238E27FC236}">
                              <a16:creationId xmlns:a16="http://schemas.microsoft.com/office/drawing/2014/main" id="{FB9DEACB-227D-465A-88AD-D72CD2513E1F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888" y="2304"/>
                          <a:ext cx="1392" cy="1392"/>
                        </a:xfrm>
                        <a:prstGeom prst="ellipse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wrap="none" anchor="ctr"/>
                        <a:lstStyle>
                          <a:lvl1pPr eaLnBrk="0" hangingPunct="0">
                            <a:defRPr sz="24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1pPr>
                          <a:lvl2pPr marL="742950" indent="-285750" eaLnBrk="0" hangingPunct="0">
                            <a:defRPr sz="24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2pPr>
                          <a:lvl3pPr marL="1143000" indent="-228600" eaLnBrk="0" hangingPunct="0">
                            <a:defRPr sz="24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3pPr>
                          <a:lvl4pPr marL="1600200" indent="-228600" eaLnBrk="0" hangingPunct="0">
                            <a:defRPr sz="24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4pPr>
                          <a:lvl5pPr marL="2057400" indent="-228600" eaLnBrk="0" hangingPunct="0">
                            <a:defRPr sz="24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9pPr>
                        </a:lstStyle>
                        <a:p>
                          <a:pPr eaLnBrk="1" hangingPunct="1"/>
                          <a:endParaRPr lang="en-US" altLang="en-US" sz="180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</p:grpSp>
                </p:grpSp>
                <p:pic>
                  <p:nvPicPr>
                    <p:cNvPr id="33" name="Picture 435">
                      <a:extLst>
                        <a:ext uri="{FF2B5EF4-FFF2-40B4-BE49-F238E27FC236}">
                          <a16:creationId xmlns:a16="http://schemas.microsoft.com/office/drawing/2014/main" id="{04C4A2B4-BA27-4352-8D79-9D6F22096060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2448" y="2352"/>
                      <a:ext cx="144" cy="14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</p:grpSp>
              <p:pic>
                <p:nvPicPr>
                  <p:cNvPr id="31" name="Picture 437">
                    <a:extLst>
                      <a:ext uri="{FF2B5EF4-FFF2-40B4-BE49-F238E27FC236}">
                        <a16:creationId xmlns:a16="http://schemas.microsoft.com/office/drawing/2014/main" id="{7E90E94A-3A43-4443-8351-213B6696BF09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68" y="3216"/>
                    <a:ext cx="192" cy="19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pic>
              <p:nvPicPr>
                <p:cNvPr id="29" name="Picture 439">
                  <a:extLst>
                    <a:ext uri="{FF2B5EF4-FFF2-40B4-BE49-F238E27FC236}">
                      <a16:creationId xmlns:a16="http://schemas.microsoft.com/office/drawing/2014/main" id="{39225AA4-B60E-4966-BC4B-9053DA6BEB4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60" y="384"/>
                  <a:ext cx="384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27" name="Picture 442">
                <a:extLst>
                  <a:ext uri="{FF2B5EF4-FFF2-40B4-BE49-F238E27FC236}">
                    <a16:creationId xmlns:a16="http://schemas.microsoft.com/office/drawing/2014/main" id="{E7CA4705-57CC-48E6-A7C5-B7AD9CC2CEC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48" y="480"/>
                <a:ext cx="432" cy="4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4" name="Text Box 444">
              <a:extLst>
                <a:ext uri="{FF2B5EF4-FFF2-40B4-BE49-F238E27FC236}">
                  <a16:creationId xmlns:a16="http://schemas.microsoft.com/office/drawing/2014/main" id="{E1FBE640-3D2D-4017-BF51-4EEA802DA8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20" y="2143"/>
              <a:ext cx="4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</a:p>
          </p:txBody>
        </p:sp>
        <p:sp>
          <p:nvSpPr>
            <p:cNvPr id="25" name="Text Box 445">
              <a:extLst>
                <a:ext uri="{FF2B5EF4-FFF2-40B4-BE49-F238E27FC236}">
                  <a16:creationId xmlns:a16="http://schemas.microsoft.com/office/drawing/2014/main" id="{62371A93-4597-4B61-B8E4-5D0AC16710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13" y="2150"/>
              <a:ext cx="43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</a:p>
          </p:txBody>
        </p:sp>
      </p:grpSp>
      <p:grpSp>
        <p:nvGrpSpPr>
          <p:cNvPr id="49" name="Group 448">
            <a:extLst>
              <a:ext uri="{FF2B5EF4-FFF2-40B4-BE49-F238E27FC236}">
                <a16:creationId xmlns:a16="http://schemas.microsoft.com/office/drawing/2014/main" id="{FFC86983-3D39-40B6-A23E-4E8007A9B1E6}"/>
              </a:ext>
            </a:extLst>
          </p:cNvPr>
          <p:cNvGrpSpPr>
            <a:grpSpLocks/>
          </p:cNvGrpSpPr>
          <p:nvPr/>
        </p:nvGrpSpPr>
        <p:grpSpPr bwMode="auto">
          <a:xfrm rot="10666633">
            <a:off x="7802066" y="2871074"/>
            <a:ext cx="1078193" cy="511175"/>
            <a:chOff x="957" y="1034"/>
            <a:chExt cx="837" cy="409"/>
          </a:xfrm>
        </p:grpSpPr>
        <p:sp>
          <p:nvSpPr>
            <p:cNvPr id="50" name="Freeform 449">
              <a:extLst>
                <a:ext uri="{FF2B5EF4-FFF2-40B4-BE49-F238E27FC236}">
                  <a16:creationId xmlns:a16="http://schemas.microsoft.com/office/drawing/2014/main" id="{D969F1D5-4D62-4C73-B0CA-11C2D012BB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0" y="1034"/>
              <a:ext cx="694" cy="409"/>
            </a:xfrm>
            <a:custGeom>
              <a:avLst/>
              <a:gdLst>
                <a:gd name="T0" fmla="*/ 395 w 694"/>
                <a:gd name="T1" fmla="*/ 307 h 409"/>
                <a:gd name="T2" fmla="*/ 435 w 694"/>
                <a:gd name="T3" fmla="*/ 326 h 409"/>
                <a:gd name="T4" fmla="*/ 480 w 694"/>
                <a:gd name="T5" fmla="*/ 336 h 409"/>
                <a:gd name="T6" fmla="*/ 543 w 694"/>
                <a:gd name="T7" fmla="*/ 338 h 409"/>
                <a:gd name="T8" fmla="*/ 570 w 694"/>
                <a:gd name="T9" fmla="*/ 365 h 409"/>
                <a:gd name="T10" fmla="*/ 530 w 694"/>
                <a:gd name="T11" fmla="*/ 383 h 409"/>
                <a:gd name="T12" fmla="*/ 464 w 694"/>
                <a:gd name="T13" fmla="*/ 409 h 409"/>
                <a:gd name="T14" fmla="*/ 398 w 694"/>
                <a:gd name="T15" fmla="*/ 405 h 409"/>
                <a:gd name="T16" fmla="*/ 303 w 694"/>
                <a:gd name="T17" fmla="*/ 395 h 409"/>
                <a:gd name="T18" fmla="*/ 246 w 694"/>
                <a:gd name="T19" fmla="*/ 374 h 409"/>
                <a:gd name="T20" fmla="*/ 211 w 694"/>
                <a:gd name="T21" fmla="*/ 364 h 409"/>
                <a:gd name="T22" fmla="*/ 174 w 694"/>
                <a:gd name="T23" fmla="*/ 352 h 409"/>
                <a:gd name="T24" fmla="*/ 141 w 694"/>
                <a:gd name="T25" fmla="*/ 345 h 409"/>
                <a:gd name="T26" fmla="*/ 91 w 694"/>
                <a:gd name="T27" fmla="*/ 344 h 409"/>
                <a:gd name="T28" fmla="*/ 51 w 694"/>
                <a:gd name="T29" fmla="*/ 351 h 409"/>
                <a:gd name="T30" fmla="*/ 11 w 694"/>
                <a:gd name="T31" fmla="*/ 345 h 409"/>
                <a:gd name="T32" fmla="*/ 8 w 694"/>
                <a:gd name="T33" fmla="*/ 328 h 409"/>
                <a:gd name="T34" fmla="*/ 27 w 694"/>
                <a:gd name="T35" fmla="*/ 285 h 409"/>
                <a:gd name="T36" fmla="*/ 27 w 694"/>
                <a:gd name="T37" fmla="*/ 223 h 409"/>
                <a:gd name="T38" fmla="*/ 33 w 694"/>
                <a:gd name="T39" fmla="*/ 157 h 409"/>
                <a:gd name="T40" fmla="*/ 41 w 694"/>
                <a:gd name="T41" fmla="*/ 122 h 409"/>
                <a:gd name="T42" fmla="*/ 75 w 694"/>
                <a:gd name="T43" fmla="*/ 117 h 409"/>
                <a:gd name="T44" fmla="*/ 111 w 694"/>
                <a:gd name="T45" fmla="*/ 125 h 409"/>
                <a:gd name="T46" fmla="*/ 137 w 694"/>
                <a:gd name="T47" fmla="*/ 125 h 409"/>
                <a:gd name="T48" fmla="*/ 235 w 694"/>
                <a:gd name="T49" fmla="*/ 74 h 409"/>
                <a:gd name="T50" fmla="*/ 312 w 694"/>
                <a:gd name="T51" fmla="*/ 38 h 409"/>
                <a:gd name="T52" fmla="*/ 359 w 694"/>
                <a:gd name="T53" fmla="*/ 25 h 409"/>
                <a:gd name="T54" fmla="*/ 400 w 694"/>
                <a:gd name="T55" fmla="*/ 3 h 409"/>
                <a:gd name="T56" fmla="*/ 430 w 694"/>
                <a:gd name="T57" fmla="*/ 3 h 409"/>
                <a:gd name="T58" fmla="*/ 472 w 694"/>
                <a:gd name="T59" fmla="*/ 19 h 409"/>
                <a:gd name="T60" fmla="*/ 530 w 694"/>
                <a:gd name="T61" fmla="*/ 50 h 409"/>
                <a:gd name="T62" fmla="*/ 575 w 694"/>
                <a:gd name="T63" fmla="*/ 76 h 409"/>
                <a:gd name="T64" fmla="*/ 607 w 694"/>
                <a:gd name="T65" fmla="*/ 88 h 409"/>
                <a:gd name="T66" fmla="*/ 636 w 694"/>
                <a:gd name="T67" fmla="*/ 128 h 409"/>
                <a:gd name="T68" fmla="*/ 655 w 694"/>
                <a:gd name="T69" fmla="*/ 155 h 409"/>
                <a:gd name="T70" fmla="*/ 671 w 694"/>
                <a:gd name="T71" fmla="*/ 185 h 409"/>
                <a:gd name="T72" fmla="*/ 692 w 694"/>
                <a:gd name="T73" fmla="*/ 247 h 409"/>
                <a:gd name="T74" fmla="*/ 694 w 694"/>
                <a:gd name="T75" fmla="*/ 299 h 409"/>
                <a:gd name="T76" fmla="*/ 687 w 694"/>
                <a:gd name="T77" fmla="*/ 328 h 409"/>
                <a:gd name="T78" fmla="*/ 655 w 694"/>
                <a:gd name="T79" fmla="*/ 320 h 409"/>
                <a:gd name="T80" fmla="*/ 641 w 694"/>
                <a:gd name="T81" fmla="*/ 293 h 409"/>
                <a:gd name="T82" fmla="*/ 636 w 694"/>
                <a:gd name="T83" fmla="*/ 256 h 409"/>
                <a:gd name="T84" fmla="*/ 590 w 694"/>
                <a:gd name="T85" fmla="*/ 207 h 409"/>
                <a:gd name="T86" fmla="*/ 570 w 694"/>
                <a:gd name="T87" fmla="*/ 179 h 409"/>
                <a:gd name="T88" fmla="*/ 536 w 694"/>
                <a:gd name="T89" fmla="*/ 176 h 409"/>
                <a:gd name="T90" fmla="*/ 501 w 694"/>
                <a:gd name="T91" fmla="*/ 169 h 409"/>
                <a:gd name="T92" fmla="*/ 470 w 694"/>
                <a:gd name="T93" fmla="*/ 175 h 409"/>
                <a:gd name="T94" fmla="*/ 434 w 694"/>
                <a:gd name="T95" fmla="*/ 201 h 409"/>
                <a:gd name="T96" fmla="*/ 397 w 694"/>
                <a:gd name="T97" fmla="*/ 236 h 409"/>
                <a:gd name="T98" fmla="*/ 385 w 694"/>
                <a:gd name="T99" fmla="*/ 287 h 40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694"/>
                <a:gd name="T151" fmla="*/ 0 h 409"/>
                <a:gd name="T152" fmla="*/ 694 w 694"/>
                <a:gd name="T153" fmla="*/ 409 h 409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694" h="409">
                  <a:moveTo>
                    <a:pt x="385" y="287"/>
                  </a:moveTo>
                  <a:lnTo>
                    <a:pt x="395" y="307"/>
                  </a:lnTo>
                  <a:lnTo>
                    <a:pt x="409" y="317"/>
                  </a:lnTo>
                  <a:lnTo>
                    <a:pt x="435" y="326"/>
                  </a:lnTo>
                  <a:lnTo>
                    <a:pt x="457" y="339"/>
                  </a:lnTo>
                  <a:lnTo>
                    <a:pt x="480" y="336"/>
                  </a:lnTo>
                  <a:lnTo>
                    <a:pt x="516" y="331"/>
                  </a:lnTo>
                  <a:lnTo>
                    <a:pt x="543" y="338"/>
                  </a:lnTo>
                  <a:lnTo>
                    <a:pt x="563" y="351"/>
                  </a:lnTo>
                  <a:lnTo>
                    <a:pt x="570" y="365"/>
                  </a:lnTo>
                  <a:lnTo>
                    <a:pt x="553" y="374"/>
                  </a:lnTo>
                  <a:lnTo>
                    <a:pt x="530" y="383"/>
                  </a:lnTo>
                  <a:lnTo>
                    <a:pt x="493" y="396"/>
                  </a:lnTo>
                  <a:lnTo>
                    <a:pt x="464" y="409"/>
                  </a:lnTo>
                  <a:lnTo>
                    <a:pt x="428" y="406"/>
                  </a:lnTo>
                  <a:lnTo>
                    <a:pt x="398" y="405"/>
                  </a:lnTo>
                  <a:lnTo>
                    <a:pt x="375" y="403"/>
                  </a:lnTo>
                  <a:lnTo>
                    <a:pt x="303" y="395"/>
                  </a:lnTo>
                  <a:lnTo>
                    <a:pt x="276" y="383"/>
                  </a:lnTo>
                  <a:lnTo>
                    <a:pt x="246" y="374"/>
                  </a:lnTo>
                  <a:lnTo>
                    <a:pt x="231" y="368"/>
                  </a:lnTo>
                  <a:lnTo>
                    <a:pt x="211" y="364"/>
                  </a:lnTo>
                  <a:lnTo>
                    <a:pt x="190" y="356"/>
                  </a:lnTo>
                  <a:lnTo>
                    <a:pt x="174" y="352"/>
                  </a:lnTo>
                  <a:lnTo>
                    <a:pt x="157" y="346"/>
                  </a:lnTo>
                  <a:lnTo>
                    <a:pt x="141" y="345"/>
                  </a:lnTo>
                  <a:lnTo>
                    <a:pt x="120" y="342"/>
                  </a:lnTo>
                  <a:lnTo>
                    <a:pt x="91" y="344"/>
                  </a:lnTo>
                  <a:lnTo>
                    <a:pt x="70" y="348"/>
                  </a:lnTo>
                  <a:lnTo>
                    <a:pt x="51" y="351"/>
                  </a:lnTo>
                  <a:lnTo>
                    <a:pt x="32" y="349"/>
                  </a:lnTo>
                  <a:lnTo>
                    <a:pt x="11" y="345"/>
                  </a:lnTo>
                  <a:lnTo>
                    <a:pt x="0" y="343"/>
                  </a:lnTo>
                  <a:lnTo>
                    <a:pt x="8" y="328"/>
                  </a:lnTo>
                  <a:lnTo>
                    <a:pt x="16" y="313"/>
                  </a:lnTo>
                  <a:lnTo>
                    <a:pt x="27" y="285"/>
                  </a:lnTo>
                  <a:lnTo>
                    <a:pt x="26" y="244"/>
                  </a:lnTo>
                  <a:lnTo>
                    <a:pt x="27" y="223"/>
                  </a:lnTo>
                  <a:lnTo>
                    <a:pt x="31" y="181"/>
                  </a:lnTo>
                  <a:lnTo>
                    <a:pt x="33" y="157"/>
                  </a:lnTo>
                  <a:lnTo>
                    <a:pt x="35" y="134"/>
                  </a:lnTo>
                  <a:lnTo>
                    <a:pt x="41" y="122"/>
                  </a:lnTo>
                  <a:lnTo>
                    <a:pt x="31" y="109"/>
                  </a:lnTo>
                  <a:lnTo>
                    <a:pt x="75" y="117"/>
                  </a:lnTo>
                  <a:lnTo>
                    <a:pt x="91" y="118"/>
                  </a:lnTo>
                  <a:lnTo>
                    <a:pt x="111" y="125"/>
                  </a:lnTo>
                  <a:lnTo>
                    <a:pt x="125" y="126"/>
                  </a:lnTo>
                  <a:lnTo>
                    <a:pt x="137" y="125"/>
                  </a:lnTo>
                  <a:lnTo>
                    <a:pt x="161" y="113"/>
                  </a:lnTo>
                  <a:lnTo>
                    <a:pt x="235" y="74"/>
                  </a:lnTo>
                  <a:lnTo>
                    <a:pt x="275" y="54"/>
                  </a:lnTo>
                  <a:lnTo>
                    <a:pt x="312" y="38"/>
                  </a:lnTo>
                  <a:lnTo>
                    <a:pt x="334" y="33"/>
                  </a:lnTo>
                  <a:lnTo>
                    <a:pt x="359" y="25"/>
                  </a:lnTo>
                  <a:lnTo>
                    <a:pt x="379" y="15"/>
                  </a:lnTo>
                  <a:lnTo>
                    <a:pt x="400" y="3"/>
                  </a:lnTo>
                  <a:lnTo>
                    <a:pt x="416" y="0"/>
                  </a:lnTo>
                  <a:lnTo>
                    <a:pt x="430" y="3"/>
                  </a:lnTo>
                  <a:lnTo>
                    <a:pt x="452" y="14"/>
                  </a:lnTo>
                  <a:lnTo>
                    <a:pt x="472" y="19"/>
                  </a:lnTo>
                  <a:lnTo>
                    <a:pt x="490" y="25"/>
                  </a:lnTo>
                  <a:lnTo>
                    <a:pt x="530" y="50"/>
                  </a:lnTo>
                  <a:lnTo>
                    <a:pt x="551" y="59"/>
                  </a:lnTo>
                  <a:lnTo>
                    <a:pt x="575" y="76"/>
                  </a:lnTo>
                  <a:lnTo>
                    <a:pt x="595" y="83"/>
                  </a:lnTo>
                  <a:lnTo>
                    <a:pt x="607" y="88"/>
                  </a:lnTo>
                  <a:lnTo>
                    <a:pt x="622" y="109"/>
                  </a:lnTo>
                  <a:lnTo>
                    <a:pt x="636" y="128"/>
                  </a:lnTo>
                  <a:lnTo>
                    <a:pt x="649" y="144"/>
                  </a:lnTo>
                  <a:lnTo>
                    <a:pt x="655" y="155"/>
                  </a:lnTo>
                  <a:lnTo>
                    <a:pt x="664" y="170"/>
                  </a:lnTo>
                  <a:lnTo>
                    <a:pt x="671" y="185"/>
                  </a:lnTo>
                  <a:lnTo>
                    <a:pt x="689" y="220"/>
                  </a:lnTo>
                  <a:lnTo>
                    <a:pt x="692" y="247"/>
                  </a:lnTo>
                  <a:lnTo>
                    <a:pt x="692" y="276"/>
                  </a:lnTo>
                  <a:lnTo>
                    <a:pt x="694" y="299"/>
                  </a:lnTo>
                  <a:lnTo>
                    <a:pt x="692" y="317"/>
                  </a:lnTo>
                  <a:lnTo>
                    <a:pt x="687" y="328"/>
                  </a:lnTo>
                  <a:lnTo>
                    <a:pt x="675" y="331"/>
                  </a:lnTo>
                  <a:lnTo>
                    <a:pt x="655" y="320"/>
                  </a:lnTo>
                  <a:lnTo>
                    <a:pt x="645" y="306"/>
                  </a:lnTo>
                  <a:lnTo>
                    <a:pt x="641" y="293"/>
                  </a:lnTo>
                  <a:lnTo>
                    <a:pt x="636" y="275"/>
                  </a:lnTo>
                  <a:lnTo>
                    <a:pt x="636" y="256"/>
                  </a:lnTo>
                  <a:lnTo>
                    <a:pt x="612" y="231"/>
                  </a:lnTo>
                  <a:lnTo>
                    <a:pt x="590" y="207"/>
                  </a:lnTo>
                  <a:lnTo>
                    <a:pt x="580" y="190"/>
                  </a:lnTo>
                  <a:lnTo>
                    <a:pt x="570" y="179"/>
                  </a:lnTo>
                  <a:lnTo>
                    <a:pt x="553" y="180"/>
                  </a:lnTo>
                  <a:lnTo>
                    <a:pt x="536" y="176"/>
                  </a:lnTo>
                  <a:lnTo>
                    <a:pt x="515" y="175"/>
                  </a:lnTo>
                  <a:lnTo>
                    <a:pt x="501" y="169"/>
                  </a:lnTo>
                  <a:lnTo>
                    <a:pt x="482" y="171"/>
                  </a:lnTo>
                  <a:lnTo>
                    <a:pt x="470" y="175"/>
                  </a:lnTo>
                  <a:lnTo>
                    <a:pt x="453" y="188"/>
                  </a:lnTo>
                  <a:lnTo>
                    <a:pt x="434" y="201"/>
                  </a:lnTo>
                  <a:lnTo>
                    <a:pt x="412" y="215"/>
                  </a:lnTo>
                  <a:lnTo>
                    <a:pt x="397" y="236"/>
                  </a:lnTo>
                  <a:lnTo>
                    <a:pt x="381" y="252"/>
                  </a:lnTo>
                  <a:lnTo>
                    <a:pt x="385" y="287"/>
                  </a:lnTo>
                  <a:close/>
                </a:path>
              </a:pathLst>
            </a:custGeom>
            <a:solidFill>
              <a:srgbClr val="FFBFB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" name="Freeform 450">
              <a:extLst>
                <a:ext uri="{FF2B5EF4-FFF2-40B4-BE49-F238E27FC236}">
                  <a16:creationId xmlns:a16="http://schemas.microsoft.com/office/drawing/2014/main" id="{13AEA4D5-6530-4188-8E86-DF10ED68A218}"/>
                </a:ext>
              </a:extLst>
            </p:cNvPr>
            <p:cNvSpPr>
              <a:spLocks/>
            </p:cNvSpPr>
            <p:nvPr/>
          </p:nvSpPr>
          <p:spPr bwMode="auto">
            <a:xfrm rot="2180584" flipH="1">
              <a:off x="1590" y="1083"/>
              <a:ext cx="111" cy="53"/>
            </a:xfrm>
            <a:custGeom>
              <a:avLst/>
              <a:gdLst>
                <a:gd name="T0" fmla="*/ 0 w 138"/>
                <a:gd name="T1" fmla="*/ 0 h 66"/>
                <a:gd name="T2" fmla="*/ 35 w 138"/>
                <a:gd name="T3" fmla="*/ 14 h 66"/>
                <a:gd name="T4" fmla="*/ 72 w 138"/>
                <a:gd name="T5" fmla="*/ 35 h 66"/>
                <a:gd name="T6" fmla="*/ 0 60000 65536"/>
                <a:gd name="T7" fmla="*/ 0 60000 65536"/>
                <a:gd name="T8" fmla="*/ 0 60000 65536"/>
                <a:gd name="T9" fmla="*/ 0 w 138"/>
                <a:gd name="T10" fmla="*/ 0 h 66"/>
                <a:gd name="T11" fmla="*/ 138 w 138"/>
                <a:gd name="T12" fmla="*/ 66 h 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8" h="66">
                  <a:moveTo>
                    <a:pt x="0" y="0"/>
                  </a:moveTo>
                  <a:lnTo>
                    <a:pt x="66" y="27"/>
                  </a:lnTo>
                  <a:lnTo>
                    <a:pt x="138" y="66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2" name="Freeform 451">
              <a:extLst>
                <a:ext uri="{FF2B5EF4-FFF2-40B4-BE49-F238E27FC236}">
                  <a16:creationId xmlns:a16="http://schemas.microsoft.com/office/drawing/2014/main" id="{4FEA584E-AF8C-4B9F-BA91-C5BF0B9DF41B}"/>
                </a:ext>
              </a:extLst>
            </p:cNvPr>
            <p:cNvSpPr>
              <a:spLocks/>
            </p:cNvSpPr>
            <p:nvPr/>
          </p:nvSpPr>
          <p:spPr bwMode="auto">
            <a:xfrm rot="3423405" flipH="1">
              <a:off x="1629" y="1374"/>
              <a:ext cx="16" cy="54"/>
            </a:xfrm>
            <a:custGeom>
              <a:avLst/>
              <a:gdLst>
                <a:gd name="T0" fmla="*/ 0 w 70"/>
                <a:gd name="T1" fmla="*/ 0 h 169"/>
                <a:gd name="T2" fmla="*/ 1 w 70"/>
                <a:gd name="T3" fmla="*/ 2 h 169"/>
                <a:gd name="T4" fmla="*/ 1 w 70"/>
                <a:gd name="T5" fmla="*/ 3 h 169"/>
                <a:gd name="T6" fmla="*/ 1 w 70"/>
                <a:gd name="T7" fmla="*/ 4 h 169"/>
                <a:gd name="T8" fmla="*/ 1 w 70"/>
                <a:gd name="T9" fmla="*/ 4 h 169"/>
                <a:gd name="T10" fmla="*/ 0 w 70"/>
                <a:gd name="T11" fmla="*/ 5 h 169"/>
                <a:gd name="T12" fmla="*/ 0 w 70"/>
                <a:gd name="T13" fmla="*/ 5 h 1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0"/>
                <a:gd name="T22" fmla="*/ 0 h 169"/>
                <a:gd name="T23" fmla="*/ 70 w 70"/>
                <a:gd name="T24" fmla="*/ 169 h 16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0" h="169">
                  <a:moveTo>
                    <a:pt x="23" y="0"/>
                  </a:moveTo>
                  <a:lnTo>
                    <a:pt x="53" y="52"/>
                  </a:lnTo>
                  <a:lnTo>
                    <a:pt x="69" y="83"/>
                  </a:lnTo>
                  <a:lnTo>
                    <a:pt x="70" y="113"/>
                  </a:lnTo>
                  <a:lnTo>
                    <a:pt x="58" y="140"/>
                  </a:lnTo>
                  <a:lnTo>
                    <a:pt x="27" y="158"/>
                  </a:lnTo>
                  <a:lnTo>
                    <a:pt x="0" y="169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3" name="Freeform 452">
              <a:extLst>
                <a:ext uri="{FF2B5EF4-FFF2-40B4-BE49-F238E27FC236}">
                  <a16:creationId xmlns:a16="http://schemas.microsoft.com/office/drawing/2014/main" id="{BBBE8B01-43B1-40B1-AF44-5BCD2FE05481}"/>
                </a:ext>
              </a:extLst>
            </p:cNvPr>
            <p:cNvSpPr>
              <a:spLocks/>
            </p:cNvSpPr>
            <p:nvPr/>
          </p:nvSpPr>
          <p:spPr bwMode="auto">
            <a:xfrm rot="3012925" flipH="1">
              <a:off x="1676" y="1190"/>
              <a:ext cx="13" cy="33"/>
            </a:xfrm>
            <a:custGeom>
              <a:avLst/>
              <a:gdLst>
                <a:gd name="T0" fmla="*/ 0 w 50"/>
                <a:gd name="T1" fmla="*/ 0 h 93"/>
                <a:gd name="T2" fmla="*/ 0 w 50"/>
                <a:gd name="T3" fmla="*/ 1 h 93"/>
                <a:gd name="T4" fmla="*/ 0 w 50"/>
                <a:gd name="T5" fmla="*/ 2 h 93"/>
                <a:gd name="T6" fmla="*/ 1 w 50"/>
                <a:gd name="T7" fmla="*/ 4 h 93"/>
                <a:gd name="T8" fmla="*/ 1 w 50"/>
                <a:gd name="T9" fmla="*/ 4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"/>
                <a:gd name="T16" fmla="*/ 0 h 93"/>
                <a:gd name="T17" fmla="*/ 50 w 50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" h="93">
                  <a:moveTo>
                    <a:pt x="0" y="0"/>
                  </a:moveTo>
                  <a:lnTo>
                    <a:pt x="0" y="32"/>
                  </a:lnTo>
                  <a:lnTo>
                    <a:pt x="6" y="57"/>
                  </a:lnTo>
                  <a:lnTo>
                    <a:pt x="25" y="82"/>
                  </a:lnTo>
                  <a:lnTo>
                    <a:pt x="50" y="93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4" name="Freeform 453">
              <a:extLst>
                <a:ext uri="{FF2B5EF4-FFF2-40B4-BE49-F238E27FC236}">
                  <a16:creationId xmlns:a16="http://schemas.microsoft.com/office/drawing/2014/main" id="{5C438487-D158-4AF4-B649-45A534C83748}"/>
                </a:ext>
              </a:extLst>
            </p:cNvPr>
            <p:cNvSpPr>
              <a:spLocks/>
            </p:cNvSpPr>
            <p:nvPr/>
          </p:nvSpPr>
          <p:spPr bwMode="auto">
            <a:xfrm rot="3892858" flipH="1">
              <a:off x="1736" y="1271"/>
              <a:ext cx="10" cy="25"/>
            </a:xfrm>
            <a:custGeom>
              <a:avLst/>
              <a:gdLst>
                <a:gd name="T0" fmla="*/ 0 w 19"/>
                <a:gd name="T1" fmla="*/ 0 h 43"/>
                <a:gd name="T2" fmla="*/ 0 w 19"/>
                <a:gd name="T3" fmla="*/ 3 h 43"/>
                <a:gd name="T4" fmla="*/ 1 w 19"/>
                <a:gd name="T5" fmla="*/ 5 h 43"/>
                <a:gd name="T6" fmla="*/ 3 w 19"/>
                <a:gd name="T7" fmla="*/ 9 h 4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43"/>
                <a:gd name="T14" fmla="*/ 19 w 19"/>
                <a:gd name="T15" fmla="*/ 43 h 4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43">
                  <a:moveTo>
                    <a:pt x="0" y="0"/>
                  </a:moveTo>
                  <a:lnTo>
                    <a:pt x="0" y="14"/>
                  </a:lnTo>
                  <a:lnTo>
                    <a:pt x="4" y="28"/>
                  </a:lnTo>
                  <a:lnTo>
                    <a:pt x="19" y="43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pSp>
          <p:nvGrpSpPr>
            <p:cNvPr id="55" name="Group 454">
              <a:extLst>
                <a:ext uri="{FF2B5EF4-FFF2-40B4-BE49-F238E27FC236}">
                  <a16:creationId xmlns:a16="http://schemas.microsoft.com/office/drawing/2014/main" id="{398CC361-B02A-41C0-86C5-07469C032C7C}"/>
                </a:ext>
              </a:extLst>
            </p:cNvPr>
            <p:cNvGrpSpPr>
              <a:grpSpLocks/>
            </p:cNvGrpSpPr>
            <p:nvPr/>
          </p:nvGrpSpPr>
          <p:grpSpPr bwMode="auto">
            <a:xfrm rot="11405476" flipH="1">
              <a:off x="957" y="1115"/>
              <a:ext cx="261" cy="307"/>
              <a:chOff x="2457" y="2549"/>
              <a:chExt cx="557" cy="547"/>
            </a:xfrm>
          </p:grpSpPr>
          <p:sp>
            <p:nvSpPr>
              <p:cNvPr id="58" name="Freeform 455">
                <a:extLst>
                  <a:ext uri="{FF2B5EF4-FFF2-40B4-BE49-F238E27FC236}">
                    <a16:creationId xmlns:a16="http://schemas.microsoft.com/office/drawing/2014/main" id="{61BFC254-B997-431F-BEDC-EBA3856263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7" y="2549"/>
                <a:ext cx="557" cy="547"/>
              </a:xfrm>
              <a:custGeom>
                <a:avLst/>
                <a:gdLst>
                  <a:gd name="T0" fmla="*/ 140 w 1112"/>
                  <a:gd name="T1" fmla="*/ 17 h 1094"/>
                  <a:gd name="T2" fmla="*/ 133 w 1112"/>
                  <a:gd name="T3" fmla="*/ 34 h 1094"/>
                  <a:gd name="T4" fmla="*/ 128 w 1112"/>
                  <a:gd name="T5" fmla="*/ 46 h 1094"/>
                  <a:gd name="T6" fmla="*/ 122 w 1112"/>
                  <a:gd name="T7" fmla="*/ 59 h 1094"/>
                  <a:gd name="T8" fmla="*/ 118 w 1112"/>
                  <a:gd name="T9" fmla="*/ 73 h 1094"/>
                  <a:gd name="T10" fmla="*/ 116 w 1112"/>
                  <a:gd name="T11" fmla="*/ 87 h 1094"/>
                  <a:gd name="T12" fmla="*/ 114 w 1112"/>
                  <a:gd name="T13" fmla="*/ 101 h 1094"/>
                  <a:gd name="T14" fmla="*/ 114 w 1112"/>
                  <a:gd name="T15" fmla="*/ 114 h 1094"/>
                  <a:gd name="T16" fmla="*/ 114 w 1112"/>
                  <a:gd name="T17" fmla="*/ 125 h 1094"/>
                  <a:gd name="T18" fmla="*/ 114 w 1112"/>
                  <a:gd name="T19" fmla="*/ 130 h 1094"/>
                  <a:gd name="T20" fmla="*/ 31 w 1112"/>
                  <a:gd name="T21" fmla="*/ 137 h 1094"/>
                  <a:gd name="T22" fmla="*/ 17 w 1112"/>
                  <a:gd name="T23" fmla="*/ 56 h 1094"/>
                  <a:gd name="T24" fmla="*/ 4 w 1112"/>
                  <a:gd name="T25" fmla="*/ 9 h 1094"/>
                  <a:gd name="T26" fmla="*/ 0 w 1112"/>
                  <a:gd name="T27" fmla="*/ 0 h 1094"/>
                  <a:gd name="T28" fmla="*/ 53 w 1112"/>
                  <a:gd name="T29" fmla="*/ 9 h 1094"/>
                  <a:gd name="T30" fmla="*/ 96 w 1112"/>
                  <a:gd name="T31" fmla="*/ 12 h 1094"/>
                  <a:gd name="T32" fmla="*/ 124 w 1112"/>
                  <a:gd name="T33" fmla="*/ 12 h 1094"/>
                  <a:gd name="T34" fmla="*/ 140 w 1112"/>
                  <a:gd name="T35" fmla="*/ 17 h 109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12"/>
                  <a:gd name="T55" fmla="*/ 0 h 1094"/>
                  <a:gd name="T56" fmla="*/ 1112 w 1112"/>
                  <a:gd name="T57" fmla="*/ 1094 h 109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12" h="1094">
                    <a:moveTo>
                      <a:pt x="1112" y="140"/>
                    </a:moveTo>
                    <a:lnTo>
                      <a:pt x="1056" y="271"/>
                    </a:lnTo>
                    <a:lnTo>
                      <a:pt x="1017" y="373"/>
                    </a:lnTo>
                    <a:lnTo>
                      <a:pt x="971" y="476"/>
                    </a:lnTo>
                    <a:lnTo>
                      <a:pt x="943" y="588"/>
                    </a:lnTo>
                    <a:lnTo>
                      <a:pt x="924" y="702"/>
                    </a:lnTo>
                    <a:lnTo>
                      <a:pt x="905" y="814"/>
                    </a:lnTo>
                    <a:lnTo>
                      <a:pt x="905" y="916"/>
                    </a:lnTo>
                    <a:lnTo>
                      <a:pt x="905" y="1001"/>
                    </a:lnTo>
                    <a:lnTo>
                      <a:pt x="905" y="1038"/>
                    </a:lnTo>
                    <a:lnTo>
                      <a:pt x="242" y="1094"/>
                    </a:lnTo>
                    <a:lnTo>
                      <a:pt x="130" y="448"/>
                    </a:lnTo>
                    <a:lnTo>
                      <a:pt x="28" y="65"/>
                    </a:lnTo>
                    <a:lnTo>
                      <a:pt x="0" y="0"/>
                    </a:lnTo>
                    <a:lnTo>
                      <a:pt x="420" y="75"/>
                    </a:lnTo>
                    <a:lnTo>
                      <a:pt x="765" y="103"/>
                    </a:lnTo>
                    <a:lnTo>
                      <a:pt x="989" y="103"/>
                    </a:lnTo>
                    <a:lnTo>
                      <a:pt x="1112" y="140"/>
                    </a:lnTo>
                    <a:close/>
                  </a:path>
                </a:pathLst>
              </a:custGeom>
              <a:solidFill>
                <a:srgbClr val="5F7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9" name="Oval 456">
                <a:extLst>
                  <a:ext uri="{FF2B5EF4-FFF2-40B4-BE49-F238E27FC236}">
                    <a16:creationId xmlns:a16="http://schemas.microsoft.com/office/drawing/2014/main" id="{92FF8908-F5F7-4900-BCE3-9995ED984F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93" y="2961"/>
                <a:ext cx="61" cy="7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56" name="Freeform 457">
              <a:extLst>
                <a:ext uri="{FF2B5EF4-FFF2-40B4-BE49-F238E27FC236}">
                  <a16:creationId xmlns:a16="http://schemas.microsoft.com/office/drawing/2014/main" id="{6FA501E6-5F4E-4D79-8F07-49576052755F}"/>
                </a:ext>
              </a:extLst>
            </p:cNvPr>
            <p:cNvSpPr>
              <a:spLocks/>
            </p:cNvSpPr>
            <p:nvPr/>
          </p:nvSpPr>
          <p:spPr bwMode="auto">
            <a:xfrm rot="8068401" flipH="1">
              <a:off x="1546" y="1379"/>
              <a:ext cx="15" cy="10"/>
            </a:xfrm>
            <a:custGeom>
              <a:avLst/>
              <a:gdLst>
                <a:gd name="T0" fmla="*/ 1 w 55"/>
                <a:gd name="T1" fmla="*/ 1 h 33"/>
                <a:gd name="T2" fmla="*/ 1 w 55"/>
                <a:gd name="T3" fmla="*/ 1 h 33"/>
                <a:gd name="T4" fmla="*/ 0 w 55"/>
                <a:gd name="T5" fmla="*/ 0 h 33"/>
                <a:gd name="T6" fmla="*/ 0 w 55"/>
                <a:gd name="T7" fmla="*/ 0 h 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5"/>
                <a:gd name="T13" fmla="*/ 0 h 33"/>
                <a:gd name="T14" fmla="*/ 55 w 55"/>
                <a:gd name="T15" fmla="*/ 33 h 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5" h="33">
                  <a:moveTo>
                    <a:pt x="55" y="33"/>
                  </a:moveTo>
                  <a:lnTo>
                    <a:pt x="26" y="22"/>
                  </a:lnTo>
                  <a:lnTo>
                    <a:pt x="7" y="8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7" name="Freeform 458">
              <a:extLst>
                <a:ext uri="{FF2B5EF4-FFF2-40B4-BE49-F238E27FC236}">
                  <a16:creationId xmlns:a16="http://schemas.microsoft.com/office/drawing/2014/main" id="{BA5D09A0-A883-4657-B4D6-E9577C4DF535}"/>
                </a:ext>
              </a:extLst>
            </p:cNvPr>
            <p:cNvSpPr>
              <a:spLocks/>
            </p:cNvSpPr>
            <p:nvPr/>
          </p:nvSpPr>
          <p:spPr bwMode="auto">
            <a:xfrm rot="2668401" flipH="1">
              <a:off x="1554" y="1050"/>
              <a:ext cx="51" cy="32"/>
            </a:xfrm>
            <a:custGeom>
              <a:avLst/>
              <a:gdLst>
                <a:gd name="T0" fmla="*/ 0 w 53"/>
                <a:gd name="T1" fmla="*/ 0 h 34"/>
                <a:gd name="T2" fmla="*/ 14 w 53"/>
                <a:gd name="T3" fmla="*/ 8 h 34"/>
                <a:gd name="T4" fmla="*/ 47 w 53"/>
                <a:gd name="T5" fmla="*/ 28 h 34"/>
                <a:gd name="T6" fmla="*/ 0 60000 65536"/>
                <a:gd name="T7" fmla="*/ 0 60000 65536"/>
                <a:gd name="T8" fmla="*/ 0 60000 65536"/>
                <a:gd name="T9" fmla="*/ 0 w 53"/>
                <a:gd name="T10" fmla="*/ 0 h 34"/>
                <a:gd name="T11" fmla="*/ 53 w 53"/>
                <a:gd name="T12" fmla="*/ 34 h 3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3" h="34">
                  <a:moveTo>
                    <a:pt x="0" y="0"/>
                  </a:moveTo>
                  <a:lnTo>
                    <a:pt x="17" y="8"/>
                  </a:lnTo>
                  <a:lnTo>
                    <a:pt x="53" y="34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60" name="Google Shape;3580;p42">
            <a:extLst>
              <a:ext uri="{FF2B5EF4-FFF2-40B4-BE49-F238E27FC236}">
                <a16:creationId xmlns:a16="http://schemas.microsoft.com/office/drawing/2014/main" id="{B5ABB887-E18C-42F1-BE20-A2EB825C4577}"/>
              </a:ext>
            </a:extLst>
          </p:cNvPr>
          <p:cNvSpPr txBox="1">
            <a:spLocks/>
          </p:cNvSpPr>
          <p:nvPr/>
        </p:nvSpPr>
        <p:spPr>
          <a:xfrm>
            <a:off x="-781003" y="75883"/>
            <a:ext cx="7217031" cy="56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 sz="2800" b="1" i="0" u="none" strike="noStrike" cap="none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rPr lang="vi-VN" sz="3200">
                <a:latin typeface="+mj-lt"/>
              </a:rPr>
              <a:t>I. ÔN LẠI KHÁI NIỆM VỀ LỰC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F30DC087-698E-42E1-A8B3-3E120726AA71}"/>
              </a:ext>
            </a:extLst>
          </p:cNvPr>
          <p:cNvSpPr txBox="1"/>
          <p:nvPr/>
        </p:nvSpPr>
        <p:spPr>
          <a:xfrm>
            <a:off x="2290097" y="685205"/>
            <a:ext cx="5880608" cy="510778"/>
          </a:xfrm>
          <a:prstGeom prst="roundRect">
            <a:avLst/>
          </a:prstGeom>
          <a:noFill/>
          <a:ln w="19050"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r>
              <a:rPr lang="vi-VN" sz="2400">
                <a:latin typeface="+mj-lt"/>
              </a:rPr>
              <a:t>Mô tả thí nghiệm và nêu tác dụng của lực? </a:t>
            </a:r>
            <a:endParaRPr lang="en-US" sz="2400">
              <a:latin typeface="+mj-lt"/>
            </a:endParaRP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6937773D-4ADD-4963-AF66-989FC1F0D97E}"/>
              </a:ext>
            </a:extLst>
          </p:cNvPr>
          <p:cNvGrpSpPr/>
          <p:nvPr/>
        </p:nvGrpSpPr>
        <p:grpSpPr>
          <a:xfrm>
            <a:off x="2515843" y="1063624"/>
            <a:ext cx="5241325" cy="1664730"/>
            <a:chOff x="1832248" y="1449370"/>
            <a:chExt cx="5787205" cy="1664730"/>
          </a:xfrm>
        </p:grpSpPr>
        <p:sp>
          <p:nvSpPr>
            <p:cNvPr id="62" name="Text Box 4">
              <a:extLst>
                <a:ext uri="{FF2B5EF4-FFF2-40B4-BE49-F238E27FC236}">
                  <a16:creationId xmlns:a16="http://schemas.microsoft.com/office/drawing/2014/main" id="{8891614A-401B-4215-9311-74EBE846DF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04171" y="1990388"/>
              <a:ext cx="5615282" cy="1123712"/>
            </a:xfrm>
            <a:prstGeom prst="roundRect">
              <a:avLst/>
            </a:prstGeom>
            <a:solidFill>
              <a:srgbClr val="000000">
                <a:alpha val="58000"/>
              </a:srgbClr>
            </a:solidFill>
            <a:ln>
              <a:noFill/>
            </a:ln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vi-VN" altLang="en-US" sz="2000" b="1">
                  <a:solidFill>
                    <a:schemeClr val="bg1"/>
                  </a:solidFill>
                  <a:latin typeface="+mn-lt"/>
                </a:rPr>
                <a:t>      </a:t>
              </a:r>
              <a:r>
                <a:rPr lang="en-US" altLang="en-US" sz="2000" b="1">
                  <a:solidFill>
                    <a:schemeClr val="bg1"/>
                  </a:solidFill>
                  <a:latin typeface="+mn-lt"/>
                </a:rPr>
                <a:t>Lực hút của nam châm lên miếng thép làm tăng vận tốc của xe lăn, nên xe  lăn chuyển động nhanh lên.</a:t>
              </a:r>
              <a:endParaRPr lang="en-US" altLang="en-US" sz="2000">
                <a:solidFill>
                  <a:schemeClr val="bg1"/>
                </a:solidFill>
                <a:latin typeface="+mn-lt"/>
              </a:endParaRPr>
            </a:p>
          </p:txBody>
        </p:sp>
        <p:pic>
          <p:nvPicPr>
            <p:cNvPr id="64" name="Picture 63" descr="Icon&#10;&#10;Description automatically generated">
              <a:extLst>
                <a:ext uri="{FF2B5EF4-FFF2-40B4-BE49-F238E27FC236}">
                  <a16:creationId xmlns:a16="http://schemas.microsoft.com/office/drawing/2014/main" id="{B908D350-2BF3-44C6-A6E9-6EBFFFF5979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32248" y="1449370"/>
              <a:ext cx="911868" cy="9118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17754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167 3.33333E-6 L -0.18333 3.33333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5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6" name="Google Shape;1236;p52"/>
          <p:cNvGrpSpPr/>
          <p:nvPr/>
        </p:nvGrpSpPr>
        <p:grpSpPr>
          <a:xfrm>
            <a:off x="6247031" y="980072"/>
            <a:ext cx="2346215" cy="4114954"/>
            <a:chOff x="6093502" y="731375"/>
            <a:chExt cx="2104606" cy="3691204"/>
          </a:xfrm>
        </p:grpSpPr>
        <p:sp>
          <p:nvSpPr>
            <p:cNvPr id="1237" name="Google Shape;1237;p52"/>
            <p:cNvSpPr/>
            <p:nvPr/>
          </p:nvSpPr>
          <p:spPr>
            <a:xfrm>
              <a:off x="6930093" y="2056524"/>
              <a:ext cx="893880" cy="544133"/>
            </a:xfrm>
            <a:custGeom>
              <a:avLst/>
              <a:gdLst/>
              <a:ahLst/>
              <a:cxnLst/>
              <a:rect l="l" t="t" r="r" b="b"/>
              <a:pathLst>
                <a:path w="16628" h="10122" extrusionOk="0">
                  <a:moveTo>
                    <a:pt x="16627" y="0"/>
                  </a:moveTo>
                  <a:lnTo>
                    <a:pt x="1" y="61"/>
                  </a:lnTo>
                  <a:lnTo>
                    <a:pt x="1" y="10122"/>
                  </a:lnTo>
                  <a:lnTo>
                    <a:pt x="16019" y="10091"/>
                  </a:lnTo>
                  <a:lnTo>
                    <a:pt x="16627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52"/>
            <p:cNvSpPr/>
            <p:nvPr/>
          </p:nvSpPr>
          <p:spPr>
            <a:xfrm>
              <a:off x="6766720" y="1791817"/>
              <a:ext cx="125846" cy="1067033"/>
            </a:xfrm>
            <a:custGeom>
              <a:avLst/>
              <a:gdLst/>
              <a:ahLst/>
              <a:cxnLst/>
              <a:rect l="l" t="t" r="r" b="b"/>
              <a:pathLst>
                <a:path w="2341" h="19849" extrusionOk="0">
                  <a:moveTo>
                    <a:pt x="2189" y="0"/>
                  </a:moveTo>
                  <a:lnTo>
                    <a:pt x="304" y="91"/>
                  </a:lnTo>
                  <a:lnTo>
                    <a:pt x="0" y="19848"/>
                  </a:lnTo>
                  <a:lnTo>
                    <a:pt x="2341" y="19757"/>
                  </a:lnTo>
                  <a:lnTo>
                    <a:pt x="2189" y="0"/>
                  </a:ln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52"/>
            <p:cNvSpPr/>
            <p:nvPr/>
          </p:nvSpPr>
          <p:spPr>
            <a:xfrm>
              <a:off x="6884344" y="1791817"/>
              <a:ext cx="73594" cy="1062141"/>
            </a:xfrm>
            <a:custGeom>
              <a:avLst/>
              <a:gdLst/>
              <a:ahLst/>
              <a:cxnLst/>
              <a:rect l="l" t="t" r="r" b="b"/>
              <a:pathLst>
                <a:path w="1369" h="19758" extrusionOk="0">
                  <a:moveTo>
                    <a:pt x="1" y="0"/>
                  </a:moveTo>
                  <a:lnTo>
                    <a:pt x="153" y="19757"/>
                  </a:lnTo>
                  <a:lnTo>
                    <a:pt x="1369" y="19727"/>
                  </a:lnTo>
                  <a:lnTo>
                    <a:pt x="1338" y="100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52"/>
            <p:cNvSpPr/>
            <p:nvPr/>
          </p:nvSpPr>
          <p:spPr>
            <a:xfrm>
              <a:off x="7734052" y="1819556"/>
              <a:ext cx="152026" cy="1062141"/>
            </a:xfrm>
            <a:custGeom>
              <a:avLst/>
              <a:gdLst/>
              <a:ahLst/>
              <a:cxnLst/>
              <a:rect l="l" t="t" r="r" b="b"/>
              <a:pathLst>
                <a:path w="2828" h="19758" extrusionOk="0">
                  <a:moveTo>
                    <a:pt x="973" y="1"/>
                  </a:moveTo>
                  <a:lnTo>
                    <a:pt x="1" y="19758"/>
                  </a:lnTo>
                  <a:lnTo>
                    <a:pt x="2311" y="19758"/>
                  </a:lnTo>
                  <a:lnTo>
                    <a:pt x="2827" y="1"/>
                  </a:ln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52"/>
            <p:cNvSpPr/>
            <p:nvPr/>
          </p:nvSpPr>
          <p:spPr>
            <a:xfrm>
              <a:off x="7858235" y="1819556"/>
              <a:ext cx="98107" cy="1062141"/>
            </a:xfrm>
            <a:custGeom>
              <a:avLst/>
              <a:gdLst/>
              <a:ahLst/>
              <a:cxnLst/>
              <a:rect l="l" t="t" r="r" b="b"/>
              <a:pathLst>
                <a:path w="1825" h="19758" extrusionOk="0">
                  <a:moveTo>
                    <a:pt x="517" y="1"/>
                  </a:moveTo>
                  <a:lnTo>
                    <a:pt x="1" y="19758"/>
                  </a:lnTo>
                  <a:lnTo>
                    <a:pt x="1247" y="19758"/>
                  </a:lnTo>
                  <a:lnTo>
                    <a:pt x="1824" y="1034"/>
                  </a:lnTo>
                  <a:lnTo>
                    <a:pt x="517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52"/>
            <p:cNvSpPr/>
            <p:nvPr/>
          </p:nvSpPr>
          <p:spPr>
            <a:xfrm>
              <a:off x="6926867" y="2925800"/>
              <a:ext cx="124234" cy="1042519"/>
            </a:xfrm>
            <a:custGeom>
              <a:avLst/>
              <a:gdLst/>
              <a:ahLst/>
              <a:cxnLst/>
              <a:rect l="l" t="t" r="r" b="b"/>
              <a:pathLst>
                <a:path w="2311" h="19393" extrusionOk="0">
                  <a:moveTo>
                    <a:pt x="0" y="1"/>
                  </a:moveTo>
                  <a:lnTo>
                    <a:pt x="517" y="19332"/>
                  </a:lnTo>
                  <a:lnTo>
                    <a:pt x="2310" y="19393"/>
                  </a:lnTo>
                  <a:lnTo>
                    <a:pt x="2249" y="6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52"/>
            <p:cNvSpPr/>
            <p:nvPr/>
          </p:nvSpPr>
          <p:spPr>
            <a:xfrm>
              <a:off x="7047770" y="2929079"/>
              <a:ext cx="75207" cy="1039240"/>
            </a:xfrm>
            <a:custGeom>
              <a:avLst/>
              <a:gdLst/>
              <a:ahLst/>
              <a:cxnLst/>
              <a:rect l="l" t="t" r="r" b="b"/>
              <a:pathLst>
                <a:path w="1399" h="19332" extrusionOk="0">
                  <a:moveTo>
                    <a:pt x="0" y="0"/>
                  </a:moveTo>
                  <a:lnTo>
                    <a:pt x="61" y="19332"/>
                  </a:lnTo>
                  <a:lnTo>
                    <a:pt x="1399" y="18359"/>
                  </a:lnTo>
                  <a:lnTo>
                    <a:pt x="1186" y="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52"/>
            <p:cNvSpPr/>
            <p:nvPr/>
          </p:nvSpPr>
          <p:spPr>
            <a:xfrm>
              <a:off x="7771629" y="2978107"/>
              <a:ext cx="145468" cy="1039240"/>
            </a:xfrm>
            <a:custGeom>
              <a:avLst/>
              <a:gdLst/>
              <a:ahLst/>
              <a:cxnLst/>
              <a:rect l="l" t="t" r="r" b="b"/>
              <a:pathLst>
                <a:path w="2706" h="19332" extrusionOk="0">
                  <a:moveTo>
                    <a:pt x="1" y="0"/>
                  </a:moveTo>
                  <a:lnTo>
                    <a:pt x="882" y="19332"/>
                  </a:lnTo>
                  <a:lnTo>
                    <a:pt x="2706" y="19332"/>
                  </a:lnTo>
                  <a:lnTo>
                    <a:pt x="2280" y="3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52"/>
            <p:cNvSpPr/>
            <p:nvPr/>
          </p:nvSpPr>
          <p:spPr>
            <a:xfrm>
              <a:off x="7894199" y="2979720"/>
              <a:ext cx="93162" cy="1037627"/>
            </a:xfrm>
            <a:custGeom>
              <a:avLst/>
              <a:gdLst/>
              <a:ahLst/>
              <a:cxnLst/>
              <a:rect l="l" t="t" r="r" b="b"/>
              <a:pathLst>
                <a:path w="1733" h="19302" extrusionOk="0">
                  <a:moveTo>
                    <a:pt x="0" y="1"/>
                  </a:moveTo>
                  <a:lnTo>
                    <a:pt x="426" y="19302"/>
                  </a:lnTo>
                  <a:lnTo>
                    <a:pt x="1733" y="18299"/>
                  </a:lnTo>
                  <a:lnTo>
                    <a:pt x="1186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52"/>
            <p:cNvSpPr/>
            <p:nvPr/>
          </p:nvSpPr>
          <p:spPr>
            <a:xfrm>
              <a:off x="6864776" y="1965027"/>
              <a:ext cx="919952" cy="575205"/>
            </a:xfrm>
            <a:custGeom>
              <a:avLst/>
              <a:gdLst/>
              <a:ahLst/>
              <a:cxnLst/>
              <a:rect l="l" t="t" r="r" b="b"/>
              <a:pathLst>
                <a:path w="17113" h="10700" extrusionOk="0">
                  <a:moveTo>
                    <a:pt x="0" y="0"/>
                  </a:moveTo>
                  <a:lnTo>
                    <a:pt x="456" y="10699"/>
                  </a:lnTo>
                  <a:lnTo>
                    <a:pt x="16475" y="10638"/>
                  </a:lnTo>
                  <a:lnTo>
                    <a:pt x="17113" y="5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52"/>
            <p:cNvSpPr/>
            <p:nvPr/>
          </p:nvSpPr>
          <p:spPr>
            <a:xfrm>
              <a:off x="6766720" y="2177427"/>
              <a:ext cx="1055582" cy="256047"/>
            </a:xfrm>
            <a:custGeom>
              <a:avLst/>
              <a:gdLst/>
              <a:ahLst/>
              <a:cxnLst/>
              <a:rect l="l" t="t" r="r" b="b"/>
              <a:pathLst>
                <a:path w="19636" h="4763" extrusionOk="0">
                  <a:moveTo>
                    <a:pt x="18147" y="0"/>
                  </a:moveTo>
                  <a:cubicBezTo>
                    <a:pt x="15097" y="776"/>
                    <a:pt x="11990" y="1180"/>
                    <a:pt x="8879" y="1180"/>
                  </a:cubicBezTo>
                  <a:cubicBezTo>
                    <a:pt x="6501" y="1180"/>
                    <a:pt x="4121" y="944"/>
                    <a:pt x="1763" y="456"/>
                  </a:cubicBezTo>
                  <a:cubicBezTo>
                    <a:pt x="1490" y="730"/>
                    <a:pt x="1247" y="1034"/>
                    <a:pt x="1034" y="1368"/>
                  </a:cubicBezTo>
                  <a:cubicBezTo>
                    <a:pt x="548" y="2159"/>
                    <a:pt x="244" y="2858"/>
                    <a:pt x="0" y="3496"/>
                  </a:cubicBezTo>
                  <a:cubicBezTo>
                    <a:pt x="2381" y="4380"/>
                    <a:pt x="4765" y="4763"/>
                    <a:pt x="7138" y="4763"/>
                  </a:cubicBezTo>
                  <a:cubicBezTo>
                    <a:pt x="11370" y="4763"/>
                    <a:pt x="15566" y="3547"/>
                    <a:pt x="19636" y="1794"/>
                  </a:cubicBezTo>
                  <a:cubicBezTo>
                    <a:pt x="19241" y="1186"/>
                    <a:pt x="18755" y="578"/>
                    <a:pt x="181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52"/>
            <p:cNvSpPr/>
            <p:nvPr/>
          </p:nvSpPr>
          <p:spPr>
            <a:xfrm>
              <a:off x="6738927" y="2273816"/>
              <a:ext cx="1138960" cy="280990"/>
            </a:xfrm>
            <a:custGeom>
              <a:avLst/>
              <a:gdLst/>
              <a:ahLst/>
              <a:cxnLst/>
              <a:rect l="l" t="t" r="r" b="b"/>
              <a:pathLst>
                <a:path w="21187" h="5227" extrusionOk="0">
                  <a:moveTo>
                    <a:pt x="20153" y="1"/>
                  </a:moveTo>
                  <a:cubicBezTo>
                    <a:pt x="16083" y="1754"/>
                    <a:pt x="11887" y="2970"/>
                    <a:pt x="7655" y="2970"/>
                  </a:cubicBezTo>
                  <a:cubicBezTo>
                    <a:pt x="5282" y="2970"/>
                    <a:pt x="2898" y="2587"/>
                    <a:pt x="517" y="1703"/>
                  </a:cubicBezTo>
                  <a:cubicBezTo>
                    <a:pt x="1" y="3162"/>
                    <a:pt x="31" y="4165"/>
                    <a:pt x="31" y="4165"/>
                  </a:cubicBezTo>
                  <a:cubicBezTo>
                    <a:pt x="31" y="4165"/>
                    <a:pt x="274" y="4347"/>
                    <a:pt x="761" y="4560"/>
                  </a:cubicBezTo>
                  <a:cubicBezTo>
                    <a:pt x="2772" y="5012"/>
                    <a:pt x="4806" y="5226"/>
                    <a:pt x="6837" y="5226"/>
                  </a:cubicBezTo>
                  <a:cubicBezTo>
                    <a:pt x="11773" y="5226"/>
                    <a:pt x="16685" y="3960"/>
                    <a:pt x="21186" y="1764"/>
                  </a:cubicBezTo>
                  <a:cubicBezTo>
                    <a:pt x="20943" y="1277"/>
                    <a:pt x="20639" y="669"/>
                    <a:pt x="20153" y="1"/>
                  </a:cubicBezTo>
                  <a:close/>
                </a:path>
              </a:pathLst>
            </a:custGeom>
            <a:solidFill>
              <a:srgbClr val="FFB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52"/>
            <p:cNvSpPr/>
            <p:nvPr/>
          </p:nvSpPr>
          <p:spPr>
            <a:xfrm>
              <a:off x="6903966" y="2803230"/>
              <a:ext cx="826844" cy="284162"/>
            </a:xfrm>
            <a:custGeom>
              <a:avLst/>
              <a:gdLst/>
              <a:ahLst/>
              <a:cxnLst/>
              <a:rect l="l" t="t" r="r" b="b"/>
              <a:pathLst>
                <a:path w="15381" h="5286" extrusionOk="0">
                  <a:moveTo>
                    <a:pt x="15138" y="1"/>
                  </a:moveTo>
                  <a:cubicBezTo>
                    <a:pt x="11571" y="1441"/>
                    <a:pt x="7781" y="2194"/>
                    <a:pt x="3910" y="2194"/>
                  </a:cubicBezTo>
                  <a:cubicBezTo>
                    <a:pt x="2634" y="2194"/>
                    <a:pt x="1350" y="2112"/>
                    <a:pt x="61" y="1946"/>
                  </a:cubicBezTo>
                  <a:lnTo>
                    <a:pt x="1" y="4499"/>
                  </a:lnTo>
                  <a:cubicBezTo>
                    <a:pt x="1" y="4499"/>
                    <a:pt x="3550" y="5286"/>
                    <a:pt x="7915" y="5286"/>
                  </a:cubicBezTo>
                  <a:cubicBezTo>
                    <a:pt x="10309" y="5286"/>
                    <a:pt x="12948" y="5049"/>
                    <a:pt x="15381" y="4317"/>
                  </a:cubicBezTo>
                  <a:lnTo>
                    <a:pt x="15350" y="3800"/>
                  </a:lnTo>
                  <a:lnTo>
                    <a:pt x="15138" y="1"/>
                  </a:lnTo>
                  <a:close/>
                </a:path>
              </a:pathLst>
            </a:custGeom>
            <a:solidFill>
              <a:srgbClr val="7ACF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52"/>
            <p:cNvSpPr/>
            <p:nvPr/>
          </p:nvSpPr>
          <p:spPr>
            <a:xfrm>
              <a:off x="6907245" y="2646363"/>
              <a:ext cx="810502" cy="274808"/>
            </a:xfrm>
            <a:custGeom>
              <a:avLst/>
              <a:gdLst/>
              <a:ahLst/>
              <a:cxnLst/>
              <a:rect l="l" t="t" r="r" b="b"/>
              <a:pathLst>
                <a:path w="15077" h="5112" extrusionOk="0">
                  <a:moveTo>
                    <a:pt x="14925" y="1"/>
                  </a:moveTo>
                  <a:cubicBezTo>
                    <a:pt x="11643" y="1292"/>
                    <a:pt x="8081" y="1979"/>
                    <a:pt x="4588" y="1979"/>
                  </a:cubicBezTo>
                  <a:cubicBezTo>
                    <a:pt x="3067" y="1979"/>
                    <a:pt x="1558" y="1849"/>
                    <a:pt x="92" y="1582"/>
                  </a:cubicBezTo>
                  <a:lnTo>
                    <a:pt x="0" y="4864"/>
                  </a:lnTo>
                  <a:cubicBezTo>
                    <a:pt x="1289" y="5030"/>
                    <a:pt x="2573" y="5112"/>
                    <a:pt x="3849" y="5112"/>
                  </a:cubicBezTo>
                  <a:cubicBezTo>
                    <a:pt x="7720" y="5112"/>
                    <a:pt x="11510" y="4359"/>
                    <a:pt x="15077" y="2919"/>
                  </a:cubicBezTo>
                  <a:lnTo>
                    <a:pt x="14925" y="1"/>
                  </a:lnTo>
                  <a:close/>
                </a:path>
              </a:pathLst>
            </a:custGeom>
            <a:solidFill>
              <a:srgbClr val="FFB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52"/>
            <p:cNvSpPr/>
            <p:nvPr/>
          </p:nvSpPr>
          <p:spPr>
            <a:xfrm>
              <a:off x="6779784" y="2368592"/>
              <a:ext cx="1116059" cy="384205"/>
            </a:xfrm>
            <a:custGeom>
              <a:avLst/>
              <a:gdLst/>
              <a:ahLst/>
              <a:cxnLst/>
              <a:rect l="l" t="t" r="r" b="b"/>
              <a:pathLst>
                <a:path w="20761" h="7147" extrusionOk="0">
                  <a:moveTo>
                    <a:pt x="20426" y="1"/>
                  </a:moveTo>
                  <a:cubicBezTo>
                    <a:pt x="15925" y="2197"/>
                    <a:pt x="11013" y="3463"/>
                    <a:pt x="6077" y="3463"/>
                  </a:cubicBezTo>
                  <a:cubicBezTo>
                    <a:pt x="4046" y="3463"/>
                    <a:pt x="2012" y="3249"/>
                    <a:pt x="1" y="2797"/>
                  </a:cubicBezTo>
                  <a:lnTo>
                    <a:pt x="1" y="2797"/>
                  </a:lnTo>
                  <a:cubicBezTo>
                    <a:pt x="517" y="3010"/>
                    <a:pt x="1277" y="3253"/>
                    <a:pt x="2280" y="3314"/>
                  </a:cubicBezTo>
                  <a:cubicBezTo>
                    <a:pt x="2371" y="3314"/>
                    <a:pt x="2463" y="3344"/>
                    <a:pt x="2523" y="3344"/>
                  </a:cubicBezTo>
                  <a:lnTo>
                    <a:pt x="2493" y="4682"/>
                  </a:lnTo>
                  <a:lnTo>
                    <a:pt x="2463" y="6749"/>
                  </a:lnTo>
                  <a:cubicBezTo>
                    <a:pt x="3929" y="7016"/>
                    <a:pt x="5438" y="7146"/>
                    <a:pt x="6958" y="7146"/>
                  </a:cubicBezTo>
                  <a:cubicBezTo>
                    <a:pt x="10449" y="7146"/>
                    <a:pt x="14005" y="6459"/>
                    <a:pt x="17265" y="5168"/>
                  </a:cubicBezTo>
                  <a:lnTo>
                    <a:pt x="17174" y="3223"/>
                  </a:lnTo>
                  <a:cubicBezTo>
                    <a:pt x="17174" y="3223"/>
                    <a:pt x="19150" y="2828"/>
                    <a:pt x="20761" y="852"/>
                  </a:cubicBezTo>
                  <a:cubicBezTo>
                    <a:pt x="20761" y="852"/>
                    <a:pt x="20639" y="517"/>
                    <a:pt x="204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52"/>
            <p:cNvSpPr/>
            <p:nvPr/>
          </p:nvSpPr>
          <p:spPr>
            <a:xfrm>
              <a:off x="6861497" y="2044374"/>
              <a:ext cx="880763" cy="196484"/>
            </a:xfrm>
            <a:custGeom>
              <a:avLst/>
              <a:gdLst/>
              <a:ahLst/>
              <a:cxnLst/>
              <a:rect l="l" t="t" r="r" b="b"/>
              <a:pathLst>
                <a:path w="16384" h="3655" extrusionOk="0">
                  <a:moveTo>
                    <a:pt x="8270" y="0"/>
                  </a:moveTo>
                  <a:cubicBezTo>
                    <a:pt x="5379" y="0"/>
                    <a:pt x="3952" y="591"/>
                    <a:pt x="3952" y="591"/>
                  </a:cubicBezTo>
                  <a:cubicBezTo>
                    <a:pt x="3952" y="591"/>
                    <a:pt x="1702" y="1199"/>
                    <a:pt x="0" y="2931"/>
                  </a:cubicBezTo>
                  <a:cubicBezTo>
                    <a:pt x="2358" y="3419"/>
                    <a:pt x="4738" y="3655"/>
                    <a:pt x="7116" y="3655"/>
                  </a:cubicBezTo>
                  <a:cubicBezTo>
                    <a:pt x="10227" y="3655"/>
                    <a:pt x="13334" y="3251"/>
                    <a:pt x="16384" y="2475"/>
                  </a:cubicBezTo>
                  <a:cubicBezTo>
                    <a:pt x="15289" y="1442"/>
                    <a:pt x="13830" y="561"/>
                    <a:pt x="11976" y="287"/>
                  </a:cubicBezTo>
                  <a:cubicBezTo>
                    <a:pt x="10549" y="77"/>
                    <a:pt x="9314" y="0"/>
                    <a:pt x="8270" y="0"/>
                  </a:cubicBezTo>
                  <a:close/>
                </a:path>
              </a:pathLst>
            </a:custGeom>
            <a:solidFill>
              <a:srgbClr val="FFB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52"/>
            <p:cNvSpPr/>
            <p:nvPr/>
          </p:nvSpPr>
          <p:spPr>
            <a:xfrm>
              <a:off x="6524861" y="1663710"/>
              <a:ext cx="248413" cy="152940"/>
            </a:xfrm>
            <a:custGeom>
              <a:avLst/>
              <a:gdLst/>
              <a:ahLst/>
              <a:cxnLst/>
              <a:rect l="l" t="t" r="r" b="b"/>
              <a:pathLst>
                <a:path w="4621" h="2845" extrusionOk="0">
                  <a:moveTo>
                    <a:pt x="3198" y="0"/>
                  </a:moveTo>
                  <a:cubicBezTo>
                    <a:pt x="1993" y="0"/>
                    <a:pt x="796" y="501"/>
                    <a:pt x="1" y="1441"/>
                  </a:cubicBezTo>
                  <a:cubicBezTo>
                    <a:pt x="337" y="2206"/>
                    <a:pt x="1107" y="2845"/>
                    <a:pt x="2201" y="2845"/>
                  </a:cubicBezTo>
                  <a:cubicBezTo>
                    <a:pt x="2889" y="2845"/>
                    <a:pt x="3705" y="2592"/>
                    <a:pt x="4621" y="1958"/>
                  </a:cubicBezTo>
                  <a:lnTo>
                    <a:pt x="4135" y="103"/>
                  </a:lnTo>
                  <a:cubicBezTo>
                    <a:pt x="3827" y="34"/>
                    <a:pt x="3512" y="0"/>
                    <a:pt x="3198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52"/>
            <p:cNvSpPr/>
            <p:nvPr/>
          </p:nvSpPr>
          <p:spPr>
            <a:xfrm>
              <a:off x="6508518" y="1587803"/>
              <a:ext cx="238630" cy="153370"/>
            </a:xfrm>
            <a:custGeom>
              <a:avLst/>
              <a:gdLst/>
              <a:ahLst/>
              <a:cxnLst/>
              <a:rect l="l" t="t" r="r" b="b"/>
              <a:pathLst>
                <a:path w="4439" h="2853" extrusionOk="0">
                  <a:moveTo>
                    <a:pt x="2668" y="0"/>
                  </a:moveTo>
                  <a:cubicBezTo>
                    <a:pt x="2016" y="0"/>
                    <a:pt x="1248" y="177"/>
                    <a:pt x="609" y="816"/>
                  </a:cubicBezTo>
                  <a:cubicBezTo>
                    <a:pt x="62" y="1333"/>
                    <a:pt x="1" y="2154"/>
                    <a:pt x="305" y="2853"/>
                  </a:cubicBezTo>
                  <a:cubicBezTo>
                    <a:pt x="1100" y="1913"/>
                    <a:pt x="2297" y="1412"/>
                    <a:pt x="3502" y="1412"/>
                  </a:cubicBezTo>
                  <a:cubicBezTo>
                    <a:pt x="3816" y="1412"/>
                    <a:pt x="4131" y="1446"/>
                    <a:pt x="4439" y="1515"/>
                  </a:cubicBezTo>
                  <a:lnTo>
                    <a:pt x="4104" y="269"/>
                  </a:lnTo>
                  <a:cubicBezTo>
                    <a:pt x="4104" y="269"/>
                    <a:pt x="3474" y="0"/>
                    <a:pt x="2668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52"/>
            <p:cNvSpPr/>
            <p:nvPr/>
          </p:nvSpPr>
          <p:spPr>
            <a:xfrm>
              <a:off x="6586952" y="1672849"/>
              <a:ext cx="166756" cy="102354"/>
            </a:xfrm>
            <a:custGeom>
              <a:avLst/>
              <a:gdLst/>
              <a:ahLst/>
              <a:cxnLst/>
              <a:rect l="l" t="t" r="r" b="b"/>
              <a:pathLst>
                <a:path w="3102" h="1904" extrusionOk="0">
                  <a:moveTo>
                    <a:pt x="1542" y="0"/>
                  </a:moveTo>
                  <a:cubicBezTo>
                    <a:pt x="1009" y="0"/>
                    <a:pt x="458" y="271"/>
                    <a:pt x="1" y="511"/>
                  </a:cubicBezTo>
                  <a:cubicBezTo>
                    <a:pt x="1" y="511"/>
                    <a:pt x="1" y="572"/>
                    <a:pt x="31" y="572"/>
                  </a:cubicBezTo>
                  <a:cubicBezTo>
                    <a:pt x="512" y="441"/>
                    <a:pt x="1040" y="121"/>
                    <a:pt x="1558" y="121"/>
                  </a:cubicBezTo>
                  <a:cubicBezTo>
                    <a:pt x="1761" y="121"/>
                    <a:pt x="1962" y="170"/>
                    <a:pt x="2159" y="298"/>
                  </a:cubicBezTo>
                  <a:cubicBezTo>
                    <a:pt x="2645" y="633"/>
                    <a:pt x="2767" y="1301"/>
                    <a:pt x="2949" y="1848"/>
                  </a:cubicBezTo>
                  <a:cubicBezTo>
                    <a:pt x="2949" y="1887"/>
                    <a:pt x="2976" y="1903"/>
                    <a:pt x="3007" y="1903"/>
                  </a:cubicBezTo>
                  <a:cubicBezTo>
                    <a:pt x="3050" y="1903"/>
                    <a:pt x="3101" y="1871"/>
                    <a:pt x="3101" y="1818"/>
                  </a:cubicBezTo>
                  <a:cubicBezTo>
                    <a:pt x="2949" y="1210"/>
                    <a:pt x="2736" y="481"/>
                    <a:pt x="2159" y="146"/>
                  </a:cubicBezTo>
                  <a:cubicBezTo>
                    <a:pt x="1961" y="43"/>
                    <a:pt x="1753" y="0"/>
                    <a:pt x="1542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52"/>
            <p:cNvSpPr/>
            <p:nvPr/>
          </p:nvSpPr>
          <p:spPr>
            <a:xfrm>
              <a:off x="6654580" y="1700696"/>
              <a:ext cx="90313" cy="38114"/>
            </a:xfrm>
            <a:custGeom>
              <a:avLst/>
              <a:gdLst/>
              <a:ahLst/>
              <a:cxnLst/>
              <a:rect l="l" t="t" r="r" b="b"/>
              <a:pathLst>
                <a:path w="1680" h="709" extrusionOk="0">
                  <a:moveTo>
                    <a:pt x="649" y="1"/>
                  </a:moveTo>
                  <a:cubicBezTo>
                    <a:pt x="433" y="1"/>
                    <a:pt x="224" y="96"/>
                    <a:pt x="50" y="327"/>
                  </a:cubicBezTo>
                  <a:cubicBezTo>
                    <a:pt x="0" y="377"/>
                    <a:pt x="52" y="427"/>
                    <a:pt x="106" y="427"/>
                  </a:cubicBezTo>
                  <a:cubicBezTo>
                    <a:pt x="118" y="427"/>
                    <a:pt x="130" y="424"/>
                    <a:pt x="141" y="418"/>
                  </a:cubicBezTo>
                  <a:cubicBezTo>
                    <a:pt x="315" y="263"/>
                    <a:pt x="477" y="170"/>
                    <a:pt x="659" y="170"/>
                  </a:cubicBezTo>
                  <a:cubicBezTo>
                    <a:pt x="762" y="170"/>
                    <a:pt x="871" y="200"/>
                    <a:pt x="992" y="266"/>
                  </a:cubicBezTo>
                  <a:cubicBezTo>
                    <a:pt x="1205" y="388"/>
                    <a:pt x="1357" y="540"/>
                    <a:pt x="1539" y="692"/>
                  </a:cubicBezTo>
                  <a:cubicBezTo>
                    <a:pt x="1551" y="704"/>
                    <a:pt x="1564" y="709"/>
                    <a:pt x="1576" y="709"/>
                  </a:cubicBezTo>
                  <a:cubicBezTo>
                    <a:pt x="1629" y="709"/>
                    <a:pt x="1680" y="620"/>
                    <a:pt x="1630" y="570"/>
                  </a:cubicBezTo>
                  <a:cubicBezTo>
                    <a:pt x="1367" y="251"/>
                    <a:pt x="999" y="1"/>
                    <a:pt x="649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52"/>
            <p:cNvSpPr/>
            <p:nvPr/>
          </p:nvSpPr>
          <p:spPr>
            <a:xfrm>
              <a:off x="7765125" y="1341911"/>
              <a:ext cx="234705" cy="159068"/>
            </a:xfrm>
            <a:custGeom>
              <a:avLst/>
              <a:gdLst/>
              <a:ahLst/>
              <a:cxnLst/>
              <a:rect l="l" t="t" r="r" b="b"/>
              <a:pathLst>
                <a:path w="4366" h="2959" extrusionOk="0">
                  <a:moveTo>
                    <a:pt x="2836" y="0"/>
                  </a:moveTo>
                  <a:cubicBezTo>
                    <a:pt x="1803" y="0"/>
                    <a:pt x="773" y="395"/>
                    <a:pt x="0" y="1105"/>
                  </a:cubicBezTo>
                  <a:lnTo>
                    <a:pt x="486" y="2928"/>
                  </a:lnTo>
                  <a:cubicBezTo>
                    <a:pt x="706" y="2949"/>
                    <a:pt x="914" y="2959"/>
                    <a:pt x="1112" y="2959"/>
                  </a:cubicBezTo>
                  <a:cubicBezTo>
                    <a:pt x="3520" y="2959"/>
                    <a:pt x="4366" y="1489"/>
                    <a:pt x="4225" y="253"/>
                  </a:cubicBezTo>
                  <a:cubicBezTo>
                    <a:pt x="3778" y="82"/>
                    <a:pt x="3307" y="0"/>
                    <a:pt x="2836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52"/>
            <p:cNvSpPr/>
            <p:nvPr/>
          </p:nvSpPr>
          <p:spPr>
            <a:xfrm>
              <a:off x="7747116" y="1283637"/>
              <a:ext cx="245188" cy="117675"/>
            </a:xfrm>
            <a:custGeom>
              <a:avLst/>
              <a:gdLst/>
              <a:ahLst/>
              <a:cxnLst/>
              <a:rect l="l" t="t" r="r" b="b"/>
              <a:pathLst>
                <a:path w="4561" h="2189" extrusionOk="0">
                  <a:moveTo>
                    <a:pt x="2007" y="1"/>
                  </a:moveTo>
                  <a:cubicBezTo>
                    <a:pt x="658" y="1"/>
                    <a:pt x="1" y="912"/>
                    <a:pt x="1" y="912"/>
                  </a:cubicBezTo>
                  <a:lnTo>
                    <a:pt x="335" y="2189"/>
                  </a:lnTo>
                  <a:cubicBezTo>
                    <a:pt x="1108" y="1479"/>
                    <a:pt x="2138" y="1084"/>
                    <a:pt x="3171" y="1084"/>
                  </a:cubicBezTo>
                  <a:cubicBezTo>
                    <a:pt x="3642" y="1084"/>
                    <a:pt x="4113" y="1166"/>
                    <a:pt x="4560" y="1337"/>
                  </a:cubicBezTo>
                  <a:cubicBezTo>
                    <a:pt x="4499" y="547"/>
                    <a:pt x="3618" y="334"/>
                    <a:pt x="2888" y="122"/>
                  </a:cubicBezTo>
                  <a:cubicBezTo>
                    <a:pt x="2567" y="36"/>
                    <a:pt x="2274" y="1"/>
                    <a:pt x="2007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52"/>
            <p:cNvSpPr/>
            <p:nvPr/>
          </p:nvSpPr>
          <p:spPr>
            <a:xfrm>
              <a:off x="7789639" y="1348954"/>
              <a:ext cx="130738" cy="145898"/>
            </a:xfrm>
            <a:custGeom>
              <a:avLst/>
              <a:gdLst/>
              <a:ahLst/>
              <a:cxnLst/>
              <a:rect l="l" t="t" r="r" b="b"/>
              <a:pathLst>
                <a:path w="2432" h="2714" extrusionOk="0">
                  <a:moveTo>
                    <a:pt x="2401" y="1"/>
                  </a:moveTo>
                  <a:cubicBezTo>
                    <a:pt x="1702" y="31"/>
                    <a:pt x="760" y="92"/>
                    <a:pt x="334" y="761"/>
                  </a:cubicBezTo>
                  <a:cubicBezTo>
                    <a:pt x="0" y="1308"/>
                    <a:pt x="182" y="2068"/>
                    <a:pt x="365" y="2645"/>
                  </a:cubicBezTo>
                  <a:cubicBezTo>
                    <a:pt x="377" y="2694"/>
                    <a:pt x="409" y="2713"/>
                    <a:pt x="440" y="2713"/>
                  </a:cubicBezTo>
                  <a:cubicBezTo>
                    <a:pt x="488" y="2713"/>
                    <a:pt x="535" y="2670"/>
                    <a:pt x="517" y="2615"/>
                  </a:cubicBezTo>
                  <a:cubicBezTo>
                    <a:pt x="395" y="2068"/>
                    <a:pt x="182" y="1460"/>
                    <a:pt x="426" y="913"/>
                  </a:cubicBezTo>
                  <a:cubicBezTo>
                    <a:pt x="760" y="153"/>
                    <a:pt x="1702" y="244"/>
                    <a:pt x="2401" y="62"/>
                  </a:cubicBezTo>
                  <a:cubicBezTo>
                    <a:pt x="2432" y="62"/>
                    <a:pt x="2432" y="1"/>
                    <a:pt x="2401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52"/>
            <p:cNvSpPr/>
            <p:nvPr/>
          </p:nvSpPr>
          <p:spPr>
            <a:xfrm>
              <a:off x="7798347" y="1395455"/>
              <a:ext cx="73003" cy="62197"/>
            </a:xfrm>
            <a:custGeom>
              <a:avLst/>
              <a:gdLst/>
              <a:ahLst/>
              <a:cxnLst/>
              <a:rect l="l" t="t" r="r" b="b"/>
              <a:pathLst>
                <a:path w="1358" h="1157" extrusionOk="0">
                  <a:moveTo>
                    <a:pt x="947" y="0"/>
                  </a:moveTo>
                  <a:cubicBezTo>
                    <a:pt x="438" y="0"/>
                    <a:pt x="96" y="525"/>
                    <a:pt x="20" y="1051"/>
                  </a:cubicBezTo>
                  <a:cubicBezTo>
                    <a:pt x="1" y="1110"/>
                    <a:pt x="45" y="1157"/>
                    <a:pt x="96" y="1157"/>
                  </a:cubicBezTo>
                  <a:cubicBezTo>
                    <a:pt x="123" y="1157"/>
                    <a:pt x="151" y="1143"/>
                    <a:pt x="172" y="1112"/>
                  </a:cubicBezTo>
                  <a:cubicBezTo>
                    <a:pt x="264" y="899"/>
                    <a:pt x="324" y="656"/>
                    <a:pt x="476" y="443"/>
                  </a:cubicBezTo>
                  <a:cubicBezTo>
                    <a:pt x="609" y="244"/>
                    <a:pt x="790" y="173"/>
                    <a:pt x="996" y="173"/>
                  </a:cubicBezTo>
                  <a:cubicBezTo>
                    <a:pt x="1073" y="173"/>
                    <a:pt x="1154" y="183"/>
                    <a:pt x="1236" y="200"/>
                  </a:cubicBezTo>
                  <a:cubicBezTo>
                    <a:pt x="1297" y="200"/>
                    <a:pt x="1358" y="109"/>
                    <a:pt x="1297" y="78"/>
                  </a:cubicBezTo>
                  <a:cubicBezTo>
                    <a:pt x="1173" y="24"/>
                    <a:pt x="1056" y="0"/>
                    <a:pt x="947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52"/>
            <p:cNvSpPr/>
            <p:nvPr/>
          </p:nvSpPr>
          <p:spPr>
            <a:xfrm>
              <a:off x="7175232" y="2025451"/>
              <a:ext cx="271260" cy="139071"/>
            </a:xfrm>
            <a:custGeom>
              <a:avLst/>
              <a:gdLst/>
              <a:ahLst/>
              <a:cxnLst/>
              <a:rect l="l" t="t" r="r" b="b"/>
              <a:pathLst>
                <a:path w="5046" h="2587" extrusionOk="0">
                  <a:moveTo>
                    <a:pt x="5046" y="1"/>
                  </a:moveTo>
                  <a:lnTo>
                    <a:pt x="5046" y="1"/>
                  </a:lnTo>
                  <a:cubicBezTo>
                    <a:pt x="3374" y="122"/>
                    <a:pt x="1763" y="396"/>
                    <a:pt x="183" y="943"/>
                  </a:cubicBezTo>
                  <a:cubicBezTo>
                    <a:pt x="122" y="1095"/>
                    <a:pt x="91" y="1277"/>
                    <a:pt x="0" y="1429"/>
                  </a:cubicBezTo>
                  <a:cubicBezTo>
                    <a:pt x="0" y="1429"/>
                    <a:pt x="1082" y="2587"/>
                    <a:pt x="2708" y="2587"/>
                  </a:cubicBezTo>
                  <a:cubicBezTo>
                    <a:pt x="3394" y="2587"/>
                    <a:pt x="4177" y="2380"/>
                    <a:pt x="5016" y="1794"/>
                  </a:cubicBezTo>
                  <a:cubicBezTo>
                    <a:pt x="5016" y="1794"/>
                    <a:pt x="4955" y="973"/>
                    <a:pt x="5046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52"/>
            <p:cNvSpPr/>
            <p:nvPr/>
          </p:nvSpPr>
          <p:spPr>
            <a:xfrm>
              <a:off x="7175232" y="1878422"/>
              <a:ext cx="320287" cy="197720"/>
            </a:xfrm>
            <a:custGeom>
              <a:avLst/>
              <a:gdLst/>
              <a:ahLst/>
              <a:cxnLst/>
              <a:rect l="l" t="t" r="r" b="b"/>
              <a:pathLst>
                <a:path w="5958" h="3678" extrusionOk="0">
                  <a:moveTo>
                    <a:pt x="5958" y="0"/>
                  </a:moveTo>
                  <a:lnTo>
                    <a:pt x="0" y="1277"/>
                  </a:lnTo>
                  <a:cubicBezTo>
                    <a:pt x="0" y="1277"/>
                    <a:pt x="426" y="2614"/>
                    <a:pt x="183" y="3678"/>
                  </a:cubicBezTo>
                  <a:cubicBezTo>
                    <a:pt x="1763" y="3131"/>
                    <a:pt x="3374" y="2857"/>
                    <a:pt x="5046" y="2736"/>
                  </a:cubicBezTo>
                  <a:cubicBezTo>
                    <a:pt x="5076" y="2128"/>
                    <a:pt x="5745" y="578"/>
                    <a:pt x="5958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52"/>
            <p:cNvSpPr/>
            <p:nvPr/>
          </p:nvSpPr>
          <p:spPr>
            <a:xfrm>
              <a:off x="6546149" y="923186"/>
              <a:ext cx="1253302" cy="975430"/>
            </a:xfrm>
            <a:custGeom>
              <a:avLst/>
              <a:gdLst/>
              <a:ahLst/>
              <a:cxnLst/>
              <a:rect l="l" t="t" r="r" b="b"/>
              <a:pathLst>
                <a:path w="23314" h="18145" extrusionOk="0">
                  <a:moveTo>
                    <a:pt x="12186" y="1"/>
                  </a:moveTo>
                  <a:cubicBezTo>
                    <a:pt x="6769" y="1"/>
                    <a:pt x="0" y="1862"/>
                    <a:pt x="2948" y="12055"/>
                  </a:cubicBezTo>
                  <a:cubicBezTo>
                    <a:pt x="2948" y="12055"/>
                    <a:pt x="3070" y="12602"/>
                    <a:pt x="3313" y="13362"/>
                  </a:cubicBezTo>
                  <a:cubicBezTo>
                    <a:pt x="6688" y="16628"/>
                    <a:pt x="11214" y="18145"/>
                    <a:pt x="15868" y="18145"/>
                  </a:cubicBezTo>
                  <a:cubicBezTo>
                    <a:pt x="16454" y="18145"/>
                    <a:pt x="17042" y="18121"/>
                    <a:pt x="17629" y="18073"/>
                  </a:cubicBezTo>
                  <a:cubicBezTo>
                    <a:pt x="20304" y="16888"/>
                    <a:pt x="22584" y="15003"/>
                    <a:pt x="22888" y="12936"/>
                  </a:cubicBezTo>
                  <a:cubicBezTo>
                    <a:pt x="23313" y="9836"/>
                    <a:pt x="23253" y="7799"/>
                    <a:pt x="22158" y="5064"/>
                  </a:cubicBezTo>
                  <a:cubicBezTo>
                    <a:pt x="21064" y="2328"/>
                    <a:pt x="20578" y="1112"/>
                    <a:pt x="17629" y="535"/>
                  </a:cubicBezTo>
                  <a:cubicBezTo>
                    <a:pt x="16724" y="367"/>
                    <a:pt x="14588" y="1"/>
                    <a:pt x="12186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52"/>
            <p:cNvSpPr/>
            <p:nvPr/>
          </p:nvSpPr>
          <p:spPr>
            <a:xfrm>
              <a:off x="6724251" y="1641454"/>
              <a:ext cx="769646" cy="327168"/>
            </a:xfrm>
            <a:custGeom>
              <a:avLst/>
              <a:gdLst/>
              <a:ahLst/>
              <a:cxnLst/>
              <a:rect l="l" t="t" r="r" b="b"/>
              <a:pathLst>
                <a:path w="14317" h="6086" extrusionOk="0">
                  <a:moveTo>
                    <a:pt x="0" y="1"/>
                  </a:moveTo>
                  <a:lnTo>
                    <a:pt x="0" y="1"/>
                  </a:lnTo>
                  <a:cubicBezTo>
                    <a:pt x="365" y="1186"/>
                    <a:pt x="1003" y="2888"/>
                    <a:pt x="1793" y="3800"/>
                  </a:cubicBezTo>
                  <a:cubicBezTo>
                    <a:pt x="2873" y="5052"/>
                    <a:pt x="5300" y="6085"/>
                    <a:pt x="8258" y="6085"/>
                  </a:cubicBezTo>
                  <a:cubicBezTo>
                    <a:pt x="8964" y="6085"/>
                    <a:pt x="9701" y="6026"/>
                    <a:pt x="10456" y="5897"/>
                  </a:cubicBezTo>
                  <a:cubicBezTo>
                    <a:pt x="11702" y="5685"/>
                    <a:pt x="13040" y="5290"/>
                    <a:pt x="14316" y="4712"/>
                  </a:cubicBezTo>
                  <a:lnTo>
                    <a:pt x="14316" y="4712"/>
                  </a:lnTo>
                  <a:cubicBezTo>
                    <a:pt x="13729" y="4760"/>
                    <a:pt x="13141" y="4784"/>
                    <a:pt x="12555" y="4784"/>
                  </a:cubicBezTo>
                  <a:cubicBezTo>
                    <a:pt x="7901" y="4784"/>
                    <a:pt x="3375" y="3267"/>
                    <a:pt x="0" y="1"/>
                  </a:cubicBezTo>
                  <a:close/>
                </a:path>
              </a:pathLst>
            </a:custGeom>
            <a:solidFill>
              <a:srgbClr val="F4B2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52"/>
            <p:cNvSpPr/>
            <p:nvPr/>
          </p:nvSpPr>
          <p:spPr>
            <a:xfrm>
              <a:off x="6957886" y="1531464"/>
              <a:ext cx="71981" cy="75153"/>
            </a:xfrm>
            <a:custGeom>
              <a:avLst/>
              <a:gdLst/>
              <a:ahLst/>
              <a:cxnLst/>
              <a:rect l="l" t="t" r="r" b="b"/>
              <a:pathLst>
                <a:path w="1339" h="1398" extrusionOk="0">
                  <a:moveTo>
                    <a:pt x="590" y="1"/>
                  </a:moveTo>
                  <a:cubicBezTo>
                    <a:pt x="556" y="1"/>
                    <a:pt x="522" y="4"/>
                    <a:pt x="487" y="10"/>
                  </a:cubicBezTo>
                  <a:cubicBezTo>
                    <a:pt x="183" y="101"/>
                    <a:pt x="1" y="466"/>
                    <a:pt x="92" y="861"/>
                  </a:cubicBezTo>
                  <a:cubicBezTo>
                    <a:pt x="196" y="1174"/>
                    <a:pt x="457" y="1397"/>
                    <a:pt x="720" y="1397"/>
                  </a:cubicBezTo>
                  <a:cubicBezTo>
                    <a:pt x="764" y="1397"/>
                    <a:pt x="808" y="1391"/>
                    <a:pt x="852" y="1378"/>
                  </a:cubicBezTo>
                  <a:cubicBezTo>
                    <a:pt x="1156" y="1317"/>
                    <a:pt x="1338" y="922"/>
                    <a:pt x="1247" y="557"/>
                  </a:cubicBezTo>
                  <a:cubicBezTo>
                    <a:pt x="1165" y="230"/>
                    <a:pt x="888" y="1"/>
                    <a:pt x="590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52"/>
            <p:cNvSpPr/>
            <p:nvPr/>
          </p:nvSpPr>
          <p:spPr>
            <a:xfrm>
              <a:off x="7459561" y="1400239"/>
              <a:ext cx="70315" cy="75099"/>
            </a:xfrm>
            <a:custGeom>
              <a:avLst/>
              <a:gdLst/>
              <a:ahLst/>
              <a:cxnLst/>
              <a:rect l="l" t="t" r="r" b="b"/>
              <a:pathLst>
                <a:path w="1308" h="1397" extrusionOk="0">
                  <a:moveTo>
                    <a:pt x="618" y="0"/>
                  </a:moveTo>
                  <a:cubicBezTo>
                    <a:pt x="574" y="0"/>
                    <a:pt x="530" y="7"/>
                    <a:pt x="486" y="20"/>
                  </a:cubicBezTo>
                  <a:cubicBezTo>
                    <a:pt x="152" y="80"/>
                    <a:pt x="0" y="475"/>
                    <a:pt x="91" y="840"/>
                  </a:cubicBezTo>
                  <a:cubicBezTo>
                    <a:pt x="173" y="1167"/>
                    <a:pt x="450" y="1397"/>
                    <a:pt x="726" y="1397"/>
                  </a:cubicBezTo>
                  <a:cubicBezTo>
                    <a:pt x="758" y="1397"/>
                    <a:pt x="789" y="1394"/>
                    <a:pt x="821" y="1387"/>
                  </a:cubicBezTo>
                  <a:cubicBezTo>
                    <a:pt x="1155" y="1296"/>
                    <a:pt x="1307" y="931"/>
                    <a:pt x="1216" y="536"/>
                  </a:cubicBezTo>
                  <a:cubicBezTo>
                    <a:pt x="1138" y="224"/>
                    <a:pt x="881" y="0"/>
                    <a:pt x="618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52"/>
            <p:cNvSpPr/>
            <p:nvPr/>
          </p:nvSpPr>
          <p:spPr>
            <a:xfrm>
              <a:off x="7206251" y="1436526"/>
              <a:ext cx="93216" cy="122997"/>
            </a:xfrm>
            <a:custGeom>
              <a:avLst/>
              <a:gdLst/>
              <a:ahLst/>
              <a:cxnLst/>
              <a:rect l="l" t="t" r="r" b="b"/>
              <a:pathLst>
                <a:path w="1734" h="2288" extrusionOk="0">
                  <a:moveTo>
                    <a:pt x="66" y="1"/>
                  </a:moveTo>
                  <a:cubicBezTo>
                    <a:pt x="46" y="1"/>
                    <a:pt x="31" y="22"/>
                    <a:pt x="31" y="44"/>
                  </a:cubicBezTo>
                  <a:cubicBezTo>
                    <a:pt x="1" y="378"/>
                    <a:pt x="62" y="743"/>
                    <a:pt x="92" y="1077"/>
                  </a:cubicBezTo>
                  <a:cubicBezTo>
                    <a:pt x="122" y="1320"/>
                    <a:pt x="153" y="1594"/>
                    <a:pt x="335" y="1746"/>
                  </a:cubicBezTo>
                  <a:cubicBezTo>
                    <a:pt x="409" y="1819"/>
                    <a:pt x="505" y="1860"/>
                    <a:pt x="603" y="1860"/>
                  </a:cubicBezTo>
                  <a:cubicBezTo>
                    <a:pt x="666" y="1860"/>
                    <a:pt x="731" y="1843"/>
                    <a:pt x="791" y="1807"/>
                  </a:cubicBezTo>
                  <a:cubicBezTo>
                    <a:pt x="882" y="1746"/>
                    <a:pt x="913" y="1655"/>
                    <a:pt x="973" y="1594"/>
                  </a:cubicBezTo>
                  <a:cubicBezTo>
                    <a:pt x="1048" y="1538"/>
                    <a:pt x="1146" y="1390"/>
                    <a:pt x="1252" y="1390"/>
                  </a:cubicBezTo>
                  <a:cubicBezTo>
                    <a:pt x="1319" y="1390"/>
                    <a:pt x="1389" y="1448"/>
                    <a:pt x="1460" y="1624"/>
                  </a:cubicBezTo>
                  <a:cubicBezTo>
                    <a:pt x="1521" y="1807"/>
                    <a:pt x="1369" y="2019"/>
                    <a:pt x="1247" y="2111"/>
                  </a:cubicBezTo>
                  <a:cubicBezTo>
                    <a:pt x="1149" y="2160"/>
                    <a:pt x="1209" y="2288"/>
                    <a:pt x="1284" y="2288"/>
                  </a:cubicBezTo>
                  <a:cubicBezTo>
                    <a:pt x="1302" y="2288"/>
                    <a:pt x="1321" y="2280"/>
                    <a:pt x="1338" y="2263"/>
                  </a:cubicBezTo>
                  <a:cubicBezTo>
                    <a:pt x="1551" y="2111"/>
                    <a:pt x="1733" y="1807"/>
                    <a:pt x="1612" y="1503"/>
                  </a:cubicBezTo>
                  <a:cubicBezTo>
                    <a:pt x="1523" y="1369"/>
                    <a:pt x="1369" y="1284"/>
                    <a:pt x="1209" y="1284"/>
                  </a:cubicBezTo>
                  <a:cubicBezTo>
                    <a:pt x="1150" y="1284"/>
                    <a:pt x="1091" y="1296"/>
                    <a:pt x="1034" y="1320"/>
                  </a:cubicBezTo>
                  <a:cubicBezTo>
                    <a:pt x="913" y="1381"/>
                    <a:pt x="882" y="1503"/>
                    <a:pt x="791" y="1594"/>
                  </a:cubicBezTo>
                  <a:cubicBezTo>
                    <a:pt x="700" y="1659"/>
                    <a:pt x="623" y="1687"/>
                    <a:pt x="560" y="1687"/>
                  </a:cubicBezTo>
                  <a:cubicBezTo>
                    <a:pt x="329" y="1687"/>
                    <a:pt x="268" y="1322"/>
                    <a:pt x="244" y="1107"/>
                  </a:cubicBezTo>
                  <a:cubicBezTo>
                    <a:pt x="214" y="804"/>
                    <a:pt x="335" y="256"/>
                    <a:pt x="92" y="13"/>
                  </a:cubicBezTo>
                  <a:cubicBezTo>
                    <a:pt x="83" y="4"/>
                    <a:pt x="74" y="1"/>
                    <a:pt x="66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52"/>
            <p:cNvSpPr/>
            <p:nvPr/>
          </p:nvSpPr>
          <p:spPr>
            <a:xfrm>
              <a:off x="7245763" y="1624251"/>
              <a:ext cx="110902" cy="67627"/>
            </a:xfrm>
            <a:custGeom>
              <a:avLst/>
              <a:gdLst/>
              <a:ahLst/>
              <a:cxnLst/>
              <a:rect l="l" t="t" r="r" b="b"/>
              <a:pathLst>
                <a:path w="2063" h="1258" extrusionOk="0">
                  <a:moveTo>
                    <a:pt x="1811" y="0"/>
                  </a:moveTo>
                  <a:cubicBezTo>
                    <a:pt x="1755" y="0"/>
                    <a:pt x="1697" y="40"/>
                    <a:pt x="1697" y="108"/>
                  </a:cubicBezTo>
                  <a:cubicBezTo>
                    <a:pt x="1758" y="564"/>
                    <a:pt x="1576" y="929"/>
                    <a:pt x="1090" y="1050"/>
                  </a:cubicBezTo>
                  <a:cubicBezTo>
                    <a:pt x="1027" y="1063"/>
                    <a:pt x="953" y="1070"/>
                    <a:pt x="876" y="1070"/>
                  </a:cubicBezTo>
                  <a:cubicBezTo>
                    <a:pt x="767" y="1070"/>
                    <a:pt x="649" y="1055"/>
                    <a:pt x="542" y="1020"/>
                  </a:cubicBezTo>
                  <a:cubicBezTo>
                    <a:pt x="330" y="929"/>
                    <a:pt x="238" y="777"/>
                    <a:pt x="56" y="625"/>
                  </a:cubicBezTo>
                  <a:cubicBezTo>
                    <a:pt x="56" y="616"/>
                    <a:pt x="54" y="612"/>
                    <a:pt x="50" y="612"/>
                  </a:cubicBezTo>
                  <a:cubicBezTo>
                    <a:pt x="41" y="612"/>
                    <a:pt x="26" y="634"/>
                    <a:pt x="26" y="655"/>
                  </a:cubicBezTo>
                  <a:cubicBezTo>
                    <a:pt x="1" y="1079"/>
                    <a:pt x="528" y="1257"/>
                    <a:pt x="920" y="1257"/>
                  </a:cubicBezTo>
                  <a:cubicBezTo>
                    <a:pt x="1006" y="1257"/>
                    <a:pt x="1085" y="1249"/>
                    <a:pt x="1150" y="1233"/>
                  </a:cubicBezTo>
                  <a:cubicBezTo>
                    <a:pt x="1697" y="1111"/>
                    <a:pt x="2062" y="625"/>
                    <a:pt x="1910" y="78"/>
                  </a:cubicBezTo>
                  <a:cubicBezTo>
                    <a:pt x="1897" y="24"/>
                    <a:pt x="1854" y="0"/>
                    <a:pt x="1811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52"/>
            <p:cNvSpPr/>
            <p:nvPr/>
          </p:nvSpPr>
          <p:spPr>
            <a:xfrm rot="4096072">
              <a:off x="6905011" y="1289097"/>
              <a:ext cx="88271" cy="97303"/>
            </a:xfrm>
            <a:custGeom>
              <a:avLst/>
              <a:gdLst/>
              <a:ahLst/>
              <a:cxnLst/>
              <a:rect l="l" t="t" r="r" b="b"/>
              <a:pathLst>
                <a:path w="1642" h="1810" extrusionOk="0">
                  <a:moveTo>
                    <a:pt x="1490" y="1"/>
                  </a:moveTo>
                  <a:cubicBezTo>
                    <a:pt x="821" y="153"/>
                    <a:pt x="0" y="1065"/>
                    <a:pt x="61" y="1764"/>
                  </a:cubicBezTo>
                  <a:cubicBezTo>
                    <a:pt x="61" y="1794"/>
                    <a:pt x="76" y="1809"/>
                    <a:pt x="95" y="1809"/>
                  </a:cubicBezTo>
                  <a:cubicBezTo>
                    <a:pt x="114" y="1809"/>
                    <a:pt x="137" y="1794"/>
                    <a:pt x="152" y="1764"/>
                  </a:cubicBezTo>
                  <a:cubicBezTo>
                    <a:pt x="426" y="1034"/>
                    <a:pt x="821" y="518"/>
                    <a:pt x="1551" y="153"/>
                  </a:cubicBezTo>
                  <a:cubicBezTo>
                    <a:pt x="1642" y="122"/>
                    <a:pt x="1581" y="1"/>
                    <a:pt x="149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52"/>
            <p:cNvSpPr/>
            <p:nvPr/>
          </p:nvSpPr>
          <p:spPr>
            <a:xfrm>
              <a:off x="7417038" y="1210633"/>
              <a:ext cx="121707" cy="31179"/>
            </a:xfrm>
            <a:custGeom>
              <a:avLst/>
              <a:gdLst/>
              <a:ahLst/>
              <a:cxnLst/>
              <a:rect l="l" t="t" r="r" b="b"/>
              <a:pathLst>
                <a:path w="2264" h="580" extrusionOk="0">
                  <a:moveTo>
                    <a:pt x="877" y="0"/>
                  </a:moveTo>
                  <a:cubicBezTo>
                    <a:pt x="576" y="0"/>
                    <a:pt x="287" y="54"/>
                    <a:pt x="62" y="173"/>
                  </a:cubicBezTo>
                  <a:cubicBezTo>
                    <a:pt x="1" y="203"/>
                    <a:pt x="31" y="264"/>
                    <a:pt x="92" y="264"/>
                  </a:cubicBezTo>
                  <a:cubicBezTo>
                    <a:pt x="259" y="264"/>
                    <a:pt x="426" y="260"/>
                    <a:pt x="593" y="260"/>
                  </a:cubicBezTo>
                  <a:cubicBezTo>
                    <a:pt x="1093" y="260"/>
                    <a:pt x="1589" y="294"/>
                    <a:pt x="2068" y="568"/>
                  </a:cubicBezTo>
                  <a:cubicBezTo>
                    <a:pt x="2085" y="576"/>
                    <a:pt x="2101" y="580"/>
                    <a:pt x="2116" y="580"/>
                  </a:cubicBezTo>
                  <a:cubicBezTo>
                    <a:pt x="2210" y="580"/>
                    <a:pt x="2264" y="434"/>
                    <a:pt x="2159" y="355"/>
                  </a:cubicBezTo>
                  <a:cubicBezTo>
                    <a:pt x="1844" y="132"/>
                    <a:pt x="1347" y="0"/>
                    <a:pt x="877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52"/>
            <p:cNvSpPr/>
            <p:nvPr/>
          </p:nvSpPr>
          <p:spPr>
            <a:xfrm>
              <a:off x="6907245" y="1662312"/>
              <a:ext cx="228792" cy="196914"/>
            </a:xfrm>
            <a:custGeom>
              <a:avLst/>
              <a:gdLst/>
              <a:ahLst/>
              <a:cxnLst/>
              <a:rect l="l" t="t" r="r" b="b"/>
              <a:pathLst>
                <a:path w="4256" h="3663" extrusionOk="0">
                  <a:moveTo>
                    <a:pt x="2190" y="1"/>
                  </a:moveTo>
                  <a:cubicBezTo>
                    <a:pt x="2020" y="1"/>
                    <a:pt x="1846" y="23"/>
                    <a:pt x="1672" y="69"/>
                  </a:cubicBezTo>
                  <a:cubicBezTo>
                    <a:pt x="608" y="342"/>
                    <a:pt x="0" y="1345"/>
                    <a:pt x="244" y="2318"/>
                  </a:cubicBezTo>
                  <a:cubicBezTo>
                    <a:pt x="446" y="3127"/>
                    <a:pt x="1216" y="3662"/>
                    <a:pt x="2064" y="3662"/>
                  </a:cubicBezTo>
                  <a:cubicBezTo>
                    <a:pt x="2235" y="3662"/>
                    <a:pt x="2410" y="3641"/>
                    <a:pt x="2584" y="3595"/>
                  </a:cubicBezTo>
                  <a:cubicBezTo>
                    <a:pt x="3617" y="3321"/>
                    <a:pt x="4256" y="2318"/>
                    <a:pt x="4013" y="1345"/>
                  </a:cubicBezTo>
                  <a:cubicBezTo>
                    <a:pt x="3785" y="536"/>
                    <a:pt x="3032" y="1"/>
                    <a:pt x="2190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52"/>
            <p:cNvSpPr/>
            <p:nvPr/>
          </p:nvSpPr>
          <p:spPr>
            <a:xfrm>
              <a:off x="7459561" y="1516895"/>
              <a:ext cx="230405" cy="196914"/>
            </a:xfrm>
            <a:custGeom>
              <a:avLst/>
              <a:gdLst/>
              <a:ahLst/>
              <a:cxnLst/>
              <a:rect l="l" t="t" r="r" b="b"/>
              <a:pathLst>
                <a:path w="4286" h="3663" extrusionOk="0">
                  <a:moveTo>
                    <a:pt x="2192" y="0"/>
                  </a:moveTo>
                  <a:cubicBezTo>
                    <a:pt x="2021" y="0"/>
                    <a:pt x="1846" y="22"/>
                    <a:pt x="1672" y="68"/>
                  </a:cubicBezTo>
                  <a:cubicBezTo>
                    <a:pt x="638" y="342"/>
                    <a:pt x="0" y="1345"/>
                    <a:pt x="243" y="2318"/>
                  </a:cubicBezTo>
                  <a:cubicBezTo>
                    <a:pt x="471" y="3127"/>
                    <a:pt x="1224" y="3662"/>
                    <a:pt x="2083" y="3662"/>
                  </a:cubicBezTo>
                  <a:cubicBezTo>
                    <a:pt x="2257" y="3662"/>
                    <a:pt x="2435" y="3640"/>
                    <a:pt x="2614" y="3594"/>
                  </a:cubicBezTo>
                  <a:cubicBezTo>
                    <a:pt x="3648" y="3321"/>
                    <a:pt x="4286" y="2318"/>
                    <a:pt x="4012" y="1345"/>
                  </a:cubicBezTo>
                  <a:cubicBezTo>
                    <a:pt x="3810" y="536"/>
                    <a:pt x="3040" y="0"/>
                    <a:pt x="2192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52"/>
            <p:cNvSpPr/>
            <p:nvPr/>
          </p:nvSpPr>
          <p:spPr>
            <a:xfrm>
              <a:off x="6966057" y="1727629"/>
              <a:ext cx="22954" cy="22148"/>
            </a:xfrm>
            <a:custGeom>
              <a:avLst/>
              <a:gdLst/>
              <a:ahLst/>
              <a:cxnLst/>
              <a:rect l="l" t="t" r="r" b="b"/>
              <a:pathLst>
                <a:path w="427" h="412" extrusionOk="0">
                  <a:moveTo>
                    <a:pt x="202" y="1"/>
                  </a:moveTo>
                  <a:cubicBezTo>
                    <a:pt x="185" y="1"/>
                    <a:pt x="168" y="3"/>
                    <a:pt x="153" y="9"/>
                  </a:cubicBezTo>
                  <a:cubicBezTo>
                    <a:pt x="61" y="39"/>
                    <a:pt x="1" y="130"/>
                    <a:pt x="31" y="252"/>
                  </a:cubicBezTo>
                  <a:cubicBezTo>
                    <a:pt x="56" y="353"/>
                    <a:pt x="123" y="412"/>
                    <a:pt x="214" y="412"/>
                  </a:cubicBezTo>
                  <a:cubicBezTo>
                    <a:pt x="233" y="412"/>
                    <a:pt x="253" y="409"/>
                    <a:pt x="274" y="404"/>
                  </a:cubicBezTo>
                  <a:cubicBezTo>
                    <a:pt x="365" y="373"/>
                    <a:pt x="426" y="282"/>
                    <a:pt x="396" y="161"/>
                  </a:cubicBezTo>
                  <a:cubicBezTo>
                    <a:pt x="371" y="60"/>
                    <a:pt x="283" y="1"/>
                    <a:pt x="202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52"/>
            <p:cNvSpPr/>
            <p:nvPr/>
          </p:nvSpPr>
          <p:spPr>
            <a:xfrm>
              <a:off x="7047770" y="1771765"/>
              <a:ext cx="21288" cy="22148"/>
            </a:xfrm>
            <a:custGeom>
              <a:avLst/>
              <a:gdLst/>
              <a:ahLst/>
              <a:cxnLst/>
              <a:rect l="l" t="t" r="r" b="b"/>
              <a:pathLst>
                <a:path w="396" h="412" extrusionOk="0">
                  <a:moveTo>
                    <a:pt x="199" y="1"/>
                  </a:moveTo>
                  <a:cubicBezTo>
                    <a:pt x="184" y="1"/>
                    <a:pt x="168" y="3"/>
                    <a:pt x="152" y="8"/>
                  </a:cubicBezTo>
                  <a:cubicBezTo>
                    <a:pt x="31" y="39"/>
                    <a:pt x="0" y="130"/>
                    <a:pt x="31" y="252"/>
                  </a:cubicBezTo>
                  <a:cubicBezTo>
                    <a:pt x="56" y="352"/>
                    <a:pt x="123" y="411"/>
                    <a:pt x="197" y="411"/>
                  </a:cubicBezTo>
                  <a:cubicBezTo>
                    <a:pt x="212" y="411"/>
                    <a:pt x="228" y="409"/>
                    <a:pt x="244" y="403"/>
                  </a:cubicBezTo>
                  <a:cubicBezTo>
                    <a:pt x="335" y="373"/>
                    <a:pt x="396" y="282"/>
                    <a:pt x="365" y="160"/>
                  </a:cubicBezTo>
                  <a:cubicBezTo>
                    <a:pt x="340" y="60"/>
                    <a:pt x="273" y="1"/>
                    <a:pt x="199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52"/>
            <p:cNvSpPr/>
            <p:nvPr/>
          </p:nvSpPr>
          <p:spPr>
            <a:xfrm>
              <a:off x="6979121" y="1833856"/>
              <a:ext cx="21288" cy="22148"/>
            </a:xfrm>
            <a:custGeom>
              <a:avLst/>
              <a:gdLst/>
              <a:ahLst/>
              <a:cxnLst/>
              <a:rect l="l" t="t" r="r" b="b"/>
              <a:pathLst>
                <a:path w="396" h="412" extrusionOk="0">
                  <a:moveTo>
                    <a:pt x="199" y="1"/>
                  </a:moveTo>
                  <a:cubicBezTo>
                    <a:pt x="184" y="1"/>
                    <a:pt x="168" y="3"/>
                    <a:pt x="153" y="8"/>
                  </a:cubicBezTo>
                  <a:cubicBezTo>
                    <a:pt x="62" y="39"/>
                    <a:pt x="1" y="130"/>
                    <a:pt x="31" y="252"/>
                  </a:cubicBezTo>
                  <a:cubicBezTo>
                    <a:pt x="56" y="352"/>
                    <a:pt x="123" y="411"/>
                    <a:pt x="197" y="411"/>
                  </a:cubicBezTo>
                  <a:cubicBezTo>
                    <a:pt x="213" y="411"/>
                    <a:pt x="228" y="409"/>
                    <a:pt x="244" y="404"/>
                  </a:cubicBezTo>
                  <a:cubicBezTo>
                    <a:pt x="366" y="373"/>
                    <a:pt x="396" y="282"/>
                    <a:pt x="366" y="160"/>
                  </a:cubicBezTo>
                  <a:cubicBezTo>
                    <a:pt x="340" y="60"/>
                    <a:pt x="273" y="1"/>
                    <a:pt x="199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52"/>
            <p:cNvSpPr/>
            <p:nvPr/>
          </p:nvSpPr>
          <p:spPr>
            <a:xfrm>
              <a:off x="7073897" y="1683547"/>
              <a:ext cx="21288" cy="21718"/>
            </a:xfrm>
            <a:custGeom>
              <a:avLst/>
              <a:gdLst/>
              <a:ahLst/>
              <a:cxnLst/>
              <a:rect l="l" t="t" r="r" b="b"/>
              <a:pathLst>
                <a:path w="396" h="404" extrusionOk="0">
                  <a:moveTo>
                    <a:pt x="199" y="0"/>
                  </a:moveTo>
                  <a:cubicBezTo>
                    <a:pt x="184" y="0"/>
                    <a:pt x="168" y="3"/>
                    <a:pt x="153" y="8"/>
                  </a:cubicBezTo>
                  <a:cubicBezTo>
                    <a:pt x="62" y="8"/>
                    <a:pt x="1" y="130"/>
                    <a:pt x="31" y="251"/>
                  </a:cubicBezTo>
                  <a:cubicBezTo>
                    <a:pt x="62" y="342"/>
                    <a:pt x="153" y="403"/>
                    <a:pt x="244" y="403"/>
                  </a:cubicBezTo>
                  <a:cubicBezTo>
                    <a:pt x="335" y="373"/>
                    <a:pt x="396" y="251"/>
                    <a:pt x="366" y="160"/>
                  </a:cubicBezTo>
                  <a:cubicBezTo>
                    <a:pt x="340" y="59"/>
                    <a:pt x="273" y="0"/>
                    <a:pt x="199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52"/>
            <p:cNvSpPr/>
            <p:nvPr/>
          </p:nvSpPr>
          <p:spPr>
            <a:xfrm>
              <a:off x="7153997" y="1765636"/>
              <a:ext cx="22901" cy="21718"/>
            </a:xfrm>
            <a:custGeom>
              <a:avLst/>
              <a:gdLst/>
              <a:ahLst/>
              <a:cxnLst/>
              <a:rect l="l" t="t" r="r" b="b"/>
              <a:pathLst>
                <a:path w="426" h="404" extrusionOk="0">
                  <a:moveTo>
                    <a:pt x="152" y="1"/>
                  </a:moveTo>
                  <a:cubicBezTo>
                    <a:pt x="61" y="31"/>
                    <a:pt x="0" y="153"/>
                    <a:pt x="31" y="244"/>
                  </a:cubicBezTo>
                  <a:cubicBezTo>
                    <a:pt x="56" y="345"/>
                    <a:pt x="143" y="404"/>
                    <a:pt x="225" y="404"/>
                  </a:cubicBezTo>
                  <a:cubicBezTo>
                    <a:pt x="242" y="404"/>
                    <a:pt x="258" y="401"/>
                    <a:pt x="274" y="396"/>
                  </a:cubicBezTo>
                  <a:cubicBezTo>
                    <a:pt x="365" y="396"/>
                    <a:pt x="426" y="274"/>
                    <a:pt x="395" y="153"/>
                  </a:cubicBezTo>
                  <a:cubicBezTo>
                    <a:pt x="365" y="62"/>
                    <a:pt x="274" y="1"/>
                    <a:pt x="152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52"/>
            <p:cNvSpPr/>
            <p:nvPr/>
          </p:nvSpPr>
          <p:spPr>
            <a:xfrm>
              <a:off x="7448110" y="1600275"/>
              <a:ext cx="22901" cy="22041"/>
            </a:xfrm>
            <a:custGeom>
              <a:avLst/>
              <a:gdLst/>
              <a:ahLst/>
              <a:cxnLst/>
              <a:rect l="l" t="t" r="r" b="b"/>
              <a:pathLst>
                <a:path w="426" h="410" extrusionOk="0">
                  <a:moveTo>
                    <a:pt x="190" y="1"/>
                  </a:moveTo>
                  <a:cubicBezTo>
                    <a:pt x="177" y="1"/>
                    <a:pt x="165" y="3"/>
                    <a:pt x="152" y="7"/>
                  </a:cubicBezTo>
                  <a:cubicBezTo>
                    <a:pt x="61" y="37"/>
                    <a:pt x="0" y="128"/>
                    <a:pt x="31" y="250"/>
                  </a:cubicBezTo>
                  <a:cubicBezTo>
                    <a:pt x="56" y="351"/>
                    <a:pt x="123" y="410"/>
                    <a:pt x="214" y="410"/>
                  </a:cubicBezTo>
                  <a:cubicBezTo>
                    <a:pt x="233" y="410"/>
                    <a:pt x="253" y="407"/>
                    <a:pt x="274" y="402"/>
                  </a:cubicBezTo>
                  <a:cubicBezTo>
                    <a:pt x="365" y="372"/>
                    <a:pt x="426" y="280"/>
                    <a:pt x="396" y="159"/>
                  </a:cubicBezTo>
                  <a:cubicBezTo>
                    <a:pt x="369" y="80"/>
                    <a:pt x="274" y="1"/>
                    <a:pt x="19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52"/>
            <p:cNvSpPr/>
            <p:nvPr/>
          </p:nvSpPr>
          <p:spPr>
            <a:xfrm>
              <a:off x="7513481" y="1693331"/>
              <a:ext cx="21288" cy="22041"/>
            </a:xfrm>
            <a:custGeom>
              <a:avLst/>
              <a:gdLst/>
              <a:ahLst/>
              <a:cxnLst/>
              <a:rect l="l" t="t" r="r" b="b"/>
              <a:pathLst>
                <a:path w="396" h="410" extrusionOk="0">
                  <a:moveTo>
                    <a:pt x="201" y="1"/>
                  </a:moveTo>
                  <a:cubicBezTo>
                    <a:pt x="184" y="1"/>
                    <a:pt x="168" y="3"/>
                    <a:pt x="152" y="8"/>
                  </a:cubicBezTo>
                  <a:cubicBezTo>
                    <a:pt x="61" y="39"/>
                    <a:pt x="0" y="130"/>
                    <a:pt x="31" y="252"/>
                  </a:cubicBezTo>
                  <a:cubicBezTo>
                    <a:pt x="57" y="330"/>
                    <a:pt x="129" y="409"/>
                    <a:pt x="207" y="409"/>
                  </a:cubicBezTo>
                  <a:cubicBezTo>
                    <a:pt x="219" y="409"/>
                    <a:pt x="231" y="408"/>
                    <a:pt x="243" y="403"/>
                  </a:cubicBezTo>
                  <a:cubicBezTo>
                    <a:pt x="335" y="373"/>
                    <a:pt x="395" y="252"/>
                    <a:pt x="365" y="160"/>
                  </a:cubicBezTo>
                  <a:cubicBezTo>
                    <a:pt x="365" y="60"/>
                    <a:pt x="282" y="1"/>
                    <a:pt x="201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52"/>
            <p:cNvSpPr/>
            <p:nvPr/>
          </p:nvSpPr>
          <p:spPr>
            <a:xfrm>
              <a:off x="7567401" y="1575707"/>
              <a:ext cx="21288" cy="21987"/>
            </a:xfrm>
            <a:custGeom>
              <a:avLst/>
              <a:gdLst/>
              <a:ahLst/>
              <a:cxnLst/>
              <a:rect l="l" t="t" r="r" b="b"/>
              <a:pathLst>
                <a:path w="396" h="409" extrusionOk="0">
                  <a:moveTo>
                    <a:pt x="199" y="0"/>
                  </a:moveTo>
                  <a:cubicBezTo>
                    <a:pt x="184" y="0"/>
                    <a:pt x="168" y="3"/>
                    <a:pt x="152" y="8"/>
                  </a:cubicBezTo>
                  <a:cubicBezTo>
                    <a:pt x="61" y="38"/>
                    <a:pt x="0" y="129"/>
                    <a:pt x="31" y="251"/>
                  </a:cubicBezTo>
                  <a:cubicBezTo>
                    <a:pt x="57" y="330"/>
                    <a:pt x="129" y="409"/>
                    <a:pt x="207" y="409"/>
                  </a:cubicBezTo>
                  <a:cubicBezTo>
                    <a:pt x="219" y="409"/>
                    <a:pt x="231" y="407"/>
                    <a:pt x="243" y="403"/>
                  </a:cubicBezTo>
                  <a:cubicBezTo>
                    <a:pt x="335" y="373"/>
                    <a:pt x="395" y="251"/>
                    <a:pt x="365" y="160"/>
                  </a:cubicBezTo>
                  <a:cubicBezTo>
                    <a:pt x="340" y="59"/>
                    <a:pt x="273" y="0"/>
                    <a:pt x="199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52"/>
            <p:cNvSpPr/>
            <p:nvPr/>
          </p:nvSpPr>
          <p:spPr>
            <a:xfrm>
              <a:off x="7644168" y="1636562"/>
              <a:ext cx="21288" cy="21718"/>
            </a:xfrm>
            <a:custGeom>
              <a:avLst/>
              <a:gdLst/>
              <a:ahLst/>
              <a:cxnLst/>
              <a:rect l="l" t="t" r="r" b="b"/>
              <a:pathLst>
                <a:path w="396" h="404" extrusionOk="0">
                  <a:moveTo>
                    <a:pt x="153" y="1"/>
                  </a:moveTo>
                  <a:cubicBezTo>
                    <a:pt x="62" y="31"/>
                    <a:pt x="1" y="152"/>
                    <a:pt x="31" y="244"/>
                  </a:cubicBezTo>
                  <a:cubicBezTo>
                    <a:pt x="56" y="344"/>
                    <a:pt x="123" y="403"/>
                    <a:pt x="197" y="403"/>
                  </a:cubicBezTo>
                  <a:cubicBezTo>
                    <a:pt x="213" y="403"/>
                    <a:pt x="228" y="401"/>
                    <a:pt x="244" y="396"/>
                  </a:cubicBezTo>
                  <a:cubicBezTo>
                    <a:pt x="335" y="396"/>
                    <a:pt x="396" y="274"/>
                    <a:pt x="366" y="152"/>
                  </a:cubicBezTo>
                  <a:cubicBezTo>
                    <a:pt x="335" y="61"/>
                    <a:pt x="244" y="1"/>
                    <a:pt x="15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52"/>
            <p:cNvSpPr/>
            <p:nvPr/>
          </p:nvSpPr>
          <p:spPr>
            <a:xfrm>
              <a:off x="7564121" y="1646346"/>
              <a:ext cx="21288" cy="21718"/>
            </a:xfrm>
            <a:custGeom>
              <a:avLst/>
              <a:gdLst/>
              <a:ahLst/>
              <a:cxnLst/>
              <a:rect l="l" t="t" r="r" b="b"/>
              <a:pathLst>
                <a:path w="396" h="404" extrusionOk="0">
                  <a:moveTo>
                    <a:pt x="152" y="1"/>
                  </a:moveTo>
                  <a:cubicBezTo>
                    <a:pt x="61" y="31"/>
                    <a:pt x="0" y="153"/>
                    <a:pt x="31" y="244"/>
                  </a:cubicBezTo>
                  <a:cubicBezTo>
                    <a:pt x="56" y="345"/>
                    <a:pt x="123" y="404"/>
                    <a:pt x="197" y="404"/>
                  </a:cubicBezTo>
                  <a:cubicBezTo>
                    <a:pt x="212" y="404"/>
                    <a:pt x="228" y="401"/>
                    <a:pt x="244" y="396"/>
                  </a:cubicBezTo>
                  <a:cubicBezTo>
                    <a:pt x="335" y="396"/>
                    <a:pt x="396" y="274"/>
                    <a:pt x="365" y="153"/>
                  </a:cubicBezTo>
                  <a:cubicBezTo>
                    <a:pt x="335" y="62"/>
                    <a:pt x="244" y="1"/>
                    <a:pt x="152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52"/>
            <p:cNvSpPr/>
            <p:nvPr/>
          </p:nvSpPr>
          <p:spPr>
            <a:xfrm>
              <a:off x="6784676" y="1228481"/>
              <a:ext cx="933069" cy="517147"/>
            </a:xfrm>
            <a:custGeom>
              <a:avLst/>
              <a:gdLst/>
              <a:ahLst/>
              <a:cxnLst/>
              <a:rect l="l" t="t" r="r" b="b"/>
              <a:pathLst>
                <a:path w="17357" h="9620" extrusionOk="0">
                  <a:moveTo>
                    <a:pt x="13404" y="351"/>
                  </a:moveTo>
                  <a:cubicBezTo>
                    <a:pt x="14824" y="351"/>
                    <a:pt x="16120" y="1290"/>
                    <a:pt x="16506" y="2728"/>
                  </a:cubicBezTo>
                  <a:cubicBezTo>
                    <a:pt x="16962" y="4461"/>
                    <a:pt x="15928" y="6193"/>
                    <a:pt x="14226" y="6649"/>
                  </a:cubicBezTo>
                  <a:cubicBezTo>
                    <a:pt x="13953" y="6722"/>
                    <a:pt x="13679" y="6757"/>
                    <a:pt x="13409" y="6757"/>
                  </a:cubicBezTo>
                  <a:cubicBezTo>
                    <a:pt x="11993" y="6757"/>
                    <a:pt x="10693" y="5799"/>
                    <a:pt x="10335" y="4370"/>
                  </a:cubicBezTo>
                  <a:cubicBezTo>
                    <a:pt x="9879" y="2667"/>
                    <a:pt x="10882" y="904"/>
                    <a:pt x="12615" y="449"/>
                  </a:cubicBezTo>
                  <a:cubicBezTo>
                    <a:pt x="12879" y="383"/>
                    <a:pt x="13144" y="351"/>
                    <a:pt x="13404" y="351"/>
                  </a:cubicBezTo>
                  <a:close/>
                  <a:moveTo>
                    <a:pt x="3946" y="2864"/>
                  </a:moveTo>
                  <a:cubicBezTo>
                    <a:pt x="5356" y="2864"/>
                    <a:pt x="6639" y="3821"/>
                    <a:pt x="7022" y="5251"/>
                  </a:cubicBezTo>
                  <a:cubicBezTo>
                    <a:pt x="7478" y="6953"/>
                    <a:pt x="6445" y="8716"/>
                    <a:pt x="4742" y="9142"/>
                  </a:cubicBezTo>
                  <a:cubicBezTo>
                    <a:pt x="4470" y="9215"/>
                    <a:pt x="4196" y="9250"/>
                    <a:pt x="3926" y="9250"/>
                  </a:cubicBezTo>
                  <a:cubicBezTo>
                    <a:pt x="2510" y="9250"/>
                    <a:pt x="1209" y="8292"/>
                    <a:pt x="852" y="6862"/>
                  </a:cubicBezTo>
                  <a:cubicBezTo>
                    <a:pt x="396" y="5160"/>
                    <a:pt x="1399" y="3397"/>
                    <a:pt x="3131" y="2971"/>
                  </a:cubicBezTo>
                  <a:cubicBezTo>
                    <a:pt x="3404" y="2898"/>
                    <a:pt x="3677" y="2864"/>
                    <a:pt x="3946" y="2864"/>
                  </a:cubicBezTo>
                  <a:close/>
                  <a:moveTo>
                    <a:pt x="13395" y="1"/>
                  </a:moveTo>
                  <a:cubicBezTo>
                    <a:pt x="13097" y="1"/>
                    <a:pt x="12795" y="38"/>
                    <a:pt x="12493" y="114"/>
                  </a:cubicBezTo>
                  <a:cubicBezTo>
                    <a:pt x="10609" y="631"/>
                    <a:pt x="9454" y="2576"/>
                    <a:pt x="9971" y="4461"/>
                  </a:cubicBezTo>
                  <a:cubicBezTo>
                    <a:pt x="9971" y="4461"/>
                    <a:pt x="9603" y="4350"/>
                    <a:pt x="9107" y="4350"/>
                  </a:cubicBezTo>
                  <a:cubicBezTo>
                    <a:pt x="8563" y="4350"/>
                    <a:pt x="7866" y="4483"/>
                    <a:pt x="7326" y="5038"/>
                  </a:cubicBezTo>
                  <a:cubicBezTo>
                    <a:pt x="7041" y="3615"/>
                    <a:pt x="5479" y="2500"/>
                    <a:pt x="3858" y="2500"/>
                  </a:cubicBezTo>
                  <a:cubicBezTo>
                    <a:pt x="3575" y="2500"/>
                    <a:pt x="3290" y="2534"/>
                    <a:pt x="3010" y="2607"/>
                  </a:cubicBezTo>
                  <a:cubicBezTo>
                    <a:pt x="1125" y="3123"/>
                    <a:pt x="1" y="5069"/>
                    <a:pt x="487" y="6953"/>
                  </a:cubicBezTo>
                  <a:cubicBezTo>
                    <a:pt x="923" y="8567"/>
                    <a:pt x="2373" y="9620"/>
                    <a:pt x="3946" y="9620"/>
                  </a:cubicBezTo>
                  <a:cubicBezTo>
                    <a:pt x="4239" y="9620"/>
                    <a:pt x="4537" y="9583"/>
                    <a:pt x="4834" y="9506"/>
                  </a:cubicBezTo>
                  <a:cubicBezTo>
                    <a:pt x="6627" y="9020"/>
                    <a:pt x="7721" y="7288"/>
                    <a:pt x="7448" y="5494"/>
                  </a:cubicBezTo>
                  <a:cubicBezTo>
                    <a:pt x="7543" y="5303"/>
                    <a:pt x="7975" y="4739"/>
                    <a:pt x="9066" y="4739"/>
                  </a:cubicBezTo>
                  <a:cubicBezTo>
                    <a:pt x="9366" y="4739"/>
                    <a:pt x="9716" y="4781"/>
                    <a:pt x="10123" y="4886"/>
                  </a:cubicBezTo>
                  <a:cubicBezTo>
                    <a:pt x="10412" y="5598"/>
                    <a:pt x="11616" y="7131"/>
                    <a:pt x="13436" y="7131"/>
                  </a:cubicBezTo>
                  <a:cubicBezTo>
                    <a:pt x="13715" y="7131"/>
                    <a:pt x="14009" y="7095"/>
                    <a:pt x="14317" y="7014"/>
                  </a:cubicBezTo>
                  <a:cubicBezTo>
                    <a:pt x="16232" y="6497"/>
                    <a:pt x="17357" y="4552"/>
                    <a:pt x="16840" y="2637"/>
                  </a:cubicBezTo>
                  <a:cubicBezTo>
                    <a:pt x="16430" y="1049"/>
                    <a:pt x="14985" y="1"/>
                    <a:pt x="13395" y="1"/>
                  </a:cubicBez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52"/>
            <p:cNvSpPr/>
            <p:nvPr/>
          </p:nvSpPr>
          <p:spPr>
            <a:xfrm>
              <a:off x="6426859" y="1162680"/>
              <a:ext cx="398719" cy="297333"/>
            </a:xfrm>
            <a:custGeom>
              <a:avLst/>
              <a:gdLst/>
              <a:ahLst/>
              <a:cxnLst/>
              <a:rect l="l" t="t" r="r" b="b"/>
              <a:pathLst>
                <a:path w="7417" h="5531" extrusionOk="0">
                  <a:moveTo>
                    <a:pt x="1034" y="1"/>
                  </a:moveTo>
                  <a:cubicBezTo>
                    <a:pt x="395" y="1065"/>
                    <a:pt x="0" y="2463"/>
                    <a:pt x="334" y="4165"/>
                  </a:cubicBezTo>
                  <a:cubicBezTo>
                    <a:pt x="365" y="4256"/>
                    <a:pt x="365" y="4317"/>
                    <a:pt x="395" y="4378"/>
                  </a:cubicBezTo>
                  <a:cubicBezTo>
                    <a:pt x="1957" y="5146"/>
                    <a:pt x="3742" y="5531"/>
                    <a:pt x="5551" y="5531"/>
                  </a:cubicBezTo>
                  <a:cubicBezTo>
                    <a:pt x="5960" y="5531"/>
                    <a:pt x="6370" y="5511"/>
                    <a:pt x="6778" y="5472"/>
                  </a:cubicBezTo>
                  <a:cubicBezTo>
                    <a:pt x="6991" y="5016"/>
                    <a:pt x="7234" y="4499"/>
                    <a:pt x="7417" y="3983"/>
                  </a:cubicBezTo>
                  <a:cubicBezTo>
                    <a:pt x="5076" y="3071"/>
                    <a:pt x="2948" y="1673"/>
                    <a:pt x="1034" y="1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52"/>
            <p:cNvSpPr/>
            <p:nvPr/>
          </p:nvSpPr>
          <p:spPr>
            <a:xfrm>
              <a:off x="6482391" y="773791"/>
              <a:ext cx="962474" cy="602998"/>
            </a:xfrm>
            <a:custGeom>
              <a:avLst/>
              <a:gdLst/>
              <a:ahLst/>
              <a:cxnLst/>
              <a:rect l="l" t="t" r="r" b="b"/>
              <a:pathLst>
                <a:path w="17904" h="11217" extrusionOk="0">
                  <a:moveTo>
                    <a:pt x="10092" y="1"/>
                  </a:moveTo>
                  <a:cubicBezTo>
                    <a:pt x="6627" y="1186"/>
                    <a:pt x="4256" y="3131"/>
                    <a:pt x="4256" y="3131"/>
                  </a:cubicBezTo>
                  <a:cubicBezTo>
                    <a:pt x="4256" y="3131"/>
                    <a:pt x="4230" y="220"/>
                    <a:pt x="3422" y="220"/>
                  </a:cubicBezTo>
                  <a:cubicBezTo>
                    <a:pt x="3360" y="220"/>
                    <a:pt x="3294" y="237"/>
                    <a:pt x="3222" y="274"/>
                  </a:cubicBezTo>
                  <a:cubicBezTo>
                    <a:pt x="2280" y="791"/>
                    <a:pt x="3374" y="3679"/>
                    <a:pt x="3374" y="3679"/>
                  </a:cubicBezTo>
                  <a:cubicBezTo>
                    <a:pt x="3374" y="3679"/>
                    <a:pt x="2256" y="1953"/>
                    <a:pt x="1692" y="1953"/>
                  </a:cubicBezTo>
                  <a:cubicBezTo>
                    <a:pt x="1612" y="1953"/>
                    <a:pt x="1543" y="1988"/>
                    <a:pt x="1490" y="2068"/>
                  </a:cubicBezTo>
                  <a:cubicBezTo>
                    <a:pt x="1095" y="2675"/>
                    <a:pt x="2797" y="4560"/>
                    <a:pt x="2797" y="4560"/>
                  </a:cubicBezTo>
                  <a:cubicBezTo>
                    <a:pt x="2797" y="4560"/>
                    <a:pt x="1064" y="5441"/>
                    <a:pt x="1" y="7235"/>
                  </a:cubicBezTo>
                  <a:cubicBezTo>
                    <a:pt x="1915" y="8907"/>
                    <a:pt x="4043" y="10335"/>
                    <a:pt x="6384" y="11217"/>
                  </a:cubicBezTo>
                  <a:cubicBezTo>
                    <a:pt x="6748" y="10244"/>
                    <a:pt x="6961" y="9241"/>
                    <a:pt x="6870" y="8420"/>
                  </a:cubicBezTo>
                  <a:lnTo>
                    <a:pt x="6870" y="8420"/>
                  </a:lnTo>
                  <a:cubicBezTo>
                    <a:pt x="6870" y="8420"/>
                    <a:pt x="9393" y="9910"/>
                    <a:pt x="11581" y="10274"/>
                  </a:cubicBezTo>
                  <a:cubicBezTo>
                    <a:pt x="11612" y="10153"/>
                    <a:pt x="11612" y="10031"/>
                    <a:pt x="11581" y="9849"/>
                  </a:cubicBezTo>
                  <a:lnTo>
                    <a:pt x="11581" y="9849"/>
                  </a:lnTo>
                  <a:cubicBezTo>
                    <a:pt x="11642" y="10031"/>
                    <a:pt x="11612" y="10153"/>
                    <a:pt x="11581" y="10274"/>
                  </a:cubicBezTo>
                  <a:cubicBezTo>
                    <a:pt x="11868" y="10329"/>
                    <a:pt x="12155" y="10359"/>
                    <a:pt x="12431" y="10359"/>
                  </a:cubicBezTo>
                  <a:cubicBezTo>
                    <a:pt x="12769" y="10359"/>
                    <a:pt x="13090" y="10314"/>
                    <a:pt x="13375" y="10214"/>
                  </a:cubicBezTo>
                  <a:cubicBezTo>
                    <a:pt x="15290" y="9545"/>
                    <a:pt x="14135" y="7782"/>
                    <a:pt x="13800" y="7296"/>
                  </a:cubicBezTo>
                  <a:lnTo>
                    <a:pt x="13800" y="7296"/>
                  </a:lnTo>
                  <a:cubicBezTo>
                    <a:pt x="14197" y="7805"/>
                    <a:pt x="15911" y="9791"/>
                    <a:pt x="17545" y="9791"/>
                  </a:cubicBezTo>
                  <a:cubicBezTo>
                    <a:pt x="17665" y="9791"/>
                    <a:pt x="17785" y="9781"/>
                    <a:pt x="17904" y="9758"/>
                  </a:cubicBezTo>
                  <a:cubicBezTo>
                    <a:pt x="16232" y="5837"/>
                    <a:pt x="13648" y="2280"/>
                    <a:pt x="10092" y="1"/>
                  </a:cubicBezTo>
                  <a:close/>
                </a:path>
              </a:pathLst>
            </a:custGeom>
            <a:solidFill>
              <a:srgbClr val="5829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52"/>
            <p:cNvSpPr/>
            <p:nvPr/>
          </p:nvSpPr>
          <p:spPr>
            <a:xfrm>
              <a:off x="7024869" y="731375"/>
              <a:ext cx="495160" cy="566980"/>
            </a:xfrm>
            <a:custGeom>
              <a:avLst/>
              <a:gdLst/>
              <a:ahLst/>
              <a:cxnLst/>
              <a:rect l="l" t="t" r="r" b="b"/>
              <a:pathLst>
                <a:path w="9211" h="10547" extrusionOk="0">
                  <a:moveTo>
                    <a:pt x="4137" y="0"/>
                  </a:moveTo>
                  <a:cubicBezTo>
                    <a:pt x="3582" y="0"/>
                    <a:pt x="3008" y="45"/>
                    <a:pt x="2402" y="151"/>
                  </a:cubicBezTo>
                  <a:cubicBezTo>
                    <a:pt x="1551" y="303"/>
                    <a:pt x="761" y="546"/>
                    <a:pt x="1" y="790"/>
                  </a:cubicBezTo>
                  <a:cubicBezTo>
                    <a:pt x="3588" y="3069"/>
                    <a:pt x="6141" y="6626"/>
                    <a:pt x="7813" y="10547"/>
                  </a:cubicBezTo>
                  <a:cubicBezTo>
                    <a:pt x="7904" y="10516"/>
                    <a:pt x="7965" y="10516"/>
                    <a:pt x="8056" y="10486"/>
                  </a:cubicBezTo>
                  <a:cubicBezTo>
                    <a:pt x="8694" y="10273"/>
                    <a:pt x="9028" y="9939"/>
                    <a:pt x="9211" y="9544"/>
                  </a:cubicBezTo>
                  <a:cubicBezTo>
                    <a:pt x="8664" y="6078"/>
                    <a:pt x="7387" y="2765"/>
                    <a:pt x="5290" y="60"/>
                  </a:cubicBezTo>
                  <a:cubicBezTo>
                    <a:pt x="4912" y="22"/>
                    <a:pt x="4529" y="0"/>
                    <a:pt x="4137" y="0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52"/>
            <p:cNvSpPr/>
            <p:nvPr/>
          </p:nvSpPr>
          <p:spPr>
            <a:xfrm>
              <a:off x="7309198" y="734601"/>
              <a:ext cx="593214" cy="578162"/>
            </a:xfrm>
            <a:custGeom>
              <a:avLst/>
              <a:gdLst/>
              <a:ahLst/>
              <a:cxnLst/>
              <a:rect l="l" t="t" r="r" b="b"/>
              <a:pathLst>
                <a:path w="11035" h="10755" extrusionOk="0">
                  <a:moveTo>
                    <a:pt x="1" y="0"/>
                  </a:moveTo>
                  <a:lnTo>
                    <a:pt x="1" y="0"/>
                  </a:lnTo>
                  <a:cubicBezTo>
                    <a:pt x="2098" y="2705"/>
                    <a:pt x="3375" y="6018"/>
                    <a:pt x="3922" y="9484"/>
                  </a:cubicBezTo>
                  <a:cubicBezTo>
                    <a:pt x="4317" y="8633"/>
                    <a:pt x="3922" y="7660"/>
                    <a:pt x="3922" y="7660"/>
                  </a:cubicBezTo>
                  <a:lnTo>
                    <a:pt x="3922" y="7660"/>
                  </a:lnTo>
                  <a:cubicBezTo>
                    <a:pt x="3922" y="7661"/>
                    <a:pt x="5804" y="10755"/>
                    <a:pt x="7936" y="10755"/>
                  </a:cubicBezTo>
                  <a:cubicBezTo>
                    <a:pt x="8166" y="10755"/>
                    <a:pt x="8399" y="10719"/>
                    <a:pt x="8633" y="10639"/>
                  </a:cubicBezTo>
                  <a:cubicBezTo>
                    <a:pt x="11034" y="9818"/>
                    <a:pt x="7721" y="4803"/>
                    <a:pt x="6536" y="3344"/>
                  </a:cubicBezTo>
                  <a:cubicBezTo>
                    <a:pt x="5624" y="2189"/>
                    <a:pt x="3253" y="334"/>
                    <a:pt x="1" y="0"/>
                  </a:cubicBezTo>
                  <a:close/>
                </a:path>
              </a:pathLst>
            </a:custGeom>
            <a:solidFill>
              <a:srgbClr val="5829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52"/>
            <p:cNvSpPr/>
            <p:nvPr/>
          </p:nvSpPr>
          <p:spPr>
            <a:xfrm>
              <a:off x="6448093" y="1397981"/>
              <a:ext cx="343188" cy="208579"/>
            </a:xfrm>
            <a:custGeom>
              <a:avLst/>
              <a:gdLst/>
              <a:ahLst/>
              <a:cxnLst/>
              <a:rect l="l" t="t" r="r" b="b"/>
              <a:pathLst>
                <a:path w="6384" h="3880" extrusionOk="0">
                  <a:moveTo>
                    <a:pt x="0" y="1"/>
                  </a:moveTo>
                  <a:lnTo>
                    <a:pt x="0" y="1"/>
                  </a:lnTo>
                  <a:cubicBezTo>
                    <a:pt x="713" y="3542"/>
                    <a:pt x="1824" y="3880"/>
                    <a:pt x="2223" y="3880"/>
                  </a:cubicBezTo>
                  <a:cubicBezTo>
                    <a:pt x="2317" y="3880"/>
                    <a:pt x="2371" y="3861"/>
                    <a:pt x="2371" y="3861"/>
                  </a:cubicBezTo>
                  <a:cubicBezTo>
                    <a:pt x="2371" y="3861"/>
                    <a:pt x="2983" y="3591"/>
                    <a:pt x="3943" y="3591"/>
                  </a:cubicBezTo>
                  <a:cubicBezTo>
                    <a:pt x="4231" y="3591"/>
                    <a:pt x="4550" y="3615"/>
                    <a:pt x="4894" y="3679"/>
                  </a:cubicBezTo>
                  <a:cubicBezTo>
                    <a:pt x="4894" y="3679"/>
                    <a:pt x="5654" y="2554"/>
                    <a:pt x="6383" y="1095"/>
                  </a:cubicBezTo>
                  <a:lnTo>
                    <a:pt x="6383" y="1095"/>
                  </a:lnTo>
                  <a:cubicBezTo>
                    <a:pt x="5975" y="1134"/>
                    <a:pt x="5565" y="1154"/>
                    <a:pt x="5156" y="1154"/>
                  </a:cubicBezTo>
                  <a:cubicBezTo>
                    <a:pt x="3347" y="1154"/>
                    <a:pt x="1562" y="769"/>
                    <a:pt x="0" y="1"/>
                  </a:cubicBezTo>
                  <a:close/>
                </a:path>
              </a:pathLst>
            </a:custGeom>
            <a:solidFill>
              <a:srgbClr val="5829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52"/>
            <p:cNvSpPr/>
            <p:nvPr/>
          </p:nvSpPr>
          <p:spPr>
            <a:xfrm>
              <a:off x="7219314" y="1159401"/>
              <a:ext cx="4999" cy="6612"/>
            </a:xfrm>
            <a:custGeom>
              <a:avLst/>
              <a:gdLst/>
              <a:ahLst/>
              <a:cxnLst/>
              <a:rect l="l" t="t" r="r" b="b"/>
              <a:pathLst>
                <a:path w="93" h="123" extrusionOk="0">
                  <a:moveTo>
                    <a:pt x="92" y="123"/>
                  </a:moveTo>
                  <a:cubicBezTo>
                    <a:pt x="31" y="62"/>
                    <a:pt x="1" y="1"/>
                    <a:pt x="1" y="1"/>
                  </a:cubicBezTo>
                  <a:cubicBezTo>
                    <a:pt x="1" y="1"/>
                    <a:pt x="31" y="62"/>
                    <a:pt x="92" y="123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52"/>
            <p:cNvSpPr/>
            <p:nvPr/>
          </p:nvSpPr>
          <p:spPr>
            <a:xfrm>
              <a:off x="6990571" y="3360438"/>
              <a:ext cx="300719" cy="254972"/>
            </a:xfrm>
            <a:custGeom>
              <a:avLst/>
              <a:gdLst/>
              <a:ahLst/>
              <a:cxnLst/>
              <a:rect l="l" t="t" r="r" b="b"/>
              <a:pathLst>
                <a:path w="5594" h="4743" extrusionOk="0">
                  <a:moveTo>
                    <a:pt x="1" y="1"/>
                  </a:moveTo>
                  <a:lnTo>
                    <a:pt x="578" y="4743"/>
                  </a:lnTo>
                  <a:cubicBezTo>
                    <a:pt x="2098" y="3770"/>
                    <a:pt x="3770" y="3071"/>
                    <a:pt x="5533" y="2676"/>
                  </a:cubicBezTo>
                  <a:lnTo>
                    <a:pt x="5593" y="1"/>
                  </a:lnTo>
                  <a:close/>
                </a:path>
              </a:pathLst>
            </a:custGeom>
            <a:solidFill>
              <a:srgbClr val="0AB0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52"/>
            <p:cNvSpPr/>
            <p:nvPr/>
          </p:nvSpPr>
          <p:spPr>
            <a:xfrm>
              <a:off x="7021644" y="3504242"/>
              <a:ext cx="266368" cy="442854"/>
            </a:xfrm>
            <a:custGeom>
              <a:avLst/>
              <a:gdLst/>
              <a:ahLst/>
              <a:cxnLst/>
              <a:rect l="l" t="t" r="r" b="b"/>
              <a:pathLst>
                <a:path w="4955" h="8238" extrusionOk="0">
                  <a:moveTo>
                    <a:pt x="4955" y="1"/>
                  </a:moveTo>
                  <a:cubicBezTo>
                    <a:pt x="3192" y="396"/>
                    <a:pt x="1520" y="1095"/>
                    <a:pt x="0" y="2068"/>
                  </a:cubicBezTo>
                  <a:lnTo>
                    <a:pt x="730" y="8207"/>
                  </a:lnTo>
                  <a:lnTo>
                    <a:pt x="4742" y="8238"/>
                  </a:lnTo>
                  <a:lnTo>
                    <a:pt x="4955" y="1"/>
                  </a:ln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52"/>
            <p:cNvSpPr/>
            <p:nvPr/>
          </p:nvSpPr>
          <p:spPr>
            <a:xfrm>
              <a:off x="6881119" y="3921409"/>
              <a:ext cx="403611" cy="336414"/>
            </a:xfrm>
            <a:custGeom>
              <a:avLst/>
              <a:gdLst/>
              <a:ahLst/>
              <a:cxnLst/>
              <a:rect l="l" t="t" r="r" b="b"/>
              <a:pathLst>
                <a:path w="7508" h="6258" extrusionOk="0">
                  <a:moveTo>
                    <a:pt x="7415" y="1"/>
                  </a:moveTo>
                  <a:cubicBezTo>
                    <a:pt x="7357" y="1"/>
                    <a:pt x="7228" y="1108"/>
                    <a:pt x="5551" y="1108"/>
                  </a:cubicBezTo>
                  <a:cubicBezTo>
                    <a:pt x="4994" y="1108"/>
                    <a:pt x="4266" y="986"/>
                    <a:pt x="3313" y="660"/>
                  </a:cubicBezTo>
                  <a:cubicBezTo>
                    <a:pt x="3313" y="660"/>
                    <a:pt x="0" y="6071"/>
                    <a:pt x="2736" y="6253"/>
                  </a:cubicBezTo>
                  <a:cubicBezTo>
                    <a:pt x="2782" y="6256"/>
                    <a:pt x="2828" y="6257"/>
                    <a:pt x="2874" y="6257"/>
                  </a:cubicBezTo>
                  <a:cubicBezTo>
                    <a:pt x="5857" y="6257"/>
                    <a:pt x="7508" y="478"/>
                    <a:pt x="7508" y="478"/>
                  </a:cubicBezTo>
                  <a:cubicBezTo>
                    <a:pt x="7446" y="130"/>
                    <a:pt x="7434" y="1"/>
                    <a:pt x="7415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52"/>
            <p:cNvSpPr/>
            <p:nvPr/>
          </p:nvSpPr>
          <p:spPr>
            <a:xfrm>
              <a:off x="6979121" y="3935655"/>
              <a:ext cx="297440" cy="186323"/>
            </a:xfrm>
            <a:custGeom>
              <a:avLst/>
              <a:gdLst/>
              <a:ahLst/>
              <a:cxnLst/>
              <a:rect l="l" t="t" r="r" b="b"/>
              <a:pathLst>
                <a:path w="5533" h="3466" extrusionOk="0">
                  <a:moveTo>
                    <a:pt x="1490" y="0"/>
                  </a:moveTo>
                  <a:cubicBezTo>
                    <a:pt x="1490" y="0"/>
                    <a:pt x="426" y="1763"/>
                    <a:pt x="1" y="3313"/>
                  </a:cubicBezTo>
                  <a:cubicBezTo>
                    <a:pt x="574" y="3118"/>
                    <a:pt x="1153" y="3028"/>
                    <a:pt x="1732" y="3028"/>
                  </a:cubicBezTo>
                  <a:cubicBezTo>
                    <a:pt x="2505" y="3028"/>
                    <a:pt x="3279" y="3187"/>
                    <a:pt x="4043" y="3465"/>
                  </a:cubicBezTo>
                  <a:cubicBezTo>
                    <a:pt x="5046" y="1885"/>
                    <a:pt x="5533" y="0"/>
                    <a:pt x="5533" y="0"/>
                  </a:cubicBezTo>
                  <a:lnTo>
                    <a:pt x="5533" y="0"/>
                  </a:lnTo>
                  <a:cubicBezTo>
                    <a:pt x="5077" y="122"/>
                    <a:pt x="4476" y="162"/>
                    <a:pt x="3877" y="162"/>
                  </a:cubicBezTo>
                  <a:cubicBezTo>
                    <a:pt x="2679" y="162"/>
                    <a:pt x="1490" y="0"/>
                    <a:pt x="1490" y="0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52"/>
            <p:cNvSpPr/>
            <p:nvPr/>
          </p:nvSpPr>
          <p:spPr>
            <a:xfrm>
              <a:off x="7031428" y="3823891"/>
              <a:ext cx="202236" cy="173529"/>
            </a:xfrm>
            <a:custGeom>
              <a:avLst/>
              <a:gdLst/>
              <a:ahLst/>
              <a:cxnLst/>
              <a:rect l="l" t="t" r="r" b="b"/>
              <a:pathLst>
                <a:path w="3762" h="3228" extrusionOk="0">
                  <a:moveTo>
                    <a:pt x="1214" y="327"/>
                  </a:moveTo>
                  <a:cubicBezTo>
                    <a:pt x="1511" y="327"/>
                    <a:pt x="1642" y="1586"/>
                    <a:pt x="1642" y="1714"/>
                  </a:cubicBezTo>
                  <a:cubicBezTo>
                    <a:pt x="1642" y="1950"/>
                    <a:pt x="1634" y="2177"/>
                    <a:pt x="1622" y="2401"/>
                  </a:cubicBezTo>
                  <a:lnTo>
                    <a:pt x="1622" y="2401"/>
                  </a:lnTo>
                  <a:cubicBezTo>
                    <a:pt x="1525" y="2225"/>
                    <a:pt x="1428" y="2046"/>
                    <a:pt x="1338" y="1866"/>
                  </a:cubicBezTo>
                  <a:cubicBezTo>
                    <a:pt x="1216" y="1562"/>
                    <a:pt x="791" y="802"/>
                    <a:pt x="1034" y="468"/>
                  </a:cubicBezTo>
                  <a:cubicBezTo>
                    <a:pt x="1100" y="369"/>
                    <a:pt x="1160" y="327"/>
                    <a:pt x="1214" y="327"/>
                  </a:cubicBezTo>
                  <a:close/>
                  <a:moveTo>
                    <a:pt x="2583" y="1014"/>
                  </a:moveTo>
                  <a:cubicBezTo>
                    <a:pt x="2736" y="1014"/>
                    <a:pt x="2849" y="1167"/>
                    <a:pt x="2827" y="1380"/>
                  </a:cubicBezTo>
                  <a:cubicBezTo>
                    <a:pt x="2751" y="1912"/>
                    <a:pt x="2337" y="2360"/>
                    <a:pt x="1937" y="2741"/>
                  </a:cubicBezTo>
                  <a:lnTo>
                    <a:pt x="1937" y="2741"/>
                  </a:lnTo>
                  <a:cubicBezTo>
                    <a:pt x="1964" y="2390"/>
                    <a:pt x="2004" y="2043"/>
                    <a:pt x="2098" y="1714"/>
                  </a:cubicBezTo>
                  <a:cubicBezTo>
                    <a:pt x="2159" y="1502"/>
                    <a:pt x="2219" y="1228"/>
                    <a:pt x="2371" y="1106"/>
                  </a:cubicBezTo>
                  <a:cubicBezTo>
                    <a:pt x="2444" y="1042"/>
                    <a:pt x="2517" y="1014"/>
                    <a:pt x="2583" y="1014"/>
                  </a:cubicBezTo>
                  <a:close/>
                  <a:moveTo>
                    <a:pt x="1269" y="0"/>
                  </a:moveTo>
                  <a:cubicBezTo>
                    <a:pt x="1181" y="0"/>
                    <a:pt x="1083" y="23"/>
                    <a:pt x="973" y="73"/>
                  </a:cubicBezTo>
                  <a:cubicBezTo>
                    <a:pt x="0" y="559"/>
                    <a:pt x="1247" y="2535"/>
                    <a:pt x="1581" y="3113"/>
                  </a:cubicBezTo>
                  <a:cubicBezTo>
                    <a:pt x="1622" y="3194"/>
                    <a:pt x="1689" y="3227"/>
                    <a:pt x="1756" y="3227"/>
                  </a:cubicBezTo>
                  <a:cubicBezTo>
                    <a:pt x="1864" y="3227"/>
                    <a:pt x="1970" y="3137"/>
                    <a:pt x="1949" y="3015"/>
                  </a:cubicBezTo>
                  <a:lnTo>
                    <a:pt x="1949" y="3015"/>
                  </a:lnTo>
                  <a:cubicBezTo>
                    <a:pt x="2629" y="2559"/>
                    <a:pt x="3762" y="1414"/>
                    <a:pt x="2918" y="711"/>
                  </a:cubicBezTo>
                  <a:cubicBezTo>
                    <a:pt x="2843" y="644"/>
                    <a:pt x="2756" y="617"/>
                    <a:pt x="2667" y="617"/>
                  </a:cubicBezTo>
                  <a:cubicBezTo>
                    <a:pt x="2431" y="617"/>
                    <a:pt x="2178" y="809"/>
                    <a:pt x="2067" y="985"/>
                  </a:cubicBezTo>
                  <a:cubicBezTo>
                    <a:pt x="2021" y="1062"/>
                    <a:pt x="1979" y="1141"/>
                    <a:pt x="1941" y="1223"/>
                  </a:cubicBezTo>
                  <a:lnTo>
                    <a:pt x="1941" y="1223"/>
                  </a:lnTo>
                  <a:cubicBezTo>
                    <a:pt x="1881" y="570"/>
                    <a:pt x="1706" y="0"/>
                    <a:pt x="1269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52"/>
            <p:cNvSpPr/>
            <p:nvPr/>
          </p:nvSpPr>
          <p:spPr>
            <a:xfrm>
              <a:off x="6962778" y="4098436"/>
              <a:ext cx="233738" cy="138211"/>
            </a:xfrm>
            <a:custGeom>
              <a:avLst/>
              <a:gdLst/>
              <a:ahLst/>
              <a:cxnLst/>
              <a:rect l="l" t="t" r="r" b="b"/>
              <a:pathLst>
                <a:path w="4348" h="2571" extrusionOk="0">
                  <a:moveTo>
                    <a:pt x="2036" y="0"/>
                  </a:moveTo>
                  <a:cubicBezTo>
                    <a:pt x="1457" y="0"/>
                    <a:pt x="878" y="90"/>
                    <a:pt x="305" y="285"/>
                  </a:cubicBezTo>
                  <a:cubicBezTo>
                    <a:pt x="1" y="1471"/>
                    <a:pt x="31" y="2504"/>
                    <a:pt x="1217" y="2565"/>
                  </a:cubicBezTo>
                  <a:cubicBezTo>
                    <a:pt x="1272" y="2569"/>
                    <a:pt x="1327" y="2570"/>
                    <a:pt x="1381" y="2570"/>
                  </a:cubicBezTo>
                  <a:cubicBezTo>
                    <a:pt x="2639" y="2570"/>
                    <a:pt x="3619" y="1574"/>
                    <a:pt x="4347" y="437"/>
                  </a:cubicBezTo>
                  <a:cubicBezTo>
                    <a:pt x="3583" y="159"/>
                    <a:pt x="2809" y="0"/>
                    <a:pt x="2036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52"/>
            <p:cNvSpPr/>
            <p:nvPr/>
          </p:nvSpPr>
          <p:spPr>
            <a:xfrm>
              <a:off x="7041212" y="3992263"/>
              <a:ext cx="181109" cy="20482"/>
            </a:xfrm>
            <a:custGeom>
              <a:avLst/>
              <a:gdLst/>
              <a:ahLst/>
              <a:cxnLst/>
              <a:rect l="l" t="t" r="r" b="b"/>
              <a:pathLst>
                <a:path w="3369" h="381" extrusionOk="0">
                  <a:moveTo>
                    <a:pt x="1969" y="0"/>
                  </a:moveTo>
                  <a:cubicBezTo>
                    <a:pt x="1331" y="0"/>
                    <a:pt x="681" y="123"/>
                    <a:pt x="62" y="193"/>
                  </a:cubicBezTo>
                  <a:cubicBezTo>
                    <a:pt x="1" y="224"/>
                    <a:pt x="1" y="284"/>
                    <a:pt x="62" y="284"/>
                  </a:cubicBezTo>
                  <a:cubicBezTo>
                    <a:pt x="679" y="250"/>
                    <a:pt x="1277" y="167"/>
                    <a:pt x="1873" y="167"/>
                  </a:cubicBezTo>
                  <a:cubicBezTo>
                    <a:pt x="2332" y="167"/>
                    <a:pt x="2790" y="217"/>
                    <a:pt x="3253" y="376"/>
                  </a:cubicBezTo>
                  <a:cubicBezTo>
                    <a:pt x="3263" y="379"/>
                    <a:pt x="3272" y="381"/>
                    <a:pt x="3281" y="381"/>
                  </a:cubicBezTo>
                  <a:cubicBezTo>
                    <a:pt x="3350" y="381"/>
                    <a:pt x="3368" y="281"/>
                    <a:pt x="3314" y="254"/>
                  </a:cubicBezTo>
                  <a:cubicBezTo>
                    <a:pt x="2882" y="63"/>
                    <a:pt x="2429" y="0"/>
                    <a:pt x="1969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52"/>
            <p:cNvSpPr/>
            <p:nvPr/>
          </p:nvSpPr>
          <p:spPr>
            <a:xfrm>
              <a:off x="7023310" y="4038119"/>
              <a:ext cx="182453" cy="20374"/>
            </a:xfrm>
            <a:custGeom>
              <a:avLst/>
              <a:gdLst/>
              <a:ahLst/>
              <a:cxnLst/>
              <a:rect l="l" t="t" r="r" b="b"/>
              <a:pathLst>
                <a:path w="3394" h="379" extrusionOk="0">
                  <a:moveTo>
                    <a:pt x="2004" y="1"/>
                  </a:moveTo>
                  <a:cubicBezTo>
                    <a:pt x="1356" y="1"/>
                    <a:pt x="687" y="132"/>
                    <a:pt x="60" y="222"/>
                  </a:cubicBezTo>
                  <a:cubicBezTo>
                    <a:pt x="8" y="222"/>
                    <a:pt x="1" y="289"/>
                    <a:pt x="38" y="289"/>
                  </a:cubicBezTo>
                  <a:cubicBezTo>
                    <a:pt x="44" y="289"/>
                    <a:pt x="52" y="287"/>
                    <a:pt x="60" y="283"/>
                  </a:cubicBezTo>
                  <a:cubicBezTo>
                    <a:pt x="695" y="248"/>
                    <a:pt x="1291" y="166"/>
                    <a:pt x="1886" y="166"/>
                  </a:cubicBezTo>
                  <a:cubicBezTo>
                    <a:pt x="2346" y="166"/>
                    <a:pt x="2806" y="215"/>
                    <a:pt x="3282" y="374"/>
                  </a:cubicBezTo>
                  <a:cubicBezTo>
                    <a:pt x="3289" y="377"/>
                    <a:pt x="3296" y="379"/>
                    <a:pt x="3302" y="379"/>
                  </a:cubicBezTo>
                  <a:cubicBezTo>
                    <a:pt x="3355" y="379"/>
                    <a:pt x="3394" y="279"/>
                    <a:pt x="3313" y="252"/>
                  </a:cubicBezTo>
                  <a:cubicBezTo>
                    <a:pt x="2900" y="65"/>
                    <a:pt x="2457" y="1"/>
                    <a:pt x="2004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52"/>
            <p:cNvSpPr/>
            <p:nvPr/>
          </p:nvSpPr>
          <p:spPr>
            <a:xfrm>
              <a:off x="7292856" y="3360438"/>
              <a:ext cx="300719" cy="254972"/>
            </a:xfrm>
            <a:custGeom>
              <a:avLst/>
              <a:gdLst/>
              <a:ahLst/>
              <a:cxnLst/>
              <a:rect l="l" t="t" r="r" b="b"/>
              <a:pathLst>
                <a:path w="5594" h="4743" extrusionOk="0">
                  <a:moveTo>
                    <a:pt x="1" y="1"/>
                  </a:moveTo>
                  <a:lnTo>
                    <a:pt x="578" y="4743"/>
                  </a:lnTo>
                  <a:cubicBezTo>
                    <a:pt x="2098" y="3770"/>
                    <a:pt x="3770" y="3071"/>
                    <a:pt x="5533" y="2676"/>
                  </a:cubicBezTo>
                  <a:lnTo>
                    <a:pt x="5594" y="1"/>
                  </a:lnTo>
                  <a:close/>
                </a:path>
              </a:pathLst>
            </a:custGeom>
            <a:solidFill>
              <a:srgbClr val="0AB0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52"/>
            <p:cNvSpPr/>
            <p:nvPr/>
          </p:nvSpPr>
          <p:spPr>
            <a:xfrm>
              <a:off x="7323928" y="3504242"/>
              <a:ext cx="266368" cy="442854"/>
            </a:xfrm>
            <a:custGeom>
              <a:avLst/>
              <a:gdLst/>
              <a:ahLst/>
              <a:cxnLst/>
              <a:rect l="l" t="t" r="r" b="b"/>
              <a:pathLst>
                <a:path w="4955" h="8238" extrusionOk="0">
                  <a:moveTo>
                    <a:pt x="4955" y="1"/>
                  </a:moveTo>
                  <a:cubicBezTo>
                    <a:pt x="3192" y="396"/>
                    <a:pt x="1520" y="1095"/>
                    <a:pt x="0" y="2068"/>
                  </a:cubicBezTo>
                  <a:lnTo>
                    <a:pt x="730" y="8207"/>
                  </a:lnTo>
                  <a:lnTo>
                    <a:pt x="4742" y="8238"/>
                  </a:lnTo>
                  <a:lnTo>
                    <a:pt x="4955" y="1"/>
                  </a:ln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52"/>
            <p:cNvSpPr/>
            <p:nvPr/>
          </p:nvSpPr>
          <p:spPr>
            <a:xfrm>
              <a:off x="7183403" y="3921409"/>
              <a:ext cx="403611" cy="336414"/>
            </a:xfrm>
            <a:custGeom>
              <a:avLst/>
              <a:gdLst/>
              <a:ahLst/>
              <a:cxnLst/>
              <a:rect l="l" t="t" r="r" b="b"/>
              <a:pathLst>
                <a:path w="7508" h="6258" extrusionOk="0">
                  <a:moveTo>
                    <a:pt x="7415" y="1"/>
                  </a:moveTo>
                  <a:cubicBezTo>
                    <a:pt x="7358" y="1"/>
                    <a:pt x="7232" y="1108"/>
                    <a:pt x="5567" y="1108"/>
                  </a:cubicBezTo>
                  <a:cubicBezTo>
                    <a:pt x="5014" y="1108"/>
                    <a:pt x="4291" y="986"/>
                    <a:pt x="3344" y="660"/>
                  </a:cubicBezTo>
                  <a:cubicBezTo>
                    <a:pt x="3344" y="660"/>
                    <a:pt x="0" y="6071"/>
                    <a:pt x="2736" y="6253"/>
                  </a:cubicBezTo>
                  <a:cubicBezTo>
                    <a:pt x="2782" y="6256"/>
                    <a:pt x="2828" y="6257"/>
                    <a:pt x="2874" y="6257"/>
                  </a:cubicBezTo>
                  <a:cubicBezTo>
                    <a:pt x="5857" y="6257"/>
                    <a:pt x="7508" y="478"/>
                    <a:pt x="7508" y="478"/>
                  </a:cubicBezTo>
                  <a:cubicBezTo>
                    <a:pt x="7446" y="130"/>
                    <a:pt x="7435" y="1"/>
                    <a:pt x="7415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52"/>
            <p:cNvSpPr/>
            <p:nvPr/>
          </p:nvSpPr>
          <p:spPr>
            <a:xfrm>
              <a:off x="7281459" y="3935655"/>
              <a:ext cx="297440" cy="186323"/>
            </a:xfrm>
            <a:custGeom>
              <a:avLst/>
              <a:gdLst/>
              <a:ahLst/>
              <a:cxnLst/>
              <a:rect l="l" t="t" r="r" b="b"/>
              <a:pathLst>
                <a:path w="5533" h="3466" extrusionOk="0">
                  <a:moveTo>
                    <a:pt x="1520" y="0"/>
                  </a:moveTo>
                  <a:cubicBezTo>
                    <a:pt x="1520" y="0"/>
                    <a:pt x="426" y="1763"/>
                    <a:pt x="0" y="3313"/>
                  </a:cubicBezTo>
                  <a:cubicBezTo>
                    <a:pt x="573" y="3118"/>
                    <a:pt x="1158" y="3028"/>
                    <a:pt x="1741" y="3028"/>
                  </a:cubicBezTo>
                  <a:cubicBezTo>
                    <a:pt x="2519" y="3028"/>
                    <a:pt x="3296" y="3187"/>
                    <a:pt x="4043" y="3465"/>
                  </a:cubicBezTo>
                  <a:cubicBezTo>
                    <a:pt x="5046" y="1885"/>
                    <a:pt x="5532" y="0"/>
                    <a:pt x="5532" y="0"/>
                  </a:cubicBezTo>
                  <a:lnTo>
                    <a:pt x="5532" y="0"/>
                  </a:lnTo>
                  <a:cubicBezTo>
                    <a:pt x="5076" y="122"/>
                    <a:pt x="4478" y="162"/>
                    <a:pt x="3884" y="162"/>
                  </a:cubicBezTo>
                  <a:cubicBezTo>
                    <a:pt x="2695" y="162"/>
                    <a:pt x="1520" y="0"/>
                    <a:pt x="1520" y="0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52"/>
            <p:cNvSpPr/>
            <p:nvPr/>
          </p:nvSpPr>
          <p:spPr>
            <a:xfrm>
              <a:off x="7333712" y="3823891"/>
              <a:ext cx="200623" cy="173529"/>
            </a:xfrm>
            <a:custGeom>
              <a:avLst/>
              <a:gdLst/>
              <a:ahLst/>
              <a:cxnLst/>
              <a:rect l="l" t="t" r="r" b="b"/>
              <a:pathLst>
                <a:path w="3732" h="3228" extrusionOk="0">
                  <a:moveTo>
                    <a:pt x="1214" y="327"/>
                  </a:moveTo>
                  <a:cubicBezTo>
                    <a:pt x="1512" y="327"/>
                    <a:pt x="1642" y="1586"/>
                    <a:pt x="1642" y="1714"/>
                  </a:cubicBezTo>
                  <a:cubicBezTo>
                    <a:pt x="1642" y="1950"/>
                    <a:pt x="1634" y="2177"/>
                    <a:pt x="1622" y="2401"/>
                  </a:cubicBezTo>
                  <a:lnTo>
                    <a:pt x="1622" y="2401"/>
                  </a:lnTo>
                  <a:cubicBezTo>
                    <a:pt x="1525" y="2225"/>
                    <a:pt x="1428" y="2046"/>
                    <a:pt x="1338" y="1866"/>
                  </a:cubicBezTo>
                  <a:cubicBezTo>
                    <a:pt x="1217" y="1562"/>
                    <a:pt x="791" y="802"/>
                    <a:pt x="1034" y="468"/>
                  </a:cubicBezTo>
                  <a:cubicBezTo>
                    <a:pt x="1100" y="369"/>
                    <a:pt x="1160" y="327"/>
                    <a:pt x="1214" y="327"/>
                  </a:cubicBezTo>
                  <a:close/>
                  <a:moveTo>
                    <a:pt x="2583" y="1014"/>
                  </a:moveTo>
                  <a:cubicBezTo>
                    <a:pt x="2736" y="1014"/>
                    <a:pt x="2849" y="1167"/>
                    <a:pt x="2827" y="1380"/>
                  </a:cubicBezTo>
                  <a:cubicBezTo>
                    <a:pt x="2751" y="1912"/>
                    <a:pt x="2337" y="2360"/>
                    <a:pt x="1937" y="2741"/>
                  </a:cubicBezTo>
                  <a:lnTo>
                    <a:pt x="1937" y="2741"/>
                  </a:lnTo>
                  <a:cubicBezTo>
                    <a:pt x="1965" y="2390"/>
                    <a:pt x="2004" y="2043"/>
                    <a:pt x="2098" y="1714"/>
                  </a:cubicBezTo>
                  <a:cubicBezTo>
                    <a:pt x="2159" y="1502"/>
                    <a:pt x="2220" y="1228"/>
                    <a:pt x="2372" y="1106"/>
                  </a:cubicBezTo>
                  <a:cubicBezTo>
                    <a:pt x="2445" y="1042"/>
                    <a:pt x="2518" y="1014"/>
                    <a:pt x="2583" y="1014"/>
                  </a:cubicBezTo>
                  <a:close/>
                  <a:moveTo>
                    <a:pt x="1269" y="0"/>
                  </a:moveTo>
                  <a:cubicBezTo>
                    <a:pt x="1182" y="0"/>
                    <a:pt x="1083" y="23"/>
                    <a:pt x="973" y="73"/>
                  </a:cubicBezTo>
                  <a:cubicBezTo>
                    <a:pt x="1" y="559"/>
                    <a:pt x="1247" y="2535"/>
                    <a:pt x="1581" y="3113"/>
                  </a:cubicBezTo>
                  <a:cubicBezTo>
                    <a:pt x="1622" y="3194"/>
                    <a:pt x="1689" y="3227"/>
                    <a:pt x="1756" y="3227"/>
                  </a:cubicBezTo>
                  <a:cubicBezTo>
                    <a:pt x="1866" y="3227"/>
                    <a:pt x="1972" y="3135"/>
                    <a:pt x="1949" y="3012"/>
                  </a:cubicBezTo>
                  <a:lnTo>
                    <a:pt x="1949" y="3012"/>
                  </a:lnTo>
                  <a:cubicBezTo>
                    <a:pt x="2606" y="2552"/>
                    <a:pt x="3732" y="1412"/>
                    <a:pt x="2919" y="711"/>
                  </a:cubicBezTo>
                  <a:cubicBezTo>
                    <a:pt x="2843" y="644"/>
                    <a:pt x="2756" y="617"/>
                    <a:pt x="2667" y="617"/>
                  </a:cubicBezTo>
                  <a:cubicBezTo>
                    <a:pt x="2431" y="617"/>
                    <a:pt x="2178" y="809"/>
                    <a:pt x="2068" y="985"/>
                  </a:cubicBezTo>
                  <a:cubicBezTo>
                    <a:pt x="2021" y="1062"/>
                    <a:pt x="1980" y="1141"/>
                    <a:pt x="1942" y="1223"/>
                  </a:cubicBezTo>
                  <a:lnTo>
                    <a:pt x="1942" y="1223"/>
                  </a:lnTo>
                  <a:cubicBezTo>
                    <a:pt x="1882" y="570"/>
                    <a:pt x="1706" y="0"/>
                    <a:pt x="1269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52"/>
            <p:cNvSpPr/>
            <p:nvPr/>
          </p:nvSpPr>
          <p:spPr>
            <a:xfrm>
              <a:off x="7265116" y="4098436"/>
              <a:ext cx="233684" cy="138211"/>
            </a:xfrm>
            <a:custGeom>
              <a:avLst/>
              <a:gdLst/>
              <a:ahLst/>
              <a:cxnLst/>
              <a:rect l="l" t="t" r="r" b="b"/>
              <a:pathLst>
                <a:path w="4347" h="2571" extrusionOk="0">
                  <a:moveTo>
                    <a:pt x="2045" y="0"/>
                  </a:moveTo>
                  <a:cubicBezTo>
                    <a:pt x="1462" y="0"/>
                    <a:pt x="877" y="90"/>
                    <a:pt x="304" y="285"/>
                  </a:cubicBezTo>
                  <a:cubicBezTo>
                    <a:pt x="0" y="1471"/>
                    <a:pt x="30" y="2504"/>
                    <a:pt x="1216" y="2565"/>
                  </a:cubicBezTo>
                  <a:cubicBezTo>
                    <a:pt x="1271" y="2569"/>
                    <a:pt x="1326" y="2570"/>
                    <a:pt x="1380" y="2570"/>
                  </a:cubicBezTo>
                  <a:cubicBezTo>
                    <a:pt x="2638" y="2570"/>
                    <a:pt x="3618" y="1574"/>
                    <a:pt x="4347" y="437"/>
                  </a:cubicBezTo>
                  <a:cubicBezTo>
                    <a:pt x="3600" y="159"/>
                    <a:pt x="2823" y="0"/>
                    <a:pt x="2045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52"/>
            <p:cNvSpPr/>
            <p:nvPr/>
          </p:nvSpPr>
          <p:spPr>
            <a:xfrm>
              <a:off x="7343550" y="3992263"/>
              <a:ext cx="181055" cy="20482"/>
            </a:xfrm>
            <a:custGeom>
              <a:avLst/>
              <a:gdLst/>
              <a:ahLst/>
              <a:cxnLst/>
              <a:rect l="l" t="t" r="r" b="b"/>
              <a:pathLst>
                <a:path w="3368" h="381" extrusionOk="0">
                  <a:moveTo>
                    <a:pt x="1969" y="0"/>
                  </a:moveTo>
                  <a:cubicBezTo>
                    <a:pt x="1330" y="0"/>
                    <a:pt x="680" y="123"/>
                    <a:pt x="61" y="193"/>
                  </a:cubicBezTo>
                  <a:cubicBezTo>
                    <a:pt x="0" y="224"/>
                    <a:pt x="0" y="284"/>
                    <a:pt x="61" y="284"/>
                  </a:cubicBezTo>
                  <a:cubicBezTo>
                    <a:pt x="678" y="250"/>
                    <a:pt x="1277" y="167"/>
                    <a:pt x="1877" y="167"/>
                  </a:cubicBezTo>
                  <a:cubicBezTo>
                    <a:pt x="2341" y="167"/>
                    <a:pt x="2806" y="217"/>
                    <a:pt x="3283" y="376"/>
                  </a:cubicBezTo>
                  <a:cubicBezTo>
                    <a:pt x="3289" y="379"/>
                    <a:pt x="3296" y="381"/>
                    <a:pt x="3302" y="381"/>
                  </a:cubicBezTo>
                  <a:cubicBezTo>
                    <a:pt x="3349" y="381"/>
                    <a:pt x="3367" y="281"/>
                    <a:pt x="3313" y="254"/>
                  </a:cubicBezTo>
                  <a:cubicBezTo>
                    <a:pt x="2881" y="63"/>
                    <a:pt x="2428" y="0"/>
                    <a:pt x="1969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52"/>
            <p:cNvSpPr/>
            <p:nvPr/>
          </p:nvSpPr>
          <p:spPr>
            <a:xfrm>
              <a:off x="7325595" y="4038119"/>
              <a:ext cx="182668" cy="20374"/>
            </a:xfrm>
            <a:custGeom>
              <a:avLst/>
              <a:gdLst/>
              <a:ahLst/>
              <a:cxnLst/>
              <a:rect l="l" t="t" r="r" b="b"/>
              <a:pathLst>
                <a:path w="3398" h="379" extrusionOk="0">
                  <a:moveTo>
                    <a:pt x="2011" y="1"/>
                  </a:moveTo>
                  <a:cubicBezTo>
                    <a:pt x="1356" y="1"/>
                    <a:pt x="687" y="132"/>
                    <a:pt x="61" y="222"/>
                  </a:cubicBezTo>
                  <a:cubicBezTo>
                    <a:pt x="8" y="222"/>
                    <a:pt x="1" y="289"/>
                    <a:pt x="38" y="289"/>
                  </a:cubicBezTo>
                  <a:cubicBezTo>
                    <a:pt x="44" y="289"/>
                    <a:pt x="52" y="287"/>
                    <a:pt x="61" y="283"/>
                  </a:cubicBezTo>
                  <a:cubicBezTo>
                    <a:pt x="695" y="248"/>
                    <a:pt x="1291" y="166"/>
                    <a:pt x="1887" y="166"/>
                  </a:cubicBezTo>
                  <a:cubicBezTo>
                    <a:pt x="2346" y="166"/>
                    <a:pt x="2806" y="215"/>
                    <a:pt x="3282" y="374"/>
                  </a:cubicBezTo>
                  <a:cubicBezTo>
                    <a:pt x="3289" y="377"/>
                    <a:pt x="3296" y="379"/>
                    <a:pt x="3302" y="379"/>
                  </a:cubicBezTo>
                  <a:cubicBezTo>
                    <a:pt x="3355" y="379"/>
                    <a:pt x="3397" y="279"/>
                    <a:pt x="3343" y="252"/>
                  </a:cubicBezTo>
                  <a:cubicBezTo>
                    <a:pt x="2918" y="65"/>
                    <a:pt x="2468" y="1"/>
                    <a:pt x="2011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52"/>
            <p:cNvSpPr/>
            <p:nvPr/>
          </p:nvSpPr>
          <p:spPr>
            <a:xfrm>
              <a:off x="7903983" y="2597389"/>
              <a:ext cx="289269" cy="586656"/>
            </a:xfrm>
            <a:custGeom>
              <a:avLst/>
              <a:gdLst/>
              <a:ahLst/>
              <a:cxnLst/>
              <a:rect l="l" t="t" r="r" b="b"/>
              <a:pathLst>
                <a:path w="5381" h="10913" extrusionOk="0">
                  <a:moveTo>
                    <a:pt x="5381" y="0"/>
                  </a:moveTo>
                  <a:lnTo>
                    <a:pt x="426" y="7721"/>
                  </a:lnTo>
                  <a:lnTo>
                    <a:pt x="1" y="10912"/>
                  </a:lnTo>
                  <a:lnTo>
                    <a:pt x="5381" y="2796"/>
                  </a:lnTo>
                  <a:lnTo>
                    <a:pt x="5381" y="0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52"/>
            <p:cNvSpPr/>
            <p:nvPr/>
          </p:nvSpPr>
          <p:spPr>
            <a:xfrm>
              <a:off x="6712801" y="3099010"/>
              <a:ext cx="158531" cy="1062141"/>
            </a:xfrm>
            <a:custGeom>
              <a:avLst/>
              <a:gdLst/>
              <a:ahLst/>
              <a:cxnLst/>
              <a:rect l="l" t="t" r="r" b="b"/>
              <a:pathLst>
                <a:path w="2949" h="19758" extrusionOk="0">
                  <a:moveTo>
                    <a:pt x="0" y="1"/>
                  </a:moveTo>
                  <a:lnTo>
                    <a:pt x="1064" y="19758"/>
                  </a:lnTo>
                  <a:lnTo>
                    <a:pt x="2949" y="19758"/>
                  </a:lnTo>
                  <a:lnTo>
                    <a:pt x="2371" y="1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52"/>
            <p:cNvSpPr/>
            <p:nvPr/>
          </p:nvSpPr>
          <p:spPr>
            <a:xfrm>
              <a:off x="6840262" y="3099010"/>
              <a:ext cx="102999" cy="1062141"/>
            </a:xfrm>
            <a:custGeom>
              <a:avLst/>
              <a:gdLst/>
              <a:ahLst/>
              <a:cxnLst/>
              <a:rect l="l" t="t" r="r" b="b"/>
              <a:pathLst>
                <a:path w="1916" h="19758" extrusionOk="0">
                  <a:moveTo>
                    <a:pt x="0" y="1"/>
                  </a:moveTo>
                  <a:lnTo>
                    <a:pt x="578" y="19758"/>
                  </a:lnTo>
                  <a:lnTo>
                    <a:pt x="1915" y="18694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52"/>
            <p:cNvSpPr/>
            <p:nvPr/>
          </p:nvSpPr>
          <p:spPr>
            <a:xfrm>
              <a:off x="7943227" y="3082668"/>
              <a:ext cx="130738" cy="1078483"/>
            </a:xfrm>
            <a:custGeom>
              <a:avLst/>
              <a:gdLst/>
              <a:ahLst/>
              <a:cxnLst/>
              <a:rect l="l" t="t" r="r" b="b"/>
              <a:pathLst>
                <a:path w="2432" h="20062" extrusionOk="0">
                  <a:moveTo>
                    <a:pt x="0" y="1"/>
                  </a:moveTo>
                  <a:lnTo>
                    <a:pt x="547" y="20062"/>
                  </a:lnTo>
                  <a:lnTo>
                    <a:pt x="2432" y="20062"/>
                  </a:lnTo>
                  <a:lnTo>
                    <a:pt x="1885" y="30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52"/>
            <p:cNvSpPr/>
            <p:nvPr/>
          </p:nvSpPr>
          <p:spPr>
            <a:xfrm>
              <a:off x="8044508" y="2991170"/>
              <a:ext cx="102999" cy="1169978"/>
            </a:xfrm>
            <a:custGeom>
              <a:avLst/>
              <a:gdLst/>
              <a:ahLst/>
              <a:cxnLst/>
              <a:rect l="l" t="t" r="r" b="b"/>
              <a:pathLst>
                <a:path w="1916" h="21764" extrusionOk="0">
                  <a:moveTo>
                    <a:pt x="1338" y="0"/>
                  </a:moveTo>
                  <a:lnTo>
                    <a:pt x="1" y="2007"/>
                  </a:lnTo>
                  <a:lnTo>
                    <a:pt x="548" y="21764"/>
                  </a:lnTo>
                  <a:lnTo>
                    <a:pt x="1916" y="20700"/>
                  </a:lnTo>
                  <a:lnTo>
                    <a:pt x="1338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52"/>
            <p:cNvSpPr/>
            <p:nvPr/>
          </p:nvSpPr>
          <p:spPr>
            <a:xfrm>
              <a:off x="6222576" y="3184002"/>
              <a:ext cx="1697769" cy="176486"/>
            </a:xfrm>
            <a:custGeom>
              <a:avLst/>
              <a:gdLst/>
              <a:ahLst/>
              <a:cxnLst/>
              <a:rect l="l" t="t" r="r" b="b"/>
              <a:pathLst>
                <a:path w="31582" h="3283" extrusionOk="0">
                  <a:moveTo>
                    <a:pt x="1" y="0"/>
                  </a:moveTo>
                  <a:lnTo>
                    <a:pt x="1" y="3283"/>
                  </a:lnTo>
                  <a:lnTo>
                    <a:pt x="31582" y="3283"/>
                  </a:lnTo>
                  <a:lnTo>
                    <a:pt x="31278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52"/>
            <p:cNvSpPr/>
            <p:nvPr/>
          </p:nvSpPr>
          <p:spPr>
            <a:xfrm>
              <a:off x="7903983" y="2798338"/>
              <a:ext cx="254972" cy="562142"/>
            </a:xfrm>
            <a:custGeom>
              <a:avLst/>
              <a:gdLst/>
              <a:ahLst/>
              <a:cxnLst/>
              <a:rect l="l" t="t" r="r" b="b"/>
              <a:pathLst>
                <a:path w="4743" h="10457" extrusionOk="0">
                  <a:moveTo>
                    <a:pt x="4743" y="1"/>
                  </a:moveTo>
                  <a:lnTo>
                    <a:pt x="1" y="7174"/>
                  </a:lnTo>
                  <a:lnTo>
                    <a:pt x="305" y="10457"/>
                  </a:lnTo>
                  <a:lnTo>
                    <a:pt x="4743" y="2767"/>
                  </a:lnTo>
                  <a:lnTo>
                    <a:pt x="4743" y="1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52"/>
            <p:cNvSpPr/>
            <p:nvPr/>
          </p:nvSpPr>
          <p:spPr>
            <a:xfrm>
              <a:off x="6289559" y="3360438"/>
              <a:ext cx="158585" cy="1062141"/>
            </a:xfrm>
            <a:custGeom>
              <a:avLst/>
              <a:gdLst/>
              <a:ahLst/>
              <a:cxnLst/>
              <a:rect l="l" t="t" r="r" b="b"/>
              <a:pathLst>
                <a:path w="2950" h="19758" extrusionOk="0">
                  <a:moveTo>
                    <a:pt x="1" y="1"/>
                  </a:moveTo>
                  <a:lnTo>
                    <a:pt x="1065" y="19758"/>
                  </a:lnTo>
                  <a:lnTo>
                    <a:pt x="2949" y="19758"/>
                  </a:lnTo>
                  <a:lnTo>
                    <a:pt x="2372" y="1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52"/>
            <p:cNvSpPr/>
            <p:nvPr/>
          </p:nvSpPr>
          <p:spPr>
            <a:xfrm>
              <a:off x="6417021" y="3360438"/>
              <a:ext cx="102999" cy="1062141"/>
            </a:xfrm>
            <a:custGeom>
              <a:avLst/>
              <a:gdLst/>
              <a:ahLst/>
              <a:cxnLst/>
              <a:rect l="l" t="t" r="r" b="b"/>
              <a:pathLst>
                <a:path w="1916" h="19758" extrusionOk="0">
                  <a:moveTo>
                    <a:pt x="1" y="1"/>
                  </a:moveTo>
                  <a:lnTo>
                    <a:pt x="578" y="19758"/>
                  </a:lnTo>
                  <a:lnTo>
                    <a:pt x="1916" y="18725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52"/>
            <p:cNvSpPr/>
            <p:nvPr/>
          </p:nvSpPr>
          <p:spPr>
            <a:xfrm>
              <a:off x="7673574" y="3360438"/>
              <a:ext cx="158585" cy="1062141"/>
            </a:xfrm>
            <a:custGeom>
              <a:avLst/>
              <a:gdLst/>
              <a:ahLst/>
              <a:cxnLst/>
              <a:rect l="l" t="t" r="r" b="b"/>
              <a:pathLst>
                <a:path w="2950" h="19758" extrusionOk="0">
                  <a:moveTo>
                    <a:pt x="1" y="1"/>
                  </a:moveTo>
                  <a:lnTo>
                    <a:pt x="1065" y="19758"/>
                  </a:lnTo>
                  <a:lnTo>
                    <a:pt x="2949" y="19758"/>
                  </a:lnTo>
                  <a:lnTo>
                    <a:pt x="2372" y="1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52"/>
            <p:cNvSpPr/>
            <p:nvPr/>
          </p:nvSpPr>
          <p:spPr>
            <a:xfrm>
              <a:off x="7801035" y="3360438"/>
              <a:ext cx="102999" cy="1062141"/>
            </a:xfrm>
            <a:custGeom>
              <a:avLst/>
              <a:gdLst/>
              <a:ahLst/>
              <a:cxnLst/>
              <a:rect l="l" t="t" r="r" b="b"/>
              <a:pathLst>
                <a:path w="1916" h="19758" extrusionOk="0">
                  <a:moveTo>
                    <a:pt x="1" y="1"/>
                  </a:moveTo>
                  <a:lnTo>
                    <a:pt x="578" y="19758"/>
                  </a:lnTo>
                  <a:lnTo>
                    <a:pt x="1916" y="18725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52"/>
            <p:cNvSpPr/>
            <p:nvPr/>
          </p:nvSpPr>
          <p:spPr>
            <a:xfrm>
              <a:off x="6093502" y="3012405"/>
              <a:ext cx="472260" cy="171648"/>
            </a:xfrm>
            <a:custGeom>
              <a:avLst/>
              <a:gdLst/>
              <a:ahLst/>
              <a:cxnLst/>
              <a:rect l="l" t="t" r="r" b="b"/>
              <a:pathLst>
                <a:path w="8785" h="3193" extrusionOk="0">
                  <a:moveTo>
                    <a:pt x="0" y="1"/>
                  </a:moveTo>
                  <a:lnTo>
                    <a:pt x="578" y="3192"/>
                  </a:lnTo>
                  <a:lnTo>
                    <a:pt x="8785" y="3192"/>
                  </a:lnTo>
                  <a:cubicBezTo>
                    <a:pt x="8055" y="2341"/>
                    <a:pt x="7295" y="943"/>
                    <a:pt x="6596" y="1"/>
                  </a:cubicBez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52"/>
            <p:cNvSpPr/>
            <p:nvPr/>
          </p:nvSpPr>
          <p:spPr>
            <a:xfrm>
              <a:off x="6448093" y="3012405"/>
              <a:ext cx="251693" cy="171648"/>
            </a:xfrm>
            <a:custGeom>
              <a:avLst/>
              <a:gdLst/>
              <a:ahLst/>
              <a:cxnLst/>
              <a:rect l="l" t="t" r="r" b="b"/>
              <a:pathLst>
                <a:path w="4682" h="3193" extrusionOk="0">
                  <a:moveTo>
                    <a:pt x="0" y="1"/>
                  </a:moveTo>
                  <a:cubicBezTo>
                    <a:pt x="699" y="943"/>
                    <a:pt x="1459" y="2341"/>
                    <a:pt x="2189" y="3192"/>
                  </a:cubicBezTo>
                  <a:lnTo>
                    <a:pt x="4681" y="3192"/>
                  </a:lnTo>
                  <a:cubicBezTo>
                    <a:pt x="3982" y="2280"/>
                    <a:pt x="3070" y="912"/>
                    <a:pt x="2341" y="1"/>
                  </a:cubicBezTo>
                  <a:close/>
                </a:path>
              </a:pathLst>
            </a:custGeom>
            <a:solidFill>
              <a:srgbClr val="FFBB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52"/>
            <p:cNvSpPr/>
            <p:nvPr/>
          </p:nvSpPr>
          <p:spPr>
            <a:xfrm>
              <a:off x="6573888" y="3012405"/>
              <a:ext cx="277819" cy="171648"/>
            </a:xfrm>
            <a:custGeom>
              <a:avLst/>
              <a:gdLst/>
              <a:ahLst/>
              <a:cxnLst/>
              <a:rect l="l" t="t" r="r" b="b"/>
              <a:pathLst>
                <a:path w="5168" h="3193" extrusionOk="0">
                  <a:moveTo>
                    <a:pt x="1" y="1"/>
                  </a:moveTo>
                  <a:cubicBezTo>
                    <a:pt x="730" y="912"/>
                    <a:pt x="1672" y="2280"/>
                    <a:pt x="2341" y="3192"/>
                  </a:cubicBezTo>
                  <a:lnTo>
                    <a:pt x="5168" y="3192"/>
                  </a:lnTo>
                  <a:cubicBezTo>
                    <a:pt x="4682" y="2250"/>
                    <a:pt x="3861" y="912"/>
                    <a:pt x="3375" y="1"/>
                  </a:cubicBez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52"/>
            <p:cNvSpPr/>
            <p:nvPr/>
          </p:nvSpPr>
          <p:spPr>
            <a:xfrm>
              <a:off x="6990571" y="3012405"/>
              <a:ext cx="936348" cy="171648"/>
            </a:xfrm>
            <a:custGeom>
              <a:avLst/>
              <a:gdLst/>
              <a:ahLst/>
              <a:cxnLst/>
              <a:rect l="l" t="t" r="r" b="b"/>
              <a:pathLst>
                <a:path w="17418" h="3193" extrusionOk="0">
                  <a:moveTo>
                    <a:pt x="1" y="1"/>
                  </a:moveTo>
                  <a:cubicBezTo>
                    <a:pt x="487" y="973"/>
                    <a:pt x="1308" y="2250"/>
                    <a:pt x="1885" y="3192"/>
                  </a:cubicBezTo>
                  <a:lnTo>
                    <a:pt x="16992" y="3192"/>
                  </a:lnTo>
                  <a:lnTo>
                    <a:pt x="17417" y="1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52"/>
            <p:cNvSpPr/>
            <p:nvPr/>
          </p:nvSpPr>
          <p:spPr>
            <a:xfrm>
              <a:off x="6755270" y="3012405"/>
              <a:ext cx="336683" cy="171648"/>
            </a:xfrm>
            <a:custGeom>
              <a:avLst/>
              <a:gdLst/>
              <a:ahLst/>
              <a:cxnLst/>
              <a:rect l="l" t="t" r="r" b="b"/>
              <a:pathLst>
                <a:path w="6263" h="3193" extrusionOk="0">
                  <a:moveTo>
                    <a:pt x="1" y="1"/>
                  </a:moveTo>
                  <a:cubicBezTo>
                    <a:pt x="487" y="912"/>
                    <a:pt x="1308" y="2250"/>
                    <a:pt x="1794" y="3192"/>
                  </a:cubicBezTo>
                  <a:lnTo>
                    <a:pt x="6262" y="3192"/>
                  </a:lnTo>
                  <a:cubicBezTo>
                    <a:pt x="5685" y="2250"/>
                    <a:pt x="4864" y="973"/>
                    <a:pt x="4378" y="1"/>
                  </a:cubicBezTo>
                  <a:close/>
                </a:path>
              </a:pathLst>
            </a:custGeom>
            <a:solidFill>
              <a:srgbClr val="FFBB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52"/>
            <p:cNvSpPr/>
            <p:nvPr/>
          </p:nvSpPr>
          <p:spPr>
            <a:xfrm>
              <a:off x="6098394" y="2563037"/>
              <a:ext cx="2099714" cy="449413"/>
            </a:xfrm>
            <a:custGeom>
              <a:avLst/>
              <a:gdLst/>
              <a:ahLst/>
              <a:cxnLst/>
              <a:rect l="l" t="t" r="r" b="b"/>
              <a:pathLst>
                <a:path w="39059" h="8360" extrusionOk="0">
                  <a:moveTo>
                    <a:pt x="8511" y="1"/>
                  </a:moveTo>
                  <a:lnTo>
                    <a:pt x="1" y="8360"/>
                  </a:lnTo>
                  <a:lnTo>
                    <a:pt x="34105" y="8360"/>
                  </a:lnTo>
                  <a:lnTo>
                    <a:pt x="39059" y="639"/>
                  </a:lnTo>
                  <a:lnTo>
                    <a:pt x="8511" y="1"/>
                  </a:lnTo>
                  <a:close/>
                </a:path>
              </a:pathLst>
            </a:custGeom>
            <a:solidFill>
              <a:srgbClr val="FFC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52"/>
            <p:cNvSpPr/>
            <p:nvPr/>
          </p:nvSpPr>
          <p:spPr>
            <a:xfrm>
              <a:off x="6967724" y="2590830"/>
              <a:ext cx="643800" cy="364422"/>
            </a:xfrm>
            <a:custGeom>
              <a:avLst/>
              <a:gdLst/>
              <a:ahLst/>
              <a:cxnLst/>
              <a:rect l="l" t="t" r="r" b="b"/>
              <a:pathLst>
                <a:path w="11976" h="6779" extrusionOk="0">
                  <a:moveTo>
                    <a:pt x="10851" y="578"/>
                  </a:moveTo>
                  <a:cubicBezTo>
                    <a:pt x="11034" y="578"/>
                    <a:pt x="11186" y="700"/>
                    <a:pt x="11186" y="852"/>
                  </a:cubicBezTo>
                  <a:cubicBezTo>
                    <a:pt x="11186" y="1004"/>
                    <a:pt x="11034" y="1125"/>
                    <a:pt x="10851" y="1125"/>
                  </a:cubicBezTo>
                  <a:cubicBezTo>
                    <a:pt x="10669" y="1125"/>
                    <a:pt x="10517" y="1004"/>
                    <a:pt x="10517" y="852"/>
                  </a:cubicBezTo>
                  <a:cubicBezTo>
                    <a:pt x="10517" y="700"/>
                    <a:pt x="10639" y="578"/>
                    <a:pt x="10851" y="578"/>
                  </a:cubicBezTo>
                  <a:close/>
                  <a:moveTo>
                    <a:pt x="10183" y="2827"/>
                  </a:moveTo>
                  <a:cubicBezTo>
                    <a:pt x="10365" y="2827"/>
                    <a:pt x="10517" y="2949"/>
                    <a:pt x="10517" y="3101"/>
                  </a:cubicBezTo>
                  <a:cubicBezTo>
                    <a:pt x="10517" y="3253"/>
                    <a:pt x="10365" y="3374"/>
                    <a:pt x="10183" y="3374"/>
                  </a:cubicBezTo>
                  <a:cubicBezTo>
                    <a:pt x="10000" y="3374"/>
                    <a:pt x="9848" y="3253"/>
                    <a:pt x="9848" y="3101"/>
                  </a:cubicBezTo>
                  <a:cubicBezTo>
                    <a:pt x="9848" y="2949"/>
                    <a:pt x="10000" y="2827"/>
                    <a:pt x="10183" y="2827"/>
                  </a:cubicBezTo>
                  <a:close/>
                  <a:moveTo>
                    <a:pt x="9180" y="5563"/>
                  </a:moveTo>
                  <a:cubicBezTo>
                    <a:pt x="9392" y="5563"/>
                    <a:pt x="9514" y="5684"/>
                    <a:pt x="9514" y="5836"/>
                  </a:cubicBezTo>
                  <a:cubicBezTo>
                    <a:pt x="9514" y="5988"/>
                    <a:pt x="9362" y="6110"/>
                    <a:pt x="9180" y="6110"/>
                  </a:cubicBezTo>
                  <a:cubicBezTo>
                    <a:pt x="8997" y="6110"/>
                    <a:pt x="8845" y="5988"/>
                    <a:pt x="8845" y="5836"/>
                  </a:cubicBezTo>
                  <a:cubicBezTo>
                    <a:pt x="8845" y="5684"/>
                    <a:pt x="8997" y="5563"/>
                    <a:pt x="9180" y="5563"/>
                  </a:cubicBezTo>
                  <a:close/>
                  <a:moveTo>
                    <a:pt x="3131" y="1"/>
                  </a:moveTo>
                  <a:lnTo>
                    <a:pt x="0" y="6779"/>
                  </a:lnTo>
                  <a:lnTo>
                    <a:pt x="9848" y="6779"/>
                  </a:lnTo>
                  <a:lnTo>
                    <a:pt x="11976" y="1"/>
                  </a:ln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52"/>
            <p:cNvSpPr/>
            <p:nvPr/>
          </p:nvSpPr>
          <p:spPr>
            <a:xfrm>
              <a:off x="7401394" y="2602603"/>
              <a:ext cx="111439" cy="332759"/>
            </a:xfrm>
            <a:custGeom>
              <a:avLst/>
              <a:gdLst/>
              <a:ahLst/>
              <a:cxnLst/>
              <a:rect l="l" t="t" r="r" b="b"/>
              <a:pathLst>
                <a:path w="2073" h="6190" extrusionOk="0">
                  <a:moveTo>
                    <a:pt x="1983" y="0"/>
                  </a:moveTo>
                  <a:cubicBezTo>
                    <a:pt x="1950" y="0"/>
                    <a:pt x="1916" y="17"/>
                    <a:pt x="1903" y="55"/>
                  </a:cubicBezTo>
                  <a:cubicBezTo>
                    <a:pt x="1143" y="2000"/>
                    <a:pt x="535" y="4098"/>
                    <a:pt x="18" y="6104"/>
                  </a:cubicBezTo>
                  <a:cubicBezTo>
                    <a:pt x="1" y="6157"/>
                    <a:pt x="34" y="6189"/>
                    <a:pt x="72" y="6189"/>
                  </a:cubicBezTo>
                  <a:cubicBezTo>
                    <a:pt x="98" y="6189"/>
                    <a:pt x="127" y="6172"/>
                    <a:pt x="140" y="6134"/>
                  </a:cubicBezTo>
                  <a:cubicBezTo>
                    <a:pt x="900" y="4219"/>
                    <a:pt x="1568" y="2122"/>
                    <a:pt x="2055" y="85"/>
                  </a:cubicBezTo>
                  <a:cubicBezTo>
                    <a:pt x="2072" y="32"/>
                    <a:pt x="2029" y="0"/>
                    <a:pt x="1983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52"/>
            <p:cNvSpPr/>
            <p:nvPr/>
          </p:nvSpPr>
          <p:spPr>
            <a:xfrm>
              <a:off x="7033040" y="2843818"/>
              <a:ext cx="444521" cy="19514"/>
            </a:xfrm>
            <a:custGeom>
              <a:avLst/>
              <a:gdLst/>
              <a:ahLst/>
              <a:cxnLst/>
              <a:rect l="l" t="t" r="r" b="b"/>
              <a:pathLst>
                <a:path w="8269" h="363" extrusionOk="0">
                  <a:moveTo>
                    <a:pt x="5181" y="0"/>
                  </a:moveTo>
                  <a:cubicBezTo>
                    <a:pt x="3355" y="0"/>
                    <a:pt x="1369" y="52"/>
                    <a:pt x="92" y="127"/>
                  </a:cubicBezTo>
                  <a:cubicBezTo>
                    <a:pt x="1" y="127"/>
                    <a:pt x="1" y="249"/>
                    <a:pt x="92" y="249"/>
                  </a:cubicBezTo>
                  <a:cubicBezTo>
                    <a:pt x="1126" y="325"/>
                    <a:pt x="2630" y="363"/>
                    <a:pt x="4135" y="363"/>
                  </a:cubicBezTo>
                  <a:cubicBezTo>
                    <a:pt x="5639" y="363"/>
                    <a:pt x="7144" y="325"/>
                    <a:pt x="8177" y="249"/>
                  </a:cubicBezTo>
                  <a:cubicBezTo>
                    <a:pt x="8269" y="219"/>
                    <a:pt x="8269" y="97"/>
                    <a:pt x="8177" y="67"/>
                  </a:cubicBezTo>
                  <a:cubicBezTo>
                    <a:pt x="7376" y="20"/>
                    <a:pt x="6309" y="0"/>
                    <a:pt x="5181" y="0"/>
                  </a:cubicBezTo>
                  <a:close/>
                </a:path>
              </a:pathLst>
            </a:custGeom>
            <a:solidFill>
              <a:srgbClr val="7ACF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52"/>
            <p:cNvSpPr/>
            <p:nvPr/>
          </p:nvSpPr>
          <p:spPr>
            <a:xfrm>
              <a:off x="7047770" y="2781620"/>
              <a:ext cx="446133" cy="18224"/>
            </a:xfrm>
            <a:custGeom>
              <a:avLst/>
              <a:gdLst/>
              <a:ahLst/>
              <a:cxnLst/>
              <a:rect l="l" t="t" r="r" b="b"/>
              <a:pathLst>
                <a:path w="8299" h="339" extrusionOk="0">
                  <a:moveTo>
                    <a:pt x="5020" y="1"/>
                  </a:moveTo>
                  <a:cubicBezTo>
                    <a:pt x="3239" y="1"/>
                    <a:pt x="1332" y="44"/>
                    <a:pt x="92" y="99"/>
                  </a:cubicBezTo>
                  <a:cubicBezTo>
                    <a:pt x="0" y="99"/>
                    <a:pt x="0" y="251"/>
                    <a:pt x="92" y="251"/>
                  </a:cubicBezTo>
                  <a:cubicBezTo>
                    <a:pt x="1067" y="308"/>
                    <a:pt x="2463" y="339"/>
                    <a:pt x="3883" y="339"/>
                  </a:cubicBezTo>
                  <a:cubicBezTo>
                    <a:pt x="5470" y="339"/>
                    <a:pt x="7086" y="301"/>
                    <a:pt x="8177" y="221"/>
                  </a:cubicBezTo>
                  <a:cubicBezTo>
                    <a:pt x="8298" y="221"/>
                    <a:pt x="8268" y="69"/>
                    <a:pt x="8177" y="69"/>
                  </a:cubicBezTo>
                  <a:cubicBezTo>
                    <a:pt x="7338" y="20"/>
                    <a:pt x="6207" y="1"/>
                    <a:pt x="5020" y="1"/>
                  </a:cubicBezTo>
                  <a:close/>
                </a:path>
              </a:pathLst>
            </a:custGeom>
            <a:solidFill>
              <a:srgbClr val="7ACF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52"/>
            <p:cNvSpPr/>
            <p:nvPr/>
          </p:nvSpPr>
          <p:spPr>
            <a:xfrm>
              <a:off x="7090240" y="2729420"/>
              <a:ext cx="415115" cy="17579"/>
            </a:xfrm>
            <a:custGeom>
              <a:avLst/>
              <a:gdLst/>
              <a:ahLst/>
              <a:cxnLst/>
              <a:rect l="l" t="t" r="r" b="b"/>
              <a:pathLst>
                <a:path w="7722" h="327" extrusionOk="0">
                  <a:moveTo>
                    <a:pt x="4830" y="1"/>
                  </a:moveTo>
                  <a:cubicBezTo>
                    <a:pt x="3132" y="1"/>
                    <a:pt x="1275" y="53"/>
                    <a:pt x="92" y="128"/>
                  </a:cubicBezTo>
                  <a:cubicBezTo>
                    <a:pt x="1" y="128"/>
                    <a:pt x="1" y="249"/>
                    <a:pt x="92" y="249"/>
                  </a:cubicBezTo>
                  <a:cubicBezTo>
                    <a:pt x="932" y="303"/>
                    <a:pt x="2110" y="327"/>
                    <a:pt x="3330" y="327"/>
                  </a:cubicBezTo>
                  <a:cubicBezTo>
                    <a:pt x="4893" y="327"/>
                    <a:pt x="6524" y="287"/>
                    <a:pt x="7600" y="219"/>
                  </a:cubicBezTo>
                  <a:cubicBezTo>
                    <a:pt x="7721" y="189"/>
                    <a:pt x="7691" y="67"/>
                    <a:pt x="7600" y="67"/>
                  </a:cubicBezTo>
                  <a:cubicBezTo>
                    <a:pt x="6868" y="20"/>
                    <a:pt x="5880" y="1"/>
                    <a:pt x="4830" y="1"/>
                  </a:cubicBezTo>
                  <a:close/>
                </a:path>
              </a:pathLst>
            </a:custGeom>
            <a:solidFill>
              <a:srgbClr val="7ACF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52"/>
            <p:cNvSpPr/>
            <p:nvPr/>
          </p:nvSpPr>
          <p:spPr>
            <a:xfrm>
              <a:off x="7098411" y="2679209"/>
              <a:ext cx="415115" cy="17686"/>
            </a:xfrm>
            <a:custGeom>
              <a:avLst/>
              <a:gdLst/>
              <a:ahLst/>
              <a:cxnLst/>
              <a:rect l="l" t="t" r="r" b="b"/>
              <a:pathLst>
                <a:path w="7722" h="329" extrusionOk="0">
                  <a:moveTo>
                    <a:pt x="5146" y="0"/>
                  </a:moveTo>
                  <a:cubicBezTo>
                    <a:pt x="3368" y="0"/>
                    <a:pt x="1365" y="60"/>
                    <a:pt x="92" y="119"/>
                  </a:cubicBezTo>
                  <a:cubicBezTo>
                    <a:pt x="1" y="119"/>
                    <a:pt x="1" y="241"/>
                    <a:pt x="92" y="241"/>
                  </a:cubicBezTo>
                  <a:cubicBezTo>
                    <a:pt x="1010" y="298"/>
                    <a:pt x="2308" y="329"/>
                    <a:pt x="3627" y="329"/>
                  </a:cubicBezTo>
                  <a:cubicBezTo>
                    <a:pt x="5102" y="329"/>
                    <a:pt x="6603" y="291"/>
                    <a:pt x="7630" y="211"/>
                  </a:cubicBezTo>
                  <a:cubicBezTo>
                    <a:pt x="7721" y="211"/>
                    <a:pt x="7721" y="59"/>
                    <a:pt x="7630" y="59"/>
                  </a:cubicBezTo>
                  <a:cubicBezTo>
                    <a:pt x="6958" y="17"/>
                    <a:pt x="6083" y="0"/>
                    <a:pt x="5146" y="0"/>
                  </a:cubicBezTo>
                  <a:close/>
                </a:path>
              </a:pathLst>
            </a:custGeom>
            <a:solidFill>
              <a:srgbClr val="7ACF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52"/>
            <p:cNvSpPr/>
            <p:nvPr/>
          </p:nvSpPr>
          <p:spPr>
            <a:xfrm>
              <a:off x="7114753" y="2628139"/>
              <a:ext cx="415115" cy="17579"/>
            </a:xfrm>
            <a:custGeom>
              <a:avLst/>
              <a:gdLst/>
              <a:ahLst/>
              <a:cxnLst/>
              <a:rect l="l" t="t" r="r" b="b"/>
              <a:pathLst>
                <a:path w="7722" h="327" extrusionOk="0">
                  <a:moveTo>
                    <a:pt x="4830" y="0"/>
                  </a:moveTo>
                  <a:cubicBezTo>
                    <a:pt x="3132" y="0"/>
                    <a:pt x="1275" y="52"/>
                    <a:pt x="92" y="127"/>
                  </a:cubicBezTo>
                  <a:cubicBezTo>
                    <a:pt x="1" y="127"/>
                    <a:pt x="1" y="249"/>
                    <a:pt x="92" y="249"/>
                  </a:cubicBezTo>
                  <a:cubicBezTo>
                    <a:pt x="931" y="302"/>
                    <a:pt x="2110" y="326"/>
                    <a:pt x="3330" y="326"/>
                  </a:cubicBezTo>
                  <a:cubicBezTo>
                    <a:pt x="4893" y="326"/>
                    <a:pt x="6524" y="287"/>
                    <a:pt x="7600" y="218"/>
                  </a:cubicBezTo>
                  <a:cubicBezTo>
                    <a:pt x="7721" y="188"/>
                    <a:pt x="7691" y="66"/>
                    <a:pt x="7600" y="66"/>
                  </a:cubicBezTo>
                  <a:cubicBezTo>
                    <a:pt x="6868" y="20"/>
                    <a:pt x="5880" y="0"/>
                    <a:pt x="4830" y="0"/>
                  </a:cubicBezTo>
                  <a:close/>
                </a:path>
              </a:pathLst>
            </a:custGeom>
            <a:solidFill>
              <a:srgbClr val="7ACF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52"/>
            <p:cNvSpPr/>
            <p:nvPr/>
          </p:nvSpPr>
          <p:spPr>
            <a:xfrm>
              <a:off x="6162098" y="2700337"/>
              <a:ext cx="822974" cy="310503"/>
            </a:xfrm>
            <a:custGeom>
              <a:avLst/>
              <a:gdLst/>
              <a:ahLst/>
              <a:cxnLst/>
              <a:rect l="l" t="t" r="r" b="b"/>
              <a:pathLst>
                <a:path w="15309" h="5776" extrusionOk="0">
                  <a:moveTo>
                    <a:pt x="4864" y="0"/>
                  </a:moveTo>
                  <a:cubicBezTo>
                    <a:pt x="4104" y="1672"/>
                    <a:pt x="1" y="4377"/>
                    <a:pt x="1" y="4377"/>
                  </a:cubicBezTo>
                  <a:lnTo>
                    <a:pt x="9576" y="5775"/>
                  </a:lnTo>
                  <a:cubicBezTo>
                    <a:pt x="10062" y="5410"/>
                    <a:pt x="14257" y="3647"/>
                    <a:pt x="14895" y="2219"/>
                  </a:cubicBezTo>
                  <a:cubicBezTo>
                    <a:pt x="15309" y="1273"/>
                    <a:pt x="14265" y="1106"/>
                    <a:pt x="13480" y="1106"/>
                  </a:cubicBezTo>
                  <a:cubicBezTo>
                    <a:pt x="13055" y="1106"/>
                    <a:pt x="12706" y="1155"/>
                    <a:pt x="12706" y="1155"/>
                  </a:cubicBezTo>
                  <a:lnTo>
                    <a:pt x="4864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52"/>
            <p:cNvSpPr/>
            <p:nvPr/>
          </p:nvSpPr>
          <p:spPr>
            <a:xfrm>
              <a:off x="6209513" y="2698670"/>
              <a:ext cx="743520" cy="272927"/>
            </a:xfrm>
            <a:custGeom>
              <a:avLst/>
              <a:gdLst/>
              <a:ahLst/>
              <a:cxnLst/>
              <a:rect l="l" t="t" r="r" b="b"/>
              <a:pathLst>
                <a:path w="13831" h="5077" extrusionOk="0">
                  <a:moveTo>
                    <a:pt x="3982" y="1"/>
                  </a:moveTo>
                  <a:lnTo>
                    <a:pt x="0" y="3709"/>
                  </a:lnTo>
                  <a:lnTo>
                    <a:pt x="9271" y="5077"/>
                  </a:lnTo>
                  <a:cubicBezTo>
                    <a:pt x="11490" y="4560"/>
                    <a:pt x="13830" y="2189"/>
                    <a:pt x="13830" y="2189"/>
                  </a:cubicBezTo>
                  <a:lnTo>
                    <a:pt x="11824" y="1642"/>
                  </a:lnTo>
                  <a:lnTo>
                    <a:pt x="3982" y="1"/>
                  </a:ln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52"/>
            <p:cNvSpPr/>
            <p:nvPr/>
          </p:nvSpPr>
          <p:spPr>
            <a:xfrm>
              <a:off x="6201342" y="2672543"/>
              <a:ext cx="743520" cy="272927"/>
            </a:xfrm>
            <a:custGeom>
              <a:avLst/>
              <a:gdLst/>
              <a:ahLst/>
              <a:cxnLst/>
              <a:rect l="l" t="t" r="r" b="b"/>
              <a:pathLst>
                <a:path w="13831" h="5077" extrusionOk="0">
                  <a:moveTo>
                    <a:pt x="4013" y="0"/>
                  </a:moveTo>
                  <a:lnTo>
                    <a:pt x="0" y="3678"/>
                  </a:lnTo>
                  <a:lnTo>
                    <a:pt x="9271" y="5076"/>
                  </a:lnTo>
                  <a:cubicBezTo>
                    <a:pt x="11490" y="4560"/>
                    <a:pt x="13831" y="2158"/>
                    <a:pt x="13831" y="2158"/>
                  </a:cubicBezTo>
                  <a:lnTo>
                    <a:pt x="11824" y="1642"/>
                  </a:lnTo>
                  <a:lnTo>
                    <a:pt x="4013" y="0"/>
                  </a:ln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52"/>
            <p:cNvSpPr/>
            <p:nvPr/>
          </p:nvSpPr>
          <p:spPr>
            <a:xfrm>
              <a:off x="6165377" y="2651094"/>
              <a:ext cx="803997" cy="273142"/>
            </a:xfrm>
            <a:custGeom>
              <a:avLst/>
              <a:gdLst/>
              <a:ahLst/>
              <a:cxnLst/>
              <a:rect l="l" t="t" r="r" b="b"/>
              <a:pathLst>
                <a:path w="14956" h="5081" extrusionOk="0">
                  <a:moveTo>
                    <a:pt x="6080" y="1"/>
                  </a:moveTo>
                  <a:cubicBezTo>
                    <a:pt x="5717" y="1"/>
                    <a:pt x="5440" y="29"/>
                    <a:pt x="5290" y="95"/>
                  </a:cubicBezTo>
                  <a:cubicBezTo>
                    <a:pt x="4135" y="582"/>
                    <a:pt x="1" y="3652"/>
                    <a:pt x="1" y="3652"/>
                  </a:cubicBezTo>
                  <a:lnTo>
                    <a:pt x="9697" y="5080"/>
                  </a:lnTo>
                  <a:cubicBezTo>
                    <a:pt x="10123" y="4807"/>
                    <a:pt x="14074" y="3013"/>
                    <a:pt x="14500" y="2041"/>
                  </a:cubicBezTo>
                  <a:cubicBezTo>
                    <a:pt x="14955" y="1098"/>
                    <a:pt x="13314" y="977"/>
                    <a:pt x="13314" y="977"/>
                  </a:cubicBezTo>
                  <a:cubicBezTo>
                    <a:pt x="13314" y="977"/>
                    <a:pt x="8211" y="1"/>
                    <a:pt x="6080" y="1"/>
                  </a:cubicBez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52"/>
            <p:cNvSpPr/>
            <p:nvPr/>
          </p:nvSpPr>
          <p:spPr>
            <a:xfrm>
              <a:off x="6135971" y="2847366"/>
              <a:ext cx="576872" cy="163477"/>
            </a:xfrm>
            <a:custGeom>
              <a:avLst/>
              <a:gdLst/>
              <a:ahLst/>
              <a:cxnLst/>
              <a:rect l="l" t="t" r="r" b="b"/>
              <a:pathLst>
                <a:path w="10731" h="3041" extrusionOk="0">
                  <a:moveTo>
                    <a:pt x="548" y="1"/>
                  </a:moveTo>
                  <a:cubicBezTo>
                    <a:pt x="1" y="1308"/>
                    <a:pt x="487" y="1642"/>
                    <a:pt x="487" y="1642"/>
                  </a:cubicBezTo>
                  <a:lnTo>
                    <a:pt x="10062" y="3040"/>
                  </a:lnTo>
                  <a:cubicBezTo>
                    <a:pt x="10730" y="2584"/>
                    <a:pt x="10244" y="1429"/>
                    <a:pt x="10244" y="1429"/>
                  </a:cubicBezTo>
                  <a:lnTo>
                    <a:pt x="548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52"/>
            <p:cNvSpPr/>
            <p:nvPr/>
          </p:nvSpPr>
          <p:spPr>
            <a:xfrm>
              <a:off x="6577168" y="2644750"/>
              <a:ext cx="305611" cy="382431"/>
            </a:xfrm>
            <a:custGeom>
              <a:avLst/>
              <a:gdLst/>
              <a:ahLst/>
              <a:cxnLst/>
              <a:rect l="l" t="t" r="r" b="b"/>
              <a:pathLst>
                <a:path w="5685" h="7114" extrusionOk="0">
                  <a:moveTo>
                    <a:pt x="1429" y="1"/>
                  </a:moveTo>
                  <a:lnTo>
                    <a:pt x="0" y="730"/>
                  </a:lnTo>
                  <a:lnTo>
                    <a:pt x="4256" y="7113"/>
                  </a:lnTo>
                  <a:lnTo>
                    <a:pt x="5684" y="6384"/>
                  </a:lnTo>
                  <a:lnTo>
                    <a:pt x="5654" y="6353"/>
                  </a:lnTo>
                  <a:lnTo>
                    <a:pt x="5472" y="6444"/>
                  </a:lnTo>
                  <a:cubicBezTo>
                    <a:pt x="5472" y="6444"/>
                    <a:pt x="5441" y="6444"/>
                    <a:pt x="5441" y="6414"/>
                  </a:cubicBezTo>
                  <a:lnTo>
                    <a:pt x="5654" y="6323"/>
                  </a:lnTo>
                  <a:lnTo>
                    <a:pt x="5563" y="6201"/>
                  </a:lnTo>
                  <a:lnTo>
                    <a:pt x="5381" y="6292"/>
                  </a:lnTo>
                  <a:lnTo>
                    <a:pt x="5350" y="6292"/>
                  </a:lnTo>
                  <a:cubicBezTo>
                    <a:pt x="5350" y="6262"/>
                    <a:pt x="5350" y="6262"/>
                    <a:pt x="5350" y="6262"/>
                  </a:cubicBezTo>
                  <a:lnTo>
                    <a:pt x="5532" y="6171"/>
                  </a:lnTo>
                  <a:lnTo>
                    <a:pt x="5472" y="6049"/>
                  </a:lnTo>
                  <a:lnTo>
                    <a:pt x="5289" y="6140"/>
                  </a:lnTo>
                  <a:lnTo>
                    <a:pt x="5259" y="6140"/>
                  </a:lnTo>
                  <a:cubicBezTo>
                    <a:pt x="5229" y="6110"/>
                    <a:pt x="5259" y="6110"/>
                    <a:pt x="5259" y="6110"/>
                  </a:cubicBezTo>
                  <a:lnTo>
                    <a:pt x="5441" y="6019"/>
                  </a:lnTo>
                  <a:lnTo>
                    <a:pt x="5381" y="5928"/>
                  </a:lnTo>
                  <a:lnTo>
                    <a:pt x="5107" y="6049"/>
                  </a:lnTo>
                  <a:cubicBezTo>
                    <a:pt x="5077" y="6049"/>
                    <a:pt x="5046" y="6049"/>
                    <a:pt x="5016" y="6019"/>
                  </a:cubicBezTo>
                  <a:cubicBezTo>
                    <a:pt x="5016" y="6019"/>
                    <a:pt x="5016" y="5989"/>
                    <a:pt x="5046" y="5958"/>
                  </a:cubicBezTo>
                  <a:lnTo>
                    <a:pt x="5320" y="5837"/>
                  </a:lnTo>
                  <a:lnTo>
                    <a:pt x="5259" y="5715"/>
                  </a:lnTo>
                  <a:lnTo>
                    <a:pt x="5046" y="5806"/>
                  </a:lnTo>
                  <a:lnTo>
                    <a:pt x="5016" y="5806"/>
                  </a:lnTo>
                  <a:cubicBezTo>
                    <a:pt x="5016" y="5776"/>
                    <a:pt x="5016" y="5776"/>
                    <a:pt x="5046" y="5776"/>
                  </a:cubicBezTo>
                  <a:lnTo>
                    <a:pt x="5229" y="5685"/>
                  </a:lnTo>
                  <a:lnTo>
                    <a:pt x="5168" y="5593"/>
                  </a:lnTo>
                  <a:lnTo>
                    <a:pt x="4985" y="5685"/>
                  </a:lnTo>
                  <a:cubicBezTo>
                    <a:pt x="4955" y="5685"/>
                    <a:pt x="4955" y="5685"/>
                    <a:pt x="4955" y="5654"/>
                  </a:cubicBezTo>
                  <a:lnTo>
                    <a:pt x="5137" y="5563"/>
                  </a:lnTo>
                  <a:lnTo>
                    <a:pt x="5077" y="5441"/>
                  </a:lnTo>
                  <a:lnTo>
                    <a:pt x="4894" y="5533"/>
                  </a:lnTo>
                  <a:lnTo>
                    <a:pt x="4864" y="5533"/>
                  </a:lnTo>
                  <a:cubicBezTo>
                    <a:pt x="4833" y="5533"/>
                    <a:pt x="4833" y="5502"/>
                    <a:pt x="4864" y="5502"/>
                  </a:cubicBezTo>
                  <a:lnTo>
                    <a:pt x="5046" y="5411"/>
                  </a:lnTo>
                  <a:lnTo>
                    <a:pt x="4955" y="5289"/>
                  </a:lnTo>
                  <a:lnTo>
                    <a:pt x="4773" y="5381"/>
                  </a:lnTo>
                  <a:lnTo>
                    <a:pt x="4742" y="5381"/>
                  </a:lnTo>
                  <a:cubicBezTo>
                    <a:pt x="4742" y="5381"/>
                    <a:pt x="4742" y="5350"/>
                    <a:pt x="4773" y="5350"/>
                  </a:cubicBezTo>
                  <a:lnTo>
                    <a:pt x="4955" y="5259"/>
                  </a:lnTo>
                  <a:lnTo>
                    <a:pt x="4864" y="5168"/>
                  </a:lnTo>
                  <a:lnTo>
                    <a:pt x="4681" y="5229"/>
                  </a:lnTo>
                  <a:cubicBezTo>
                    <a:pt x="4681" y="5239"/>
                    <a:pt x="4678" y="5242"/>
                    <a:pt x="4674" y="5242"/>
                  </a:cubicBezTo>
                  <a:cubicBezTo>
                    <a:pt x="4665" y="5242"/>
                    <a:pt x="4651" y="5229"/>
                    <a:pt x="4651" y="5229"/>
                  </a:cubicBezTo>
                  <a:cubicBezTo>
                    <a:pt x="4651" y="5229"/>
                    <a:pt x="4651" y="5198"/>
                    <a:pt x="4651" y="5198"/>
                  </a:cubicBezTo>
                  <a:lnTo>
                    <a:pt x="4833" y="5137"/>
                  </a:lnTo>
                  <a:lnTo>
                    <a:pt x="4773" y="5016"/>
                  </a:lnTo>
                  <a:lnTo>
                    <a:pt x="4499" y="5137"/>
                  </a:lnTo>
                  <a:cubicBezTo>
                    <a:pt x="4484" y="5153"/>
                    <a:pt x="4469" y="5160"/>
                    <a:pt x="4453" y="5160"/>
                  </a:cubicBezTo>
                  <a:cubicBezTo>
                    <a:pt x="4438" y="5160"/>
                    <a:pt x="4423" y="5153"/>
                    <a:pt x="4408" y="5137"/>
                  </a:cubicBezTo>
                  <a:cubicBezTo>
                    <a:pt x="4408" y="5107"/>
                    <a:pt x="4408" y="5077"/>
                    <a:pt x="4438" y="5077"/>
                  </a:cubicBezTo>
                  <a:lnTo>
                    <a:pt x="4712" y="4955"/>
                  </a:lnTo>
                  <a:lnTo>
                    <a:pt x="4651" y="4833"/>
                  </a:lnTo>
                  <a:lnTo>
                    <a:pt x="4469" y="4925"/>
                  </a:lnTo>
                  <a:cubicBezTo>
                    <a:pt x="4438" y="4925"/>
                    <a:pt x="4438" y="4925"/>
                    <a:pt x="4438" y="4894"/>
                  </a:cubicBezTo>
                  <a:lnTo>
                    <a:pt x="4621" y="4803"/>
                  </a:lnTo>
                  <a:lnTo>
                    <a:pt x="4560" y="4712"/>
                  </a:lnTo>
                  <a:lnTo>
                    <a:pt x="4377" y="4773"/>
                  </a:lnTo>
                  <a:cubicBezTo>
                    <a:pt x="4367" y="4783"/>
                    <a:pt x="4361" y="4786"/>
                    <a:pt x="4356" y="4786"/>
                  </a:cubicBezTo>
                  <a:cubicBezTo>
                    <a:pt x="4347" y="4786"/>
                    <a:pt x="4347" y="4773"/>
                    <a:pt x="4347" y="4773"/>
                  </a:cubicBezTo>
                  <a:cubicBezTo>
                    <a:pt x="4347" y="4773"/>
                    <a:pt x="4347" y="4742"/>
                    <a:pt x="4347" y="4742"/>
                  </a:cubicBezTo>
                  <a:lnTo>
                    <a:pt x="4529" y="4651"/>
                  </a:lnTo>
                  <a:lnTo>
                    <a:pt x="4469" y="4560"/>
                  </a:lnTo>
                  <a:lnTo>
                    <a:pt x="4286" y="4651"/>
                  </a:lnTo>
                  <a:lnTo>
                    <a:pt x="4256" y="4651"/>
                  </a:lnTo>
                  <a:cubicBezTo>
                    <a:pt x="4256" y="4621"/>
                    <a:pt x="4256" y="4621"/>
                    <a:pt x="4256" y="4621"/>
                  </a:cubicBezTo>
                  <a:lnTo>
                    <a:pt x="4438" y="4530"/>
                  </a:lnTo>
                  <a:lnTo>
                    <a:pt x="4377" y="4408"/>
                  </a:lnTo>
                  <a:lnTo>
                    <a:pt x="4195" y="4499"/>
                  </a:lnTo>
                  <a:lnTo>
                    <a:pt x="4165" y="4499"/>
                  </a:lnTo>
                  <a:cubicBezTo>
                    <a:pt x="4134" y="4469"/>
                    <a:pt x="4134" y="4469"/>
                    <a:pt x="4165" y="4469"/>
                  </a:cubicBezTo>
                  <a:lnTo>
                    <a:pt x="4347" y="4378"/>
                  </a:lnTo>
                  <a:lnTo>
                    <a:pt x="4256" y="4256"/>
                  </a:lnTo>
                  <a:lnTo>
                    <a:pt x="4074" y="4347"/>
                  </a:lnTo>
                  <a:lnTo>
                    <a:pt x="4043" y="4347"/>
                  </a:lnTo>
                  <a:cubicBezTo>
                    <a:pt x="4043" y="4347"/>
                    <a:pt x="4043" y="4317"/>
                    <a:pt x="4074" y="4317"/>
                  </a:cubicBezTo>
                  <a:lnTo>
                    <a:pt x="4256" y="4226"/>
                  </a:lnTo>
                  <a:lnTo>
                    <a:pt x="4165" y="4134"/>
                  </a:lnTo>
                  <a:lnTo>
                    <a:pt x="3891" y="4256"/>
                  </a:lnTo>
                  <a:cubicBezTo>
                    <a:pt x="3861" y="4256"/>
                    <a:pt x="3830" y="4256"/>
                    <a:pt x="3830" y="4226"/>
                  </a:cubicBezTo>
                  <a:cubicBezTo>
                    <a:pt x="3800" y="4226"/>
                    <a:pt x="3830" y="4195"/>
                    <a:pt x="3830" y="4165"/>
                  </a:cubicBezTo>
                  <a:lnTo>
                    <a:pt x="4134" y="4043"/>
                  </a:lnTo>
                  <a:lnTo>
                    <a:pt x="4043" y="3922"/>
                  </a:lnTo>
                  <a:lnTo>
                    <a:pt x="3861" y="4013"/>
                  </a:lnTo>
                  <a:lnTo>
                    <a:pt x="3830" y="4013"/>
                  </a:lnTo>
                  <a:cubicBezTo>
                    <a:pt x="3830" y="4013"/>
                    <a:pt x="3830" y="3982"/>
                    <a:pt x="3830" y="3982"/>
                  </a:cubicBezTo>
                  <a:lnTo>
                    <a:pt x="4013" y="3891"/>
                  </a:lnTo>
                  <a:lnTo>
                    <a:pt x="3952" y="3800"/>
                  </a:lnTo>
                  <a:lnTo>
                    <a:pt x="3770" y="3891"/>
                  </a:lnTo>
                  <a:lnTo>
                    <a:pt x="3739" y="3891"/>
                  </a:lnTo>
                  <a:cubicBezTo>
                    <a:pt x="3739" y="3861"/>
                    <a:pt x="3739" y="3861"/>
                    <a:pt x="3739" y="3861"/>
                  </a:cubicBezTo>
                  <a:lnTo>
                    <a:pt x="3952" y="3770"/>
                  </a:lnTo>
                  <a:lnTo>
                    <a:pt x="3861" y="3678"/>
                  </a:lnTo>
                  <a:lnTo>
                    <a:pt x="3678" y="3739"/>
                  </a:lnTo>
                  <a:cubicBezTo>
                    <a:pt x="3678" y="3749"/>
                    <a:pt x="3675" y="3753"/>
                    <a:pt x="3670" y="3753"/>
                  </a:cubicBezTo>
                  <a:cubicBezTo>
                    <a:pt x="3661" y="3753"/>
                    <a:pt x="3648" y="3739"/>
                    <a:pt x="3648" y="3739"/>
                  </a:cubicBezTo>
                  <a:cubicBezTo>
                    <a:pt x="3648" y="3739"/>
                    <a:pt x="3648" y="3709"/>
                    <a:pt x="3648" y="3709"/>
                  </a:cubicBezTo>
                  <a:lnTo>
                    <a:pt x="3861" y="3618"/>
                  </a:lnTo>
                  <a:lnTo>
                    <a:pt x="3770" y="3526"/>
                  </a:lnTo>
                  <a:lnTo>
                    <a:pt x="3587" y="3618"/>
                  </a:lnTo>
                  <a:cubicBezTo>
                    <a:pt x="3587" y="3618"/>
                    <a:pt x="3557" y="3618"/>
                    <a:pt x="3557" y="3587"/>
                  </a:cubicBezTo>
                  <a:cubicBezTo>
                    <a:pt x="3557" y="3587"/>
                    <a:pt x="3557" y="3587"/>
                    <a:pt x="3557" y="3557"/>
                  </a:cubicBezTo>
                  <a:lnTo>
                    <a:pt x="3739" y="3496"/>
                  </a:lnTo>
                  <a:lnTo>
                    <a:pt x="3678" y="3374"/>
                  </a:lnTo>
                  <a:lnTo>
                    <a:pt x="3496" y="3466"/>
                  </a:lnTo>
                  <a:lnTo>
                    <a:pt x="3466" y="3466"/>
                  </a:lnTo>
                  <a:cubicBezTo>
                    <a:pt x="3435" y="3435"/>
                    <a:pt x="3466" y="3435"/>
                    <a:pt x="3466" y="3435"/>
                  </a:cubicBezTo>
                  <a:lnTo>
                    <a:pt x="3648" y="3344"/>
                  </a:lnTo>
                  <a:lnTo>
                    <a:pt x="3587" y="3223"/>
                  </a:lnTo>
                  <a:lnTo>
                    <a:pt x="3314" y="3374"/>
                  </a:lnTo>
                  <a:cubicBezTo>
                    <a:pt x="3283" y="3374"/>
                    <a:pt x="3253" y="3374"/>
                    <a:pt x="3222" y="3344"/>
                  </a:cubicBezTo>
                  <a:cubicBezTo>
                    <a:pt x="3222" y="3314"/>
                    <a:pt x="3222" y="3314"/>
                    <a:pt x="3253" y="3283"/>
                  </a:cubicBezTo>
                  <a:lnTo>
                    <a:pt x="3526" y="3162"/>
                  </a:lnTo>
                  <a:lnTo>
                    <a:pt x="3466" y="3040"/>
                  </a:lnTo>
                  <a:lnTo>
                    <a:pt x="3253" y="3131"/>
                  </a:lnTo>
                  <a:lnTo>
                    <a:pt x="3222" y="3131"/>
                  </a:lnTo>
                  <a:cubicBezTo>
                    <a:pt x="3222" y="3131"/>
                    <a:pt x="3222" y="3101"/>
                    <a:pt x="3253" y="3101"/>
                  </a:cubicBezTo>
                  <a:lnTo>
                    <a:pt x="3435" y="3010"/>
                  </a:lnTo>
                  <a:lnTo>
                    <a:pt x="3374" y="2919"/>
                  </a:lnTo>
                  <a:lnTo>
                    <a:pt x="3192" y="3010"/>
                  </a:lnTo>
                  <a:lnTo>
                    <a:pt x="3162" y="3010"/>
                  </a:lnTo>
                  <a:cubicBezTo>
                    <a:pt x="3131" y="2979"/>
                    <a:pt x="3131" y="2979"/>
                    <a:pt x="3162" y="2979"/>
                  </a:cubicBezTo>
                  <a:lnTo>
                    <a:pt x="3344" y="2888"/>
                  </a:lnTo>
                  <a:lnTo>
                    <a:pt x="3283" y="2767"/>
                  </a:lnTo>
                  <a:lnTo>
                    <a:pt x="3101" y="2858"/>
                  </a:lnTo>
                  <a:lnTo>
                    <a:pt x="3070" y="2858"/>
                  </a:lnTo>
                  <a:cubicBezTo>
                    <a:pt x="3040" y="2858"/>
                    <a:pt x="3040" y="2827"/>
                    <a:pt x="3070" y="2827"/>
                  </a:cubicBezTo>
                  <a:lnTo>
                    <a:pt x="3253" y="2736"/>
                  </a:lnTo>
                  <a:lnTo>
                    <a:pt x="3162" y="2645"/>
                  </a:lnTo>
                  <a:lnTo>
                    <a:pt x="2979" y="2706"/>
                  </a:lnTo>
                  <a:cubicBezTo>
                    <a:pt x="2979" y="2716"/>
                    <a:pt x="2979" y="2719"/>
                    <a:pt x="2978" y="2719"/>
                  </a:cubicBezTo>
                  <a:cubicBezTo>
                    <a:pt x="2976" y="2719"/>
                    <a:pt x="2969" y="2706"/>
                    <a:pt x="2949" y="2706"/>
                  </a:cubicBezTo>
                  <a:cubicBezTo>
                    <a:pt x="2949" y="2706"/>
                    <a:pt x="2949" y="2675"/>
                    <a:pt x="2979" y="2675"/>
                  </a:cubicBezTo>
                  <a:lnTo>
                    <a:pt x="3162" y="2584"/>
                  </a:lnTo>
                  <a:lnTo>
                    <a:pt x="3070" y="2493"/>
                  </a:lnTo>
                  <a:lnTo>
                    <a:pt x="2888" y="2554"/>
                  </a:lnTo>
                  <a:cubicBezTo>
                    <a:pt x="2888" y="2564"/>
                    <a:pt x="2885" y="2567"/>
                    <a:pt x="2880" y="2567"/>
                  </a:cubicBezTo>
                  <a:cubicBezTo>
                    <a:pt x="2871" y="2567"/>
                    <a:pt x="2858" y="2554"/>
                    <a:pt x="2858" y="2554"/>
                  </a:cubicBezTo>
                  <a:cubicBezTo>
                    <a:pt x="2858" y="2554"/>
                    <a:pt x="2858" y="2523"/>
                    <a:pt x="2858" y="2523"/>
                  </a:cubicBezTo>
                  <a:lnTo>
                    <a:pt x="3040" y="2432"/>
                  </a:lnTo>
                  <a:lnTo>
                    <a:pt x="2979" y="2341"/>
                  </a:lnTo>
                  <a:lnTo>
                    <a:pt x="2706" y="2463"/>
                  </a:lnTo>
                  <a:cubicBezTo>
                    <a:pt x="2696" y="2473"/>
                    <a:pt x="2685" y="2476"/>
                    <a:pt x="2676" y="2476"/>
                  </a:cubicBezTo>
                  <a:cubicBezTo>
                    <a:pt x="2658" y="2476"/>
                    <a:pt x="2645" y="2463"/>
                    <a:pt x="2645" y="2463"/>
                  </a:cubicBezTo>
                  <a:cubicBezTo>
                    <a:pt x="2615" y="2432"/>
                    <a:pt x="2615" y="2402"/>
                    <a:pt x="2645" y="2402"/>
                  </a:cubicBezTo>
                  <a:lnTo>
                    <a:pt x="2918" y="2250"/>
                  </a:lnTo>
                  <a:lnTo>
                    <a:pt x="2858" y="2159"/>
                  </a:lnTo>
                  <a:lnTo>
                    <a:pt x="2675" y="2250"/>
                  </a:lnTo>
                  <a:cubicBezTo>
                    <a:pt x="2645" y="2250"/>
                    <a:pt x="2645" y="2250"/>
                    <a:pt x="2645" y="2219"/>
                  </a:cubicBezTo>
                  <a:cubicBezTo>
                    <a:pt x="2645" y="2219"/>
                    <a:pt x="2645" y="2219"/>
                    <a:pt x="2645" y="2189"/>
                  </a:cubicBezTo>
                  <a:lnTo>
                    <a:pt x="2827" y="2128"/>
                  </a:lnTo>
                  <a:lnTo>
                    <a:pt x="2766" y="2007"/>
                  </a:lnTo>
                  <a:lnTo>
                    <a:pt x="2584" y="2098"/>
                  </a:lnTo>
                  <a:lnTo>
                    <a:pt x="2554" y="2098"/>
                  </a:lnTo>
                  <a:cubicBezTo>
                    <a:pt x="2554" y="2098"/>
                    <a:pt x="2554" y="2067"/>
                    <a:pt x="2554" y="2067"/>
                  </a:cubicBezTo>
                  <a:lnTo>
                    <a:pt x="2736" y="1976"/>
                  </a:lnTo>
                  <a:lnTo>
                    <a:pt x="2675" y="1885"/>
                  </a:lnTo>
                  <a:lnTo>
                    <a:pt x="2493" y="1976"/>
                  </a:lnTo>
                  <a:lnTo>
                    <a:pt x="2463" y="1976"/>
                  </a:lnTo>
                  <a:cubicBezTo>
                    <a:pt x="2463" y="1946"/>
                    <a:pt x="2463" y="1946"/>
                    <a:pt x="2463" y="1946"/>
                  </a:cubicBezTo>
                  <a:lnTo>
                    <a:pt x="2645" y="1855"/>
                  </a:lnTo>
                  <a:lnTo>
                    <a:pt x="2584" y="1733"/>
                  </a:lnTo>
                  <a:lnTo>
                    <a:pt x="2402" y="1824"/>
                  </a:lnTo>
                  <a:lnTo>
                    <a:pt x="2371" y="1824"/>
                  </a:lnTo>
                  <a:cubicBezTo>
                    <a:pt x="2371" y="1794"/>
                    <a:pt x="2371" y="1794"/>
                    <a:pt x="2371" y="1794"/>
                  </a:cubicBezTo>
                  <a:lnTo>
                    <a:pt x="2554" y="1703"/>
                  </a:lnTo>
                  <a:lnTo>
                    <a:pt x="2493" y="1581"/>
                  </a:lnTo>
                  <a:lnTo>
                    <a:pt x="2311" y="1672"/>
                  </a:lnTo>
                  <a:lnTo>
                    <a:pt x="2280" y="1672"/>
                  </a:lnTo>
                  <a:cubicBezTo>
                    <a:pt x="2250" y="1642"/>
                    <a:pt x="2250" y="1642"/>
                    <a:pt x="2280" y="1642"/>
                  </a:cubicBezTo>
                  <a:lnTo>
                    <a:pt x="2463" y="1551"/>
                  </a:lnTo>
                  <a:lnTo>
                    <a:pt x="2402" y="1429"/>
                  </a:lnTo>
                  <a:lnTo>
                    <a:pt x="2098" y="1581"/>
                  </a:lnTo>
                  <a:cubicBezTo>
                    <a:pt x="2067" y="1581"/>
                    <a:pt x="2037" y="1581"/>
                    <a:pt x="2037" y="1551"/>
                  </a:cubicBezTo>
                  <a:cubicBezTo>
                    <a:pt x="2007" y="1520"/>
                    <a:pt x="2037" y="1490"/>
                    <a:pt x="2067" y="1490"/>
                  </a:cubicBezTo>
                  <a:lnTo>
                    <a:pt x="2341" y="1368"/>
                  </a:lnTo>
                  <a:lnTo>
                    <a:pt x="2250" y="1247"/>
                  </a:lnTo>
                  <a:lnTo>
                    <a:pt x="2067" y="1338"/>
                  </a:lnTo>
                  <a:lnTo>
                    <a:pt x="2037" y="1338"/>
                  </a:lnTo>
                  <a:cubicBezTo>
                    <a:pt x="2037" y="1308"/>
                    <a:pt x="2037" y="1308"/>
                    <a:pt x="2037" y="1308"/>
                  </a:cubicBezTo>
                  <a:lnTo>
                    <a:pt x="2250" y="1216"/>
                  </a:lnTo>
                  <a:lnTo>
                    <a:pt x="2159" y="1125"/>
                  </a:lnTo>
                  <a:lnTo>
                    <a:pt x="1976" y="1216"/>
                  </a:lnTo>
                  <a:cubicBezTo>
                    <a:pt x="1976" y="1216"/>
                    <a:pt x="1976" y="1216"/>
                    <a:pt x="1946" y="1186"/>
                  </a:cubicBezTo>
                  <a:lnTo>
                    <a:pt x="1976" y="1186"/>
                  </a:lnTo>
                  <a:lnTo>
                    <a:pt x="2159" y="1095"/>
                  </a:lnTo>
                  <a:lnTo>
                    <a:pt x="2067" y="973"/>
                  </a:lnTo>
                  <a:lnTo>
                    <a:pt x="1885" y="1064"/>
                  </a:lnTo>
                  <a:lnTo>
                    <a:pt x="1855" y="1064"/>
                  </a:lnTo>
                  <a:cubicBezTo>
                    <a:pt x="1855" y="1064"/>
                    <a:pt x="1855" y="1034"/>
                    <a:pt x="1885" y="1034"/>
                  </a:cubicBezTo>
                  <a:lnTo>
                    <a:pt x="2067" y="973"/>
                  </a:lnTo>
                  <a:lnTo>
                    <a:pt x="1976" y="852"/>
                  </a:lnTo>
                  <a:lnTo>
                    <a:pt x="1794" y="943"/>
                  </a:lnTo>
                  <a:cubicBezTo>
                    <a:pt x="1794" y="943"/>
                    <a:pt x="1794" y="943"/>
                    <a:pt x="1763" y="912"/>
                  </a:cubicBezTo>
                  <a:lnTo>
                    <a:pt x="1794" y="912"/>
                  </a:lnTo>
                  <a:lnTo>
                    <a:pt x="1976" y="821"/>
                  </a:lnTo>
                  <a:lnTo>
                    <a:pt x="1885" y="700"/>
                  </a:lnTo>
                  <a:lnTo>
                    <a:pt x="1703" y="791"/>
                  </a:lnTo>
                  <a:cubicBezTo>
                    <a:pt x="1703" y="791"/>
                    <a:pt x="1672" y="791"/>
                    <a:pt x="1672" y="760"/>
                  </a:cubicBezTo>
                  <a:lnTo>
                    <a:pt x="1855" y="669"/>
                  </a:lnTo>
                  <a:lnTo>
                    <a:pt x="1794" y="548"/>
                  </a:lnTo>
                  <a:lnTo>
                    <a:pt x="1520" y="669"/>
                  </a:lnTo>
                  <a:cubicBezTo>
                    <a:pt x="1505" y="684"/>
                    <a:pt x="1490" y="692"/>
                    <a:pt x="1475" y="692"/>
                  </a:cubicBezTo>
                  <a:cubicBezTo>
                    <a:pt x="1459" y="692"/>
                    <a:pt x="1444" y="684"/>
                    <a:pt x="1429" y="669"/>
                  </a:cubicBezTo>
                  <a:cubicBezTo>
                    <a:pt x="1429" y="639"/>
                    <a:pt x="1429" y="608"/>
                    <a:pt x="1459" y="608"/>
                  </a:cubicBezTo>
                  <a:lnTo>
                    <a:pt x="1733" y="487"/>
                  </a:lnTo>
                  <a:lnTo>
                    <a:pt x="1672" y="396"/>
                  </a:lnTo>
                  <a:lnTo>
                    <a:pt x="1490" y="487"/>
                  </a:lnTo>
                  <a:cubicBezTo>
                    <a:pt x="1490" y="487"/>
                    <a:pt x="1490" y="487"/>
                    <a:pt x="1459" y="457"/>
                  </a:cubicBezTo>
                  <a:lnTo>
                    <a:pt x="1490" y="457"/>
                  </a:lnTo>
                  <a:lnTo>
                    <a:pt x="1672" y="365"/>
                  </a:lnTo>
                  <a:lnTo>
                    <a:pt x="1611" y="274"/>
                  </a:lnTo>
                  <a:lnTo>
                    <a:pt x="1399" y="335"/>
                  </a:lnTo>
                  <a:cubicBezTo>
                    <a:pt x="1399" y="345"/>
                    <a:pt x="1399" y="348"/>
                    <a:pt x="1398" y="348"/>
                  </a:cubicBezTo>
                  <a:cubicBezTo>
                    <a:pt x="1395" y="348"/>
                    <a:pt x="1389" y="335"/>
                    <a:pt x="1368" y="335"/>
                  </a:cubicBezTo>
                  <a:cubicBezTo>
                    <a:pt x="1368" y="335"/>
                    <a:pt x="1368" y="305"/>
                    <a:pt x="1399" y="305"/>
                  </a:cubicBezTo>
                  <a:lnTo>
                    <a:pt x="1581" y="213"/>
                  </a:lnTo>
                  <a:lnTo>
                    <a:pt x="1520" y="122"/>
                  </a:lnTo>
                  <a:lnTo>
                    <a:pt x="1307" y="213"/>
                  </a:lnTo>
                  <a:lnTo>
                    <a:pt x="1277" y="213"/>
                  </a:lnTo>
                  <a:cubicBezTo>
                    <a:pt x="1277" y="183"/>
                    <a:pt x="1277" y="183"/>
                    <a:pt x="1307" y="183"/>
                  </a:cubicBezTo>
                  <a:lnTo>
                    <a:pt x="1520" y="31"/>
                  </a:lnTo>
                  <a:lnTo>
                    <a:pt x="1429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52"/>
            <p:cNvSpPr/>
            <p:nvPr/>
          </p:nvSpPr>
          <p:spPr>
            <a:xfrm>
              <a:off x="6582060" y="2669264"/>
              <a:ext cx="245134" cy="354638"/>
            </a:xfrm>
            <a:custGeom>
              <a:avLst/>
              <a:gdLst/>
              <a:ahLst/>
              <a:cxnLst/>
              <a:rect l="l" t="t" r="r" b="b"/>
              <a:pathLst>
                <a:path w="4560" h="6597" extrusionOk="0">
                  <a:moveTo>
                    <a:pt x="578" y="1"/>
                  </a:moveTo>
                  <a:lnTo>
                    <a:pt x="1" y="274"/>
                  </a:lnTo>
                  <a:lnTo>
                    <a:pt x="4195" y="6596"/>
                  </a:lnTo>
                  <a:lnTo>
                    <a:pt x="4560" y="6444"/>
                  </a:lnTo>
                  <a:cubicBezTo>
                    <a:pt x="2949" y="4469"/>
                    <a:pt x="1460" y="2311"/>
                    <a:pt x="578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52"/>
            <p:cNvSpPr/>
            <p:nvPr/>
          </p:nvSpPr>
          <p:spPr>
            <a:xfrm>
              <a:off x="6611466" y="2646363"/>
              <a:ext cx="277873" cy="370981"/>
            </a:xfrm>
            <a:custGeom>
              <a:avLst/>
              <a:gdLst/>
              <a:ahLst/>
              <a:cxnLst/>
              <a:rect l="l" t="t" r="r" b="b"/>
              <a:pathLst>
                <a:path w="5169" h="6901" extrusionOk="0">
                  <a:moveTo>
                    <a:pt x="882" y="1"/>
                  </a:moveTo>
                  <a:lnTo>
                    <a:pt x="1" y="427"/>
                  </a:lnTo>
                  <a:cubicBezTo>
                    <a:pt x="913" y="2737"/>
                    <a:pt x="2402" y="4895"/>
                    <a:pt x="4043" y="6901"/>
                  </a:cubicBezTo>
                  <a:lnTo>
                    <a:pt x="5168" y="6384"/>
                  </a:lnTo>
                  <a:lnTo>
                    <a:pt x="5138" y="6354"/>
                  </a:lnTo>
                  <a:lnTo>
                    <a:pt x="4955" y="6445"/>
                  </a:lnTo>
                  <a:lnTo>
                    <a:pt x="4925" y="6445"/>
                  </a:lnTo>
                  <a:cubicBezTo>
                    <a:pt x="4925" y="6414"/>
                    <a:pt x="4925" y="6414"/>
                    <a:pt x="4925" y="6414"/>
                  </a:cubicBezTo>
                  <a:lnTo>
                    <a:pt x="5107" y="6323"/>
                  </a:lnTo>
                  <a:lnTo>
                    <a:pt x="5046" y="6202"/>
                  </a:lnTo>
                  <a:lnTo>
                    <a:pt x="4864" y="6293"/>
                  </a:lnTo>
                  <a:lnTo>
                    <a:pt x="4834" y="6293"/>
                  </a:lnTo>
                  <a:cubicBezTo>
                    <a:pt x="4803" y="6293"/>
                    <a:pt x="4834" y="6262"/>
                    <a:pt x="4834" y="6262"/>
                  </a:cubicBezTo>
                  <a:lnTo>
                    <a:pt x="5016" y="6171"/>
                  </a:lnTo>
                  <a:lnTo>
                    <a:pt x="4925" y="6050"/>
                  </a:lnTo>
                  <a:lnTo>
                    <a:pt x="4743" y="6141"/>
                  </a:lnTo>
                  <a:lnTo>
                    <a:pt x="4712" y="6141"/>
                  </a:lnTo>
                  <a:cubicBezTo>
                    <a:pt x="4712" y="6141"/>
                    <a:pt x="4712" y="6110"/>
                    <a:pt x="4743" y="6110"/>
                  </a:cubicBezTo>
                  <a:lnTo>
                    <a:pt x="4925" y="6019"/>
                  </a:lnTo>
                  <a:lnTo>
                    <a:pt x="4834" y="5928"/>
                  </a:lnTo>
                  <a:lnTo>
                    <a:pt x="4560" y="6050"/>
                  </a:lnTo>
                  <a:cubicBezTo>
                    <a:pt x="4530" y="6050"/>
                    <a:pt x="4499" y="6050"/>
                    <a:pt x="4499" y="6019"/>
                  </a:cubicBezTo>
                  <a:cubicBezTo>
                    <a:pt x="4469" y="6019"/>
                    <a:pt x="4469" y="5989"/>
                    <a:pt x="4499" y="5959"/>
                  </a:cubicBezTo>
                  <a:lnTo>
                    <a:pt x="4803" y="5837"/>
                  </a:lnTo>
                  <a:lnTo>
                    <a:pt x="4712" y="5715"/>
                  </a:lnTo>
                  <a:lnTo>
                    <a:pt x="4530" y="5807"/>
                  </a:lnTo>
                  <a:lnTo>
                    <a:pt x="4499" y="5807"/>
                  </a:lnTo>
                  <a:cubicBezTo>
                    <a:pt x="4499" y="5807"/>
                    <a:pt x="4499" y="5776"/>
                    <a:pt x="4499" y="5776"/>
                  </a:cubicBezTo>
                  <a:lnTo>
                    <a:pt x="4682" y="5685"/>
                  </a:lnTo>
                  <a:lnTo>
                    <a:pt x="4621" y="5594"/>
                  </a:lnTo>
                  <a:lnTo>
                    <a:pt x="4439" y="5685"/>
                  </a:lnTo>
                  <a:lnTo>
                    <a:pt x="4408" y="5685"/>
                  </a:lnTo>
                  <a:cubicBezTo>
                    <a:pt x="4408" y="5655"/>
                    <a:pt x="4408" y="5655"/>
                    <a:pt x="4408" y="5655"/>
                  </a:cubicBezTo>
                  <a:lnTo>
                    <a:pt x="4621" y="5563"/>
                  </a:lnTo>
                  <a:lnTo>
                    <a:pt x="4530" y="5472"/>
                  </a:lnTo>
                  <a:lnTo>
                    <a:pt x="4347" y="5533"/>
                  </a:lnTo>
                  <a:cubicBezTo>
                    <a:pt x="4347" y="5543"/>
                    <a:pt x="4344" y="5546"/>
                    <a:pt x="4339" y="5546"/>
                  </a:cubicBezTo>
                  <a:cubicBezTo>
                    <a:pt x="4330" y="5546"/>
                    <a:pt x="4317" y="5533"/>
                    <a:pt x="4317" y="5533"/>
                  </a:cubicBezTo>
                  <a:cubicBezTo>
                    <a:pt x="4317" y="5533"/>
                    <a:pt x="4317" y="5503"/>
                    <a:pt x="4317" y="5503"/>
                  </a:cubicBezTo>
                  <a:lnTo>
                    <a:pt x="4530" y="5411"/>
                  </a:lnTo>
                  <a:lnTo>
                    <a:pt x="4439" y="5320"/>
                  </a:lnTo>
                  <a:lnTo>
                    <a:pt x="4256" y="5411"/>
                  </a:lnTo>
                  <a:cubicBezTo>
                    <a:pt x="4256" y="5411"/>
                    <a:pt x="4226" y="5411"/>
                    <a:pt x="4226" y="5381"/>
                  </a:cubicBezTo>
                  <a:cubicBezTo>
                    <a:pt x="4226" y="5381"/>
                    <a:pt x="4226" y="5381"/>
                    <a:pt x="4226" y="5351"/>
                  </a:cubicBezTo>
                  <a:lnTo>
                    <a:pt x="4408" y="5290"/>
                  </a:lnTo>
                  <a:lnTo>
                    <a:pt x="4347" y="5168"/>
                  </a:lnTo>
                  <a:lnTo>
                    <a:pt x="4165" y="5259"/>
                  </a:lnTo>
                  <a:cubicBezTo>
                    <a:pt x="4135" y="5259"/>
                    <a:pt x="4135" y="5259"/>
                    <a:pt x="4135" y="5229"/>
                  </a:cubicBezTo>
                  <a:lnTo>
                    <a:pt x="4317" y="5138"/>
                  </a:lnTo>
                  <a:lnTo>
                    <a:pt x="4256" y="5016"/>
                  </a:lnTo>
                  <a:lnTo>
                    <a:pt x="3983" y="5138"/>
                  </a:lnTo>
                  <a:cubicBezTo>
                    <a:pt x="3967" y="5153"/>
                    <a:pt x="3952" y="5161"/>
                    <a:pt x="3937" y="5161"/>
                  </a:cubicBezTo>
                  <a:cubicBezTo>
                    <a:pt x="3922" y="5161"/>
                    <a:pt x="3907" y="5153"/>
                    <a:pt x="3891" y="5138"/>
                  </a:cubicBezTo>
                  <a:cubicBezTo>
                    <a:pt x="3891" y="5107"/>
                    <a:pt x="3891" y="5077"/>
                    <a:pt x="3922" y="5077"/>
                  </a:cubicBezTo>
                  <a:lnTo>
                    <a:pt x="4195" y="4955"/>
                  </a:lnTo>
                  <a:lnTo>
                    <a:pt x="4135" y="4834"/>
                  </a:lnTo>
                  <a:lnTo>
                    <a:pt x="3922" y="4925"/>
                  </a:lnTo>
                  <a:cubicBezTo>
                    <a:pt x="3922" y="4925"/>
                    <a:pt x="3922" y="4925"/>
                    <a:pt x="3891" y="4895"/>
                  </a:cubicBezTo>
                  <a:lnTo>
                    <a:pt x="3922" y="4895"/>
                  </a:lnTo>
                  <a:lnTo>
                    <a:pt x="4104" y="4803"/>
                  </a:lnTo>
                  <a:lnTo>
                    <a:pt x="4043" y="4712"/>
                  </a:lnTo>
                  <a:lnTo>
                    <a:pt x="3861" y="4773"/>
                  </a:lnTo>
                  <a:cubicBezTo>
                    <a:pt x="3851" y="4783"/>
                    <a:pt x="3844" y="4787"/>
                    <a:pt x="3840" y="4787"/>
                  </a:cubicBezTo>
                  <a:cubicBezTo>
                    <a:pt x="3831" y="4787"/>
                    <a:pt x="3831" y="4773"/>
                    <a:pt x="3831" y="4773"/>
                  </a:cubicBezTo>
                  <a:cubicBezTo>
                    <a:pt x="3800" y="4773"/>
                    <a:pt x="3800" y="4743"/>
                    <a:pt x="3831" y="4743"/>
                  </a:cubicBezTo>
                  <a:lnTo>
                    <a:pt x="4013" y="4651"/>
                  </a:lnTo>
                  <a:lnTo>
                    <a:pt x="3952" y="4560"/>
                  </a:lnTo>
                  <a:lnTo>
                    <a:pt x="3770" y="4651"/>
                  </a:lnTo>
                  <a:lnTo>
                    <a:pt x="3739" y="4651"/>
                  </a:lnTo>
                  <a:cubicBezTo>
                    <a:pt x="3709" y="4621"/>
                    <a:pt x="3709" y="4621"/>
                    <a:pt x="3739" y="4621"/>
                  </a:cubicBezTo>
                  <a:lnTo>
                    <a:pt x="3922" y="4530"/>
                  </a:lnTo>
                  <a:lnTo>
                    <a:pt x="3831" y="4408"/>
                  </a:lnTo>
                  <a:lnTo>
                    <a:pt x="3648" y="4500"/>
                  </a:lnTo>
                  <a:lnTo>
                    <a:pt x="3618" y="4500"/>
                  </a:lnTo>
                  <a:cubicBezTo>
                    <a:pt x="3618" y="4500"/>
                    <a:pt x="3618" y="4469"/>
                    <a:pt x="3648" y="4469"/>
                  </a:cubicBezTo>
                  <a:lnTo>
                    <a:pt x="3831" y="4378"/>
                  </a:lnTo>
                  <a:lnTo>
                    <a:pt x="3739" y="4256"/>
                  </a:lnTo>
                  <a:lnTo>
                    <a:pt x="3557" y="4348"/>
                  </a:lnTo>
                  <a:lnTo>
                    <a:pt x="3527" y="4348"/>
                  </a:lnTo>
                  <a:cubicBezTo>
                    <a:pt x="3527" y="4348"/>
                    <a:pt x="3527" y="4317"/>
                    <a:pt x="3527" y="4317"/>
                  </a:cubicBezTo>
                  <a:lnTo>
                    <a:pt x="3709" y="4226"/>
                  </a:lnTo>
                  <a:lnTo>
                    <a:pt x="3648" y="4135"/>
                  </a:lnTo>
                  <a:lnTo>
                    <a:pt x="3375" y="4256"/>
                  </a:lnTo>
                  <a:cubicBezTo>
                    <a:pt x="3344" y="4256"/>
                    <a:pt x="3314" y="4256"/>
                    <a:pt x="3284" y="4226"/>
                  </a:cubicBezTo>
                  <a:cubicBezTo>
                    <a:pt x="3284" y="4226"/>
                    <a:pt x="3284" y="4196"/>
                    <a:pt x="3314" y="4165"/>
                  </a:cubicBezTo>
                  <a:lnTo>
                    <a:pt x="3587" y="4044"/>
                  </a:lnTo>
                  <a:lnTo>
                    <a:pt x="3527" y="3922"/>
                  </a:lnTo>
                  <a:lnTo>
                    <a:pt x="3344" y="4013"/>
                  </a:lnTo>
                  <a:lnTo>
                    <a:pt x="3314" y="4013"/>
                  </a:lnTo>
                  <a:cubicBezTo>
                    <a:pt x="3284" y="4013"/>
                    <a:pt x="3314" y="3983"/>
                    <a:pt x="3314" y="3983"/>
                  </a:cubicBezTo>
                  <a:lnTo>
                    <a:pt x="3496" y="3892"/>
                  </a:lnTo>
                  <a:lnTo>
                    <a:pt x="3436" y="3800"/>
                  </a:lnTo>
                  <a:lnTo>
                    <a:pt x="3253" y="3892"/>
                  </a:lnTo>
                  <a:lnTo>
                    <a:pt x="3223" y="3892"/>
                  </a:lnTo>
                  <a:cubicBezTo>
                    <a:pt x="3223" y="3861"/>
                    <a:pt x="3223" y="3861"/>
                    <a:pt x="3223" y="3861"/>
                  </a:cubicBezTo>
                  <a:lnTo>
                    <a:pt x="3405" y="3770"/>
                  </a:lnTo>
                  <a:lnTo>
                    <a:pt x="3344" y="3679"/>
                  </a:lnTo>
                  <a:lnTo>
                    <a:pt x="3162" y="3770"/>
                  </a:lnTo>
                  <a:cubicBezTo>
                    <a:pt x="3162" y="3770"/>
                    <a:pt x="3132" y="3770"/>
                    <a:pt x="3132" y="3740"/>
                  </a:cubicBezTo>
                  <a:lnTo>
                    <a:pt x="3314" y="3648"/>
                  </a:lnTo>
                  <a:lnTo>
                    <a:pt x="3253" y="3527"/>
                  </a:lnTo>
                  <a:lnTo>
                    <a:pt x="3071" y="3618"/>
                  </a:lnTo>
                  <a:cubicBezTo>
                    <a:pt x="3040" y="3618"/>
                    <a:pt x="3040" y="3618"/>
                    <a:pt x="3040" y="3588"/>
                  </a:cubicBezTo>
                  <a:lnTo>
                    <a:pt x="3223" y="3496"/>
                  </a:lnTo>
                  <a:lnTo>
                    <a:pt x="3162" y="3375"/>
                  </a:lnTo>
                  <a:lnTo>
                    <a:pt x="2949" y="3466"/>
                  </a:lnTo>
                  <a:cubicBezTo>
                    <a:pt x="2949" y="3466"/>
                    <a:pt x="2949" y="3466"/>
                    <a:pt x="2919" y="3436"/>
                  </a:cubicBezTo>
                  <a:lnTo>
                    <a:pt x="2949" y="3436"/>
                  </a:lnTo>
                  <a:lnTo>
                    <a:pt x="3132" y="3344"/>
                  </a:lnTo>
                  <a:lnTo>
                    <a:pt x="3071" y="3223"/>
                  </a:lnTo>
                  <a:lnTo>
                    <a:pt x="2767" y="3375"/>
                  </a:lnTo>
                  <a:cubicBezTo>
                    <a:pt x="2736" y="3375"/>
                    <a:pt x="2706" y="3375"/>
                    <a:pt x="2706" y="3344"/>
                  </a:cubicBezTo>
                  <a:cubicBezTo>
                    <a:pt x="2676" y="3314"/>
                    <a:pt x="2706" y="3284"/>
                    <a:pt x="2736" y="3284"/>
                  </a:cubicBezTo>
                  <a:lnTo>
                    <a:pt x="3010" y="3162"/>
                  </a:lnTo>
                  <a:lnTo>
                    <a:pt x="2919" y="3041"/>
                  </a:lnTo>
                  <a:lnTo>
                    <a:pt x="2736" y="3132"/>
                  </a:lnTo>
                  <a:lnTo>
                    <a:pt x="2706" y="3132"/>
                  </a:lnTo>
                  <a:cubicBezTo>
                    <a:pt x="2706" y="3101"/>
                    <a:pt x="2706" y="3101"/>
                    <a:pt x="2736" y="3101"/>
                  </a:cubicBezTo>
                  <a:lnTo>
                    <a:pt x="2919" y="3010"/>
                  </a:lnTo>
                  <a:lnTo>
                    <a:pt x="2858" y="2919"/>
                  </a:lnTo>
                  <a:lnTo>
                    <a:pt x="2645" y="3010"/>
                  </a:lnTo>
                  <a:cubicBezTo>
                    <a:pt x="2645" y="3010"/>
                    <a:pt x="2645" y="3010"/>
                    <a:pt x="2615" y="2980"/>
                  </a:cubicBezTo>
                  <a:cubicBezTo>
                    <a:pt x="2615" y="2980"/>
                    <a:pt x="2615" y="2980"/>
                    <a:pt x="2645" y="2949"/>
                  </a:cubicBezTo>
                  <a:lnTo>
                    <a:pt x="2828" y="2889"/>
                  </a:lnTo>
                  <a:lnTo>
                    <a:pt x="2767" y="2767"/>
                  </a:lnTo>
                  <a:lnTo>
                    <a:pt x="2554" y="2858"/>
                  </a:lnTo>
                  <a:lnTo>
                    <a:pt x="2524" y="2858"/>
                  </a:lnTo>
                  <a:cubicBezTo>
                    <a:pt x="2524" y="2828"/>
                    <a:pt x="2524" y="2828"/>
                    <a:pt x="2554" y="2828"/>
                  </a:cubicBezTo>
                  <a:lnTo>
                    <a:pt x="2736" y="2737"/>
                  </a:lnTo>
                  <a:lnTo>
                    <a:pt x="2645" y="2615"/>
                  </a:lnTo>
                  <a:lnTo>
                    <a:pt x="2463" y="2706"/>
                  </a:lnTo>
                  <a:lnTo>
                    <a:pt x="2432" y="2706"/>
                  </a:lnTo>
                  <a:cubicBezTo>
                    <a:pt x="2432" y="2706"/>
                    <a:pt x="2432" y="2676"/>
                    <a:pt x="2432" y="2676"/>
                  </a:cubicBezTo>
                  <a:lnTo>
                    <a:pt x="2645" y="2585"/>
                  </a:lnTo>
                  <a:lnTo>
                    <a:pt x="2554" y="2493"/>
                  </a:lnTo>
                  <a:lnTo>
                    <a:pt x="2372" y="2554"/>
                  </a:lnTo>
                  <a:cubicBezTo>
                    <a:pt x="2372" y="2564"/>
                    <a:pt x="2368" y="2568"/>
                    <a:pt x="2364" y="2568"/>
                  </a:cubicBezTo>
                  <a:cubicBezTo>
                    <a:pt x="2355" y="2568"/>
                    <a:pt x="2341" y="2554"/>
                    <a:pt x="2341" y="2554"/>
                  </a:cubicBezTo>
                  <a:cubicBezTo>
                    <a:pt x="2341" y="2554"/>
                    <a:pt x="2341" y="2524"/>
                    <a:pt x="2341" y="2524"/>
                  </a:cubicBezTo>
                  <a:lnTo>
                    <a:pt x="2524" y="2433"/>
                  </a:lnTo>
                  <a:lnTo>
                    <a:pt x="2463" y="2341"/>
                  </a:lnTo>
                  <a:lnTo>
                    <a:pt x="2189" y="2463"/>
                  </a:lnTo>
                  <a:cubicBezTo>
                    <a:pt x="2179" y="2473"/>
                    <a:pt x="2169" y="2477"/>
                    <a:pt x="2159" y="2477"/>
                  </a:cubicBezTo>
                  <a:cubicBezTo>
                    <a:pt x="2139" y="2477"/>
                    <a:pt x="2118" y="2463"/>
                    <a:pt x="2098" y="2463"/>
                  </a:cubicBezTo>
                  <a:cubicBezTo>
                    <a:pt x="2098" y="2433"/>
                    <a:pt x="2098" y="2402"/>
                    <a:pt x="2128" y="2402"/>
                  </a:cubicBezTo>
                  <a:lnTo>
                    <a:pt x="2402" y="2250"/>
                  </a:lnTo>
                  <a:lnTo>
                    <a:pt x="2341" y="2159"/>
                  </a:lnTo>
                  <a:lnTo>
                    <a:pt x="2159" y="2250"/>
                  </a:lnTo>
                  <a:cubicBezTo>
                    <a:pt x="2128" y="2250"/>
                    <a:pt x="2128" y="2250"/>
                    <a:pt x="2128" y="2220"/>
                  </a:cubicBezTo>
                  <a:cubicBezTo>
                    <a:pt x="2098" y="2220"/>
                    <a:pt x="2098" y="2220"/>
                    <a:pt x="2128" y="2189"/>
                  </a:cubicBezTo>
                  <a:lnTo>
                    <a:pt x="2311" y="2129"/>
                  </a:lnTo>
                  <a:lnTo>
                    <a:pt x="2250" y="2007"/>
                  </a:lnTo>
                  <a:lnTo>
                    <a:pt x="2068" y="2098"/>
                  </a:lnTo>
                  <a:lnTo>
                    <a:pt x="2037" y="2098"/>
                  </a:lnTo>
                  <a:cubicBezTo>
                    <a:pt x="2007" y="2098"/>
                    <a:pt x="2037" y="2068"/>
                    <a:pt x="2037" y="2068"/>
                  </a:cubicBezTo>
                  <a:lnTo>
                    <a:pt x="2220" y="1977"/>
                  </a:lnTo>
                  <a:lnTo>
                    <a:pt x="2159" y="1885"/>
                  </a:lnTo>
                  <a:lnTo>
                    <a:pt x="1977" y="1977"/>
                  </a:lnTo>
                  <a:lnTo>
                    <a:pt x="1946" y="1977"/>
                  </a:lnTo>
                  <a:cubicBezTo>
                    <a:pt x="1916" y="1946"/>
                    <a:pt x="1946" y="1946"/>
                    <a:pt x="1946" y="1946"/>
                  </a:cubicBezTo>
                  <a:lnTo>
                    <a:pt x="2128" y="1855"/>
                  </a:lnTo>
                  <a:lnTo>
                    <a:pt x="2068" y="1734"/>
                  </a:lnTo>
                  <a:lnTo>
                    <a:pt x="1855" y="1825"/>
                  </a:lnTo>
                  <a:lnTo>
                    <a:pt x="1825" y="1825"/>
                  </a:lnTo>
                  <a:cubicBezTo>
                    <a:pt x="1825" y="1794"/>
                    <a:pt x="1825" y="1794"/>
                    <a:pt x="1855" y="1794"/>
                  </a:cubicBezTo>
                  <a:lnTo>
                    <a:pt x="2037" y="1703"/>
                  </a:lnTo>
                  <a:lnTo>
                    <a:pt x="1946" y="1582"/>
                  </a:lnTo>
                  <a:lnTo>
                    <a:pt x="1764" y="1673"/>
                  </a:lnTo>
                  <a:lnTo>
                    <a:pt x="1733" y="1673"/>
                  </a:lnTo>
                  <a:cubicBezTo>
                    <a:pt x="1733" y="1673"/>
                    <a:pt x="1733" y="1642"/>
                    <a:pt x="1733" y="1642"/>
                  </a:cubicBezTo>
                  <a:lnTo>
                    <a:pt x="1946" y="1551"/>
                  </a:lnTo>
                  <a:lnTo>
                    <a:pt x="1855" y="1460"/>
                  </a:lnTo>
                  <a:lnTo>
                    <a:pt x="1581" y="1582"/>
                  </a:lnTo>
                  <a:cubicBezTo>
                    <a:pt x="1551" y="1582"/>
                    <a:pt x="1521" y="1582"/>
                    <a:pt x="1521" y="1551"/>
                  </a:cubicBezTo>
                  <a:cubicBezTo>
                    <a:pt x="1490" y="1551"/>
                    <a:pt x="1490" y="1521"/>
                    <a:pt x="1521" y="1490"/>
                  </a:cubicBezTo>
                  <a:lnTo>
                    <a:pt x="1825" y="1369"/>
                  </a:lnTo>
                  <a:lnTo>
                    <a:pt x="1733" y="1247"/>
                  </a:lnTo>
                  <a:lnTo>
                    <a:pt x="1551" y="1338"/>
                  </a:lnTo>
                  <a:lnTo>
                    <a:pt x="1521" y="1338"/>
                  </a:lnTo>
                  <a:cubicBezTo>
                    <a:pt x="1521" y="1338"/>
                    <a:pt x="1521" y="1308"/>
                    <a:pt x="1521" y="1308"/>
                  </a:cubicBezTo>
                  <a:lnTo>
                    <a:pt x="1703" y="1217"/>
                  </a:lnTo>
                  <a:lnTo>
                    <a:pt x="1642" y="1126"/>
                  </a:lnTo>
                  <a:lnTo>
                    <a:pt x="1460" y="1217"/>
                  </a:lnTo>
                  <a:lnTo>
                    <a:pt x="1429" y="1217"/>
                  </a:lnTo>
                  <a:cubicBezTo>
                    <a:pt x="1429" y="1217"/>
                    <a:pt x="1429" y="1186"/>
                    <a:pt x="1429" y="1186"/>
                  </a:cubicBezTo>
                  <a:lnTo>
                    <a:pt x="1612" y="1095"/>
                  </a:lnTo>
                  <a:lnTo>
                    <a:pt x="1551" y="1004"/>
                  </a:lnTo>
                  <a:lnTo>
                    <a:pt x="1369" y="1095"/>
                  </a:lnTo>
                  <a:cubicBezTo>
                    <a:pt x="1369" y="1095"/>
                    <a:pt x="1338" y="1095"/>
                    <a:pt x="1338" y="1065"/>
                  </a:cubicBezTo>
                  <a:cubicBezTo>
                    <a:pt x="1338" y="1065"/>
                    <a:pt x="1338" y="1065"/>
                    <a:pt x="1338" y="1034"/>
                  </a:cubicBezTo>
                  <a:lnTo>
                    <a:pt x="1521" y="974"/>
                  </a:lnTo>
                  <a:lnTo>
                    <a:pt x="1460" y="852"/>
                  </a:lnTo>
                  <a:lnTo>
                    <a:pt x="1277" y="943"/>
                  </a:lnTo>
                  <a:cubicBezTo>
                    <a:pt x="1247" y="943"/>
                    <a:pt x="1247" y="943"/>
                    <a:pt x="1247" y="913"/>
                  </a:cubicBezTo>
                  <a:lnTo>
                    <a:pt x="1429" y="822"/>
                  </a:lnTo>
                  <a:lnTo>
                    <a:pt x="1369" y="700"/>
                  </a:lnTo>
                  <a:lnTo>
                    <a:pt x="1186" y="791"/>
                  </a:lnTo>
                  <a:lnTo>
                    <a:pt x="1156" y="791"/>
                  </a:lnTo>
                  <a:cubicBezTo>
                    <a:pt x="1125" y="761"/>
                    <a:pt x="1125" y="761"/>
                    <a:pt x="1156" y="761"/>
                  </a:cubicBezTo>
                  <a:lnTo>
                    <a:pt x="1338" y="670"/>
                  </a:lnTo>
                  <a:lnTo>
                    <a:pt x="1277" y="548"/>
                  </a:lnTo>
                  <a:lnTo>
                    <a:pt x="973" y="700"/>
                  </a:lnTo>
                  <a:cubicBezTo>
                    <a:pt x="973" y="700"/>
                    <a:pt x="943" y="700"/>
                    <a:pt x="913" y="670"/>
                  </a:cubicBezTo>
                  <a:cubicBezTo>
                    <a:pt x="913" y="639"/>
                    <a:pt x="913" y="609"/>
                    <a:pt x="943" y="609"/>
                  </a:cubicBezTo>
                  <a:lnTo>
                    <a:pt x="1217" y="487"/>
                  </a:lnTo>
                  <a:lnTo>
                    <a:pt x="1156" y="396"/>
                  </a:lnTo>
                  <a:lnTo>
                    <a:pt x="973" y="487"/>
                  </a:lnTo>
                  <a:cubicBezTo>
                    <a:pt x="973" y="487"/>
                    <a:pt x="943" y="487"/>
                    <a:pt x="943" y="457"/>
                  </a:cubicBezTo>
                  <a:lnTo>
                    <a:pt x="1125" y="366"/>
                  </a:lnTo>
                  <a:lnTo>
                    <a:pt x="1065" y="275"/>
                  </a:lnTo>
                  <a:lnTo>
                    <a:pt x="882" y="335"/>
                  </a:lnTo>
                  <a:lnTo>
                    <a:pt x="852" y="335"/>
                  </a:lnTo>
                  <a:cubicBezTo>
                    <a:pt x="852" y="335"/>
                    <a:pt x="852" y="305"/>
                    <a:pt x="852" y="305"/>
                  </a:cubicBezTo>
                  <a:lnTo>
                    <a:pt x="1034" y="214"/>
                  </a:lnTo>
                  <a:lnTo>
                    <a:pt x="973" y="123"/>
                  </a:lnTo>
                  <a:lnTo>
                    <a:pt x="791" y="214"/>
                  </a:lnTo>
                  <a:lnTo>
                    <a:pt x="761" y="214"/>
                  </a:lnTo>
                  <a:cubicBezTo>
                    <a:pt x="761" y="183"/>
                    <a:pt x="761" y="183"/>
                    <a:pt x="761" y="183"/>
                  </a:cubicBezTo>
                  <a:lnTo>
                    <a:pt x="943" y="92"/>
                  </a:lnTo>
                  <a:lnTo>
                    <a:pt x="882" y="1"/>
                  </a:ln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52"/>
            <p:cNvSpPr/>
            <p:nvPr/>
          </p:nvSpPr>
          <p:spPr>
            <a:xfrm>
              <a:off x="6658881" y="2670877"/>
              <a:ext cx="19621" cy="12257"/>
            </a:xfrm>
            <a:custGeom>
              <a:avLst/>
              <a:gdLst/>
              <a:ahLst/>
              <a:cxnLst/>
              <a:rect l="l" t="t" r="r" b="b"/>
              <a:pathLst>
                <a:path w="365" h="228" extrusionOk="0">
                  <a:moveTo>
                    <a:pt x="335" y="1"/>
                  </a:moveTo>
                  <a:lnTo>
                    <a:pt x="31" y="153"/>
                  </a:lnTo>
                  <a:cubicBezTo>
                    <a:pt x="31" y="153"/>
                    <a:pt x="0" y="183"/>
                    <a:pt x="31" y="214"/>
                  </a:cubicBezTo>
                  <a:cubicBezTo>
                    <a:pt x="31" y="214"/>
                    <a:pt x="44" y="227"/>
                    <a:pt x="62" y="227"/>
                  </a:cubicBezTo>
                  <a:cubicBezTo>
                    <a:pt x="71" y="227"/>
                    <a:pt x="81" y="224"/>
                    <a:pt x="91" y="214"/>
                  </a:cubicBezTo>
                  <a:lnTo>
                    <a:pt x="365" y="92"/>
                  </a:lnTo>
                  <a:lnTo>
                    <a:pt x="335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52"/>
            <p:cNvSpPr/>
            <p:nvPr/>
          </p:nvSpPr>
          <p:spPr>
            <a:xfrm>
              <a:off x="6691566" y="2719905"/>
              <a:ext cx="19621" cy="11074"/>
            </a:xfrm>
            <a:custGeom>
              <a:avLst/>
              <a:gdLst/>
              <a:ahLst/>
              <a:cxnLst/>
              <a:rect l="l" t="t" r="r" b="b"/>
              <a:pathLst>
                <a:path w="365" h="206" extrusionOk="0">
                  <a:moveTo>
                    <a:pt x="304" y="1"/>
                  </a:moveTo>
                  <a:lnTo>
                    <a:pt x="31" y="122"/>
                  </a:lnTo>
                  <a:cubicBezTo>
                    <a:pt x="0" y="122"/>
                    <a:pt x="0" y="153"/>
                    <a:pt x="0" y="183"/>
                  </a:cubicBezTo>
                  <a:cubicBezTo>
                    <a:pt x="15" y="198"/>
                    <a:pt x="31" y="206"/>
                    <a:pt x="46" y="206"/>
                  </a:cubicBezTo>
                  <a:cubicBezTo>
                    <a:pt x="61" y="206"/>
                    <a:pt x="76" y="198"/>
                    <a:pt x="91" y="183"/>
                  </a:cubicBezTo>
                  <a:lnTo>
                    <a:pt x="365" y="62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52"/>
            <p:cNvSpPr/>
            <p:nvPr/>
          </p:nvSpPr>
          <p:spPr>
            <a:xfrm>
              <a:off x="6722585" y="2767320"/>
              <a:ext cx="19675" cy="11450"/>
            </a:xfrm>
            <a:custGeom>
              <a:avLst/>
              <a:gdLst/>
              <a:ahLst/>
              <a:cxnLst/>
              <a:rect l="l" t="t" r="r" b="b"/>
              <a:pathLst>
                <a:path w="366" h="213" extrusionOk="0">
                  <a:moveTo>
                    <a:pt x="335" y="0"/>
                  </a:moveTo>
                  <a:lnTo>
                    <a:pt x="61" y="122"/>
                  </a:lnTo>
                  <a:cubicBezTo>
                    <a:pt x="31" y="152"/>
                    <a:pt x="1" y="152"/>
                    <a:pt x="31" y="183"/>
                  </a:cubicBezTo>
                  <a:cubicBezTo>
                    <a:pt x="31" y="213"/>
                    <a:pt x="61" y="213"/>
                    <a:pt x="92" y="213"/>
                  </a:cubicBezTo>
                  <a:lnTo>
                    <a:pt x="365" y="61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52"/>
            <p:cNvSpPr/>
            <p:nvPr/>
          </p:nvSpPr>
          <p:spPr>
            <a:xfrm>
              <a:off x="6755270" y="2814681"/>
              <a:ext cx="19675" cy="11504"/>
            </a:xfrm>
            <a:custGeom>
              <a:avLst/>
              <a:gdLst/>
              <a:ahLst/>
              <a:cxnLst/>
              <a:rect l="l" t="t" r="r" b="b"/>
              <a:pathLst>
                <a:path w="366" h="214" extrusionOk="0">
                  <a:moveTo>
                    <a:pt x="305" y="1"/>
                  </a:moveTo>
                  <a:lnTo>
                    <a:pt x="31" y="122"/>
                  </a:lnTo>
                  <a:cubicBezTo>
                    <a:pt x="1" y="153"/>
                    <a:pt x="1" y="183"/>
                    <a:pt x="1" y="183"/>
                  </a:cubicBezTo>
                  <a:cubicBezTo>
                    <a:pt x="31" y="213"/>
                    <a:pt x="61" y="213"/>
                    <a:pt x="92" y="213"/>
                  </a:cubicBezTo>
                  <a:lnTo>
                    <a:pt x="365" y="92"/>
                  </a:lnTo>
                  <a:lnTo>
                    <a:pt x="305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52"/>
            <p:cNvSpPr/>
            <p:nvPr/>
          </p:nvSpPr>
          <p:spPr>
            <a:xfrm>
              <a:off x="6786342" y="2863709"/>
              <a:ext cx="19621" cy="10590"/>
            </a:xfrm>
            <a:custGeom>
              <a:avLst/>
              <a:gdLst/>
              <a:ahLst/>
              <a:cxnLst/>
              <a:rect l="l" t="t" r="r" b="b"/>
              <a:pathLst>
                <a:path w="365" h="197" extrusionOk="0">
                  <a:moveTo>
                    <a:pt x="334" y="1"/>
                  </a:moveTo>
                  <a:lnTo>
                    <a:pt x="61" y="122"/>
                  </a:lnTo>
                  <a:cubicBezTo>
                    <a:pt x="31" y="122"/>
                    <a:pt x="0" y="153"/>
                    <a:pt x="31" y="183"/>
                  </a:cubicBezTo>
                  <a:cubicBezTo>
                    <a:pt x="31" y="183"/>
                    <a:pt x="44" y="196"/>
                    <a:pt x="62" y="196"/>
                  </a:cubicBezTo>
                  <a:cubicBezTo>
                    <a:pt x="71" y="196"/>
                    <a:pt x="81" y="193"/>
                    <a:pt x="91" y="183"/>
                  </a:cubicBezTo>
                  <a:lnTo>
                    <a:pt x="365" y="61"/>
                  </a:lnTo>
                  <a:lnTo>
                    <a:pt x="334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52"/>
            <p:cNvSpPr/>
            <p:nvPr/>
          </p:nvSpPr>
          <p:spPr>
            <a:xfrm>
              <a:off x="6819028" y="2911124"/>
              <a:ext cx="19621" cy="11450"/>
            </a:xfrm>
            <a:custGeom>
              <a:avLst/>
              <a:gdLst/>
              <a:ahLst/>
              <a:cxnLst/>
              <a:rect l="l" t="t" r="r" b="b"/>
              <a:pathLst>
                <a:path w="365" h="213" extrusionOk="0">
                  <a:moveTo>
                    <a:pt x="304" y="0"/>
                  </a:moveTo>
                  <a:lnTo>
                    <a:pt x="30" y="122"/>
                  </a:lnTo>
                  <a:cubicBezTo>
                    <a:pt x="0" y="122"/>
                    <a:pt x="0" y="152"/>
                    <a:pt x="0" y="182"/>
                  </a:cubicBezTo>
                  <a:cubicBezTo>
                    <a:pt x="30" y="213"/>
                    <a:pt x="61" y="213"/>
                    <a:pt x="91" y="213"/>
                  </a:cubicBezTo>
                  <a:lnTo>
                    <a:pt x="365" y="6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52"/>
            <p:cNvSpPr/>
            <p:nvPr/>
          </p:nvSpPr>
          <p:spPr>
            <a:xfrm>
              <a:off x="6850046" y="2958485"/>
              <a:ext cx="19675" cy="11504"/>
            </a:xfrm>
            <a:custGeom>
              <a:avLst/>
              <a:gdLst/>
              <a:ahLst/>
              <a:cxnLst/>
              <a:rect l="l" t="t" r="r" b="b"/>
              <a:pathLst>
                <a:path w="366" h="214" extrusionOk="0">
                  <a:moveTo>
                    <a:pt x="335" y="1"/>
                  </a:moveTo>
                  <a:lnTo>
                    <a:pt x="61" y="122"/>
                  </a:lnTo>
                  <a:cubicBezTo>
                    <a:pt x="31" y="153"/>
                    <a:pt x="1" y="183"/>
                    <a:pt x="31" y="183"/>
                  </a:cubicBezTo>
                  <a:cubicBezTo>
                    <a:pt x="31" y="213"/>
                    <a:pt x="61" y="213"/>
                    <a:pt x="92" y="213"/>
                  </a:cubicBezTo>
                  <a:lnTo>
                    <a:pt x="365" y="92"/>
                  </a:lnTo>
                  <a:lnTo>
                    <a:pt x="335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52"/>
            <p:cNvSpPr/>
            <p:nvPr/>
          </p:nvSpPr>
          <p:spPr>
            <a:xfrm>
              <a:off x="6671944" y="2680715"/>
              <a:ext cx="11504" cy="6558"/>
            </a:xfrm>
            <a:custGeom>
              <a:avLst/>
              <a:gdLst/>
              <a:ahLst/>
              <a:cxnLst/>
              <a:rect l="l" t="t" r="r" b="b"/>
              <a:pathLst>
                <a:path w="214" h="122" extrusionOk="0">
                  <a:moveTo>
                    <a:pt x="213" y="0"/>
                  </a:moveTo>
                  <a:lnTo>
                    <a:pt x="31" y="91"/>
                  </a:lnTo>
                  <a:cubicBezTo>
                    <a:pt x="0" y="91"/>
                    <a:pt x="0" y="122"/>
                    <a:pt x="0" y="122"/>
                  </a:cubicBezTo>
                  <a:lnTo>
                    <a:pt x="31" y="122"/>
                  </a:lnTo>
                  <a:lnTo>
                    <a:pt x="213" y="31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52"/>
            <p:cNvSpPr/>
            <p:nvPr/>
          </p:nvSpPr>
          <p:spPr>
            <a:xfrm>
              <a:off x="6704629" y="2729742"/>
              <a:ext cx="11504" cy="6558"/>
            </a:xfrm>
            <a:custGeom>
              <a:avLst/>
              <a:gdLst/>
              <a:ahLst/>
              <a:cxnLst/>
              <a:rect l="l" t="t" r="r" b="b"/>
              <a:pathLst>
                <a:path w="214" h="122" extrusionOk="0">
                  <a:moveTo>
                    <a:pt x="183" y="0"/>
                  </a:moveTo>
                  <a:lnTo>
                    <a:pt x="0" y="61"/>
                  </a:lnTo>
                  <a:cubicBezTo>
                    <a:pt x="0" y="91"/>
                    <a:pt x="0" y="91"/>
                    <a:pt x="0" y="91"/>
                  </a:cubicBezTo>
                  <a:cubicBezTo>
                    <a:pt x="0" y="122"/>
                    <a:pt x="31" y="122"/>
                    <a:pt x="31" y="122"/>
                  </a:cubicBezTo>
                  <a:lnTo>
                    <a:pt x="213" y="31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52"/>
            <p:cNvSpPr/>
            <p:nvPr/>
          </p:nvSpPr>
          <p:spPr>
            <a:xfrm>
              <a:off x="6735648" y="2777104"/>
              <a:ext cx="11504" cy="6612"/>
            </a:xfrm>
            <a:custGeom>
              <a:avLst/>
              <a:gdLst/>
              <a:ahLst/>
              <a:cxnLst/>
              <a:rect l="l" t="t" r="r" b="b"/>
              <a:pathLst>
                <a:path w="214" h="123" extrusionOk="0">
                  <a:moveTo>
                    <a:pt x="214" y="1"/>
                  </a:moveTo>
                  <a:lnTo>
                    <a:pt x="31" y="92"/>
                  </a:lnTo>
                  <a:cubicBezTo>
                    <a:pt x="1" y="92"/>
                    <a:pt x="1" y="92"/>
                    <a:pt x="1" y="122"/>
                  </a:cubicBezTo>
                  <a:lnTo>
                    <a:pt x="31" y="122"/>
                  </a:lnTo>
                  <a:lnTo>
                    <a:pt x="214" y="31"/>
                  </a:lnTo>
                  <a:lnTo>
                    <a:pt x="214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52"/>
            <p:cNvSpPr/>
            <p:nvPr/>
          </p:nvSpPr>
          <p:spPr>
            <a:xfrm>
              <a:off x="6768333" y="2824519"/>
              <a:ext cx="11504" cy="6558"/>
            </a:xfrm>
            <a:custGeom>
              <a:avLst/>
              <a:gdLst/>
              <a:ahLst/>
              <a:cxnLst/>
              <a:rect l="l" t="t" r="r" b="b"/>
              <a:pathLst>
                <a:path w="214" h="122" extrusionOk="0">
                  <a:moveTo>
                    <a:pt x="183" y="0"/>
                  </a:moveTo>
                  <a:lnTo>
                    <a:pt x="1" y="91"/>
                  </a:lnTo>
                  <a:cubicBezTo>
                    <a:pt x="1" y="91"/>
                    <a:pt x="1" y="122"/>
                    <a:pt x="1" y="122"/>
                  </a:cubicBezTo>
                  <a:lnTo>
                    <a:pt x="31" y="122"/>
                  </a:lnTo>
                  <a:lnTo>
                    <a:pt x="214" y="30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52"/>
            <p:cNvSpPr/>
            <p:nvPr/>
          </p:nvSpPr>
          <p:spPr>
            <a:xfrm>
              <a:off x="6799406" y="2873493"/>
              <a:ext cx="13117" cy="6612"/>
            </a:xfrm>
            <a:custGeom>
              <a:avLst/>
              <a:gdLst/>
              <a:ahLst/>
              <a:cxnLst/>
              <a:rect l="l" t="t" r="r" b="b"/>
              <a:pathLst>
                <a:path w="244" h="123" extrusionOk="0">
                  <a:moveTo>
                    <a:pt x="213" y="1"/>
                  </a:moveTo>
                  <a:lnTo>
                    <a:pt x="31" y="62"/>
                  </a:lnTo>
                  <a:cubicBezTo>
                    <a:pt x="0" y="92"/>
                    <a:pt x="0" y="92"/>
                    <a:pt x="0" y="92"/>
                  </a:cubicBezTo>
                  <a:cubicBezTo>
                    <a:pt x="31" y="123"/>
                    <a:pt x="31" y="123"/>
                    <a:pt x="31" y="123"/>
                  </a:cubicBezTo>
                  <a:lnTo>
                    <a:pt x="243" y="31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52"/>
            <p:cNvSpPr/>
            <p:nvPr/>
          </p:nvSpPr>
          <p:spPr>
            <a:xfrm>
              <a:off x="6832091" y="2920908"/>
              <a:ext cx="11450" cy="6558"/>
            </a:xfrm>
            <a:custGeom>
              <a:avLst/>
              <a:gdLst/>
              <a:ahLst/>
              <a:cxnLst/>
              <a:rect l="l" t="t" r="r" b="b"/>
              <a:pathLst>
                <a:path w="213" h="122" extrusionOk="0">
                  <a:moveTo>
                    <a:pt x="183" y="0"/>
                  </a:moveTo>
                  <a:lnTo>
                    <a:pt x="0" y="92"/>
                  </a:lnTo>
                  <a:cubicBezTo>
                    <a:pt x="0" y="92"/>
                    <a:pt x="0" y="92"/>
                    <a:pt x="0" y="122"/>
                  </a:cubicBezTo>
                  <a:lnTo>
                    <a:pt x="31" y="122"/>
                  </a:lnTo>
                  <a:lnTo>
                    <a:pt x="213" y="31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52"/>
            <p:cNvSpPr/>
            <p:nvPr/>
          </p:nvSpPr>
          <p:spPr>
            <a:xfrm>
              <a:off x="6863110" y="2968269"/>
              <a:ext cx="13117" cy="6612"/>
            </a:xfrm>
            <a:custGeom>
              <a:avLst/>
              <a:gdLst/>
              <a:ahLst/>
              <a:cxnLst/>
              <a:rect l="l" t="t" r="r" b="b"/>
              <a:pathLst>
                <a:path w="244" h="123" extrusionOk="0">
                  <a:moveTo>
                    <a:pt x="213" y="1"/>
                  </a:moveTo>
                  <a:lnTo>
                    <a:pt x="31" y="92"/>
                  </a:lnTo>
                  <a:cubicBezTo>
                    <a:pt x="1" y="92"/>
                    <a:pt x="1" y="122"/>
                    <a:pt x="1" y="122"/>
                  </a:cubicBezTo>
                  <a:lnTo>
                    <a:pt x="31" y="122"/>
                  </a:lnTo>
                  <a:lnTo>
                    <a:pt x="244" y="31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52"/>
            <p:cNvSpPr/>
            <p:nvPr/>
          </p:nvSpPr>
          <p:spPr>
            <a:xfrm>
              <a:off x="6676836" y="2688886"/>
              <a:ext cx="13117" cy="6558"/>
            </a:xfrm>
            <a:custGeom>
              <a:avLst/>
              <a:gdLst/>
              <a:ahLst/>
              <a:cxnLst/>
              <a:rect l="l" t="t" r="r" b="b"/>
              <a:pathLst>
                <a:path w="244" h="122" extrusionOk="0">
                  <a:moveTo>
                    <a:pt x="213" y="0"/>
                  </a:moveTo>
                  <a:lnTo>
                    <a:pt x="31" y="91"/>
                  </a:lnTo>
                  <a:cubicBezTo>
                    <a:pt x="1" y="91"/>
                    <a:pt x="1" y="122"/>
                    <a:pt x="31" y="122"/>
                  </a:cubicBezTo>
                  <a:lnTo>
                    <a:pt x="61" y="122"/>
                  </a:lnTo>
                  <a:lnTo>
                    <a:pt x="244" y="31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52"/>
            <p:cNvSpPr/>
            <p:nvPr/>
          </p:nvSpPr>
          <p:spPr>
            <a:xfrm>
              <a:off x="6709521" y="2737914"/>
              <a:ext cx="11504" cy="6558"/>
            </a:xfrm>
            <a:custGeom>
              <a:avLst/>
              <a:gdLst/>
              <a:ahLst/>
              <a:cxnLst/>
              <a:rect l="l" t="t" r="r" b="b"/>
              <a:pathLst>
                <a:path w="214" h="122" extrusionOk="0">
                  <a:moveTo>
                    <a:pt x="183" y="0"/>
                  </a:moveTo>
                  <a:lnTo>
                    <a:pt x="1" y="61"/>
                  </a:lnTo>
                  <a:cubicBezTo>
                    <a:pt x="1" y="91"/>
                    <a:pt x="1" y="91"/>
                    <a:pt x="1" y="91"/>
                  </a:cubicBezTo>
                  <a:cubicBezTo>
                    <a:pt x="1" y="122"/>
                    <a:pt x="31" y="122"/>
                    <a:pt x="31" y="122"/>
                  </a:cubicBezTo>
                  <a:lnTo>
                    <a:pt x="213" y="31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52"/>
            <p:cNvSpPr/>
            <p:nvPr/>
          </p:nvSpPr>
          <p:spPr>
            <a:xfrm>
              <a:off x="6740594" y="2785275"/>
              <a:ext cx="13117" cy="6612"/>
            </a:xfrm>
            <a:custGeom>
              <a:avLst/>
              <a:gdLst/>
              <a:ahLst/>
              <a:cxnLst/>
              <a:rect l="l" t="t" r="r" b="b"/>
              <a:pathLst>
                <a:path w="244" h="123" extrusionOk="0">
                  <a:moveTo>
                    <a:pt x="213" y="1"/>
                  </a:moveTo>
                  <a:lnTo>
                    <a:pt x="30" y="92"/>
                  </a:lnTo>
                  <a:cubicBezTo>
                    <a:pt x="30" y="92"/>
                    <a:pt x="0" y="92"/>
                    <a:pt x="30" y="122"/>
                  </a:cubicBezTo>
                  <a:lnTo>
                    <a:pt x="61" y="122"/>
                  </a:lnTo>
                  <a:lnTo>
                    <a:pt x="243" y="31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52"/>
            <p:cNvSpPr/>
            <p:nvPr/>
          </p:nvSpPr>
          <p:spPr>
            <a:xfrm>
              <a:off x="6773225" y="2832690"/>
              <a:ext cx="11504" cy="6558"/>
            </a:xfrm>
            <a:custGeom>
              <a:avLst/>
              <a:gdLst/>
              <a:ahLst/>
              <a:cxnLst/>
              <a:rect l="l" t="t" r="r" b="b"/>
              <a:pathLst>
                <a:path w="214" h="122" extrusionOk="0">
                  <a:moveTo>
                    <a:pt x="214" y="0"/>
                  </a:moveTo>
                  <a:lnTo>
                    <a:pt x="1" y="91"/>
                  </a:lnTo>
                  <a:cubicBezTo>
                    <a:pt x="1" y="91"/>
                    <a:pt x="1" y="122"/>
                    <a:pt x="1" y="122"/>
                  </a:cubicBezTo>
                  <a:lnTo>
                    <a:pt x="31" y="122"/>
                  </a:lnTo>
                  <a:lnTo>
                    <a:pt x="214" y="30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52"/>
            <p:cNvSpPr/>
            <p:nvPr/>
          </p:nvSpPr>
          <p:spPr>
            <a:xfrm>
              <a:off x="6804298" y="2880051"/>
              <a:ext cx="13117" cy="7311"/>
            </a:xfrm>
            <a:custGeom>
              <a:avLst/>
              <a:gdLst/>
              <a:ahLst/>
              <a:cxnLst/>
              <a:rect l="l" t="t" r="r" b="b"/>
              <a:pathLst>
                <a:path w="244" h="136" extrusionOk="0">
                  <a:moveTo>
                    <a:pt x="213" y="1"/>
                  </a:moveTo>
                  <a:lnTo>
                    <a:pt x="31" y="92"/>
                  </a:lnTo>
                  <a:cubicBezTo>
                    <a:pt x="31" y="92"/>
                    <a:pt x="0" y="122"/>
                    <a:pt x="31" y="122"/>
                  </a:cubicBezTo>
                  <a:cubicBezTo>
                    <a:pt x="31" y="122"/>
                    <a:pt x="31" y="136"/>
                    <a:pt x="40" y="136"/>
                  </a:cubicBezTo>
                  <a:cubicBezTo>
                    <a:pt x="44" y="136"/>
                    <a:pt x="51" y="132"/>
                    <a:pt x="61" y="122"/>
                  </a:cubicBezTo>
                  <a:lnTo>
                    <a:pt x="244" y="61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52"/>
            <p:cNvSpPr/>
            <p:nvPr/>
          </p:nvSpPr>
          <p:spPr>
            <a:xfrm>
              <a:off x="6836983" y="2929079"/>
              <a:ext cx="11504" cy="6558"/>
            </a:xfrm>
            <a:custGeom>
              <a:avLst/>
              <a:gdLst/>
              <a:ahLst/>
              <a:cxnLst/>
              <a:rect l="l" t="t" r="r" b="b"/>
              <a:pathLst>
                <a:path w="214" h="122" extrusionOk="0">
                  <a:moveTo>
                    <a:pt x="213" y="0"/>
                  </a:moveTo>
                  <a:lnTo>
                    <a:pt x="0" y="61"/>
                  </a:lnTo>
                  <a:cubicBezTo>
                    <a:pt x="0" y="92"/>
                    <a:pt x="0" y="92"/>
                    <a:pt x="0" y="92"/>
                  </a:cubicBezTo>
                  <a:cubicBezTo>
                    <a:pt x="0" y="122"/>
                    <a:pt x="31" y="122"/>
                    <a:pt x="31" y="122"/>
                  </a:cubicBezTo>
                  <a:lnTo>
                    <a:pt x="213" y="31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52"/>
            <p:cNvSpPr/>
            <p:nvPr/>
          </p:nvSpPr>
          <p:spPr>
            <a:xfrm>
              <a:off x="6868002" y="2976441"/>
              <a:ext cx="13171" cy="6612"/>
            </a:xfrm>
            <a:custGeom>
              <a:avLst/>
              <a:gdLst/>
              <a:ahLst/>
              <a:cxnLst/>
              <a:rect l="l" t="t" r="r" b="b"/>
              <a:pathLst>
                <a:path w="245" h="123" extrusionOk="0">
                  <a:moveTo>
                    <a:pt x="214" y="1"/>
                  </a:moveTo>
                  <a:lnTo>
                    <a:pt x="31" y="92"/>
                  </a:lnTo>
                  <a:cubicBezTo>
                    <a:pt x="31" y="92"/>
                    <a:pt x="1" y="122"/>
                    <a:pt x="31" y="122"/>
                  </a:cubicBezTo>
                  <a:lnTo>
                    <a:pt x="62" y="122"/>
                  </a:lnTo>
                  <a:lnTo>
                    <a:pt x="244" y="31"/>
                  </a:lnTo>
                  <a:lnTo>
                    <a:pt x="214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52"/>
            <p:cNvSpPr/>
            <p:nvPr/>
          </p:nvSpPr>
          <p:spPr>
            <a:xfrm>
              <a:off x="6683395" y="2697057"/>
              <a:ext cx="11450" cy="6558"/>
            </a:xfrm>
            <a:custGeom>
              <a:avLst/>
              <a:gdLst/>
              <a:ahLst/>
              <a:cxnLst/>
              <a:rect l="l" t="t" r="r" b="b"/>
              <a:pathLst>
                <a:path w="213" h="122" extrusionOk="0">
                  <a:moveTo>
                    <a:pt x="183" y="0"/>
                  </a:moveTo>
                  <a:lnTo>
                    <a:pt x="0" y="91"/>
                  </a:lnTo>
                  <a:cubicBezTo>
                    <a:pt x="0" y="91"/>
                    <a:pt x="0" y="122"/>
                    <a:pt x="0" y="122"/>
                  </a:cubicBezTo>
                  <a:lnTo>
                    <a:pt x="31" y="122"/>
                  </a:lnTo>
                  <a:lnTo>
                    <a:pt x="213" y="31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52"/>
            <p:cNvSpPr/>
            <p:nvPr/>
          </p:nvSpPr>
          <p:spPr>
            <a:xfrm>
              <a:off x="6714413" y="2744419"/>
              <a:ext cx="11504" cy="7311"/>
            </a:xfrm>
            <a:custGeom>
              <a:avLst/>
              <a:gdLst/>
              <a:ahLst/>
              <a:cxnLst/>
              <a:rect l="l" t="t" r="r" b="b"/>
              <a:pathLst>
                <a:path w="214" h="136" extrusionOk="0">
                  <a:moveTo>
                    <a:pt x="213" y="1"/>
                  </a:moveTo>
                  <a:lnTo>
                    <a:pt x="31" y="92"/>
                  </a:lnTo>
                  <a:cubicBezTo>
                    <a:pt x="1" y="92"/>
                    <a:pt x="1" y="122"/>
                    <a:pt x="1" y="122"/>
                  </a:cubicBezTo>
                  <a:cubicBezTo>
                    <a:pt x="21" y="122"/>
                    <a:pt x="28" y="136"/>
                    <a:pt x="30" y="136"/>
                  </a:cubicBezTo>
                  <a:cubicBezTo>
                    <a:pt x="31" y="136"/>
                    <a:pt x="31" y="132"/>
                    <a:pt x="31" y="122"/>
                  </a:cubicBezTo>
                  <a:lnTo>
                    <a:pt x="213" y="31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52"/>
            <p:cNvSpPr/>
            <p:nvPr/>
          </p:nvSpPr>
          <p:spPr>
            <a:xfrm>
              <a:off x="6747099" y="2793446"/>
              <a:ext cx="11504" cy="6612"/>
            </a:xfrm>
            <a:custGeom>
              <a:avLst/>
              <a:gdLst/>
              <a:ahLst/>
              <a:cxnLst/>
              <a:rect l="l" t="t" r="r" b="b"/>
              <a:pathLst>
                <a:path w="214" h="123" extrusionOk="0">
                  <a:moveTo>
                    <a:pt x="183" y="1"/>
                  </a:moveTo>
                  <a:lnTo>
                    <a:pt x="1" y="61"/>
                  </a:lnTo>
                  <a:cubicBezTo>
                    <a:pt x="1" y="92"/>
                    <a:pt x="1" y="92"/>
                    <a:pt x="1" y="92"/>
                  </a:cubicBezTo>
                  <a:cubicBezTo>
                    <a:pt x="1" y="122"/>
                    <a:pt x="31" y="122"/>
                    <a:pt x="31" y="122"/>
                  </a:cubicBezTo>
                  <a:lnTo>
                    <a:pt x="213" y="31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52"/>
            <p:cNvSpPr/>
            <p:nvPr/>
          </p:nvSpPr>
          <p:spPr>
            <a:xfrm>
              <a:off x="6778171" y="2840861"/>
              <a:ext cx="11450" cy="6558"/>
            </a:xfrm>
            <a:custGeom>
              <a:avLst/>
              <a:gdLst/>
              <a:ahLst/>
              <a:cxnLst/>
              <a:rect l="l" t="t" r="r" b="b"/>
              <a:pathLst>
                <a:path w="213" h="122" extrusionOk="0">
                  <a:moveTo>
                    <a:pt x="213" y="0"/>
                  </a:moveTo>
                  <a:lnTo>
                    <a:pt x="31" y="91"/>
                  </a:lnTo>
                  <a:cubicBezTo>
                    <a:pt x="0" y="91"/>
                    <a:pt x="0" y="91"/>
                    <a:pt x="0" y="122"/>
                  </a:cubicBezTo>
                  <a:lnTo>
                    <a:pt x="31" y="122"/>
                  </a:lnTo>
                  <a:lnTo>
                    <a:pt x="213" y="30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52"/>
            <p:cNvSpPr/>
            <p:nvPr/>
          </p:nvSpPr>
          <p:spPr>
            <a:xfrm>
              <a:off x="6810856" y="2888223"/>
              <a:ext cx="11450" cy="6612"/>
            </a:xfrm>
            <a:custGeom>
              <a:avLst/>
              <a:gdLst/>
              <a:ahLst/>
              <a:cxnLst/>
              <a:rect l="l" t="t" r="r" b="b"/>
              <a:pathLst>
                <a:path w="213" h="123" extrusionOk="0">
                  <a:moveTo>
                    <a:pt x="182" y="1"/>
                  </a:moveTo>
                  <a:lnTo>
                    <a:pt x="0" y="92"/>
                  </a:lnTo>
                  <a:cubicBezTo>
                    <a:pt x="0" y="92"/>
                    <a:pt x="0" y="122"/>
                    <a:pt x="0" y="122"/>
                  </a:cubicBezTo>
                  <a:lnTo>
                    <a:pt x="30" y="122"/>
                  </a:lnTo>
                  <a:lnTo>
                    <a:pt x="213" y="61"/>
                  </a:lnTo>
                  <a:lnTo>
                    <a:pt x="182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52"/>
            <p:cNvSpPr/>
            <p:nvPr/>
          </p:nvSpPr>
          <p:spPr>
            <a:xfrm>
              <a:off x="6841875" y="2935584"/>
              <a:ext cx="13117" cy="8225"/>
            </a:xfrm>
            <a:custGeom>
              <a:avLst/>
              <a:gdLst/>
              <a:ahLst/>
              <a:cxnLst/>
              <a:rect l="l" t="t" r="r" b="b"/>
              <a:pathLst>
                <a:path w="244" h="153" extrusionOk="0">
                  <a:moveTo>
                    <a:pt x="213" y="1"/>
                  </a:moveTo>
                  <a:lnTo>
                    <a:pt x="31" y="92"/>
                  </a:lnTo>
                  <a:cubicBezTo>
                    <a:pt x="1" y="123"/>
                    <a:pt x="1" y="123"/>
                    <a:pt x="1" y="123"/>
                  </a:cubicBezTo>
                  <a:cubicBezTo>
                    <a:pt x="31" y="153"/>
                    <a:pt x="31" y="153"/>
                    <a:pt x="31" y="153"/>
                  </a:cubicBezTo>
                  <a:lnTo>
                    <a:pt x="244" y="62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52"/>
            <p:cNvSpPr/>
            <p:nvPr/>
          </p:nvSpPr>
          <p:spPr>
            <a:xfrm>
              <a:off x="6874560" y="2984612"/>
              <a:ext cx="11504" cy="6612"/>
            </a:xfrm>
            <a:custGeom>
              <a:avLst/>
              <a:gdLst/>
              <a:ahLst/>
              <a:cxnLst/>
              <a:rect l="l" t="t" r="r" b="b"/>
              <a:pathLst>
                <a:path w="214" h="123" extrusionOk="0">
                  <a:moveTo>
                    <a:pt x="183" y="1"/>
                  </a:moveTo>
                  <a:lnTo>
                    <a:pt x="0" y="92"/>
                  </a:lnTo>
                  <a:cubicBezTo>
                    <a:pt x="0" y="92"/>
                    <a:pt x="0" y="92"/>
                    <a:pt x="0" y="122"/>
                  </a:cubicBezTo>
                  <a:lnTo>
                    <a:pt x="31" y="122"/>
                  </a:lnTo>
                  <a:lnTo>
                    <a:pt x="213" y="31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52"/>
            <p:cNvSpPr/>
            <p:nvPr/>
          </p:nvSpPr>
          <p:spPr>
            <a:xfrm>
              <a:off x="6688287" y="2705229"/>
              <a:ext cx="11504" cy="6558"/>
            </a:xfrm>
            <a:custGeom>
              <a:avLst/>
              <a:gdLst/>
              <a:ahLst/>
              <a:cxnLst/>
              <a:rect l="l" t="t" r="r" b="b"/>
              <a:pathLst>
                <a:path w="214" h="122" extrusionOk="0">
                  <a:moveTo>
                    <a:pt x="183" y="0"/>
                  </a:moveTo>
                  <a:lnTo>
                    <a:pt x="0" y="61"/>
                  </a:lnTo>
                  <a:cubicBezTo>
                    <a:pt x="0" y="91"/>
                    <a:pt x="0" y="91"/>
                    <a:pt x="0" y="91"/>
                  </a:cubicBezTo>
                  <a:cubicBezTo>
                    <a:pt x="0" y="122"/>
                    <a:pt x="0" y="122"/>
                    <a:pt x="31" y="122"/>
                  </a:cubicBezTo>
                  <a:lnTo>
                    <a:pt x="213" y="31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52"/>
            <p:cNvSpPr/>
            <p:nvPr/>
          </p:nvSpPr>
          <p:spPr>
            <a:xfrm>
              <a:off x="6719305" y="2752590"/>
              <a:ext cx="11504" cy="6612"/>
            </a:xfrm>
            <a:custGeom>
              <a:avLst/>
              <a:gdLst/>
              <a:ahLst/>
              <a:cxnLst/>
              <a:rect l="l" t="t" r="r" b="b"/>
              <a:pathLst>
                <a:path w="214" h="123" extrusionOk="0">
                  <a:moveTo>
                    <a:pt x="214" y="1"/>
                  </a:moveTo>
                  <a:lnTo>
                    <a:pt x="31" y="92"/>
                  </a:lnTo>
                  <a:cubicBezTo>
                    <a:pt x="1" y="92"/>
                    <a:pt x="1" y="92"/>
                    <a:pt x="1" y="122"/>
                  </a:cubicBezTo>
                  <a:lnTo>
                    <a:pt x="31" y="122"/>
                  </a:lnTo>
                  <a:lnTo>
                    <a:pt x="214" y="31"/>
                  </a:lnTo>
                  <a:lnTo>
                    <a:pt x="214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52"/>
            <p:cNvSpPr/>
            <p:nvPr/>
          </p:nvSpPr>
          <p:spPr>
            <a:xfrm>
              <a:off x="6751991" y="2800005"/>
              <a:ext cx="11504" cy="6558"/>
            </a:xfrm>
            <a:custGeom>
              <a:avLst/>
              <a:gdLst/>
              <a:ahLst/>
              <a:cxnLst/>
              <a:rect l="l" t="t" r="r" b="b"/>
              <a:pathLst>
                <a:path w="214" h="122" extrusionOk="0">
                  <a:moveTo>
                    <a:pt x="183" y="0"/>
                  </a:moveTo>
                  <a:lnTo>
                    <a:pt x="1" y="91"/>
                  </a:lnTo>
                  <a:cubicBezTo>
                    <a:pt x="1" y="91"/>
                    <a:pt x="1" y="122"/>
                    <a:pt x="1" y="122"/>
                  </a:cubicBezTo>
                  <a:lnTo>
                    <a:pt x="31" y="122"/>
                  </a:lnTo>
                  <a:lnTo>
                    <a:pt x="214" y="31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52"/>
            <p:cNvSpPr/>
            <p:nvPr/>
          </p:nvSpPr>
          <p:spPr>
            <a:xfrm>
              <a:off x="6783063" y="2849033"/>
              <a:ext cx="11504" cy="6558"/>
            </a:xfrm>
            <a:custGeom>
              <a:avLst/>
              <a:gdLst/>
              <a:ahLst/>
              <a:cxnLst/>
              <a:rect l="l" t="t" r="r" b="b"/>
              <a:pathLst>
                <a:path w="214" h="122" extrusionOk="0">
                  <a:moveTo>
                    <a:pt x="213" y="0"/>
                  </a:moveTo>
                  <a:lnTo>
                    <a:pt x="31" y="61"/>
                  </a:lnTo>
                  <a:cubicBezTo>
                    <a:pt x="0" y="61"/>
                    <a:pt x="0" y="91"/>
                    <a:pt x="0" y="91"/>
                  </a:cubicBezTo>
                  <a:cubicBezTo>
                    <a:pt x="31" y="91"/>
                    <a:pt x="31" y="122"/>
                    <a:pt x="31" y="122"/>
                  </a:cubicBezTo>
                  <a:lnTo>
                    <a:pt x="213" y="30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52"/>
            <p:cNvSpPr/>
            <p:nvPr/>
          </p:nvSpPr>
          <p:spPr>
            <a:xfrm>
              <a:off x="6815748" y="2896394"/>
              <a:ext cx="11450" cy="6612"/>
            </a:xfrm>
            <a:custGeom>
              <a:avLst/>
              <a:gdLst/>
              <a:ahLst/>
              <a:cxnLst/>
              <a:rect l="l" t="t" r="r" b="b"/>
              <a:pathLst>
                <a:path w="213" h="123" extrusionOk="0">
                  <a:moveTo>
                    <a:pt x="183" y="0"/>
                  </a:moveTo>
                  <a:lnTo>
                    <a:pt x="0" y="92"/>
                  </a:lnTo>
                  <a:cubicBezTo>
                    <a:pt x="0" y="122"/>
                    <a:pt x="0" y="122"/>
                    <a:pt x="31" y="122"/>
                  </a:cubicBezTo>
                  <a:lnTo>
                    <a:pt x="213" y="31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52"/>
            <p:cNvSpPr/>
            <p:nvPr/>
          </p:nvSpPr>
          <p:spPr>
            <a:xfrm>
              <a:off x="6846767" y="2943755"/>
              <a:ext cx="11504" cy="6612"/>
            </a:xfrm>
            <a:custGeom>
              <a:avLst/>
              <a:gdLst/>
              <a:ahLst/>
              <a:cxnLst/>
              <a:rect l="l" t="t" r="r" b="b"/>
              <a:pathLst>
                <a:path w="214" h="123" extrusionOk="0">
                  <a:moveTo>
                    <a:pt x="214" y="1"/>
                  </a:moveTo>
                  <a:lnTo>
                    <a:pt x="31" y="92"/>
                  </a:lnTo>
                  <a:cubicBezTo>
                    <a:pt x="1" y="92"/>
                    <a:pt x="1" y="92"/>
                    <a:pt x="1" y="123"/>
                  </a:cubicBezTo>
                  <a:lnTo>
                    <a:pt x="31" y="123"/>
                  </a:lnTo>
                  <a:lnTo>
                    <a:pt x="214" y="31"/>
                  </a:lnTo>
                  <a:lnTo>
                    <a:pt x="214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52"/>
            <p:cNvSpPr/>
            <p:nvPr/>
          </p:nvSpPr>
          <p:spPr>
            <a:xfrm>
              <a:off x="6691566" y="2711733"/>
              <a:ext cx="13117" cy="6612"/>
            </a:xfrm>
            <a:custGeom>
              <a:avLst/>
              <a:gdLst/>
              <a:ahLst/>
              <a:cxnLst/>
              <a:rect l="l" t="t" r="r" b="b"/>
              <a:pathLst>
                <a:path w="244" h="123" extrusionOk="0">
                  <a:moveTo>
                    <a:pt x="213" y="1"/>
                  </a:moveTo>
                  <a:lnTo>
                    <a:pt x="31" y="62"/>
                  </a:lnTo>
                  <a:cubicBezTo>
                    <a:pt x="0" y="92"/>
                    <a:pt x="0" y="92"/>
                    <a:pt x="31" y="92"/>
                  </a:cubicBezTo>
                  <a:cubicBezTo>
                    <a:pt x="31" y="122"/>
                    <a:pt x="31" y="122"/>
                    <a:pt x="61" y="122"/>
                  </a:cubicBezTo>
                  <a:lnTo>
                    <a:pt x="243" y="31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52"/>
            <p:cNvSpPr/>
            <p:nvPr/>
          </p:nvSpPr>
          <p:spPr>
            <a:xfrm>
              <a:off x="6652322" y="2651309"/>
              <a:ext cx="11504" cy="6558"/>
            </a:xfrm>
            <a:custGeom>
              <a:avLst/>
              <a:gdLst/>
              <a:ahLst/>
              <a:cxnLst/>
              <a:rect l="l" t="t" r="r" b="b"/>
              <a:pathLst>
                <a:path w="214" h="122" extrusionOk="0">
                  <a:moveTo>
                    <a:pt x="183" y="0"/>
                  </a:moveTo>
                  <a:lnTo>
                    <a:pt x="1" y="91"/>
                  </a:lnTo>
                  <a:cubicBezTo>
                    <a:pt x="1" y="91"/>
                    <a:pt x="1" y="91"/>
                    <a:pt x="1" y="122"/>
                  </a:cubicBezTo>
                  <a:lnTo>
                    <a:pt x="31" y="122"/>
                  </a:lnTo>
                  <a:lnTo>
                    <a:pt x="213" y="31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52"/>
            <p:cNvSpPr/>
            <p:nvPr/>
          </p:nvSpPr>
          <p:spPr>
            <a:xfrm>
              <a:off x="6657214" y="2657814"/>
              <a:ext cx="11504" cy="6612"/>
            </a:xfrm>
            <a:custGeom>
              <a:avLst/>
              <a:gdLst/>
              <a:ahLst/>
              <a:cxnLst/>
              <a:rect l="l" t="t" r="r" b="b"/>
              <a:pathLst>
                <a:path w="214" h="123" extrusionOk="0">
                  <a:moveTo>
                    <a:pt x="183" y="1"/>
                  </a:moveTo>
                  <a:lnTo>
                    <a:pt x="1" y="92"/>
                  </a:lnTo>
                  <a:cubicBezTo>
                    <a:pt x="1" y="92"/>
                    <a:pt x="1" y="122"/>
                    <a:pt x="1" y="122"/>
                  </a:cubicBezTo>
                  <a:lnTo>
                    <a:pt x="31" y="122"/>
                  </a:lnTo>
                  <a:lnTo>
                    <a:pt x="214" y="31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52"/>
            <p:cNvSpPr/>
            <p:nvPr/>
          </p:nvSpPr>
          <p:spPr>
            <a:xfrm>
              <a:off x="6662160" y="2664372"/>
              <a:ext cx="11450" cy="7795"/>
            </a:xfrm>
            <a:custGeom>
              <a:avLst/>
              <a:gdLst/>
              <a:ahLst/>
              <a:cxnLst/>
              <a:rect l="l" t="t" r="r" b="b"/>
              <a:pathLst>
                <a:path w="213" h="145" extrusionOk="0">
                  <a:moveTo>
                    <a:pt x="182" y="0"/>
                  </a:moveTo>
                  <a:lnTo>
                    <a:pt x="0" y="92"/>
                  </a:lnTo>
                  <a:cubicBezTo>
                    <a:pt x="0" y="92"/>
                    <a:pt x="0" y="122"/>
                    <a:pt x="0" y="122"/>
                  </a:cubicBezTo>
                  <a:cubicBezTo>
                    <a:pt x="0" y="137"/>
                    <a:pt x="0" y="145"/>
                    <a:pt x="4" y="145"/>
                  </a:cubicBezTo>
                  <a:cubicBezTo>
                    <a:pt x="8" y="145"/>
                    <a:pt x="15" y="137"/>
                    <a:pt x="30" y="122"/>
                  </a:cubicBezTo>
                  <a:lnTo>
                    <a:pt x="213" y="61"/>
                  </a:lnTo>
                  <a:lnTo>
                    <a:pt x="182" y="0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52"/>
            <p:cNvSpPr/>
            <p:nvPr/>
          </p:nvSpPr>
          <p:spPr>
            <a:xfrm>
              <a:off x="6724251" y="2759148"/>
              <a:ext cx="11450" cy="6558"/>
            </a:xfrm>
            <a:custGeom>
              <a:avLst/>
              <a:gdLst/>
              <a:ahLst/>
              <a:cxnLst/>
              <a:rect l="l" t="t" r="r" b="b"/>
              <a:pathLst>
                <a:path w="213" h="122" extrusionOk="0">
                  <a:moveTo>
                    <a:pt x="182" y="0"/>
                  </a:moveTo>
                  <a:lnTo>
                    <a:pt x="0" y="91"/>
                  </a:lnTo>
                  <a:cubicBezTo>
                    <a:pt x="0" y="91"/>
                    <a:pt x="0" y="122"/>
                    <a:pt x="0" y="122"/>
                  </a:cubicBezTo>
                  <a:lnTo>
                    <a:pt x="30" y="122"/>
                  </a:lnTo>
                  <a:lnTo>
                    <a:pt x="213" y="31"/>
                  </a:lnTo>
                  <a:lnTo>
                    <a:pt x="182" y="0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52"/>
            <p:cNvSpPr/>
            <p:nvPr/>
          </p:nvSpPr>
          <p:spPr>
            <a:xfrm>
              <a:off x="6755270" y="2806510"/>
              <a:ext cx="13117" cy="7311"/>
            </a:xfrm>
            <a:custGeom>
              <a:avLst/>
              <a:gdLst/>
              <a:ahLst/>
              <a:cxnLst/>
              <a:rect l="l" t="t" r="r" b="b"/>
              <a:pathLst>
                <a:path w="244" h="136" extrusionOk="0">
                  <a:moveTo>
                    <a:pt x="213" y="1"/>
                  </a:moveTo>
                  <a:lnTo>
                    <a:pt x="31" y="92"/>
                  </a:lnTo>
                  <a:cubicBezTo>
                    <a:pt x="31" y="92"/>
                    <a:pt x="1" y="122"/>
                    <a:pt x="31" y="122"/>
                  </a:cubicBezTo>
                  <a:cubicBezTo>
                    <a:pt x="31" y="122"/>
                    <a:pt x="31" y="136"/>
                    <a:pt x="40" y="136"/>
                  </a:cubicBezTo>
                  <a:cubicBezTo>
                    <a:pt x="45" y="136"/>
                    <a:pt x="51" y="132"/>
                    <a:pt x="61" y="122"/>
                  </a:cubicBezTo>
                  <a:lnTo>
                    <a:pt x="244" y="31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52"/>
            <p:cNvSpPr/>
            <p:nvPr/>
          </p:nvSpPr>
          <p:spPr>
            <a:xfrm>
              <a:off x="6787955" y="2855538"/>
              <a:ext cx="11504" cy="6612"/>
            </a:xfrm>
            <a:custGeom>
              <a:avLst/>
              <a:gdLst/>
              <a:ahLst/>
              <a:cxnLst/>
              <a:rect l="l" t="t" r="r" b="b"/>
              <a:pathLst>
                <a:path w="214" h="123" extrusionOk="0">
                  <a:moveTo>
                    <a:pt x="213" y="1"/>
                  </a:moveTo>
                  <a:lnTo>
                    <a:pt x="1" y="92"/>
                  </a:lnTo>
                  <a:cubicBezTo>
                    <a:pt x="1" y="122"/>
                    <a:pt x="31" y="122"/>
                    <a:pt x="31" y="122"/>
                  </a:cubicBezTo>
                  <a:lnTo>
                    <a:pt x="213" y="31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52"/>
            <p:cNvSpPr/>
            <p:nvPr/>
          </p:nvSpPr>
          <p:spPr>
            <a:xfrm>
              <a:off x="6819028" y="2902953"/>
              <a:ext cx="13117" cy="6558"/>
            </a:xfrm>
            <a:custGeom>
              <a:avLst/>
              <a:gdLst/>
              <a:ahLst/>
              <a:cxnLst/>
              <a:rect l="l" t="t" r="r" b="b"/>
              <a:pathLst>
                <a:path w="244" h="122" extrusionOk="0">
                  <a:moveTo>
                    <a:pt x="213" y="0"/>
                  </a:moveTo>
                  <a:lnTo>
                    <a:pt x="30" y="91"/>
                  </a:lnTo>
                  <a:cubicBezTo>
                    <a:pt x="30" y="91"/>
                    <a:pt x="0" y="91"/>
                    <a:pt x="30" y="122"/>
                  </a:cubicBezTo>
                  <a:lnTo>
                    <a:pt x="61" y="122"/>
                  </a:lnTo>
                  <a:lnTo>
                    <a:pt x="243" y="30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52"/>
            <p:cNvSpPr/>
            <p:nvPr/>
          </p:nvSpPr>
          <p:spPr>
            <a:xfrm>
              <a:off x="6851659" y="2950314"/>
              <a:ext cx="11504" cy="6612"/>
            </a:xfrm>
            <a:custGeom>
              <a:avLst/>
              <a:gdLst/>
              <a:ahLst/>
              <a:cxnLst/>
              <a:rect l="l" t="t" r="r" b="b"/>
              <a:pathLst>
                <a:path w="214" h="123" extrusionOk="0">
                  <a:moveTo>
                    <a:pt x="214" y="1"/>
                  </a:moveTo>
                  <a:lnTo>
                    <a:pt x="1" y="92"/>
                  </a:lnTo>
                  <a:cubicBezTo>
                    <a:pt x="1" y="92"/>
                    <a:pt x="1" y="122"/>
                    <a:pt x="1" y="122"/>
                  </a:cubicBezTo>
                  <a:lnTo>
                    <a:pt x="31" y="122"/>
                  </a:lnTo>
                  <a:lnTo>
                    <a:pt x="214" y="31"/>
                  </a:lnTo>
                  <a:lnTo>
                    <a:pt x="214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52"/>
            <p:cNvSpPr/>
            <p:nvPr/>
          </p:nvSpPr>
          <p:spPr>
            <a:xfrm>
              <a:off x="7268342" y="2902953"/>
              <a:ext cx="18063" cy="22901"/>
            </a:xfrm>
            <a:custGeom>
              <a:avLst/>
              <a:gdLst/>
              <a:ahLst/>
              <a:cxnLst/>
              <a:rect l="l" t="t" r="r" b="b"/>
              <a:pathLst>
                <a:path w="336" h="426" extrusionOk="0">
                  <a:moveTo>
                    <a:pt x="244" y="0"/>
                  </a:moveTo>
                  <a:cubicBezTo>
                    <a:pt x="153" y="122"/>
                    <a:pt x="31" y="243"/>
                    <a:pt x="1" y="426"/>
                  </a:cubicBezTo>
                  <a:cubicBezTo>
                    <a:pt x="153" y="426"/>
                    <a:pt x="274" y="395"/>
                    <a:pt x="305" y="334"/>
                  </a:cubicBezTo>
                  <a:cubicBezTo>
                    <a:pt x="335" y="274"/>
                    <a:pt x="305" y="152"/>
                    <a:pt x="2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52"/>
            <p:cNvSpPr/>
            <p:nvPr/>
          </p:nvSpPr>
          <p:spPr>
            <a:xfrm>
              <a:off x="7070618" y="2777104"/>
              <a:ext cx="170035" cy="147134"/>
            </a:xfrm>
            <a:custGeom>
              <a:avLst/>
              <a:gdLst/>
              <a:ahLst/>
              <a:cxnLst/>
              <a:rect l="l" t="t" r="r" b="b"/>
              <a:pathLst>
                <a:path w="3163" h="2737" extrusionOk="0">
                  <a:moveTo>
                    <a:pt x="487" y="1"/>
                  </a:moveTo>
                  <a:lnTo>
                    <a:pt x="1" y="821"/>
                  </a:lnTo>
                  <a:lnTo>
                    <a:pt x="3071" y="2706"/>
                  </a:lnTo>
                  <a:cubicBezTo>
                    <a:pt x="3071" y="2706"/>
                    <a:pt x="3071" y="2706"/>
                    <a:pt x="3101" y="2736"/>
                  </a:cubicBezTo>
                  <a:cubicBezTo>
                    <a:pt x="3132" y="2675"/>
                    <a:pt x="3162" y="2645"/>
                    <a:pt x="3162" y="2615"/>
                  </a:cubicBezTo>
                  <a:cubicBezTo>
                    <a:pt x="2372" y="2159"/>
                    <a:pt x="1308" y="1581"/>
                    <a:pt x="700" y="852"/>
                  </a:cubicBezTo>
                  <a:cubicBezTo>
                    <a:pt x="518" y="609"/>
                    <a:pt x="548" y="335"/>
                    <a:pt x="639" y="92"/>
                  </a:cubicBezTo>
                  <a:lnTo>
                    <a:pt x="487" y="1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52"/>
            <p:cNvSpPr/>
            <p:nvPr/>
          </p:nvSpPr>
          <p:spPr>
            <a:xfrm>
              <a:off x="7098411" y="2781996"/>
              <a:ext cx="165089" cy="135684"/>
            </a:xfrm>
            <a:custGeom>
              <a:avLst/>
              <a:gdLst/>
              <a:ahLst/>
              <a:cxnLst/>
              <a:rect l="l" t="t" r="r" b="b"/>
              <a:pathLst>
                <a:path w="3071" h="2524" extrusionOk="0">
                  <a:moveTo>
                    <a:pt x="122" y="1"/>
                  </a:moveTo>
                  <a:lnTo>
                    <a:pt x="122" y="1"/>
                  </a:lnTo>
                  <a:cubicBezTo>
                    <a:pt x="31" y="244"/>
                    <a:pt x="1" y="518"/>
                    <a:pt x="183" y="761"/>
                  </a:cubicBezTo>
                  <a:cubicBezTo>
                    <a:pt x="791" y="1490"/>
                    <a:pt x="1855" y="2098"/>
                    <a:pt x="2676" y="2524"/>
                  </a:cubicBezTo>
                  <a:cubicBezTo>
                    <a:pt x="2736" y="2463"/>
                    <a:pt x="2797" y="2432"/>
                    <a:pt x="2797" y="2432"/>
                  </a:cubicBezTo>
                  <a:cubicBezTo>
                    <a:pt x="2645" y="2128"/>
                    <a:pt x="3010" y="2037"/>
                    <a:pt x="3010" y="2037"/>
                  </a:cubicBezTo>
                  <a:cubicBezTo>
                    <a:pt x="2949" y="1916"/>
                    <a:pt x="3010" y="1825"/>
                    <a:pt x="3071" y="1794"/>
                  </a:cubicBezTo>
                  <a:lnTo>
                    <a:pt x="122" y="1"/>
                  </a:lnTo>
                  <a:close/>
                </a:path>
              </a:pathLst>
            </a:custGeom>
            <a:solidFill>
              <a:srgbClr val="FFC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52"/>
            <p:cNvSpPr/>
            <p:nvPr/>
          </p:nvSpPr>
          <p:spPr>
            <a:xfrm>
              <a:off x="7237323" y="2917629"/>
              <a:ext cx="18009" cy="8225"/>
            </a:xfrm>
            <a:custGeom>
              <a:avLst/>
              <a:gdLst/>
              <a:ahLst/>
              <a:cxnLst/>
              <a:rect l="l" t="t" r="r" b="b"/>
              <a:pathLst>
                <a:path w="335" h="153" extrusionOk="0">
                  <a:moveTo>
                    <a:pt x="92" y="1"/>
                  </a:moveTo>
                  <a:cubicBezTo>
                    <a:pt x="61" y="31"/>
                    <a:pt x="31" y="61"/>
                    <a:pt x="0" y="122"/>
                  </a:cubicBezTo>
                  <a:cubicBezTo>
                    <a:pt x="61" y="122"/>
                    <a:pt x="183" y="122"/>
                    <a:pt x="335" y="153"/>
                  </a:cubicBezTo>
                  <a:lnTo>
                    <a:pt x="92" y="1"/>
                  </a:lnTo>
                  <a:close/>
                </a:path>
              </a:pathLst>
            </a:custGeom>
            <a:solidFill>
              <a:srgbClr val="FFD4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52"/>
            <p:cNvSpPr/>
            <p:nvPr/>
          </p:nvSpPr>
          <p:spPr>
            <a:xfrm>
              <a:off x="7240602" y="2878439"/>
              <a:ext cx="40856" cy="47414"/>
            </a:xfrm>
            <a:custGeom>
              <a:avLst/>
              <a:gdLst/>
              <a:ahLst/>
              <a:cxnLst/>
              <a:rect l="l" t="t" r="r" b="b"/>
              <a:pathLst>
                <a:path w="760" h="882" extrusionOk="0">
                  <a:moveTo>
                    <a:pt x="426" y="0"/>
                  </a:moveTo>
                  <a:cubicBezTo>
                    <a:pt x="365" y="31"/>
                    <a:pt x="304" y="122"/>
                    <a:pt x="365" y="243"/>
                  </a:cubicBezTo>
                  <a:cubicBezTo>
                    <a:pt x="365" y="243"/>
                    <a:pt x="0" y="334"/>
                    <a:pt x="152" y="638"/>
                  </a:cubicBezTo>
                  <a:cubicBezTo>
                    <a:pt x="152" y="638"/>
                    <a:pt x="91" y="669"/>
                    <a:pt x="31" y="730"/>
                  </a:cubicBezTo>
                  <a:lnTo>
                    <a:pt x="274" y="882"/>
                  </a:lnTo>
                  <a:lnTo>
                    <a:pt x="517" y="882"/>
                  </a:lnTo>
                  <a:cubicBezTo>
                    <a:pt x="547" y="699"/>
                    <a:pt x="669" y="547"/>
                    <a:pt x="760" y="456"/>
                  </a:cubicBezTo>
                  <a:cubicBezTo>
                    <a:pt x="699" y="334"/>
                    <a:pt x="486" y="31"/>
                    <a:pt x="426" y="0"/>
                  </a:cubicBezTo>
                  <a:close/>
                </a:path>
              </a:pathLst>
            </a:custGeom>
            <a:solidFill>
              <a:srgbClr val="FFE1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52"/>
            <p:cNvSpPr/>
            <p:nvPr/>
          </p:nvSpPr>
          <p:spPr>
            <a:xfrm>
              <a:off x="7046158" y="2785275"/>
              <a:ext cx="27793" cy="33437"/>
            </a:xfrm>
            <a:custGeom>
              <a:avLst/>
              <a:gdLst/>
              <a:ahLst/>
              <a:cxnLst/>
              <a:rect l="l" t="t" r="r" b="b"/>
              <a:pathLst>
                <a:path w="517" h="622" extrusionOk="0">
                  <a:moveTo>
                    <a:pt x="213" y="1"/>
                  </a:moveTo>
                  <a:lnTo>
                    <a:pt x="91" y="183"/>
                  </a:lnTo>
                  <a:cubicBezTo>
                    <a:pt x="91" y="213"/>
                    <a:pt x="0" y="396"/>
                    <a:pt x="122" y="457"/>
                  </a:cubicBezTo>
                  <a:lnTo>
                    <a:pt x="334" y="609"/>
                  </a:lnTo>
                  <a:cubicBezTo>
                    <a:pt x="343" y="617"/>
                    <a:pt x="352" y="621"/>
                    <a:pt x="361" y="621"/>
                  </a:cubicBezTo>
                  <a:cubicBezTo>
                    <a:pt x="383" y="621"/>
                    <a:pt x="404" y="600"/>
                    <a:pt x="426" y="578"/>
                  </a:cubicBezTo>
                  <a:lnTo>
                    <a:pt x="517" y="457"/>
                  </a:lnTo>
                  <a:cubicBezTo>
                    <a:pt x="334" y="335"/>
                    <a:pt x="243" y="183"/>
                    <a:pt x="213" y="1"/>
                  </a:cubicBezTo>
                  <a:close/>
                </a:path>
              </a:pathLst>
            </a:custGeom>
            <a:solidFill>
              <a:srgbClr val="F95D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52"/>
            <p:cNvSpPr/>
            <p:nvPr/>
          </p:nvSpPr>
          <p:spPr>
            <a:xfrm>
              <a:off x="7057554" y="2764793"/>
              <a:ext cx="36018" cy="45049"/>
            </a:xfrm>
            <a:custGeom>
              <a:avLst/>
              <a:gdLst/>
              <a:ahLst/>
              <a:cxnLst/>
              <a:rect l="l" t="t" r="r" b="b"/>
              <a:pathLst>
                <a:path w="670" h="838" extrusionOk="0">
                  <a:moveTo>
                    <a:pt x="341" y="0"/>
                  </a:moveTo>
                  <a:cubicBezTo>
                    <a:pt x="262" y="0"/>
                    <a:pt x="177" y="89"/>
                    <a:pt x="153" y="138"/>
                  </a:cubicBezTo>
                  <a:lnTo>
                    <a:pt x="31" y="351"/>
                  </a:lnTo>
                  <a:lnTo>
                    <a:pt x="1" y="351"/>
                  </a:lnTo>
                  <a:lnTo>
                    <a:pt x="1" y="382"/>
                  </a:lnTo>
                  <a:cubicBezTo>
                    <a:pt x="31" y="564"/>
                    <a:pt x="122" y="716"/>
                    <a:pt x="305" y="838"/>
                  </a:cubicBezTo>
                  <a:lnTo>
                    <a:pt x="396" y="625"/>
                  </a:lnTo>
                  <a:lnTo>
                    <a:pt x="426" y="564"/>
                  </a:lnTo>
                  <a:lnTo>
                    <a:pt x="639" y="260"/>
                  </a:lnTo>
                  <a:cubicBezTo>
                    <a:pt x="670" y="199"/>
                    <a:pt x="670" y="169"/>
                    <a:pt x="639" y="138"/>
                  </a:cubicBezTo>
                  <a:lnTo>
                    <a:pt x="396" y="17"/>
                  </a:lnTo>
                  <a:cubicBezTo>
                    <a:pt x="379" y="5"/>
                    <a:pt x="360" y="0"/>
                    <a:pt x="341" y="0"/>
                  </a:cubicBezTo>
                  <a:close/>
                </a:path>
              </a:pathLst>
            </a:custGeom>
            <a:solidFill>
              <a:srgbClr val="FA70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52"/>
            <p:cNvSpPr/>
            <p:nvPr/>
          </p:nvSpPr>
          <p:spPr>
            <a:xfrm>
              <a:off x="7064113" y="2806510"/>
              <a:ext cx="13117" cy="14783"/>
            </a:xfrm>
            <a:custGeom>
              <a:avLst/>
              <a:gdLst/>
              <a:ahLst/>
              <a:cxnLst/>
              <a:rect l="l" t="t" r="r" b="b"/>
              <a:pathLst>
                <a:path w="244" h="275" extrusionOk="0">
                  <a:moveTo>
                    <a:pt x="122" y="1"/>
                  </a:moveTo>
                  <a:lnTo>
                    <a:pt x="0" y="214"/>
                  </a:lnTo>
                  <a:lnTo>
                    <a:pt x="122" y="274"/>
                  </a:lnTo>
                  <a:lnTo>
                    <a:pt x="244" y="92"/>
                  </a:lnTo>
                  <a:cubicBezTo>
                    <a:pt x="183" y="62"/>
                    <a:pt x="152" y="31"/>
                    <a:pt x="122" y="1"/>
                  </a:cubicBezTo>
                  <a:close/>
                </a:path>
              </a:pathLst>
            </a:custGeom>
            <a:solidFill>
              <a:srgbClr val="E3E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52"/>
            <p:cNvSpPr/>
            <p:nvPr/>
          </p:nvSpPr>
          <p:spPr>
            <a:xfrm>
              <a:off x="7070618" y="2772212"/>
              <a:ext cx="27846" cy="39243"/>
            </a:xfrm>
            <a:custGeom>
              <a:avLst/>
              <a:gdLst/>
              <a:ahLst/>
              <a:cxnLst/>
              <a:rect l="l" t="t" r="r" b="b"/>
              <a:pathLst>
                <a:path w="518" h="730" extrusionOk="0">
                  <a:moveTo>
                    <a:pt x="366" y="0"/>
                  </a:moveTo>
                  <a:lnTo>
                    <a:pt x="1" y="639"/>
                  </a:lnTo>
                  <a:cubicBezTo>
                    <a:pt x="31" y="669"/>
                    <a:pt x="62" y="700"/>
                    <a:pt x="123" y="730"/>
                  </a:cubicBezTo>
                  <a:lnTo>
                    <a:pt x="518" y="92"/>
                  </a:lnTo>
                  <a:lnTo>
                    <a:pt x="366" y="0"/>
                  </a:lnTo>
                  <a:close/>
                </a:path>
              </a:pathLst>
            </a:custGeom>
            <a:solidFill>
              <a:srgbClr val="F1F3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52"/>
            <p:cNvSpPr/>
            <p:nvPr/>
          </p:nvSpPr>
          <p:spPr>
            <a:xfrm>
              <a:off x="6711134" y="2399665"/>
              <a:ext cx="297440" cy="267175"/>
            </a:xfrm>
            <a:custGeom>
              <a:avLst/>
              <a:gdLst/>
              <a:ahLst/>
              <a:cxnLst/>
              <a:rect l="l" t="t" r="r" b="b"/>
              <a:pathLst>
                <a:path w="5533" h="4970" extrusionOk="0">
                  <a:moveTo>
                    <a:pt x="882" y="0"/>
                  </a:moveTo>
                  <a:cubicBezTo>
                    <a:pt x="366" y="1581"/>
                    <a:pt x="1" y="2918"/>
                    <a:pt x="1" y="3374"/>
                  </a:cubicBezTo>
                  <a:cubicBezTo>
                    <a:pt x="38" y="4262"/>
                    <a:pt x="1223" y="4970"/>
                    <a:pt x="2523" y="4970"/>
                  </a:cubicBezTo>
                  <a:cubicBezTo>
                    <a:pt x="3358" y="4970"/>
                    <a:pt x="4240" y="4677"/>
                    <a:pt x="4895" y="3952"/>
                  </a:cubicBezTo>
                  <a:cubicBezTo>
                    <a:pt x="5168" y="3648"/>
                    <a:pt x="5381" y="3131"/>
                    <a:pt x="5533" y="2493"/>
                  </a:cubicBezTo>
                  <a:cubicBezTo>
                    <a:pt x="3800" y="1946"/>
                    <a:pt x="2189" y="1125"/>
                    <a:pt x="882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52"/>
            <p:cNvSpPr/>
            <p:nvPr/>
          </p:nvSpPr>
          <p:spPr>
            <a:xfrm>
              <a:off x="6758549" y="1786817"/>
              <a:ext cx="294161" cy="746853"/>
            </a:xfrm>
            <a:custGeom>
              <a:avLst/>
              <a:gdLst/>
              <a:ahLst/>
              <a:cxnLst/>
              <a:rect l="l" t="t" r="r" b="b"/>
              <a:pathLst>
                <a:path w="5472" h="13893" extrusionOk="0">
                  <a:moveTo>
                    <a:pt x="1500" y="1"/>
                  </a:moveTo>
                  <a:cubicBezTo>
                    <a:pt x="1487" y="1"/>
                    <a:pt x="1483" y="29"/>
                    <a:pt x="1490" y="93"/>
                  </a:cubicBezTo>
                  <a:cubicBezTo>
                    <a:pt x="1490" y="93"/>
                    <a:pt x="1277" y="2616"/>
                    <a:pt x="2766" y="3710"/>
                  </a:cubicBezTo>
                  <a:cubicBezTo>
                    <a:pt x="2766" y="3710"/>
                    <a:pt x="1095" y="8118"/>
                    <a:pt x="0" y="11400"/>
                  </a:cubicBezTo>
                  <a:cubicBezTo>
                    <a:pt x="1307" y="12525"/>
                    <a:pt x="2918" y="13346"/>
                    <a:pt x="4651" y="13893"/>
                  </a:cubicBezTo>
                  <a:cubicBezTo>
                    <a:pt x="5472" y="10580"/>
                    <a:pt x="5046" y="3832"/>
                    <a:pt x="5046" y="3832"/>
                  </a:cubicBezTo>
                  <a:cubicBezTo>
                    <a:pt x="5046" y="3832"/>
                    <a:pt x="4621" y="1400"/>
                    <a:pt x="3891" y="1279"/>
                  </a:cubicBezTo>
                  <a:cubicBezTo>
                    <a:pt x="3833" y="1269"/>
                    <a:pt x="3781" y="1264"/>
                    <a:pt x="3734" y="1264"/>
                  </a:cubicBezTo>
                  <a:cubicBezTo>
                    <a:pt x="3199" y="1264"/>
                    <a:pt x="3405" y="1856"/>
                    <a:pt x="3405" y="1856"/>
                  </a:cubicBezTo>
                  <a:cubicBezTo>
                    <a:pt x="3405" y="1856"/>
                    <a:pt x="2626" y="326"/>
                    <a:pt x="2319" y="326"/>
                  </a:cubicBezTo>
                  <a:cubicBezTo>
                    <a:pt x="2305" y="326"/>
                    <a:pt x="2292" y="330"/>
                    <a:pt x="2280" y="336"/>
                  </a:cubicBezTo>
                  <a:cubicBezTo>
                    <a:pt x="2007" y="488"/>
                    <a:pt x="2189" y="1613"/>
                    <a:pt x="2189" y="1613"/>
                  </a:cubicBezTo>
                  <a:cubicBezTo>
                    <a:pt x="2189" y="1613"/>
                    <a:pt x="1596" y="1"/>
                    <a:pt x="1500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52"/>
            <p:cNvSpPr/>
            <p:nvPr/>
          </p:nvSpPr>
          <p:spPr>
            <a:xfrm>
              <a:off x="7724268" y="2412728"/>
              <a:ext cx="268035" cy="222287"/>
            </a:xfrm>
            <a:custGeom>
              <a:avLst/>
              <a:gdLst/>
              <a:ahLst/>
              <a:cxnLst/>
              <a:rect l="l" t="t" r="r" b="b"/>
              <a:pathLst>
                <a:path w="4986" h="4135" extrusionOk="0">
                  <a:moveTo>
                    <a:pt x="3587" y="0"/>
                  </a:moveTo>
                  <a:cubicBezTo>
                    <a:pt x="2584" y="973"/>
                    <a:pt x="0" y="2402"/>
                    <a:pt x="0" y="2402"/>
                  </a:cubicBezTo>
                  <a:cubicBezTo>
                    <a:pt x="0" y="2402"/>
                    <a:pt x="0" y="3101"/>
                    <a:pt x="183" y="4134"/>
                  </a:cubicBezTo>
                  <a:cubicBezTo>
                    <a:pt x="1824" y="3678"/>
                    <a:pt x="3374" y="2888"/>
                    <a:pt x="4985" y="2645"/>
                  </a:cubicBezTo>
                  <a:cubicBezTo>
                    <a:pt x="4468" y="1247"/>
                    <a:pt x="3587" y="0"/>
                    <a:pt x="3587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52"/>
            <p:cNvSpPr/>
            <p:nvPr/>
          </p:nvSpPr>
          <p:spPr>
            <a:xfrm>
              <a:off x="7268342" y="2710121"/>
              <a:ext cx="764808" cy="162831"/>
            </a:xfrm>
            <a:custGeom>
              <a:avLst/>
              <a:gdLst/>
              <a:ahLst/>
              <a:cxnLst/>
              <a:rect l="l" t="t" r="r" b="b"/>
              <a:pathLst>
                <a:path w="14227" h="3029" extrusionOk="0">
                  <a:moveTo>
                    <a:pt x="1" y="2645"/>
                  </a:moveTo>
                  <a:cubicBezTo>
                    <a:pt x="4" y="2645"/>
                    <a:pt x="7" y="2645"/>
                    <a:pt x="10" y="2646"/>
                  </a:cubicBezTo>
                  <a:lnTo>
                    <a:pt x="10" y="2646"/>
                  </a:lnTo>
                  <a:cubicBezTo>
                    <a:pt x="7" y="2645"/>
                    <a:pt x="4" y="2645"/>
                    <a:pt x="1" y="2645"/>
                  </a:cubicBezTo>
                  <a:close/>
                  <a:moveTo>
                    <a:pt x="14196" y="0"/>
                  </a:moveTo>
                  <a:cubicBezTo>
                    <a:pt x="10818" y="1948"/>
                    <a:pt x="6781" y="2776"/>
                    <a:pt x="2781" y="2776"/>
                  </a:cubicBezTo>
                  <a:cubicBezTo>
                    <a:pt x="1852" y="2776"/>
                    <a:pt x="926" y="2731"/>
                    <a:pt x="10" y="2646"/>
                  </a:cubicBezTo>
                  <a:lnTo>
                    <a:pt x="10" y="2646"/>
                  </a:lnTo>
                  <a:cubicBezTo>
                    <a:pt x="37" y="2651"/>
                    <a:pt x="65" y="2678"/>
                    <a:pt x="92" y="2706"/>
                  </a:cubicBezTo>
                  <a:cubicBezTo>
                    <a:pt x="484" y="2883"/>
                    <a:pt x="2545" y="3028"/>
                    <a:pt x="4958" y="3028"/>
                  </a:cubicBezTo>
                  <a:cubicBezTo>
                    <a:pt x="8343" y="3028"/>
                    <a:pt x="12422" y="2742"/>
                    <a:pt x="13557" y="1855"/>
                  </a:cubicBezTo>
                  <a:cubicBezTo>
                    <a:pt x="14074" y="1459"/>
                    <a:pt x="14226" y="791"/>
                    <a:pt x="14196" y="0"/>
                  </a:cubicBezTo>
                  <a:close/>
                </a:path>
              </a:pathLst>
            </a:custGeom>
            <a:solidFill>
              <a:srgbClr val="F4B2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52"/>
            <p:cNvSpPr/>
            <p:nvPr/>
          </p:nvSpPr>
          <p:spPr>
            <a:xfrm>
              <a:off x="7213293" y="2554866"/>
              <a:ext cx="818189" cy="304375"/>
            </a:xfrm>
            <a:custGeom>
              <a:avLst/>
              <a:gdLst/>
              <a:ahLst/>
              <a:cxnLst/>
              <a:rect l="l" t="t" r="r" b="b"/>
              <a:pathLst>
                <a:path w="15220" h="5662" extrusionOk="0">
                  <a:moveTo>
                    <a:pt x="14490" y="1"/>
                  </a:moveTo>
                  <a:cubicBezTo>
                    <a:pt x="12879" y="244"/>
                    <a:pt x="11299" y="1034"/>
                    <a:pt x="9688" y="1521"/>
                  </a:cubicBezTo>
                  <a:cubicBezTo>
                    <a:pt x="9688" y="1551"/>
                    <a:pt x="9688" y="1612"/>
                    <a:pt x="9688" y="1673"/>
                  </a:cubicBezTo>
                  <a:cubicBezTo>
                    <a:pt x="9701" y="2084"/>
                    <a:pt x="8573" y="2200"/>
                    <a:pt x="7297" y="2200"/>
                  </a:cubicBezTo>
                  <a:cubicBezTo>
                    <a:pt x="5651" y="2200"/>
                    <a:pt x="3760" y="2007"/>
                    <a:pt x="3760" y="2007"/>
                  </a:cubicBezTo>
                  <a:cubicBezTo>
                    <a:pt x="3760" y="2007"/>
                    <a:pt x="3396" y="1399"/>
                    <a:pt x="2514" y="1004"/>
                  </a:cubicBezTo>
                  <a:cubicBezTo>
                    <a:pt x="2420" y="965"/>
                    <a:pt x="2344" y="947"/>
                    <a:pt x="2283" y="947"/>
                  </a:cubicBezTo>
                  <a:cubicBezTo>
                    <a:pt x="1775" y="947"/>
                    <a:pt x="2332" y="2159"/>
                    <a:pt x="2332" y="2159"/>
                  </a:cubicBezTo>
                  <a:cubicBezTo>
                    <a:pt x="2332" y="2159"/>
                    <a:pt x="2314" y="2159"/>
                    <a:pt x="2282" y="2159"/>
                  </a:cubicBezTo>
                  <a:cubicBezTo>
                    <a:pt x="1941" y="2159"/>
                    <a:pt x="1" y="2184"/>
                    <a:pt x="417" y="2767"/>
                  </a:cubicBezTo>
                  <a:cubicBezTo>
                    <a:pt x="805" y="3350"/>
                    <a:pt x="1574" y="3375"/>
                    <a:pt x="1705" y="3375"/>
                  </a:cubicBezTo>
                  <a:cubicBezTo>
                    <a:pt x="1717" y="3375"/>
                    <a:pt x="1724" y="3375"/>
                    <a:pt x="1724" y="3375"/>
                  </a:cubicBezTo>
                  <a:lnTo>
                    <a:pt x="1724" y="3375"/>
                  </a:lnTo>
                  <a:cubicBezTo>
                    <a:pt x="1724" y="3375"/>
                    <a:pt x="143" y="3800"/>
                    <a:pt x="508" y="4195"/>
                  </a:cubicBezTo>
                  <a:cubicBezTo>
                    <a:pt x="903" y="4560"/>
                    <a:pt x="1663" y="4743"/>
                    <a:pt x="1663" y="4743"/>
                  </a:cubicBezTo>
                  <a:cubicBezTo>
                    <a:pt x="1663" y="4743"/>
                    <a:pt x="265" y="5107"/>
                    <a:pt x="1025" y="5533"/>
                  </a:cubicBezTo>
                  <a:cubicBezTo>
                    <a:pt x="1928" y="5617"/>
                    <a:pt x="2840" y="5661"/>
                    <a:pt x="3754" y="5661"/>
                  </a:cubicBezTo>
                  <a:cubicBezTo>
                    <a:pt x="7763" y="5661"/>
                    <a:pt x="11804" y="4819"/>
                    <a:pt x="15220" y="2888"/>
                  </a:cubicBezTo>
                  <a:cubicBezTo>
                    <a:pt x="15159" y="1977"/>
                    <a:pt x="14855" y="913"/>
                    <a:pt x="14490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18" name="Google Shape;1418;p52">
            <a:hlinkClick r:id="rId4" action="ppaction://hlinksldjump"/>
          </p:cNvPr>
          <p:cNvSpPr/>
          <p:nvPr/>
        </p:nvSpPr>
        <p:spPr>
          <a:xfrm>
            <a:off x="547400" y="742674"/>
            <a:ext cx="347003" cy="341411"/>
          </a:xfrm>
          <a:custGeom>
            <a:avLst/>
            <a:gdLst/>
            <a:ahLst/>
            <a:cxnLst/>
            <a:rect l="l" t="t" r="r" b="b"/>
            <a:pathLst>
              <a:path w="212885" h="209134" extrusionOk="0">
                <a:moveTo>
                  <a:pt x="106442" y="0"/>
                </a:moveTo>
                <a:cubicBezTo>
                  <a:pt x="101296" y="0"/>
                  <a:pt x="96467" y="2010"/>
                  <a:pt x="92840" y="5637"/>
                </a:cubicBezTo>
                <a:lnTo>
                  <a:pt x="7574" y="90903"/>
                </a:lnTo>
                <a:cubicBezTo>
                  <a:pt x="7525" y="90928"/>
                  <a:pt x="7501" y="90977"/>
                  <a:pt x="7476" y="91001"/>
                </a:cubicBezTo>
                <a:cubicBezTo>
                  <a:pt x="1" y="98501"/>
                  <a:pt x="25" y="110682"/>
                  <a:pt x="7525" y="118181"/>
                </a:cubicBezTo>
                <a:cubicBezTo>
                  <a:pt x="10932" y="121613"/>
                  <a:pt x="15466" y="123598"/>
                  <a:pt x="20294" y="123794"/>
                </a:cubicBezTo>
                <a:cubicBezTo>
                  <a:pt x="20490" y="123818"/>
                  <a:pt x="20686" y="123818"/>
                  <a:pt x="20882" y="123818"/>
                </a:cubicBezTo>
                <a:lnTo>
                  <a:pt x="24289" y="123818"/>
                </a:lnTo>
                <a:lnTo>
                  <a:pt x="24289" y="186610"/>
                </a:lnTo>
                <a:cubicBezTo>
                  <a:pt x="24289" y="199036"/>
                  <a:pt x="34387" y="209133"/>
                  <a:pt x="46813" y="209133"/>
                </a:cubicBezTo>
                <a:lnTo>
                  <a:pt x="80194" y="209133"/>
                </a:lnTo>
                <a:cubicBezTo>
                  <a:pt x="83576" y="209133"/>
                  <a:pt x="86321" y="206388"/>
                  <a:pt x="86321" y="203006"/>
                </a:cubicBezTo>
                <a:lnTo>
                  <a:pt x="86321" y="153793"/>
                </a:lnTo>
                <a:cubicBezTo>
                  <a:pt x="86321" y="148131"/>
                  <a:pt x="90928" y="143523"/>
                  <a:pt x="96614" y="143523"/>
                </a:cubicBezTo>
                <a:lnTo>
                  <a:pt x="116295" y="143523"/>
                </a:lnTo>
                <a:cubicBezTo>
                  <a:pt x="121956" y="143523"/>
                  <a:pt x="126564" y="148131"/>
                  <a:pt x="126564" y="153793"/>
                </a:cubicBezTo>
                <a:lnTo>
                  <a:pt x="126564" y="203006"/>
                </a:lnTo>
                <a:cubicBezTo>
                  <a:pt x="126564" y="206388"/>
                  <a:pt x="129309" y="209133"/>
                  <a:pt x="132691" y="209133"/>
                </a:cubicBezTo>
                <a:lnTo>
                  <a:pt x="166072" y="209133"/>
                </a:lnTo>
                <a:cubicBezTo>
                  <a:pt x="178498" y="209133"/>
                  <a:pt x="188620" y="199036"/>
                  <a:pt x="188620" y="186610"/>
                </a:cubicBezTo>
                <a:lnTo>
                  <a:pt x="188620" y="123818"/>
                </a:lnTo>
                <a:lnTo>
                  <a:pt x="191757" y="123818"/>
                </a:lnTo>
                <a:cubicBezTo>
                  <a:pt x="196904" y="123818"/>
                  <a:pt x="201733" y="121833"/>
                  <a:pt x="205384" y="118181"/>
                </a:cubicBezTo>
                <a:cubicBezTo>
                  <a:pt x="212884" y="110682"/>
                  <a:pt x="212884" y="98476"/>
                  <a:pt x="205384" y="90977"/>
                </a:cubicBezTo>
                <a:lnTo>
                  <a:pt x="205384" y="90952"/>
                </a:lnTo>
                <a:lnTo>
                  <a:pt x="120069" y="5637"/>
                </a:lnTo>
                <a:cubicBezTo>
                  <a:pt x="116417" y="2010"/>
                  <a:pt x="111589" y="0"/>
                  <a:pt x="10644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TextBox 192">
            <a:extLst>
              <a:ext uri="{FF2B5EF4-FFF2-40B4-BE49-F238E27FC236}">
                <a16:creationId xmlns:a16="http://schemas.microsoft.com/office/drawing/2014/main" id="{1E4769ED-56E4-4689-ABA0-E3D162E5CF1F}"/>
              </a:ext>
            </a:extLst>
          </p:cNvPr>
          <p:cNvSpPr txBox="1"/>
          <p:nvPr/>
        </p:nvSpPr>
        <p:spPr>
          <a:xfrm>
            <a:off x="-35489" y="1006321"/>
            <a:ext cx="63266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5400">
                <a:latin typeface="+mj-lt"/>
              </a:rPr>
              <a:t>II. </a:t>
            </a:r>
          </a:p>
          <a:p>
            <a:pPr algn="ctr"/>
            <a:r>
              <a:rPr lang="vi-VN" sz="5400">
                <a:latin typeface="+mj-lt"/>
              </a:rPr>
              <a:t>BIỂU DIỄN LỰC</a:t>
            </a:r>
          </a:p>
        </p:txBody>
      </p:sp>
      <p:grpSp>
        <p:nvGrpSpPr>
          <p:cNvPr id="179" name="Google Shape;4353;p71">
            <a:extLst>
              <a:ext uri="{FF2B5EF4-FFF2-40B4-BE49-F238E27FC236}">
                <a16:creationId xmlns:a16="http://schemas.microsoft.com/office/drawing/2014/main" id="{ABD5F696-A155-4068-8F30-305CCD81B5D6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 rot="5400000">
            <a:off x="-2716569" y="2177421"/>
            <a:ext cx="4184895" cy="559964"/>
            <a:chOff x="1541450" y="3498875"/>
            <a:chExt cx="7162425" cy="754200"/>
          </a:xfrm>
        </p:grpSpPr>
        <p:grpSp>
          <p:nvGrpSpPr>
            <p:cNvPr id="180" name="Google Shape;4354;p71">
              <a:extLst>
                <a:ext uri="{FF2B5EF4-FFF2-40B4-BE49-F238E27FC236}">
                  <a16:creationId xmlns:a16="http://schemas.microsoft.com/office/drawing/2014/main" id="{9F771E05-E8B1-4D6D-B3CE-15CEA51B164E}"/>
                </a:ext>
              </a:extLst>
            </p:cNvPr>
            <p:cNvGrpSpPr/>
            <p:nvPr/>
          </p:nvGrpSpPr>
          <p:grpSpPr>
            <a:xfrm>
              <a:off x="1541450" y="3498875"/>
              <a:ext cx="3976875" cy="754200"/>
              <a:chOff x="2052655" y="3498875"/>
              <a:chExt cx="3976875" cy="754200"/>
            </a:xfrm>
          </p:grpSpPr>
          <p:sp>
            <p:nvSpPr>
              <p:cNvPr id="203" name="Google Shape;4355;p71">
                <a:extLst>
                  <a:ext uri="{FF2B5EF4-FFF2-40B4-BE49-F238E27FC236}">
                    <a16:creationId xmlns:a16="http://schemas.microsoft.com/office/drawing/2014/main" id="{96239D27-5327-4EA4-96A2-8661497465AF}"/>
                  </a:ext>
                </a:extLst>
              </p:cNvPr>
              <p:cNvSpPr/>
              <p:nvPr/>
            </p:nvSpPr>
            <p:spPr>
              <a:xfrm>
                <a:off x="3114480" y="3498875"/>
                <a:ext cx="791400" cy="754200"/>
              </a:xfrm>
              <a:prstGeom prst="roundRect">
                <a:avLst>
                  <a:gd name="adj" fmla="val 16667"/>
                </a:avLst>
              </a:prstGeom>
              <a:solidFill>
                <a:srgbClr val="0E5366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4356;p71">
                <a:extLst>
                  <a:ext uri="{FF2B5EF4-FFF2-40B4-BE49-F238E27FC236}">
                    <a16:creationId xmlns:a16="http://schemas.microsoft.com/office/drawing/2014/main" id="{5A5C5D3F-5CEC-4611-AE71-95F3CE5B6A0F}"/>
                  </a:ext>
                </a:extLst>
              </p:cNvPr>
              <p:cNvSpPr/>
              <p:nvPr/>
            </p:nvSpPr>
            <p:spPr>
              <a:xfrm>
                <a:off x="4176300" y="3498875"/>
                <a:ext cx="791400" cy="754200"/>
              </a:xfrm>
              <a:prstGeom prst="roundRect">
                <a:avLst>
                  <a:gd name="adj" fmla="val 16667"/>
                </a:avLst>
              </a:prstGeom>
              <a:solidFill>
                <a:srgbClr val="FEAC58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4357;p71">
                <a:extLst>
                  <a:ext uri="{FF2B5EF4-FFF2-40B4-BE49-F238E27FC236}">
                    <a16:creationId xmlns:a16="http://schemas.microsoft.com/office/drawing/2014/main" id="{3ABCE173-65C9-4099-BC4F-AD6D690ABE20}"/>
                  </a:ext>
                </a:extLst>
              </p:cNvPr>
              <p:cNvSpPr/>
              <p:nvPr/>
            </p:nvSpPr>
            <p:spPr>
              <a:xfrm>
                <a:off x="5238120" y="3498875"/>
                <a:ext cx="791400" cy="754200"/>
              </a:xfrm>
              <a:prstGeom prst="roundRect">
                <a:avLst>
                  <a:gd name="adj" fmla="val 16667"/>
                </a:avLst>
              </a:prstGeom>
              <a:solidFill>
                <a:srgbClr val="FE8488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4358;p71">
                <a:extLst>
                  <a:ext uri="{FF2B5EF4-FFF2-40B4-BE49-F238E27FC236}">
                    <a16:creationId xmlns:a16="http://schemas.microsoft.com/office/drawing/2014/main" id="{46960065-256A-40C8-AB4E-22D1BE2C3D31}"/>
                  </a:ext>
                </a:extLst>
              </p:cNvPr>
              <p:cNvSpPr/>
              <p:nvPr/>
            </p:nvSpPr>
            <p:spPr>
              <a:xfrm>
                <a:off x="2052655" y="3498875"/>
                <a:ext cx="791400" cy="754200"/>
              </a:xfrm>
              <a:prstGeom prst="roundRect">
                <a:avLst>
                  <a:gd name="adj" fmla="val 16667"/>
                </a:avLst>
              </a:prstGeom>
              <a:solidFill>
                <a:srgbClr val="FADB73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4359;p71">
                <a:extLst>
                  <a:ext uri="{FF2B5EF4-FFF2-40B4-BE49-F238E27FC236}">
                    <a16:creationId xmlns:a16="http://schemas.microsoft.com/office/drawing/2014/main" id="{C4A2F311-5986-4359-829A-B2E45A5A54F7}"/>
                  </a:ext>
                </a:extLst>
              </p:cNvPr>
              <p:cNvSpPr txBox="1"/>
              <p:nvPr/>
            </p:nvSpPr>
            <p:spPr>
              <a:xfrm>
                <a:off x="3114480" y="3655925"/>
                <a:ext cx="791400" cy="440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000">
                    <a:solidFill>
                      <a:srgbClr val="FFFFFF"/>
                    </a:solidFill>
                  </a:rPr>
                  <a:t>#0e5366</a:t>
                </a:r>
                <a:endParaRPr sz="1000">
                  <a:solidFill>
                    <a:srgbClr val="FFFFFF"/>
                  </a:solidFill>
                </a:endParaRPr>
              </a:p>
            </p:txBody>
          </p:sp>
          <p:sp>
            <p:nvSpPr>
              <p:cNvPr id="208" name="Google Shape;4360;p71">
                <a:extLst>
                  <a:ext uri="{FF2B5EF4-FFF2-40B4-BE49-F238E27FC236}">
                    <a16:creationId xmlns:a16="http://schemas.microsoft.com/office/drawing/2014/main" id="{95482259-97AB-4ECE-9B8C-36DDAA79A042}"/>
                  </a:ext>
                </a:extLst>
              </p:cNvPr>
              <p:cNvSpPr txBox="1"/>
              <p:nvPr/>
            </p:nvSpPr>
            <p:spPr>
              <a:xfrm>
                <a:off x="4176305" y="3655925"/>
                <a:ext cx="791400" cy="440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000">
                    <a:solidFill>
                      <a:srgbClr val="FFFFFF"/>
                    </a:solidFill>
                  </a:rPr>
                  <a:t>#feac58</a:t>
                </a:r>
                <a:endParaRPr sz="1000">
                  <a:solidFill>
                    <a:srgbClr val="FFFFFF"/>
                  </a:solidFill>
                </a:endParaRPr>
              </a:p>
            </p:txBody>
          </p:sp>
          <p:sp>
            <p:nvSpPr>
              <p:cNvPr id="209" name="Google Shape;4361;p71">
                <a:extLst>
                  <a:ext uri="{FF2B5EF4-FFF2-40B4-BE49-F238E27FC236}">
                    <a16:creationId xmlns:a16="http://schemas.microsoft.com/office/drawing/2014/main" id="{0EC67EBC-C2BB-4A05-AEE1-103C6D84AAAA}"/>
                  </a:ext>
                </a:extLst>
              </p:cNvPr>
              <p:cNvSpPr txBox="1"/>
              <p:nvPr/>
            </p:nvSpPr>
            <p:spPr>
              <a:xfrm>
                <a:off x="5238130" y="3655925"/>
                <a:ext cx="791400" cy="440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000">
                    <a:solidFill>
                      <a:srgbClr val="FFFFFF"/>
                    </a:solidFill>
                  </a:rPr>
                  <a:t>#fe8488</a:t>
                </a:r>
                <a:endParaRPr sz="1000">
                  <a:solidFill>
                    <a:srgbClr val="FFFFFF"/>
                  </a:solidFill>
                </a:endParaRPr>
              </a:p>
            </p:txBody>
          </p:sp>
          <p:sp>
            <p:nvSpPr>
              <p:cNvPr id="210" name="Google Shape;4362;p71">
                <a:extLst>
                  <a:ext uri="{FF2B5EF4-FFF2-40B4-BE49-F238E27FC236}">
                    <a16:creationId xmlns:a16="http://schemas.microsoft.com/office/drawing/2014/main" id="{0E239A2A-6779-40B2-9C86-EE61AA6C41EB}"/>
                  </a:ext>
                </a:extLst>
              </p:cNvPr>
              <p:cNvSpPr txBox="1"/>
              <p:nvPr/>
            </p:nvSpPr>
            <p:spPr>
              <a:xfrm>
                <a:off x="2052655" y="3655925"/>
                <a:ext cx="791400" cy="440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000">
                    <a:solidFill>
                      <a:srgbClr val="FFFFFF"/>
                    </a:solidFill>
                  </a:rPr>
                  <a:t>#fadb73</a:t>
                </a:r>
                <a:endParaRPr sz="10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81" name="Google Shape;4363;p71">
              <a:extLst>
                <a:ext uri="{FF2B5EF4-FFF2-40B4-BE49-F238E27FC236}">
                  <a16:creationId xmlns:a16="http://schemas.microsoft.com/office/drawing/2014/main" id="{BB6F2B2F-6A85-4A0D-A6A0-3EF34EE6E994}"/>
                </a:ext>
              </a:extLst>
            </p:cNvPr>
            <p:cNvGrpSpPr/>
            <p:nvPr/>
          </p:nvGrpSpPr>
          <p:grpSpPr>
            <a:xfrm>
              <a:off x="5788764" y="3498875"/>
              <a:ext cx="791411" cy="754200"/>
              <a:chOff x="5238120" y="3498875"/>
              <a:chExt cx="791411" cy="754200"/>
            </a:xfrm>
          </p:grpSpPr>
          <p:sp>
            <p:nvSpPr>
              <p:cNvPr id="196" name="Google Shape;4364;p71">
                <a:extLst>
                  <a:ext uri="{FF2B5EF4-FFF2-40B4-BE49-F238E27FC236}">
                    <a16:creationId xmlns:a16="http://schemas.microsoft.com/office/drawing/2014/main" id="{5CA0005A-2A4A-46C4-BA53-8095CFB3A2C7}"/>
                  </a:ext>
                </a:extLst>
              </p:cNvPr>
              <p:cNvSpPr/>
              <p:nvPr/>
            </p:nvSpPr>
            <p:spPr>
              <a:xfrm>
                <a:off x="5238120" y="3498875"/>
                <a:ext cx="791400" cy="754200"/>
              </a:xfrm>
              <a:prstGeom prst="roundRect">
                <a:avLst>
                  <a:gd name="adj" fmla="val 16667"/>
                </a:avLst>
              </a:prstGeom>
              <a:solidFill>
                <a:srgbClr val="FFBCB5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4365;p71">
                <a:extLst>
                  <a:ext uri="{FF2B5EF4-FFF2-40B4-BE49-F238E27FC236}">
                    <a16:creationId xmlns:a16="http://schemas.microsoft.com/office/drawing/2014/main" id="{BBEDACD7-D6F7-4BB3-8EA5-F82AC4FF444E}"/>
                  </a:ext>
                </a:extLst>
              </p:cNvPr>
              <p:cNvSpPr txBox="1"/>
              <p:nvPr/>
            </p:nvSpPr>
            <p:spPr>
              <a:xfrm>
                <a:off x="5238130" y="3655925"/>
                <a:ext cx="791400" cy="440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000">
                    <a:solidFill>
                      <a:srgbClr val="FFFFFF"/>
                    </a:solidFill>
                  </a:rPr>
                  <a:t>#ffbcb5</a:t>
                </a:r>
                <a:endParaRPr sz="10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82" name="Google Shape;4366;p71">
              <a:extLst>
                <a:ext uri="{FF2B5EF4-FFF2-40B4-BE49-F238E27FC236}">
                  <a16:creationId xmlns:a16="http://schemas.microsoft.com/office/drawing/2014/main" id="{5FEEAD7B-1146-434B-89D5-3B2024C684C0}"/>
                </a:ext>
              </a:extLst>
            </p:cNvPr>
            <p:cNvGrpSpPr/>
            <p:nvPr/>
          </p:nvGrpSpPr>
          <p:grpSpPr>
            <a:xfrm>
              <a:off x="6850614" y="3498875"/>
              <a:ext cx="791411" cy="754200"/>
              <a:chOff x="5238120" y="3498875"/>
              <a:chExt cx="791411" cy="754200"/>
            </a:xfrm>
          </p:grpSpPr>
          <p:sp>
            <p:nvSpPr>
              <p:cNvPr id="194" name="Google Shape;4367;p71">
                <a:extLst>
                  <a:ext uri="{FF2B5EF4-FFF2-40B4-BE49-F238E27FC236}">
                    <a16:creationId xmlns:a16="http://schemas.microsoft.com/office/drawing/2014/main" id="{A502CFCF-E900-45E8-A3E6-49DDC03C6B3F}"/>
                  </a:ext>
                </a:extLst>
              </p:cNvPr>
              <p:cNvSpPr/>
              <p:nvPr/>
            </p:nvSpPr>
            <p:spPr>
              <a:xfrm>
                <a:off x="5238120" y="3498875"/>
                <a:ext cx="791400" cy="754200"/>
              </a:xfrm>
              <a:prstGeom prst="roundRect">
                <a:avLst>
                  <a:gd name="adj" fmla="val 16667"/>
                </a:avLst>
              </a:prstGeom>
              <a:solidFill>
                <a:srgbClr val="9E9E9E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4368;p71">
                <a:extLst>
                  <a:ext uri="{FF2B5EF4-FFF2-40B4-BE49-F238E27FC236}">
                    <a16:creationId xmlns:a16="http://schemas.microsoft.com/office/drawing/2014/main" id="{2865807F-5081-4BD2-B99A-08A7E24A3178}"/>
                  </a:ext>
                </a:extLst>
              </p:cNvPr>
              <p:cNvSpPr txBox="1"/>
              <p:nvPr/>
            </p:nvSpPr>
            <p:spPr>
              <a:xfrm>
                <a:off x="5238130" y="3655925"/>
                <a:ext cx="791400" cy="440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000">
                    <a:solidFill>
                      <a:srgbClr val="FFFFFF"/>
                    </a:solidFill>
                  </a:rPr>
                  <a:t>#b0bfc2</a:t>
                </a:r>
                <a:endParaRPr sz="10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83" name="Google Shape;4369;p71">
              <a:extLst>
                <a:ext uri="{FF2B5EF4-FFF2-40B4-BE49-F238E27FC236}">
                  <a16:creationId xmlns:a16="http://schemas.microsoft.com/office/drawing/2014/main" id="{334A8699-0925-454C-B70B-A0FB68C2FC18}"/>
                </a:ext>
              </a:extLst>
            </p:cNvPr>
            <p:cNvGrpSpPr/>
            <p:nvPr/>
          </p:nvGrpSpPr>
          <p:grpSpPr>
            <a:xfrm>
              <a:off x="7912464" y="3498875"/>
              <a:ext cx="791411" cy="754200"/>
              <a:chOff x="5238120" y="3498875"/>
              <a:chExt cx="791411" cy="754200"/>
            </a:xfrm>
          </p:grpSpPr>
          <p:sp>
            <p:nvSpPr>
              <p:cNvPr id="184" name="Google Shape;4370;p71">
                <a:extLst>
                  <a:ext uri="{FF2B5EF4-FFF2-40B4-BE49-F238E27FC236}">
                    <a16:creationId xmlns:a16="http://schemas.microsoft.com/office/drawing/2014/main" id="{C69C271A-841D-4E81-BA02-BE624E9985A1}"/>
                  </a:ext>
                </a:extLst>
              </p:cNvPr>
              <p:cNvSpPr/>
              <p:nvPr/>
            </p:nvSpPr>
            <p:spPr>
              <a:xfrm>
                <a:off x="5238120" y="3498875"/>
                <a:ext cx="791400" cy="754200"/>
              </a:xfrm>
              <a:prstGeom prst="roundRect">
                <a:avLst>
                  <a:gd name="adj" fmla="val 16667"/>
                </a:avLst>
              </a:prstGeom>
              <a:solidFill>
                <a:srgbClr val="FBF2E9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4371;p71">
                <a:extLst>
                  <a:ext uri="{FF2B5EF4-FFF2-40B4-BE49-F238E27FC236}">
                    <a16:creationId xmlns:a16="http://schemas.microsoft.com/office/drawing/2014/main" id="{9830F93F-0F1F-49AA-B46F-3F4B6FECDD7D}"/>
                  </a:ext>
                </a:extLst>
              </p:cNvPr>
              <p:cNvSpPr txBox="1"/>
              <p:nvPr/>
            </p:nvSpPr>
            <p:spPr>
              <a:xfrm>
                <a:off x="5238130" y="3655925"/>
                <a:ext cx="791400" cy="440100"/>
              </a:xfrm>
              <a:prstGeom prst="rect">
                <a:avLst/>
              </a:prstGeom>
              <a:solidFill>
                <a:srgbClr val="FBF2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000">
                    <a:solidFill>
                      <a:schemeClr val="accent3"/>
                    </a:solidFill>
                  </a:rPr>
                  <a:t>#fbf2e9</a:t>
                </a:r>
                <a:endParaRPr sz="1000">
                  <a:solidFill>
                    <a:schemeClr val="accent3"/>
                  </a:solidFill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airplan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126689" y="400588"/>
            <a:ext cx="30139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>
                <a:solidFill>
                  <a:srgbClr val="0E5366"/>
                </a:solidFill>
                <a:latin typeface="+mj-lt"/>
                <a:ea typeface="Times New Roman" panose="02020603050405020304" pitchFamily="18" charset="0"/>
                <a:cs typeface="#9Slide03 Arima Madurai Bold" panose="00000800000000000000" pitchFamily="2" charset="0"/>
              </a:rPr>
              <a:t>II. Biểu diễn lực</a:t>
            </a:r>
            <a:endParaRPr lang="en-US" sz="3200">
              <a:solidFill>
                <a:srgbClr val="0E5366"/>
              </a:solidFill>
              <a:latin typeface="+mj-lt"/>
              <a:cs typeface="#9Slide03 Arima Madurai Bold" panose="00000800000000000000" pitchFamily="2" charset="0"/>
            </a:endParaRPr>
          </a:p>
        </p:txBody>
      </p:sp>
      <p:pic>
        <p:nvPicPr>
          <p:cNvPr id="7170" name="Picture 2" descr="Phòng Giáo Dục Và Đào Tạo quận Thanh Xuâ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16371"/>
            <a:ext cx="4140656" cy="3527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5170823" y="1097074"/>
            <a:ext cx="3973177" cy="701384"/>
            <a:chOff x="4255125" y="1163259"/>
            <a:chExt cx="5297569" cy="935178"/>
          </a:xfrm>
        </p:grpSpPr>
        <p:sp>
          <p:nvSpPr>
            <p:cNvPr id="11" name="矩形 8"/>
            <p:cNvSpPr/>
            <p:nvPr/>
          </p:nvSpPr>
          <p:spPr>
            <a:xfrm>
              <a:off x="4255125" y="1163259"/>
              <a:ext cx="3931945" cy="935178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 sz="1425">
                <a:ea typeface="微软雅黑" charset="-122"/>
                <a:cs typeface="+mn-ea"/>
                <a:sym typeface="华文细黑" panose="02010600040101010101" pitchFamily="2" charset="-122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582980" y="1416577"/>
              <a:ext cx="4969714" cy="612933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100">
                  <a:solidFill>
                    <a:srgbClr val="323433"/>
                  </a:solidFill>
                  <a:latin typeface="+mn-lt"/>
                  <a:cs typeface="#9Slide03 Arima Madurai Black" panose="00000A00000000000000" pitchFamily="2" charset="0"/>
                </a:rPr>
                <a:t>HOẠT ĐỘNG NHÓM</a:t>
              </a:r>
              <a:endParaRPr lang="en-US" sz="2100">
                <a:solidFill>
                  <a:srgbClr val="323433"/>
                </a:solidFill>
                <a:latin typeface="+mn-lt"/>
                <a:cs typeface="#9Slide03 Arima Madurai Black" panose="00000A00000000000000" pitchFamily="2" charset="0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4223220" y="2146411"/>
            <a:ext cx="4616363" cy="1457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57213" indent="-214313" algn="just">
              <a:lnSpc>
                <a:spcPct val="107000"/>
              </a:lnSpc>
              <a:spcBef>
                <a:spcPts val="150"/>
              </a:spcBef>
              <a:spcAft>
                <a:spcPts val="450"/>
              </a:spcAft>
              <a:buFontTx/>
              <a:buChar char="-"/>
            </a:pPr>
            <a:r>
              <a:rPr lang="vi-VN" sz="1800">
                <a:latin typeface="+mn-lt"/>
                <a:ea typeface="Arial" panose="020B0604020202020204" pitchFamily="34" charset="0"/>
                <a:cs typeface="#9Slide03 Arima Madurai Bold" panose="00000800000000000000" pitchFamily="2" charset="0"/>
              </a:rPr>
              <a:t>Lớp thành 4 nhóm, mỗi nhóm có 1 nhóm trưởng và 1 thư</a:t>
            </a:r>
            <a:r>
              <a:rPr lang="vi-VN" sz="1800" spc="-49">
                <a:latin typeface="+mn-lt"/>
                <a:ea typeface="Arial" panose="020B0604020202020204" pitchFamily="34" charset="0"/>
                <a:cs typeface="#9Slide03 Arima Madurai Bold" panose="00000800000000000000" pitchFamily="2" charset="0"/>
              </a:rPr>
              <a:t> </a:t>
            </a:r>
            <a:r>
              <a:rPr lang="vi-VN" sz="1800">
                <a:latin typeface="+mn-lt"/>
                <a:ea typeface="Arial" panose="020B0604020202020204" pitchFamily="34" charset="0"/>
                <a:cs typeface="#9Slide03 Arima Madurai Bold" panose="00000800000000000000" pitchFamily="2" charset="0"/>
              </a:rPr>
              <a:t>ký.</a:t>
            </a:r>
          </a:p>
          <a:p>
            <a:pPr marL="557213" indent="-214313" algn="just">
              <a:lnSpc>
                <a:spcPct val="107000"/>
              </a:lnSpc>
              <a:spcBef>
                <a:spcPts val="150"/>
              </a:spcBef>
              <a:spcAft>
                <a:spcPts val="450"/>
              </a:spcAft>
              <a:buFontTx/>
              <a:buChar char="-"/>
            </a:pPr>
            <a:r>
              <a:rPr lang="vi-VN" sz="1800">
                <a:latin typeface="+mn-lt"/>
                <a:ea typeface="Arial" panose="020B0604020202020204" pitchFamily="34" charset="0"/>
                <a:cs typeface="#9Slide03 Arima Madurai Bold" panose="00000800000000000000" pitchFamily="2" charset="0"/>
              </a:rPr>
              <a:t>Hoàn thành phiếu học tập số 2</a:t>
            </a:r>
          </a:p>
          <a:p>
            <a:pPr marL="557213" indent="-214313" algn="just">
              <a:lnSpc>
                <a:spcPct val="107000"/>
              </a:lnSpc>
              <a:spcBef>
                <a:spcPts val="150"/>
              </a:spcBef>
              <a:spcAft>
                <a:spcPts val="450"/>
              </a:spcAft>
              <a:buFontTx/>
              <a:buChar char="-"/>
            </a:pPr>
            <a:r>
              <a:rPr lang="vi-VN" sz="1800">
                <a:latin typeface="+mn-lt"/>
                <a:ea typeface="Arial" panose="020B0604020202020204" pitchFamily="34" charset="0"/>
                <a:cs typeface="#9Slide03 Arima Madurai Bold" panose="00000800000000000000" pitchFamily="2" charset="0"/>
              </a:rPr>
              <a:t>Thời gian: 5 phút</a:t>
            </a:r>
          </a:p>
        </p:txBody>
      </p:sp>
      <p:grpSp>
        <p:nvGrpSpPr>
          <p:cNvPr id="9" name="Google Shape;4353;p71">
            <a:extLst>
              <a:ext uri="{FF2B5EF4-FFF2-40B4-BE49-F238E27FC236}">
                <a16:creationId xmlns:a16="http://schemas.microsoft.com/office/drawing/2014/main" id="{77EE184B-63C0-4F63-B477-44108D4CED56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 rot="5400000">
            <a:off x="-2716569" y="2177421"/>
            <a:ext cx="4184895" cy="559964"/>
            <a:chOff x="1541450" y="3498875"/>
            <a:chExt cx="7162425" cy="754200"/>
          </a:xfrm>
        </p:grpSpPr>
        <p:grpSp>
          <p:nvGrpSpPr>
            <p:cNvPr id="13" name="Google Shape;4354;p71">
              <a:extLst>
                <a:ext uri="{FF2B5EF4-FFF2-40B4-BE49-F238E27FC236}">
                  <a16:creationId xmlns:a16="http://schemas.microsoft.com/office/drawing/2014/main" id="{48CF3B25-0F0D-4749-8743-EF0D1DA92A31}"/>
                </a:ext>
              </a:extLst>
            </p:cNvPr>
            <p:cNvGrpSpPr/>
            <p:nvPr/>
          </p:nvGrpSpPr>
          <p:grpSpPr>
            <a:xfrm>
              <a:off x="1541450" y="3498875"/>
              <a:ext cx="3976875" cy="754200"/>
              <a:chOff x="2052655" y="3498875"/>
              <a:chExt cx="3976875" cy="754200"/>
            </a:xfrm>
          </p:grpSpPr>
          <p:sp>
            <p:nvSpPr>
              <p:cNvPr id="23" name="Google Shape;4355;p71">
                <a:extLst>
                  <a:ext uri="{FF2B5EF4-FFF2-40B4-BE49-F238E27FC236}">
                    <a16:creationId xmlns:a16="http://schemas.microsoft.com/office/drawing/2014/main" id="{F55BB99D-4C0B-4601-86C9-A224D46B6A00}"/>
                  </a:ext>
                </a:extLst>
              </p:cNvPr>
              <p:cNvSpPr/>
              <p:nvPr/>
            </p:nvSpPr>
            <p:spPr>
              <a:xfrm>
                <a:off x="3114480" y="3498875"/>
                <a:ext cx="791400" cy="754200"/>
              </a:xfrm>
              <a:prstGeom prst="roundRect">
                <a:avLst>
                  <a:gd name="adj" fmla="val 16667"/>
                </a:avLst>
              </a:prstGeom>
              <a:solidFill>
                <a:srgbClr val="0E5366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4356;p71">
                <a:extLst>
                  <a:ext uri="{FF2B5EF4-FFF2-40B4-BE49-F238E27FC236}">
                    <a16:creationId xmlns:a16="http://schemas.microsoft.com/office/drawing/2014/main" id="{1F0D12CE-46D8-4FF6-BDCA-222F08A7AAF3}"/>
                  </a:ext>
                </a:extLst>
              </p:cNvPr>
              <p:cNvSpPr/>
              <p:nvPr/>
            </p:nvSpPr>
            <p:spPr>
              <a:xfrm>
                <a:off x="4176300" y="3498875"/>
                <a:ext cx="791400" cy="754200"/>
              </a:xfrm>
              <a:prstGeom prst="roundRect">
                <a:avLst>
                  <a:gd name="adj" fmla="val 16667"/>
                </a:avLst>
              </a:prstGeom>
              <a:solidFill>
                <a:srgbClr val="FEAC58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4357;p71">
                <a:extLst>
                  <a:ext uri="{FF2B5EF4-FFF2-40B4-BE49-F238E27FC236}">
                    <a16:creationId xmlns:a16="http://schemas.microsoft.com/office/drawing/2014/main" id="{A8DEE31F-0CE6-4FE3-A8C5-B8985F91BE7F}"/>
                  </a:ext>
                </a:extLst>
              </p:cNvPr>
              <p:cNvSpPr/>
              <p:nvPr/>
            </p:nvSpPr>
            <p:spPr>
              <a:xfrm>
                <a:off x="5238120" y="3498875"/>
                <a:ext cx="791400" cy="754200"/>
              </a:xfrm>
              <a:prstGeom prst="roundRect">
                <a:avLst>
                  <a:gd name="adj" fmla="val 16667"/>
                </a:avLst>
              </a:prstGeom>
              <a:solidFill>
                <a:srgbClr val="FE8488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4358;p71">
                <a:extLst>
                  <a:ext uri="{FF2B5EF4-FFF2-40B4-BE49-F238E27FC236}">
                    <a16:creationId xmlns:a16="http://schemas.microsoft.com/office/drawing/2014/main" id="{873E5543-F93B-4963-9458-1B13DCC40E66}"/>
                  </a:ext>
                </a:extLst>
              </p:cNvPr>
              <p:cNvSpPr/>
              <p:nvPr/>
            </p:nvSpPr>
            <p:spPr>
              <a:xfrm>
                <a:off x="2052655" y="3498875"/>
                <a:ext cx="791400" cy="754200"/>
              </a:xfrm>
              <a:prstGeom prst="roundRect">
                <a:avLst>
                  <a:gd name="adj" fmla="val 16667"/>
                </a:avLst>
              </a:prstGeom>
              <a:solidFill>
                <a:srgbClr val="FADB73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4359;p71">
                <a:extLst>
                  <a:ext uri="{FF2B5EF4-FFF2-40B4-BE49-F238E27FC236}">
                    <a16:creationId xmlns:a16="http://schemas.microsoft.com/office/drawing/2014/main" id="{0CFF6F4A-D636-42CC-B43F-C6A52F6DED25}"/>
                  </a:ext>
                </a:extLst>
              </p:cNvPr>
              <p:cNvSpPr txBox="1"/>
              <p:nvPr/>
            </p:nvSpPr>
            <p:spPr>
              <a:xfrm>
                <a:off x="3114480" y="3655925"/>
                <a:ext cx="791400" cy="440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000">
                    <a:solidFill>
                      <a:srgbClr val="FFFFFF"/>
                    </a:solidFill>
                  </a:rPr>
                  <a:t>#0e5366</a:t>
                </a:r>
                <a:endParaRPr sz="10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" name="Google Shape;4360;p71">
                <a:extLst>
                  <a:ext uri="{FF2B5EF4-FFF2-40B4-BE49-F238E27FC236}">
                    <a16:creationId xmlns:a16="http://schemas.microsoft.com/office/drawing/2014/main" id="{DB8A9C13-B671-466B-810D-10D7B893A0B0}"/>
                  </a:ext>
                </a:extLst>
              </p:cNvPr>
              <p:cNvSpPr txBox="1"/>
              <p:nvPr/>
            </p:nvSpPr>
            <p:spPr>
              <a:xfrm>
                <a:off x="4176305" y="3655925"/>
                <a:ext cx="791400" cy="440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000">
                    <a:solidFill>
                      <a:srgbClr val="FFFFFF"/>
                    </a:solidFill>
                  </a:rPr>
                  <a:t>#feac58</a:t>
                </a:r>
                <a:endParaRPr sz="1000">
                  <a:solidFill>
                    <a:srgbClr val="FFFFFF"/>
                  </a:solidFill>
                </a:endParaRPr>
              </a:p>
            </p:txBody>
          </p:sp>
          <p:sp>
            <p:nvSpPr>
              <p:cNvPr id="29" name="Google Shape;4361;p71">
                <a:extLst>
                  <a:ext uri="{FF2B5EF4-FFF2-40B4-BE49-F238E27FC236}">
                    <a16:creationId xmlns:a16="http://schemas.microsoft.com/office/drawing/2014/main" id="{73FF2BBC-254B-48D0-AB48-F14301FB0E1E}"/>
                  </a:ext>
                </a:extLst>
              </p:cNvPr>
              <p:cNvSpPr txBox="1"/>
              <p:nvPr/>
            </p:nvSpPr>
            <p:spPr>
              <a:xfrm>
                <a:off x="5238130" y="3655925"/>
                <a:ext cx="791400" cy="440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000">
                    <a:solidFill>
                      <a:srgbClr val="FFFFFF"/>
                    </a:solidFill>
                  </a:rPr>
                  <a:t>#fe8488</a:t>
                </a:r>
                <a:endParaRPr sz="1000">
                  <a:solidFill>
                    <a:srgbClr val="FFFFFF"/>
                  </a:solidFill>
                </a:endParaRPr>
              </a:p>
            </p:txBody>
          </p:sp>
          <p:sp>
            <p:nvSpPr>
              <p:cNvPr id="30" name="Google Shape;4362;p71">
                <a:extLst>
                  <a:ext uri="{FF2B5EF4-FFF2-40B4-BE49-F238E27FC236}">
                    <a16:creationId xmlns:a16="http://schemas.microsoft.com/office/drawing/2014/main" id="{F80490E7-1E47-4DF6-9FF0-621767B24EDB}"/>
                  </a:ext>
                </a:extLst>
              </p:cNvPr>
              <p:cNvSpPr txBox="1"/>
              <p:nvPr/>
            </p:nvSpPr>
            <p:spPr>
              <a:xfrm>
                <a:off x="2052655" y="3655925"/>
                <a:ext cx="791400" cy="440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000">
                    <a:solidFill>
                      <a:srgbClr val="FFFFFF"/>
                    </a:solidFill>
                  </a:rPr>
                  <a:t>#fadb73</a:t>
                </a:r>
                <a:endParaRPr sz="10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4" name="Google Shape;4363;p71">
              <a:extLst>
                <a:ext uri="{FF2B5EF4-FFF2-40B4-BE49-F238E27FC236}">
                  <a16:creationId xmlns:a16="http://schemas.microsoft.com/office/drawing/2014/main" id="{80A91365-E48F-40EA-8304-B057702813CE}"/>
                </a:ext>
              </a:extLst>
            </p:cNvPr>
            <p:cNvGrpSpPr/>
            <p:nvPr/>
          </p:nvGrpSpPr>
          <p:grpSpPr>
            <a:xfrm>
              <a:off x="5788764" y="3498875"/>
              <a:ext cx="791411" cy="754200"/>
              <a:chOff x="5238120" y="3498875"/>
              <a:chExt cx="791411" cy="754200"/>
            </a:xfrm>
          </p:grpSpPr>
          <p:sp>
            <p:nvSpPr>
              <p:cNvPr id="21" name="Google Shape;4364;p71">
                <a:extLst>
                  <a:ext uri="{FF2B5EF4-FFF2-40B4-BE49-F238E27FC236}">
                    <a16:creationId xmlns:a16="http://schemas.microsoft.com/office/drawing/2014/main" id="{676923A4-D57F-4CE1-9C5B-DB61F76614F1}"/>
                  </a:ext>
                </a:extLst>
              </p:cNvPr>
              <p:cNvSpPr/>
              <p:nvPr/>
            </p:nvSpPr>
            <p:spPr>
              <a:xfrm>
                <a:off x="5238120" y="3498875"/>
                <a:ext cx="791400" cy="754200"/>
              </a:xfrm>
              <a:prstGeom prst="roundRect">
                <a:avLst>
                  <a:gd name="adj" fmla="val 16667"/>
                </a:avLst>
              </a:prstGeom>
              <a:solidFill>
                <a:srgbClr val="FFBCB5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4365;p71">
                <a:extLst>
                  <a:ext uri="{FF2B5EF4-FFF2-40B4-BE49-F238E27FC236}">
                    <a16:creationId xmlns:a16="http://schemas.microsoft.com/office/drawing/2014/main" id="{0E87E7AA-E7B6-46F1-AA66-6DC95D7F0A6C}"/>
                  </a:ext>
                </a:extLst>
              </p:cNvPr>
              <p:cNvSpPr txBox="1"/>
              <p:nvPr/>
            </p:nvSpPr>
            <p:spPr>
              <a:xfrm>
                <a:off x="5238130" y="3655925"/>
                <a:ext cx="791400" cy="440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000">
                    <a:solidFill>
                      <a:srgbClr val="FFFFFF"/>
                    </a:solidFill>
                  </a:rPr>
                  <a:t>#ffbcb5</a:t>
                </a:r>
                <a:endParaRPr sz="10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5" name="Google Shape;4366;p71">
              <a:extLst>
                <a:ext uri="{FF2B5EF4-FFF2-40B4-BE49-F238E27FC236}">
                  <a16:creationId xmlns:a16="http://schemas.microsoft.com/office/drawing/2014/main" id="{C8C8F1B4-8803-47F0-B818-B089A5343D90}"/>
                </a:ext>
              </a:extLst>
            </p:cNvPr>
            <p:cNvGrpSpPr/>
            <p:nvPr/>
          </p:nvGrpSpPr>
          <p:grpSpPr>
            <a:xfrm>
              <a:off x="6850614" y="3498875"/>
              <a:ext cx="791411" cy="754200"/>
              <a:chOff x="5238120" y="3498875"/>
              <a:chExt cx="791411" cy="754200"/>
            </a:xfrm>
          </p:grpSpPr>
          <p:sp>
            <p:nvSpPr>
              <p:cNvPr id="19" name="Google Shape;4367;p71">
                <a:extLst>
                  <a:ext uri="{FF2B5EF4-FFF2-40B4-BE49-F238E27FC236}">
                    <a16:creationId xmlns:a16="http://schemas.microsoft.com/office/drawing/2014/main" id="{1C519900-8F8C-4BA5-9D45-ECC17539C94C}"/>
                  </a:ext>
                </a:extLst>
              </p:cNvPr>
              <p:cNvSpPr/>
              <p:nvPr/>
            </p:nvSpPr>
            <p:spPr>
              <a:xfrm>
                <a:off x="5238120" y="3498875"/>
                <a:ext cx="791400" cy="754200"/>
              </a:xfrm>
              <a:prstGeom prst="roundRect">
                <a:avLst>
                  <a:gd name="adj" fmla="val 16667"/>
                </a:avLst>
              </a:prstGeom>
              <a:solidFill>
                <a:srgbClr val="9E9E9E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4368;p71">
                <a:extLst>
                  <a:ext uri="{FF2B5EF4-FFF2-40B4-BE49-F238E27FC236}">
                    <a16:creationId xmlns:a16="http://schemas.microsoft.com/office/drawing/2014/main" id="{14F68D71-217C-48AF-9965-3F013960C707}"/>
                  </a:ext>
                </a:extLst>
              </p:cNvPr>
              <p:cNvSpPr txBox="1"/>
              <p:nvPr/>
            </p:nvSpPr>
            <p:spPr>
              <a:xfrm>
                <a:off x="5238130" y="3655925"/>
                <a:ext cx="791400" cy="440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000">
                    <a:solidFill>
                      <a:srgbClr val="FFFFFF"/>
                    </a:solidFill>
                  </a:rPr>
                  <a:t>#b0bfc2</a:t>
                </a:r>
                <a:endParaRPr sz="10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6" name="Google Shape;4369;p71">
              <a:extLst>
                <a:ext uri="{FF2B5EF4-FFF2-40B4-BE49-F238E27FC236}">
                  <a16:creationId xmlns:a16="http://schemas.microsoft.com/office/drawing/2014/main" id="{FE91485A-E4CA-40D6-B6A5-3C9A026B8660}"/>
                </a:ext>
              </a:extLst>
            </p:cNvPr>
            <p:cNvGrpSpPr/>
            <p:nvPr/>
          </p:nvGrpSpPr>
          <p:grpSpPr>
            <a:xfrm>
              <a:off x="7912464" y="3498875"/>
              <a:ext cx="791411" cy="754200"/>
              <a:chOff x="5238120" y="3498875"/>
              <a:chExt cx="791411" cy="754200"/>
            </a:xfrm>
          </p:grpSpPr>
          <p:sp>
            <p:nvSpPr>
              <p:cNvPr id="17" name="Google Shape;4370;p71">
                <a:extLst>
                  <a:ext uri="{FF2B5EF4-FFF2-40B4-BE49-F238E27FC236}">
                    <a16:creationId xmlns:a16="http://schemas.microsoft.com/office/drawing/2014/main" id="{B6655C6A-3858-4E73-9273-2FFE4C411DAE}"/>
                  </a:ext>
                </a:extLst>
              </p:cNvPr>
              <p:cNvSpPr/>
              <p:nvPr/>
            </p:nvSpPr>
            <p:spPr>
              <a:xfrm>
                <a:off x="5238120" y="3498875"/>
                <a:ext cx="791400" cy="754200"/>
              </a:xfrm>
              <a:prstGeom prst="roundRect">
                <a:avLst>
                  <a:gd name="adj" fmla="val 16667"/>
                </a:avLst>
              </a:prstGeom>
              <a:solidFill>
                <a:srgbClr val="FBF2E9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4371;p71">
                <a:extLst>
                  <a:ext uri="{FF2B5EF4-FFF2-40B4-BE49-F238E27FC236}">
                    <a16:creationId xmlns:a16="http://schemas.microsoft.com/office/drawing/2014/main" id="{2191F3BD-DAF6-4591-BE84-B8CB2994A73B}"/>
                  </a:ext>
                </a:extLst>
              </p:cNvPr>
              <p:cNvSpPr txBox="1"/>
              <p:nvPr/>
            </p:nvSpPr>
            <p:spPr>
              <a:xfrm>
                <a:off x="5238130" y="3655925"/>
                <a:ext cx="791400" cy="440100"/>
              </a:xfrm>
              <a:prstGeom prst="rect">
                <a:avLst/>
              </a:prstGeom>
              <a:solidFill>
                <a:srgbClr val="FBF2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000">
                    <a:solidFill>
                      <a:schemeClr val="accent3"/>
                    </a:solidFill>
                  </a:rPr>
                  <a:t>#fbf2e9</a:t>
                </a:r>
                <a:endParaRPr sz="1000">
                  <a:solidFill>
                    <a:schemeClr val="accent3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47368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86817" y="1081413"/>
            <a:ext cx="3988943" cy="549133"/>
            <a:chOff x="4234104" y="1297333"/>
            <a:chExt cx="5318590" cy="732177"/>
          </a:xfrm>
        </p:grpSpPr>
        <p:sp>
          <p:nvSpPr>
            <p:cNvPr id="11" name="矩形 8"/>
            <p:cNvSpPr/>
            <p:nvPr/>
          </p:nvSpPr>
          <p:spPr>
            <a:xfrm>
              <a:off x="4234104" y="1297333"/>
              <a:ext cx="5025509" cy="681860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 sz="1425" b="1">
                <a:ea typeface="微软雅黑" charset="-122"/>
                <a:cs typeface="+mn-ea"/>
                <a:sym typeface="华文细黑" panose="02010600040101010101" pitchFamily="2" charset="-122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582980" y="1416577"/>
              <a:ext cx="4969714" cy="612933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100" b="1">
                  <a:solidFill>
                    <a:srgbClr val="323433"/>
                  </a:solidFill>
                  <a:latin typeface="+mn-lt"/>
                  <a:cs typeface="#9Slide03 Arima Madurai Black" panose="00000A00000000000000" pitchFamily="2" charset="0"/>
                </a:rPr>
                <a:t>Chúng ta cùng hành động</a:t>
              </a:r>
              <a:endParaRPr lang="en-US" sz="2100" b="1">
                <a:solidFill>
                  <a:srgbClr val="323433"/>
                </a:solidFill>
                <a:latin typeface="+mn-lt"/>
                <a:cs typeface="#9Slide03 Arima Madurai Black" panose="00000A00000000000000" pitchFamily="2" charset="0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3975844" y="1436198"/>
            <a:ext cx="4616363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algn="just">
              <a:lnSpc>
                <a:spcPct val="107000"/>
              </a:lnSpc>
              <a:spcBef>
                <a:spcPts val="150"/>
              </a:spcBef>
              <a:spcAft>
                <a:spcPts val="450"/>
              </a:spcAft>
            </a:pPr>
            <a:endParaRPr lang="vi-VN" sz="1800">
              <a:latin typeface="#9Slide03 Arima Madurai Bold" panose="00000800000000000000" pitchFamily="2" charset="0"/>
              <a:ea typeface="Arial" panose="020B0604020202020204" pitchFamily="34" charset="0"/>
              <a:cs typeface="#9Slide03 Arima Madurai Bold" panose="00000800000000000000" pitchFamily="2" charset="0"/>
            </a:endParaRPr>
          </a:p>
        </p:txBody>
      </p:sp>
      <p:pic>
        <p:nvPicPr>
          <p:cNvPr id="1026" name="Picture 2" descr="Một số phương pháp và kỹ thuật dạy học tích cực 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15" t="20655" r="14545" b="3094"/>
          <a:stretch/>
        </p:blipFill>
        <p:spPr bwMode="auto">
          <a:xfrm>
            <a:off x="4701517" y="1006164"/>
            <a:ext cx="4390696" cy="3292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3797" y="2060580"/>
            <a:ext cx="4616363" cy="1072634"/>
          </a:xfrm>
          <a:prstGeom prst="roundRect">
            <a:avLst/>
          </a:prstGeom>
          <a:noFill/>
          <a:ln w="19050"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2100">
                <a:solidFill>
                  <a:srgbClr val="FF0000"/>
                </a:solidFill>
                <a:latin typeface="+mn-lt"/>
                <a:cs typeface="#9Slide03 Arima Madurai Bold" panose="00000800000000000000" pitchFamily="2" charset="0"/>
              </a:rPr>
              <a:t>Phiếu học tập số</a:t>
            </a:r>
          </a:p>
          <a:p>
            <a:pPr marL="457200" indent="-457200">
              <a:buAutoNum type="arabicPeriod"/>
            </a:pPr>
            <a:r>
              <a:rPr lang="vi-VN" sz="1800">
                <a:latin typeface="+mn-lt"/>
                <a:cs typeface="#9Slide03 Arima Madurai Bold" panose="00000800000000000000" pitchFamily="2" charset="0"/>
              </a:rPr>
              <a:t>Khái niệm về lực</a:t>
            </a:r>
          </a:p>
          <a:p>
            <a:pPr marL="457200" indent="-457200">
              <a:buAutoNum type="arabicPeriod"/>
            </a:pPr>
            <a:r>
              <a:rPr lang="vi-VN" sz="1800">
                <a:latin typeface="+mn-lt"/>
                <a:cs typeface="#9Slide03 Arima Madurai Bold" panose="00000800000000000000" pitchFamily="2" charset="0"/>
              </a:rPr>
              <a:t>Cách biểu diễn và kí hiệu vecto lực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7244823-FE60-4761-9847-246A59262E6C}"/>
              </a:ext>
            </a:extLst>
          </p:cNvPr>
          <p:cNvSpPr/>
          <p:nvPr/>
        </p:nvSpPr>
        <p:spPr>
          <a:xfrm>
            <a:off x="831124" y="146676"/>
            <a:ext cx="30139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>
                <a:solidFill>
                  <a:srgbClr val="0E5366"/>
                </a:solidFill>
                <a:latin typeface="+mj-lt"/>
                <a:ea typeface="Times New Roman" panose="02020603050405020304" pitchFamily="18" charset="0"/>
                <a:cs typeface="#9Slide03 Arima Madurai Bold" panose="00000800000000000000" pitchFamily="2" charset="0"/>
              </a:rPr>
              <a:t>II. Biểu diễn lực</a:t>
            </a:r>
            <a:endParaRPr lang="en-US" sz="3200">
              <a:solidFill>
                <a:srgbClr val="0E5366"/>
              </a:solidFill>
              <a:latin typeface="+mj-lt"/>
              <a:cs typeface="#9Slide03 Arima Madurai Bold" panose="000008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0175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362989" y="559527"/>
            <a:ext cx="4264838" cy="763782"/>
            <a:chOff x="4255125" y="1163259"/>
            <a:chExt cx="5686451" cy="1339478"/>
          </a:xfrm>
          <a:noFill/>
        </p:grpSpPr>
        <p:sp>
          <p:nvSpPr>
            <p:cNvPr id="11" name="矩形 8"/>
            <p:cNvSpPr/>
            <p:nvPr/>
          </p:nvSpPr>
          <p:spPr>
            <a:xfrm>
              <a:off x="4255125" y="1163259"/>
              <a:ext cx="3931945" cy="9351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 sz="2400" b="1">
                <a:solidFill>
                  <a:srgbClr val="FFC000"/>
                </a:solidFill>
                <a:ea typeface="微软雅黑" charset="-122"/>
                <a:cs typeface="+mn-ea"/>
                <a:sym typeface="华文细黑" panose="02010600040101010101" pitchFamily="2" charset="-122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971862" y="1369238"/>
              <a:ext cx="4969714" cy="11334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vi-VN" sz="3600" b="1">
                  <a:solidFill>
                    <a:srgbClr val="FFC000"/>
                  </a:solidFill>
                  <a:latin typeface="+mn-lt"/>
                  <a:cs typeface="#9Slide03 Arima Madurai Black" panose="00000A00000000000000" pitchFamily="2" charset="0"/>
                </a:rPr>
                <a:t>TÔI TỎA SÁNG</a:t>
              </a:r>
              <a:endParaRPr lang="en-US" sz="3600" b="1">
                <a:solidFill>
                  <a:srgbClr val="FFC000"/>
                </a:solidFill>
                <a:latin typeface="+mn-lt"/>
                <a:cs typeface="#9Slide03 Arima Madurai Black" panose="00000A00000000000000" pitchFamily="2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778562" y="1583960"/>
            <a:ext cx="4185745" cy="2630499"/>
            <a:chOff x="199697" y="1779371"/>
            <a:chExt cx="5580993" cy="3507332"/>
          </a:xfrm>
        </p:grpSpPr>
        <p:sp>
          <p:nvSpPr>
            <p:cNvPr id="10" name="Rectangle 9"/>
            <p:cNvSpPr/>
            <p:nvPr/>
          </p:nvSpPr>
          <p:spPr>
            <a:xfrm>
              <a:off x="199697" y="2058819"/>
              <a:ext cx="5580993" cy="30924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557213" indent="-214313" algn="just">
                <a:lnSpc>
                  <a:spcPct val="107000"/>
                </a:lnSpc>
                <a:spcBef>
                  <a:spcPts val="150"/>
                </a:spcBef>
                <a:spcAft>
                  <a:spcPts val="450"/>
                </a:spcAft>
                <a:buFontTx/>
                <a:buChar char="-"/>
              </a:pPr>
              <a:r>
                <a:rPr lang="vi-VN" sz="1800" b="1">
                  <a:latin typeface="+mn-lt"/>
                  <a:ea typeface="Arial" panose="020B0604020202020204" pitchFamily="34" charset="0"/>
                  <a:cs typeface="#9Slide03 Arima Madurai Bold" panose="00000800000000000000" pitchFamily="2" charset="0"/>
                </a:rPr>
                <a:t>Thời gian trình bày 2 phút</a:t>
              </a:r>
            </a:p>
            <a:p>
              <a:pPr marL="557213" indent="-214313" algn="just">
                <a:lnSpc>
                  <a:spcPct val="107000"/>
                </a:lnSpc>
                <a:spcBef>
                  <a:spcPts val="150"/>
                </a:spcBef>
                <a:spcAft>
                  <a:spcPts val="450"/>
                </a:spcAft>
                <a:buFontTx/>
                <a:buChar char="-"/>
              </a:pPr>
              <a:r>
                <a:rPr lang="vi-VN" sz="1800" b="1">
                  <a:latin typeface="+mn-lt"/>
                  <a:ea typeface="Arial" panose="020B0604020202020204" pitchFamily="34" charset="0"/>
                  <a:cs typeface="#9Slide03 Arima Madurai Bold" panose="00000800000000000000" pitchFamily="2" charset="0"/>
                </a:rPr>
                <a:t>Tiêu chí:</a:t>
              </a:r>
            </a:p>
            <a:p>
              <a:pPr marL="342900" algn="just">
                <a:lnSpc>
                  <a:spcPct val="107000"/>
                </a:lnSpc>
                <a:spcBef>
                  <a:spcPts val="150"/>
                </a:spcBef>
                <a:spcAft>
                  <a:spcPts val="450"/>
                </a:spcAft>
              </a:pPr>
              <a:r>
                <a:rPr lang="vi-VN" sz="1800" b="1">
                  <a:latin typeface="+mn-lt"/>
                  <a:ea typeface="Arial" panose="020B0604020202020204" pitchFamily="34" charset="0"/>
                  <a:cs typeface="#9Slide03 Arima Madurai Bold" panose="00000800000000000000" pitchFamily="2" charset="0"/>
                </a:rPr>
                <a:t>+ Ngắn gọn, súc tích.</a:t>
              </a:r>
            </a:p>
            <a:p>
              <a:pPr marL="342900" algn="just">
                <a:lnSpc>
                  <a:spcPct val="107000"/>
                </a:lnSpc>
                <a:spcBef>
                  <a:spcPts val="150"/>
                </a:spcBef>
                <a:spcAft>
                  <a:spcPts val="450"/>
                </a:spcAft>
              </a:pPr>
              <a:r>
                <a:rPr lang="vi-VN" sz="1800" b="1">
                  <a:latin typeface="+mn-lt"/>
                  <a:ea typeface="Arial" panose="020B0604020202020204" pitchFamily="34" charset="0"/>
                  <a:cs typeface="#9Slide03 Arima Madurai Bold" panose="00000800000000000000" pitchFamily="2" charset="0"/>
                </a:rPr>
                <a:t>+ Đúng trọng tâm.</a:t>
              </a:r>
            </a:p>
            <a:p>
              <a:pPr marL="342900" algn="just">
                <a:lnSpc>
                  <a:spcPct val="107000"/>
                </a:lnSpc>
                <a:spcBef>
                  <a:spcPts val="150"/>
                </a:spcBef>
                <a:spcAft>
                  <a:spcPts val="450"/>
                </a:spcAft>
              </a:pPr>
              <a:r>
                <a:rPr lang="vi-VN" sz="1800" b="1">
                  <a:latin typeface="+mn-lt"/>
                  <a:ea typeface="Arial" panose="020B0604020202020204" pitchFamily="34" charset="0"/>
                  <a:cs typeface="#9Slide03 Arima Madurai Bold" panose="00000800000000000000" pitchFamily="2" charset="0"/>
                </a:rPr>
                <a:t>+ Đúng giờ.</a:t>
              </a:r>
            </a:p>
            <a:p>
              <a:pPr marL="342900" algn="just">
                <a:lnSpc>
                  <a:spcPct val="107000"/>
                </a:lnSpc>
                <a:spcBef>
                  <a:spcPts val="150"/>
                </a:spcBef>
                <a:spcAft>
                  <a:spcPts val="450"/>
                </a:spcAft>
              </a:pPr>
              <a:r>
                <a:rPr lang="vi-VN" sz="1800" b="1">
                  <a:latin typeface="+mn-lt"/>
                  <a:ea typeface="Arial" panose="020B0604020202020204" pitchFamily="34" charset="0"/>
                  <a:cs typeface="#9Slide03 Arima Madurai Bold" panose="00000800000000000000" pitchFamily="2" charset="0"/>
                </a:rPr>
                <a:t>+ Thần thái phong cách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355790" y="1779371"/>
              <a:ext cx="4373866" cy="3507332"/>
            </a:xfrm>
            <a:prstGeom prst="roundRect">
              <a:avLst/>
            </a:prstGeom>
            <a:noFill/>
            <a:ln w="19050">
              <a:solidFill>
                <a:srgbClr val="6AA216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b="1"/>
            </a:p>
          </p:txBody>
        </p:sp>
      </p:grpSp>
      <p:grpSp>
        <p:nvGrpSpPr>
          <p:cNvPr id="15" name="Google Shape;2428;p70">
            <a:extLst>
              <a:ext uri="{FF2B5EF4-FFF2-40B4-BE49-F238E27FC236}">
                <a16:creationId xmlns:a16="http://schemas.microsoft.com/office/drawing/2014/main" id="{A5313E7F-C0E3-4EB7-B727-0E6096828419}"/>
              </a:ext>
            </a:extLst>
          </p:cNvPr>
          <p:cNvGrpSpPr/>
          <p:nvPr/>
        </p:nvGrpSpPr>
        <p:grpSpPr>
          <a:xfrm>
            <a:off x="778252" y="969365"/>
            <a:ext cx="2379432" cy="4103650"/>
            <a:chOff x="6093972" y="739900"/>
            <a:chExt cx="2135361" cy="3682716"/>
          </a:xfrm>
        </p:grpSpPr>
        <p:sp>
          <p:nvSpPr>
            <p:cNvPr id="16" name="Google Shape;2429;p70">
              <a:extLst>
                <a:ext uri="{FF2B5EF4-FFF2-40B4-BE49-F238E27FC236}">
                  <a16:creationId xmlns:a16="http://schemas.microsoft.com/office/drawing/2014/main" id="{413E38AC-2DD4-45F9-9C7E-6146CEA5E771}"/>
                </a:ext>
              </a:extLst>
            </p:cNvPr>
            <p:cNvSpPr/>
            <p:nvPr/>
          </p:nvSpPr>
          <p:spPr>
            <a:xfrm>
              <a:off x="6914981" y="2096108"/>
              <a:ext cx="880542" cy="535049"/>
            </a:xfrm>
            <a:custGeom>
              <a:avLst/>
              <a:gdLst/>
              <a:ahLst/>
              <a:cxnLst/>
              <a:rect l="l" t="t" r="r" b="b"/>
              <a:pathLst>
                <a:path w="16658" h="10122" extrusionOk="0">
                  <a:moveTo>
                    <a:pt x="16657" y="0"/>
                  </a:moveTo>
                  <a:lnTo>
                    <a:pt x="1" y="61"/>
                  </a:lnTo>
                  <a:lnTo>
                    <a:pt x="1" y="10122"/>
                  </a:lnTo>
                  <a:lnTo>
                    <a:pt x="16019" y="10091"/>
                  </a:lnTo>
                  <a:lnTo>
                    <a:pt x="16657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430;p70">
              <a:extLst>
                <a:ext uri="{FF2B5EF4-FFF2-40B4-BE49-F238E27FC236}">
                  <a16:creationId xmlns:a16="http://schemas.microsoft.com/office/drawing/2014/main" id="{504E875B-F84B-4BFA-A00F-CD97E674224E}"/>
                </a:ext>
              </a:extLst>
            </p:cNvPr>
            <p:cNvSpPr/>
            <p:nvPr/>
          </p:nvSpPr>
          <p:spPr>
            <a:xfrm>
              <a:off x="6755928" y="1835830"/>
              <a:ext cx="122159" cy="1049218"/>
            </a:xfrm>
            <a:custGeom>
              <a:avLst/>
              <a:gdLst/>
              <a:ahLst/>
              <a:cxnLst/>
              <a:rect l="l" t="t" r="r" b="b"/>
              <a:pathLst>
                <a:path w="2311" h="19849" extrusionOk="0">
                  <a:moveTo>
                    <a:pt x="2159" y="0"/>
                  </a:moveTo>
                  <a:lnTo>
                    <a:pt x="304" y="61"/>
                  </a:lnTo>
                  <a:lnTo>
                    <a:pt x="0" y="19848"/>
                  </a:lnTo>
                  <a:lnTo>
                    <a:pt x="0" y="19848"/>
                  </a:lnTo>
                  <a:lnTo>
                    <a:pt x="2311" y="19757"/>
                  </a:lnTo>
                  <a:lnTo>
                    <a:pt x="2159" y="0"/>
                  </a:ln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431;p70">
              <a:extLst>
                <a:ext uri="{FF2B5EF4-FFF2-40B4-BE49-F238E27FC236}">
                  <a16:creationId xmlns:a16="http://schemas.microsoft.com/office/drawing/2014/main" id="{40C5407E-5235-4D74-9BC5-98200C78443B}"/>
                </a:ext>
              </a:extLst>
            </p:cNvPr>
            <p:cNvSpPr/>
            <p:nvPr/>
          </p:nvSpPr>
          <p:spPr>
            <a:xfrm>
              <a:off x="6869998" y="1835830"/>
              <a:ext cx="72365" cy="1044408"/>
            </a:xfrm>
            <a:custGeom>
              <a:avLst/>
              <a:gdLst/>
              <a:ahLst/>
              <a:cxnLst/>
              <a:rect l="l" t="t" r="r" b="b"/>
              <a:pathLst>
                <a:path w="1369" h="19758" extrusionOk="0">
                  <a:moveTo>
                    <a:pt x="1" y="0"/>
                  </a:moveTo>
                  <a:lnTo>
                    <a:pt x="153" y="19757"/>
                  </a:lnTo>
                  <a:lnTo>
                    <a:pt x="1368" y="19727"/>
                  </a:lnTo>
                  <a:lnTo>
                    <a:pt x="1368" y="100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432;p70">
              <a:extLst>
                <a:ext uri="{FF2B5EF4-FFF2-40B4-BE49-F238E27FC236}">
                  <a16:creationId xmlns:a16="http://schemas.microsoft.com/office/drawing/2014/main" id="{BB049B91-6BFF-47FC-8299-218F13853E70}"/>
                </a:ext>
              </a:extLst>
            </p:cNvPr>
            <p:cNvSpPr/>
            <p:nvPr/>
          </p:nvSpPr>
          <p:spPr>
            <a:xfrm>
              <a:off x="7705490" y="1863105"/>
              <a:ext cx="149488" cy="1044408"/>
            </a:xfrm>
            <a:custGeom>
              <a:avLst/>
              <a:gdLst/>
              <a:ahLst/>
              <a:cxnLst/>
              <a:rect l="l" t="t" r="r" b="b"/>
              <a:pathLst>
                <a:path w="2828" h="19758" extrusionOk="0">
                  <a:moveTo>
                    <a:pt x="973" y="1"/>
                  </a:moveTo>
                  <a:lnTo>
                    <a:pt x="0" y="19758"/>
                  </a:lnTo>
                  <a:lnTo>
                    <a:pt x="2341" y="19758"/>
                  </a:lnTo>
                  <a:lnTo>
                    <a:pt x="2827" y="1"/>
                  </a:ln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433;p70">
              <a:extLst>
                <a:ext uri="{FF2B5EF4-FFF2-40B4-BE49-F238E27FC236}">
                  <a16:creationId xmlns:a16="http://schemas.microsoft.com/office/drawing/2014/main" id="{15A1F0FD-123C-42AE-986D-B67C46EE418A}"/>
                </a:ext>
              </a:extLst>
            </p:cNvPr>
            <p:cNvSpPr/>
            <p:nvPr/>
          </p:nvSpPr>
          <p:spPr>
            <a:xfrm>
              <a:off x="7829181" y="1863105"/>
              <a:ext cx="96470" cy="1044408"/>
            </a:xfrm>
            <a:custGeom>
              <a:avLst/>
              <a:gdLst/>
              <a:ahLst/>
              <a:cxnLst/>
              <a:rect l="l" t="t" r="r" b="b"/>
              <a:pathLst>
                <a:path w="1825" h="19758" extrusionOk="0">
                  <a:moveTo>
                    <a:pt x="487" y="1"/>
                  </a:moveTo>
                  <a:lnTo>
                    <a:pt x="1" y="19758"/>
                  </a:lnTo>
                  <a:lnTo>
                    <a:pt x="1217" y="19758"/>
                  </a:lnTo>
                  <a:lnTo>
                    <a:pt x="1825" y="1034"/>
                  </a:lnTo>
                  <a:lnTo>
                    <a:pt x="487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434;p70">
              <a:extLst>
                <a:ext uri="{FF2B5EF4-FFF2-40B4-BE49-F238E27FC236}">
                  <a16:creationId xmlns:a16="http://schemas.microsoft.com/office/drawing/2014/main" id="{4D0E59E4-9D07-49CC-908C-C1007D71CDDC}"/>
                </a:ext>
              </a:extLst>
            </p:cNvPr>
            <p:cNvSpPr/>
            <p:nvPr/>
          </p:nvSpPr>
          <p:spPr>
            <a:xfrm>
              <a:off x="6911757" y="2950841"/>
              <a:ext cx="123798" cy="1025114"/>
            </a:xfrm>
            <a:custGeom>
              <a:avLst/>
              <a:gdLst/>
              <a:ahLst/>
              <a:cxnLst/>
              <a:rect l="l" t="t" r="r" b="b"/>
              <a:pathLst>
                <a:path w="2342" h="19393" extrusionOk="0">
                  <a:moveTo>
                    <a:pt x="1" y="1"/>
                  </a:moveTo>
                  <a:lnTo>
                    <a:pt x="518" y="19332"/>
                  </a:lnTo>
                  <a:lnTo>
                    <a:pt x="2341" y="19393"/>
                  </a:lnTo>
                  <a:lnTo>
                    <a:pt x="2341" y="19393"/>
                  </a:lnTo>
                  <a:lnTo>
                    <a:pt x="2281" y="6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35;p70">
              <a:extLst>
                <a:ext uri="{FF2B5EF4-FFF2-40B4-BE49-F238E27FC236}">
                  <a16:creationId xmlns:a16="http://schemas.microsoft.com/office/drawing/2014/main" id="{09AB51A3-33EF-44FE-BF87-63B67FD6A0B4}"/>
                </a:ext>
              </a:extLst>
            </p:cNvPr>
            <p:cNvSpPr/>
            <p:nvPr/>
          </p:nvSpPr>
          <p:spPr>
            <a:xfrm>
              <a:off x="7032276" y="2954066"/>
              <a:ext cx="72365" cy="1021890"/>
            </a:xfrm>
            <a:custGeom>
              <a:avLst/>
              <a:gdLst/>
              <a:ahLst/>
              <a:cxnLst/>
              <a:rect l="l" t="t" r="r" b="b"/>
              <a:pathLst>
                <a:path w="1369" h="19332" extrusionOk="0">
                  <a:moveTo>
                    <a:pt x="1" y="0"/>
                  </a:moveTo>
                  <a:lnTo>
                    <a:pt x="61" y="19332"/>
                  </a:lnTo>
                  <a:lnTo>
                    <a:pt x="1368" y="18329"/>
                  </a:lnTo>
                  <a:lnTo>
                    <a:pt x="1186" y="3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36;p70">
              <a:extLst>
                <a:ext uri="{FF2B5EF4-FFF2-40B4-BE49-F238E27FC236}">
                  <a16:creationId xmlns:a16="http://schemas.microsoft.com/office/drawing/2014/main" id="{E295EEBC-2F55-48F1-AEB2-748684D85648}"/>
                </a:ext>
              </a:extLst>
            </p:cNvPr>
            <p:cNvSpPr/>
            <p:nvPr/>
          </p:nvSpPr>
          <p:spPr>
            <a:xfrm>
              <a:off x="7744025" y="3002273"/>
              <a:ext cx="143092" cy="1021890"/>
            </a:xfrm>
            <a:custGeom>
              <a:avLst/>
              <a:gdLst/>
              <a:ahLst/>
              <a:cxnLst/>
              <a:rect l="l" t="t" r="r" b="b"/>
              <a:pathLst>
                <a:path w="2707" h="19332" extrusionOk="0">
                  <a:moveTo>
                    <a:pt x="1" y="0"/>
                  </a:moveTo>
                  <a:lnTo>
                    <a:pt x="882" y="19332"/>
                  </a:lnTo>
                  <a:lnTo>
                    <a:pt x="2706" y="19332"/>
                  </a:lnTo>
                  <a:lnTo>
                    <a:pt x="2281" y="3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37;p70">
              <a:extLst>
                <a:ext uri="{FF2B5EF4-FFF2-40B4-BE49-F238E27FC236}">
                  <a16:creationId xmlns:a16="http://schemas.microsoft.com/office/drawing/2014/main" id="{A79C74C0-47B6-446D-AFE5-60529FC4F088}"/>
                </a:ext>
              </a:extLst>
            </p:cNvPr>
            <p:cNvSpPr/>
            <p:nvPr/>
          </p:nvSpPr>
          <p:spPr>
            <a:xfrm>
              <a:off x="7864544" y="3003859"/>
              <a:ext cx="90021" cy="1020304"/>
            </a:xfrm>
            <a:custGeom>
              <a:avLst/>
              <a:gdLst/>
              <a:ahLst/>
              <a:cxnLst/>
              <a:rect l="l" t="t" r="r" b="b"/>
              <a:pathLst>
                <a:path w="1703" h="19302" extrusionOk="0">
                  <a:moveTo>
                    <a:pt x="1" y="1"/>
                  </a:moveTo>
                  <a:lnTo>
                    <a:pt x="426" y="19302"/>
                  </a:lnTo>
                  <a:lnTo>
                    <a:pt x="1703" y="18299"/>
                  </a:lnTo>
                  <a:lnTo>
                    <a:pt x="1186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438;p70">
              <a:extLst>
                <a:ext uri="{FF2B5EF4-FFF2-40B4-BE49-F238E27FC236}">
                  <a16:creationId xmlns:a16="http://schemas.microsoft.com/office/drawing/2014/main" id="{2A7A4710-B871-4AC7-8EA2-C2EA94230FD9}"/>
                </a:ext>
              </a:extLst>
            </p:cNvPr>
            <p:cNvSpPr/>
            <p:nvPr/>
          </p:nvSpPr>
          <p:spPr>
            <a:xfrm>
              <a:off x="6850704" y="2006089"/>
              <a:ext cx="904646" cy="565655"/>
            </a:xfrm>
            <a:custGeom>
              <a:avLst/>
              <a:gdLst/>
              <a:ahLst/>
              <a:cxnLst/>
              <a:rect l="l" t="t" r="r" b="b"/>
              <a:pathLst>
                <a:path w="17114" h="10701" extrusionOk="0">
                  <a:moveTo>
                    <a:pt x="1" y="1"/>
                  </a:moveTo>
                  <a:lnTo>
                    <a:pt x="487" y="10700"/>
                  </a:lnTo>
                  <a:lnTo>
                    <a:pt x="16506" y="10639"/>
                  </a:lnTo>
                  <a:lnTo>
                    <a:pt x="17114" y="54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439;p70">
              <a:extLst>
                <a:ext uri="{FF2B5EF4-FFF2-40B4-BE49-F238E27FC236}">
                  <a16:creationId xmlns:a16="http://schemas.microsoft.com/office/drawing/2014/main" id="{95BB0334-D723-4348-8CC4-F95446327DF4}"/>
                </a:ext>
              </a:extLst>
            </p:cNvPr>
            <p:cNvSpPr/>
            <p:nvPr/>
          </p:nvSpPr>
          <p:spPr>
            <a:xfrm>
              <a:off x="6976034" y="3378208"/>
              <a:ext cx="294113" cy="250715"/>
            </a:xfrm>
            <a:custGeom>
              <a:avLst/>
              <a:gdLst/>
              <a:ahLst/>
              <a:cxnLst/>
              <a:rect l="l" t="t" r="r" b="b"/>
              <a:pathLst>
                <a:path w="5564" h="4743" extrusionOk="0">
                  <a:moveTo>
                    <a:pt x="1" y="1"/>
                  </a:moveTo>
                  <a:lnTo>
                    <a:pt x="548" y="4742"/>
                  </a:lnTo>
                  <a:cubicBezTo>
                    <a:pt x="2068" y="3770"/>
                    <a:pt x="3739" y="3071"/>
                    <a:pt x="5502" y="2676"/>
                  </a:cubicBezTo>
                  <a:lnTo>
                    <a:pt x="5563" y="1"/>
                  </a:ln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440;p70">
              <a:extLst>
                <a:ext uri="{FF2B5EF4-FFF2-40B4-BE49-F238E27FC236}">
                  <a16:creationId xmlns:a16="http://schemas.microsoft.com/office/drawing/2014/main" id="{D2C4197C-3C91-44C5-B7E9-84F397EA81FD}"/>
                </a:ext>
              </a:extLst>
            </p:cNvPr>
            <p:cNvSpPr/>
            <p:nvPr/>
          </p:nvSpPr>
          <p:spPr>
            <a:xfrm>
              <a:off x="7004948" y="3519606"/>
              <a:ext cx="261974" cy="435461"/>
            </a:xfrm>
            <a:custGeom>
              <a:avLst/>
              <a:gdLst/>
              <a:ahLst/>
              <a:cxnLst/>
              <a:rect l="l" t="t" r="r" b="b"/>
              <a:pathLst>
                <a:path w="4956" h="8238" extrusionOk="0">
                  <a:moveTo>
                    <a:pt x="4955" y="1"/>
                  </a:moveTo>
                  <a:lnTo>
                    <a:pt x="4955" y="1"/>
                  </a:lnTo>
                  <a:cubicBezTo>
                    <a:pt x="3192" y="396"/>
                    <a:pt x="1521" y="1064"/>
                    <a:pt x="1" y="2067"/>
                  </a:cubicBezTo>
                  <a:lnTo>
                    <a:pt x="761" y="8207"/>
                  </a:lnTo>
                  <a:lnTo>
                    <a:pt x="4773" y="8238"/>
                  </a:lnTo>
                  <a:lnTo>
                    <a:pt x="4955" y="1"/>
                  </a:ln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441;p70">
              <a:extLst>
                <a:ext uri="{FF2B5EF4-FFF2-40B4-BE49-F238E27FC236}">
                  <a16:creationId xmlns:a16="http://schemas.microsoft.com/office/drawing/2014/main" id="{5E47E36C-E969-4557-BD8A-B9CEB2C1E321}"/>
                </a:ext>
              </a:extLst>
            </p:cNvPr>
            <p:cNvSpPr/>
            <p:nvPr/>
          </p:nvSpPr>
          <p:spPr>
            <a:xfrm>
              <a:off x="6868412" y="3929794"/>
              <a:ext cx="395287" cy="330798"/>
            </a:xfrm>
            <a:custGeom>
              <a:avLst/>
              <a:gdLst/>
              <a:ahLst/>
              <a:cxnLst/>
              <a:rect l="l" t="t" r="r" b="b"/>
              <a:pathLst>
                <a:path w="7478" h="6258" extrusionOk="0">
                  <a:moveTo>
                    <a:pt x="7388" y="1"/>
                  </a:moveTo>
                  <a:cubicBezTo>
                    <a:pt x="7336" y="1"/>
                    <a:pt x="7219" y="1108"/>
                    <a:pt x="5548" y="1108"/>
                  </a:cubicBezTo>
                  <a:cubicBezTo>
                    <a:pt x="4993" y="1108"/>
                    <a:pt x="4266" y="986"/>
                    <a:pt x="3313" y="660"/>
                  </a:cubicBezTo>
                  <a:cubicBezTo>
                    <a:pt x="3313" y="660"/>
                    <a:pt x="0" y="6071"/>
                    <a:pt x="2736" y="6253"/>
                  </a:cubicBezTo>
                  <a:cubicBezTo>
                    <a:pt x="2782" y="6256"/>
                    <a:pt x="2828" y="6257"/>
                    <a:pt x="2874" y="6257"/>
                  </a:cubicBezTo>
                  <a:cubicBezTo>
                    <a:pt x="5856" y="6257"/>
                    <a:pt x="7478" y="478"/>
                    <a:pt x="7478" y="478"/>
                  </a:cubicBezTo>
                  <a:cubicBezTo>
                    <a:pt x="7415" y="130"/>
                    <a:pt x="7405" y="1"/>
                    <a:pt x="7388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442;p70">
              <a:extLst>
                <a:ext uri="{FF2B5EF4-FFF2-40B4-BE49-F238E27FC236}">
                  <a16:creationId xmlns:a16="http://schemas.microsoft.com/office/drawing/2014/main" id="{42C55830-A190-4EBB-97D5-B9D4F9BCA8CD}"/>
                </a:ext>
              </a:extLst>
            </p:cNvPr>
            <p:cNvSpPr/>
            <p:nvPr/>
          </p:nvSpPr>
          <p:spPr>
            <a:xfrm>
              <a:off x="6964775" y="3943801"/>
              <a:ext cx="292474" cy="183213"/>
            </a:xfrm>
            <a:custGeom>
              <a:avLst/>
              <a:gdLst/>
              <a:ahLst/>
              <a:cxnLst/>
              <a:rect l="l" t="t" r="r" b="b"/>
              <a:pathLst>
                <a:path w="5533" h="3466" extrusionOk="0">
                  <a:moveTo>
                    <a:pt x="1490" y="0"/>
                  </a:moveTo>
                  <a:cubicBezTo>
                    <a:pt x="1490" y="0"/>
                    <a:pt x="426" y="1763"/>
                    <a:pt x="1" y="3313"/>
                  </a:cubicBezTo>
                  <a:cubicBezTo>
                    <a:pt x="574" y="3118"/>
                    <a:pt x="1153" y="3028"/>
                    <a:pt x="1730" y="3028"/>
                  </a:cubicBezTo>
                  <a:cubicBezTo>
                    <a:pt x="2500" y="3028"/>
                    <a:pt x="3266" y="3187"/>
                    <a:pt x="4013" y="3465"/>
                  </a:cubicBezTo>
                  <a:cubicBezTo>
                    <a:pt x="5016" y="1885"/>
                    <a:pt x="5533" y="0"/>
                    <a:pt x="5533" y="0"/>
                  </a:cubicBezTo>
                  <a:lnTo>
                    <a:pt x="5533" y="0"/>
                  </a:lnTo>
                  <a:cubicBezTo>
                    <a:pt x="5067" y="122"/>
                    <a:pt x="4462" y="162"/>
                    <a:pt x="3863" y="162"/>
                  </a:cubicBezTo>
                  <a:cubicBezTo>
                    <a:pt x="2666" y="162"/>
                    <a:pt x="1490" y="0"/>
                    <a:pt x="1490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443;p70">
              <a:extLst>
                <a:ext uri="{FF2B5EF4-FFF2-40B4-BE49-F238E27FC236}">
                  <a16:creationId xmlns:a16="http://schemas.microsoft.com/office/drawing/2014/main" id="{C4A9304A-60BC-4335-B83E-C4DDFF92A4E7}"/>
                </a:ext>
              </a:extLst>
            </p:cNvPr>
            <p:cNvSpPr/>
            <p:nvPr/>
          </p:nvSpPr>
          <p:spPr>
            <a:xfrm>
              <a:off x="7014621" y="3833907"/>
              <a:ext cx="198912" cy="170632"/>
            </a:xfrm>
            <a:custGeom>
              <a:avLst/>
              <a:gdLst/>
              <a:ahLst/>
              <a:cxnLst/>
              <a:rect l="l" t="t" r="r" b="b"/>
              <a:pathLst>
                <a:path w="3763" h="3228" extrusionOk="0">
                  <a:moveTo>
                    <a:pt x="1226" y="327"/>
                  </a:moveTo>
                  <a:cubicBezTo>
                    <a:pt x="1542" y="327"/>
                    <a:pt x="1672" y="1586"/>
                    <a:pt x="1672" y="1714"/>
                  </a:cubicBezTo>
                  <a:cubicBezTo>
                    <a:pt x="1672" y="1943"/>
                    <a:pt x="1663" y="2181"/>
                    <a:pt x="1650" y="2419"/>
                  </a:cubicBezTo>
                  <a:lnTo>
                    <a:pt x="1650" y="2419"/>
                  </a:lnTo>
                  <a:cubicBezTo>
                    <a:pt x="1553" y="2237"/>
                    <a:pt x="1461" y="2052"/>
                    <a:pt x="1368" y="1866"/>
                  </a:cubicBezTo>
                  <a:cubicBezTo>
                    <a:pt x="1216" y="1562"/>
                    <a:pt x="821" y="802"/>
                    <a:pt x="1034" y="468"/>
                  </a:cubicBezTo>
                  <a:cubicBezTo>
                    <a:pt x="1104" y="369"/>
                    <a:pt x="1168" y="327"/>
                    <a:pt x="1226" y="327"/>
                  </a:cubicBezTo>
                  <a:close/>
                  <a:moveTo>
                    <a:pt x="2589" y="989"/>
                  </a:moveTo>
                  <a:cubicBezTo>
                    <a:pt x="2743" y="989"/>
                    <a:pt x="2870" y="1154"/>
                    <a:pt x="2827" y="1350"/>
                  </a:cubicBezTo>
                  <a:cubicBezTo>
                    <a:pt x="2777" y="1900"/>
                    <a:pt x="2377" y="2347"/>
                    <a:pt x="1966" y="2725"/>
                  </a:cubicBezTo>
                  <a:lnTo>
                    <a:pt x="1966" y="2725"/>
                  </a:lnTo>
                  <a:cubicBezTo>
                    <a:pt x="1970" y="2669"/>
                    <a:pt x="1973" y="2609"/>
                    <a:pt x="1976" y="2544"/>
                  </a:cubicBezTo>
                  <a:lnTo>
                    <a:pt x="1976" y="2544"/>
                  </a:lnTo>
                  <a:cubicBezTo>
                    <a:pt x="1997" y="2261"/>
                    <a:pt x="2032" y="1982"/>
                    <a:pt x="2128" y="1714"/>
                  </a:cubicBezTo>
                  <a:cubicBezTo>
                    <a:pt x="2189" y="1501"/>
                    <a:pt x="2249" y="1228"/>
                    <a:pt x="2401" y="1076"/>
                  </a:cubicBezTo>
                  <a:cubicBezTo>
                    <a:pt x="2462" y="1015"/>
                    <a:pt x="2528" y="989"/>
                    <a:pt x="2589" y="989"/>
                  </a:cubicBezTo>
                  <a:close/>
                  <a:moveTo>
                    <a:pt x="1293" y="0"/>
                  </a:moveTo>
                  <a:cubicBezTo>
                    <a:pt x="1207" y="0"/>
                    <a:pt x="1111" y="23"/>
                    <a:pt x="1003" y="73"/>
                  </a:cubicBezTo>
                  <a:cubicBezTo>
                    <a:pt x="0" y="559"/>
                    <a:pt x="1277" y="2535"/>
                    <a:pt x="1611" y="3112"/>
                  </a:cubicBezTo>
                  <a:cubicBezTo>
                    <a:pt x="1652" y="3194"/>
                    <a:pt x="1716" y="3227"/>
                    <a:pt x="1779" y="3227"/>
                  </a:cubicBezTo>
                  <a:cubicBezTo>
                    <a:pt x="1882" y="3227"/>
                    <a:pt x="1981" y="3138"/>
                    <a:pt x="1971" y="3017"/>
                  </a:cubicBezTo>
                  <a:lnTo>
                    <a:pt x="1971" y="3017"/>
                  </a:lnTo>
                  <a:cubicBezTo>
                    <a:pt x="2627" y="2561"/>
                    <a:pt x="3762" y="1415"/>
                    <a:pt x="2918" y="711"/>
                  </a:cubicBezTo>
                  <a:cubicBezTo>
                    <a:pt x="2843" y="644"/>
                    <a:pt x="2758" y="616"/>
                    <a:pt x="2672" y="616"/>
                  </a:cubicBezTo>
                  <a:cubicBezTo>
                    <a:pt x="2445" y="616"/>
                    <a:pt x="2208" y="809"/>
                    <a:pt x="2097" y="985"/>
                  </a:cubicBezTo>
                  <a:cubicBezTo>
                    <a:pt x="2047" y="1068"/>
                    <a:pt x="2003" y="1154"/>
                    <a:pt x="1962" y="1241"/>
                  </a:cubicBezTo>
                  <a:lnTo>
                    <a:pt x="1962" y="1241"/>
                  </a:lnTo>
                  <a:cubicBezTo>
                    <a:pt x="1900" y="581"/>
                    <a:pt x="1725" y="0"/>
                    <a:pt x="1293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444;p70">
              <a:extLst>
                <a:ext uri="{FF2B5EF4-FFF2-40B4-BE49-F238E27FC236}">
                  <a16:creationId xmlns:a16="http://schemas.microsoft.com/office/drawing/2014/main" id="{C945E75D-739E-4A20-84C9-3D34DA4790FB}"/>
                </a:ext>
              </a:extLst>
            </p:cNvPr>
            <p:cNvSpPr/>
            <p:nvPr/>
          </p:nvSpPr>
          <p:spPr>
            <a:xfrm>
              <a:off x="6947120" y="4103859"/>
              <a:ext cx="229835" cy="135903"/>
            </a:xfrm>
            <a:custGeom>
              <a:avLst/>
              <a:gdLst/>
              <a:ahLst/>
              <a:cxnLst/>
              <a:rect l="l" t="t" r="r" b="b"/>
              <a:pathLst>
                <a:path w="4348" h="2571" extrusionOk="0">
                  <a:moveTo>
                    <a:pt x="2064" y="0"/>
                  </a:moveTo>
                  <a:cubicBezTo>
                    <a:pt x="1487" y="0"/>
                    <a:pt x="908" y="90"/>
                    <a:pt x="335" y="285"/>
                  </a:cubicBezTo>
                  <a:cubicBezTo>
                    <a:pt x="1" y="1471"/>
                    <a:pt x="61" y="2504"/>
                    <a:pt x="1247" y="2565"/>
                  </a:cubicBezTo>
                  <a:cubicBezTo>
                    <a:pt x="1302" y="2569"/>
                    <a:pt x="1357" y="2571"/>
                    <a:pt x="1412" y="2571"/>
                  </a:cubicBezTo>
                  <a:cubicBezTo>
                    <a:pt x="2641" y="2571"/>
                    <a:pt x="3619" y="1601"/>
                    <a:pt x="4347" y="437"/>
                  </a:cubicBezTo>
                  <a:cubicBezTo>
                    <a:pt x="3600" y="159"/>
                    <a:pt x="2834" y="0"/>
                    <a:pt x="2064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445;p70">
              <a:extLst>
                <a:ext uri="{FF2B5EF4-FFF2-40B4-BE49-F238E27FC236}">
                  <a16:creationId xmlns:a16="http://schemas.microsoft.com/office/drawing/2014/main" id="{002A9519-DF16-4166-A6AA-4DB6988DB626}"/>
                </a:ext>
              </a:extLst>
            </p:cNvPr>
            <p:cNvSpPr/>
            <p:nvPr/>
          </p:nvSpPr>
          <p:spPr>
            <a:xfrm>
              <a:off x="7024241" y="3999462"/>
              <a:ext cx="179671" cy="20140"/>
            </a:xfrm>
            <a:custGeom>
              <a:avLst/>
              <a:gdLst/>
              <a:ahLst/>
              <a:cxnLst/>
              <a:rect l="l" t="t" r="r" b="b"/>
              <a:pathLst>
                <a:path w="3399" h="381" extrusionOk="0">
                  <a:moveTo>
                    <a:pt x="1997" y="0"/>
                  </a:moveTo>
                  <a:cubicBezTo>
                    <a:pt x="1355" y="0"/>
                    <a:pt x="698" y="122"/>
                    <a:pt x="61" y="193"/>
                  </a:cubicBezTo>
                  <a:cubicBezTo>
                    <a:pt x="31" y="224"/>
                    <a:pt x="1" y="284"/>
                    <a:pt x="61" y="284"/>
                  </a:cubicBezTo>
                  <a:cubicBezTo>
                    <a:pt x="676" y="235"/>
                    <a:pt x="1255" y="157"/>
                    <a:pt x="1832" y="157"/>
                  </a:cubicBezTo>
                  <a:cubicBezTo>
                    <a:pt x="2310" y="157"/>
                    <a:pt x="2788" y="210"/>
                    <a:pt x="3283" y="376"/>
                  </a:cubicBezTo>
                  <a:cubicBezTo>
                    <a:pt x="3290" y="379"/>
                    <a:pt x="3297" y="380"/>
                    <a:pt x="3303" y="380"/>
                  </a:cubicBezTo>
                  <a:cubicBezTo>
                    <a:pt x="3356" y="380"/>
                    <a:pt x="3398" y="281"/>
                    <a:pt x="3344" y="254"/>
                  </a:cubicBezTo>
                  <a:cubicBezTo>
                    <a:pt x="2912" y="63"/>
                    <a:pt x="2459" y="0"/>
                    <a:pt x="1997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446;p70">
              <a:extLst>
                <a:ext uri="{FF2B5EF4-FFF2-40B4-BE49-F238E27FC236}">
                  <a16:creationId xmlns:a16="http://schemas.microsoft.com/office/drawing/2014/main" id="{EE70B324-BEDE-4949-B725-2DE930EB0918}"/>
                </a:ext>
              </a:extLst>
            </p:cNvPr>
            <p:cNvSpPr/>
            <p:nvPr/>
          </p:nvSpPr>
          <p:spPr>
            <a:xfrm>
              <a:off x="7008172" y="4044551"/>
              <a:ext cx="178032" cy="20034"/>
            </a:xfrm>
            <a:custGeom>
              <a:avLst/>
              <a:gdLst/>
              <a:ahLst/>
              <a:cxnLst/>
              <a:rect l="l" t="t" r="r" b="b"/>
              <a:pathLst>
                <a:path w="3368" h="379" extrusionOk="0">
                  <a:moveTo>
                    <a:pt x="1992" y="1"/>
                  </a:moveTo>
                  <a:cubicBezTo>
                    <a:pt x="1346" y="1"/>
                    <a:pt x="688" y="132"/>
                    <a:pt x="61" y="222"/>
                  </a:cubicBezTo>
                  <a:cubicBezTo>
                    <a:pt x="1" y="222"/>
                    <a:pt x="1" y="282"/>
                    <a:pt x="61" y="282"/>
                  </a:cubicBezTo>
                  <a:cubicBezTo>
                    <a:pt x="679" y="248"/>
                    <a:pt x="1277" y="165"/>
                    <a:pt x="1872" y="165"/>
                  </a:cubicBezTo>
                  <a:cubicBezTo>
                    <a:pt x="2332" y="165"/>
                    <a:pt x="2789" y="215"/>
                    <a:pt x="3253" y="374"/>
                  </a:cubicBezTo>
                  <a:cubicBezTo>
                    <a:pt x="3263" y="377"/>
                    <a:pt x="3272" y="379"/>
                    <a:pt x="3281" y="379"/>
                  </a:cubicBezTo>
                  <a:cubicBezTo>
                    <a:pt x="3350" y="379"/>
                    <a:pt x="3368" y="279"/>
                    <a:pt x="3314" y="252"/>
                  </a:cubicBezTo>
                  <a:cubicBezTo>
                    <a:pt x="2889" y="65"/>
                    <a:pt x="2444" y="1"/>
                    <a:pt x="1992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447;p70">
              <a:extLst>
                <a:ext uri="{FF2B5EF4-FFF2-40B4-BE49-F238E27FC236}">
                  <a16:creationId xmlns:a16="http://schemas.microsoft.com/office/drawing/2014/main" id="{15454ADA-2678-45F3-9EDD-85D6C334D288}"/>
                </a:ext>
              </a:extLst>
            </p:cNvPr>
            <p:cNvSpPr/>
            <p:nvPr/>
          </p:nvSpPr>
          <p:spPr>
            <a:xfrm>
              <a:off x="7273261" y="3378208"/>
              <a:ext cx="294113" cy="250715"/>
            </a:xfrm>
            <a:custGeom>
              <a:avLst/>
              <a:gdLst/>
              <a:ahLst/>
              <a:cxnLst/>
              <a:rect l="l" t="t" r="r" b="b"/>
              <a:pathLst>
                <a:path w="5564" h="4743" extrusionOk="0">
                  <a:moveTo>
                    <a:pt x="1" y="1"/>
                  </a:moveTo>
                  <a:lnTo>
                    <a:pt x="578" y="4742"/>
                  </a:lnTo>
                  <a:cubicBezTo>
                    <a:pt x="2068" y="3770"/>
                    <a:pt x="3770" y="3071"/>
                    <a:pt x="5503" y="2676"/>
                  </a:cubicBezTo>
                  <a:lnTo>
                    <a:pt x="5563" y="1"/>
                  </a:ln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448;p70">
              <a:extLst>
                <a:ext uri="{FF2B5EF4-FFF2-40B4-BE49-F238E27FC236}">
                  <a16:creationId xmlns:a16="http://schemas.microsoft.com/office/drawing/2014/main" id="{709B7B55-3B9C-4A96-80E2-790D98C7CB7A}"/>
                </a:ext>
              </a:extLst>
            </p:cNvPr>
            <p:cNvSpPr/>
            <p:nvPr/>
          </p:nvSpPr>
          <p:spPr>
            <a:xfrm>
              <a:off x="7302228" y="3519606"/>
              <a:ext cx="261921" cy="435461"/>
            </a:xfrm>
            <a:custGeom>
              <a:avLst/>
              <a:gdLst/>
              <a:ahLst/>
              <a:cxnLst/>
              <a:rect l="l" t="t" r="r" b="b"/>
              <a:pathLst>
                <a:path w="4955" h="8238" extrusionOk="0">
                  <a:moveTo>
                    <a:pt x="4955" y="1"/>
                  </a:moveTo>
                  <a:cubicBezTo>
                    <a:pt x="3222" y="396"/>
                    <a:pt x="1520" y="1064"/>
                    <a:pt x="0" y="2067"/>
                  </a:cubicBezTo>
                  <a:lnTo>
                    <a:pt x="760" y="8207"/>
                  </a:lnTo>
                  <a:lnTo>
                    <a:pt x="4772" y="8238"/>
                  </a:lnTo>
                  <a:lnTo>
                    <a:pt x="4955" y="1"/>
                  </a:ln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449;p70">
              <a:extLst>
                <a:ext uri="{FF2B5EF4-FFF2-40B4-BE49-F238E27FC236}">
                  <a16:creationId xmlns:a16="http://schemas.microsoft.com/office/drawing/2014/main" id="{ED15A0BA-43D7-4456-B80C-6B3BDAC04382}"/>
                </a:ext>
              </a:extLst>
            </p:cNvPr>
            <p:cNvSpPr/>
            <p:nvPr/>
          </p:nvSpPr>
          <p:spPr>
            <a:xfrm>
              <a:off x="7165639" y="3929794"/>
              <a:ext cx="395287" cy="330798"/>
            </a:xfrm>
            <a:custGeom>
              <a:avLst/>
              <a:gdLst/>
              <a:ahLst/>
              <a:cxnLst/>
              <a:rect l="l" t="t" r="r" b="b"/>
              <a:pathLst>
                <a:path w="7478" h="6258" extrusionOk="0">
                  <a:moveTo>
                    <a:pt x="7388" y="1"/>
                  </a:moveTo>
                  <a:cubicBezTo>
                    <a:pt x="7336" y="1"/>
                    <a:pt x="7220" y="1108"/>
                    <a:pt x="5548" y="1108"/>
                  </a:cubicBezTo>
                  <a:cubicBezTo>
                    <a:pt x="4993" y="1108"/>
                    <a:pt x="4266" y="986"/>
                    <a:pt x="3314" y="660"/>
                  </a:cubicBezTo>
                  <a:cubicBezTo>
                    <a:pt x="3314" y="660"/>
                    <a:pt x="0" y="6071"/>
                    <a:pt x="2736" y="6253"/>
                  </a:cubicBezTo>
                  <a:cubicBezTo>
                    <a:pt x="2782" y="6256"/>
                    <a:pt x="2828" y="6257"/>
                    <a:pt x="2874" y="6257"/>
                  </a:cubicBezTo>
                  <a:cubicBezTo>
                    <a:pt x="5856" y="6257"/>
                    <a:pt x="7478" y="478"/>
                    <a:pt x="7478" y="478"/>
                  </a:cubicBezTo>
                  <a:cubicBezTo>
                    <a:pt x="7416" y="130"/>
                    <a:pt x="7406" y="1"/>
                    <a:pt x="7388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450;p70">
              <a:extLst>
                <a:ext uri="{FF2B5EF4-FFF2-40B4-BE49-F238E27FC236}">
                  <a16:creationId xmlns:a16="http://schemas.microsoft.com/office/drawing/2014/main" id="{46BB9E52-03C3-4E74-9D26-97B569CC4C5C}"/>
                </a:ext>
              </a:extLst>
            </p:cNvPr>
            <p:cNvSpPr/>
            <p:nvPr/>
          </p:nvSpPr>
          <p:spPr>
            <a:xfrm>
              <a:off x="7262055" y="3943801"/>
              <a:ext cx="292474" cy="183213"/>
            </a:xfrm>
            <a:custGeom>
              <a:avLst/>
              <a:gdLst/>
              <a:ahLst/>
              <a:cxnLst/>
              <a:rect l="l" t="t" r="r" b="b"/>
              <a:pathLst>
                <a:path w="5533" h="3466" extrusionOk="0">
                  <a:moveTo>
                    <a:pt x="1490" y="0"/>
                  </a:moveTo>
                  <a:cubicBezTo>
                    <a:pt x="1490" y="0"/>
                    <a:pt x="426" y="1763"/>
                    <a:pt x="0" y="3313"/>
                  </a:cubicBezTo>
                  <a:cubicBezTo>
                    <a:pt x="560" y="3118"/>
                    <a:pt x="1137" y="3028"/>
                    <a:pt x="1716" y="3028"/>
                  </a:cubicBezTo>
                  <a:cubicBezTo>
                    <a:pt x="2489" y="3028"/>
                    <a:pt x="3265" y="3187"/>
                    <a:pt x="4012" y="3465"/>
                  </a:cubicBezTo>
                  <a:cubicBezTo>
                    <a:pt x="5015" y="1885"/>
                    <a:pt x="5532" y="0"/>
                    <a:pt x="5532" y="0"/>
                  </a:cubicBezTo>
                  <a:lnTo>
                    <a:pt x="5532" y="0"/>
                  </a:lnTo>
                  <a:cubicBezTo>
                    <a:pt x="5066" y="122"/>
                    <a:pt x="4462" y="162"/>
                    <a:pt x="3863" y="162"/>
                  </a:cubicBezTo>
                  <a:cubicBezTo>
                    <a:pt x="2665" y="162"/>
                    <a:pt x="1490" y="0"/>
                    <a:pt x="1490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451;p70">
              <a:extLst>
                <a:ext uri="{FF2B5EF4-FFF2-40B4-BE49-F238E27FC236}">
                  <a16:creationId xmlns:a16="http://schemas.microsoft.com/office/drawing/2014/main" id="{28BF2D77-7749-4805-B637-96C16033AD30}"/>
                </a:ext>
              </a:extLst>
            </p:cNvPr>
            <p:cNvSpPr/>
            <p:nvPr/>
          </p:nvSpPr>
          <p:spPr>
            <a:xfrm>
              <a:off x="7311848" y="3833907"/>
              <a:ext cx="198912" cy="170632"/>
            </a:xfrm>
            <a:custGeom>
              <a:avLst/>
              <a:gdLst/>
              <a:ahLst/>
              <a:cxnLst/>
              <a:rect l="l" t="t" r="r" b="b"/>
              <a:pathLst>
                <a:path w="3763" h="3228" extrusionOk="0">
                  <a:moveTo>
                    <a:pt x="1216" y="327"/>
                  </a:moveTo>
                  <a:cubicBezTo>
                    <a:pt x="1520" y="327"/>
                    <a:pt x="1672" y="1586"/>
                    <a:pt x="1672" y="1714"/>
                  </a:cubicBezTo>
                  <a:cubicBezTo>
                    <a:pt x="1672" y="1943"/>
                    <a:pt x="1663" y="2181"/>
                    <a:pt x="1650" y="2419"/>
                  </a:cubicBezTo>
                  <a:lnTo>
                    <a:pt x="1650" y="2419"/>
                  </a:lnTo>
                  <a:cubicBezTo>
                    <a:pt x="1554" y="2237"/>
                    <a:pt x="1461" y="2052"/>
                    <a:pt x="1368" y="1866"/>
                  </a:cubicBezTo>
                  <a:cubicBezTo>
                    <a:pt x="1216" y="1562"/>
                    <a:pt x="821" y="802"/>
                    <a:pt x="1034" y="468"/>
                  </a:cubicBezTo>
                  <a:cubicBezTo>
                    <a:pt x="1100" y="369"/>
                    <a:pt x="1160" y="327"/>
                    <a:pt x="1216" y="327"/>
                  </a:cubicBezTo>
                  <a:close/>
                  <a:moveTo>
                    <a:pt x="2589" y="989"/>
                  </a:moveTo>
                  <a:cubicBezTo>
                    <a:pt x="2743" y="989"/>
                    <a:pt x="2871" y="1154"/>
                    <a:pt x="2827" y="1350"/>
                  </a:cubicBezTo>
                  <a:cubicBezTo>
                    <a:pt x="2777" y="1900"/>
                    <a:pt x="2376" y="2348"/>
                    <a:pt x="1965" y="2727"/>
                  </a:cubicBezTo>
                  <a:lnTo>
                    <a:pt x="1965" y="2727"/>
                  </a:lnTo>
                  <a:cubicBezTo>
                    <a:pt x="1985" y="2381"/>
                    <a:pt x="2012" y="2039"/>
                    <a:pt x="2128" y="1714"/>
                  </a:cubicBezTo>
                  <a:cubicBezTo>
                    <a:pt x="2189" y="1501"/>
                    <a:pt x="2250" y="1228"/>
                    <a:pt x="2402" y="1076"/>
                  </a:cubicBezTo>
                  <a:cubicBezTo>
                    <a:pt x="2462" y="1015"/>
                    <a:pt x="2528" y="989"/>
                    <a:pt x="2589" y="989"/>
                  </a:cubicBezTo>
                  <a:close/>
                  <a:moveTo>
                    <a:pt x="1292" y="0"/>
                  </a:moveTo>
                  <a:cubicBezTo>
                    <a:pt x="1207" y="0"/>
                    <a:pt x="1111" y="23"/>
                    <a:pt x="1003" y="73"/>
                  </a:cubicBezTo>
                  <a:cubicBezTo>
                    <a:pt x="0" y="559"/>
                    <a:pt x="1277" y="2535"/>
                    <a:pt x="1611" y="3112"/>
                  </a:cubicBezTo>
                  <a:cubicBezTo>
                    <a:pt x="1652" y="3194"/>
                    <a:pt x="1716" y="3227"/>
                    <a:pt x="1779" y="3227"/>
                  </a:cubicBezTo>
                  <a:cubicBezTo>
                    <a:pt x="1882" y="3227"/>
                    <a:pt x="1981" y="3138"/>
                    <a:pt x="1971" y="3017"/>
                  </a:cubicBezTo>
                  <a:lnTo>
                    <a:pt x="1971" y="3017"/>
                  </a:lnTo>
                  <a:cubicBezTo>
                    <a:pt x="2627" y="2561"/>
                    <a:pt x="3763" y="1415"/>
                    <a:pt x="2918" y="711"/>
                  </a:cubicBezTo>
                  <a:cubicBezTo>
                    <a:pt x="2843" y="644"/>
                    <a:pt x="2758" y="616"/>
                    <a:pt x="2672" y="616"/>
                  </a:cubicBezTo>
                  <a:cubicBezTo>
                    <a:pt x="2446" y="616"/>
                    <a:pt x="2208" y="809"/>
                    <a:pt x="2098" y="985"/>
                  </a:cubicBezTo>
                  <a:cubicBezTo>
                    <a:pt x="2043" y="1070"/>
                    <a:pt x="1994" y="1157"/>
                    <a:pt x="1951" y="1246"/>
                  </a:cubicBezTo>
                  <a:lnTo>
                    <a:pt x="1951" y="1246"/>
                  </a:lnTo>
                  <a:cubicBezTo>
                    <a:pt x="1893" y="583"/>
                    <a:pt x="1724" y="0"/>
                    <a:pt x="1292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452;p70">
              <a:extLst>
                <a:ext uri="{FF2B5EF4-FFF2-40B4-BE49-F238E27FC236}">
                  <a16:creationId xmlns:a16="http://schemas.microsoft.com/office/drawing/2014/main" id="{8FCE3B1F-779E-4038-B58E-58C494362DD5}"/>
                </a:ext>
              </a:extLst>
            </p:cNvPr>
            <p:cNvSpPr/>
            <p:nvPr/>
          </p:nvSpPr>
          <p:spPr>
            <a:xfrm>
              <a:off x="7244347" y="4103859"/>
              <a:ext cx="229835" cy="135903"/>
            </a:xfrm>
            <a:custGeom>
              <a:avLst/>
              <a:gdLst/>
              <a:ahLst/>
              <a:cxnLst/>
              <a:rect l="l" t="t" r="r" b="b"/>
              <a:pathLst>
                <a:path w="4348" h="2571" extrusionOk="0">
                  <a:moveTo>
                    <a:pt x="2051" y="0"/>
                  </a:moveTo>
                  <a:cubicBezTo>
                    <a:pt x="1472" y="0"/>
                    <a:pt x="895" y="90"/>
                    <a:pt x="335" y="285"/>
                  </a:cubicBezTo>
                  <a:cubicBezTo>
                    <a:pt x="1" y="1471"/>
                    <a:pt x="62" y="2504"/>
                    <a:pt x="1247" y="2565"/>
                  </a:cubicBezTo>
                  <a:cubicBezTo>
                    <a:pt x="1302" y="2569"/>
                    <a:pt x="1357" y="2571"/>
                    <a:pt x="1412" y="2571"/>
                  </a:cubicBezTo>
                  <a:cubicBezTo>
                    <a:pt x="2641" y="2571"/>
                    <a:pt x="3620" y="1601"/>
                    <a:pt x="4347" y="437"/>
                  </a:cubicBezTo>
                  <a:cubicBezTo>
                    <a:pt x="3600" y="159"/>
                    <a:pt x="2824" y="0"/>
                    <a:pt x="2051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453;p70">
              <a:extLst>
                <a:ext uri="{FF2B5EF4-FFF2-40B4-BE49-F238E27FC236}">
                  <a16:creationId xmlns:a16="http://schemas.microsoft.com/office/drawing/2014/main" id="{EC540F54-1959-464B-A3B3-31EDC73BB561}"/>
                </a:ext>
              </a:extLst>
            </p:cNvPr>
            <p:cNvSpPr/>
            <p:nvPr/>
          </p:nvSpPr>
          <p:spPr>
            <a:xfrm>
              <a:off x="7323107" y="3999462"/>
              <a:ext cx="178032" cy="20140"/>
            </a:xfrm>
            <a:custGeom>
              <a:avLst/>
              <a:gdLst/>
              <a:ahLst/>
              <a:cxnLst/>
              <a:rect l="l" t="t" r="r" b="b"/>
              <a:pathLst>
                <a:path w="3368" h="381" extrusionOk="0">
                  <a:moveTo>
                    <a:pt x="1969" y="0"/>
                  </a:moveTo>
                  <a:cubicBezTo>
                    <a:pt x="1330" y="0"/>
                    <a:pt x="680" y="122"/>
                    <a:pt x="61" y="193"/>
                  </a:cubicBezTo>
                  <a:cubicBezTo>
                    <a:pt x="0" y="224"/>
                    <a:pt x="0" y="284"/>
                    <a:pt x="31" y="284"/>
                  </a:cubicBezTo>
                  <a:cubicBezTo>
                    <a:pt x="646" y="235"/>
                    <a:pt x="1224" y="157"/>
                    <a:pt x="1802" y="157"/>
                  </a:cubicBezTo>
                  <a:cubicBezTo>
                    <a:pt x="2280" y="157"/>
                    <a:pt x="2757" y="210"/>
                    <a:pt x="3252" y="376"/>
                  </a:cubicBezTo>
                  <a:cubicBezTo>
                    <a:pt x="3259" y="379"/>
                    <a:pt x="3266" y="380"/>
                    <a:pt x="3272" y="380"/>
                  </a:cubicBezTo>
                  <a:cubicBezTo>
                    <a:pt x="3325" y="380"/>
                    <a:pt x="3367" y="281"/>
                    <a:pt x="3313" y="254"/>
                  </a:cubicBezTo>
                  <a:cubicBezTo>
                    <a:pt x="2881" y="63"/>
                    <a:pt x="2428" y="0"/>
                    <a:pt x="1969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454;p70">
              <a:extLst>
                <a:ext uri="{FF2B5EF4-FFF2-40B4-BE49-F238E27FC236}">
                  <a16:creationId xmlns:a16="http://schemas.microsoft.com/office/drawing/2014/main" id="{E158676B-0EA6-44A8-9019-C29D4B42504E}"/>
                </a:ext>
              </a:extLst>
            </p:cNvPr>
            <p:cNvSpPr/>
            <p:nvPr/>
          </p:nvSpPr>
          <p:spPr>
            <a:xfrm>
              <a:off x="7305399" y="4044551"/>
              <a:ext cx="178085" cy="20034"/>
            </a:xfrm>
            <a:custGeom>
              <a:avLst/>
              <a:gdLst/>
              <a:ahLst/>
              <a:cxnLst/>
              <a:rect l="l" t="t" r="r" b="b"/>
              <a:pathLst>
                <a:path w="3369" h="379" extrusionOk="0">
                  <a:moveTo>
                    <a:pt x="1993" y="1"/>
                  </a:moveTo>
                  <a:cubicBezTo>
                    <a:pt x="1346" y="1"/>
                    <a:pt x="688" y="132"/>
                    <a:pt x="62" y="222"/>
                  </a:cubicBezTo>
                  <a:cubicBezTo>
                    <a:pt x="1" y="222"/>
                    <a:pt x="1" y="282"/>
                    <a:pt x="62" y="282"/>
                  </a:cubicBezTo>
                  <a:cubicBezTo>
                    <a:pt x="679" y="248"/>
                    <a:pt x="1277" y="165"/>
                    <a:pt x="1878" y="165"/>
                  </a:cubicBezTo>
                  <a:cubicBezTo>
                    <a:pt x="2342" y="165"/>
                    <a:pt x="2807" y="215"/>
                    <a:pt x="3284" y="374"/>
                  </a:cubicBezTo>
                  <a:cubicBezTo>
                    <a:pt x="3290" y="377"/>
                    <a:pt x="3296" y="379"/>
                    <a:pt x="3302" y="379"/>
                  </a:cubicBezTo>
                  <a:cubicBezTo>
                    <a:pt x="3350" y="379"/>
                    <a:pt x="3368" y="279"/>
                    <a:pt x="3314" y="252"/>
                  </a:cubicBezTo>
                  <a:cubicBezTo>
                    <a:pt x="2889" y="65"/>
                    <a:pt x="2444" y="1"/>
                    <a:pt x="1993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455;p70">
              <a:extLst>
                <a:ext uri="{FF2B5EF4-FFF2-40B4-BE49-F238E27FC236}">
                  <a16:creationId xmlns:a16="http://schemas.microsoft.com/office/drawing/2014/main" id="{245306A6-0BD2-4DC3-AAB9-D13F1DE506FF}"/>
                </a:ext>
              </a:extLst>
            </p:cNvPr>
            <p:cNvSpPr/>
            <p:nvPr/>
          </p:nvSpPr>
          <p:spPr>
            <a:xfrm>
              <a:off x="6787115" y="3050481"/>
              <a:ext cx="911994" cy="426316"/>
            </a:xfrm>
            <a:custGeom>
              <a:avLst/>
              <a:gdLst/>
              <a:ahLst/>
              <a:cxnLst/>
              <a:rect l="l" t="t" r="r" b="b"/>
              <a:pathLst>
                <a:path w="17253" h="8065" extrusionOk="0">
                  <a:moveTo>
                    <a:pt x="17253" y="0"/>
                  </a:moveTo>
                  <a:lnTo>
                    <a:pt x="778" y="1337"/>
                  </a:lnTo>
                  <a:lnTo>
                    <a:pt x="596" y="4559"/>
                  </a:lnTo>
                  <a:cubicBezTo>
                    <a:pt x="596" y="4559"/>
                    <a:pt x="414" y="6869"/>
                    <a:pt x="79" y="7781"/>
                  </a:cubicBezTo>
                  <a:cubicBezTo>
                    <a:pt x="0" y="7990"/>
                    <a:pt x="769" y="8064"/>
                    <a:pt x="2026" y="8064"/>
                  </a:cubicBezTo>
                  <a:cubicBezTo>
                    <a:pt x="5103" y="8064"/>
                    <a:pt x="11101" y="7620"/>
                    <a:pt x="14711" y="7620"/>
                  </a:cubicBezTo>
                  <a:cubicBezTo>
                    <a:pt x="15853" y="7620"/>
                    <a:pt x="16757" y="7664"/>
                    <a:pt x="17253" y="7781"/>
                  </a:cubicBezTo>
                  <a:lnTo>
                    <a:pt x="17253" y="0"/>
                  </a:lnTo>
                  <a:close/>
                </a:path>
              </a:pathLst>
            </a:custGeom>
            <a:solidFill>
              <a:srgbClr val="B4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456;p70">
              <a:extLst>
                <a:ext uri="{FF2B5EF4-FFF2-40B4-BE49-F238E27FC236}">
                  <a16:creationId xmlns:a16="http://schemas.microsoft.com/office/drawing/2014/main" id="{DD667809-ED91-44DE-8C62-FBB575C3C21D}"/>
                </a:ext>
              </a:extLst>
            </p:cNvPr>
            <p:cNvSpPr/>
            <p:nvPr/>
          </p:nvSpPr>
          <p:spPr>
            <a:xfrm>
              <a:off x="6187163" y="1622120"/>
              <a:ext cx="631466" cy="905016"/>
            </a:xfrm>
            <a:custGeom>
              <a:avLst/>
              <a:gdLst/>
              <a:ahLst/>
              <a:cxnLst/>
              <a:rect l="l" t="t" r="r" b="b"/>
              <a:pathLst>
                <a:path w="11946" h="17121" extrusionOk="0">
                  <a:moveTo>
                    <a:pt x="8937" y="0"/>
                  </a:moveTo>
                  <a:lnTo>
                    <a:pt x="9393" y="2341"/>
                  </a:lnTo>
                  <a:cubicBezTo>
                    <a:pt x="9393" y="2341"/>
                    <a:pt x="4013" y="3253"/>
                    <a:pt x="1642" y="9636"/>
                  </a:cubicBezTo>
                  <a:cubicBezTo>
                    <a:pt x="1642" y="9636"/>
                    <a:pt x="2158" y="8785"/>
                    <a:pt x="2614" y="8450"/>
                  </a:cubicBezTo>
                  <a:lnTo>
                    <a:pt x="2614" y="8450"/>
                  </a:lnTo>
                  <a:cubicBezTo>
                    <a:pt x="2614" y="8451"/>
                    <a:pt x="0" y="12341"/>
                    <a:pt x="791" y="17113"/>
                  </a:cubicBezTo>
                  <a:cubicBezTo>
                    <a:pt x="791" y="17118"/>
                    <a:pt x="791" y="17121"/>
                    <a:pt x="791" y="17121"/>
                  </a:cubicBezTo>
                  <a:cubicBezTo>
                    <a:pt x="796" y="17121"/>
                    <a:pt x="877" y="16444"/>
                    <a:pt x="2310" y="16444"/>
                  </a:cubicBezTo>
                  <a:cubicBezTo>
                    <a:pt x="3314" y="16444"/>
                    <a:pt x="5806" y="15958"/>
                    <a:pt x="6931" y="15137"/>
                  </a:cubicBezTo>
                  <a:cubicBezTo>
                    <a:pt x="9149" y="13496"/>
                    <a:pt x="10548" y="10305"/>
                    <a:pt x="11004" y="8572"/>
                  </a:cubicBezTo>
                  <a:cubicBezTo>
                    <a:pt x="11946" y="4803"/>
                    <a:pt x="11672" y="2979"/>
                    <a:pt x="11672" y="2979"/>
                  </a:cubicBezTo>
                  <a:cubicBezTo>
                    <a:pt x="11672" y="2979"/>
                    <a:pt x="10396" y="274"/>
                    <a:pt x="8937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457;p70">
              <a:extLst>
                <a:ext uri="{FF2B5EF4-FFF2-40B4-BE49-F238E27FC236}">
                  <a16:creationId xmlns:a16="http://schemas.microsoft.com/office/drawing/2014/main" id="{133B1B6E-EE55-4A26-8A1B-52C5BFC76232}"/>
                </a:ext>
              </a:extLst>
            </p:cNvPr>
            <p:cNvSpPr/>
            <p:nvPr/>
          </p:nvSpPr>
          <p:spPr>
            <a:xfrm>
              <a:off x="6640219" y="1679948"/>
              <a:ext cx="229835" cy="197908"/>
            </a:xfrm>
            <a:custGeom>
              <a:avLst/>
              <a:gdLst/>
              <a:ahLst/>
              <a:cxnLst/>
              <a:rect l="l" t="t" r="r" b="b"/>
              <a:pathLst>
                <a:path w="4348" h="3744" extrusionOk="0">
                  <a:moveTo>
                    <a:pt x="1612" y="1"/>
                  </a:moveTo>
                  <a:cubicBezTo>
                    <a:pt x="1612" y="1"/>
                    <a:pt x="1" y="457"/>
                    <a:pt x="974" y="1976"/>
                  </a:cubicBezTo>
                  <a:cubicBezTo>
                    <a:pt x="1627" y="2977"/>
                    <a:pt x="2911" y="3744"/>
                    <a:pt x="3684" y="3744"/>
                  </a:cubicBezTo>
                  <a:cubicBezTo>
                    <a:pt x="4062" y="3744"/>
                    <a:pt x="4317" y="3561"/>
                    <a:pt x="4317" y="3131"/>
                  </a:cubicBezTo>
                  <a:cubicBezTo>
                    <a:pt x="4348" y="1824"/>
                    <a:pt x="1612" y="1"/>
                    <a:pt x="1612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458;p70">
              <a:extLst>
                <a:ext uri="{FF2B5EF4-FFF2-40B4-BE49-F238E27FC236}">
                  <a16:creationId xmlns:a16="http://schemas.microsoft.com/office/drawing/2014/main" id="{39FF51E2-804C-476E-8CFA-5B9AEE5BF7F3}"/>
                </a:ext>
              </a:extLst>
            </p:cNvPr>
            <p:cNvSpPr/>
            <p:nvPr/>
          </p:nvSpPr>
          <p:spPr>
            <a:xfrm>
              <a:off x="7576937" y="1654258"/>
              <a:ext cx="618621" cy="918178"/>
            </a:xfrm>
            <a:custGeom>
              <a:avLst/>
              <a:gdLst/>
              <a:ahLst/>
              <a:cxnLst/>
              <a:rect l="l" t="t" r="r" b="b"/>
              <a:pathLst>
                <a:path w="11703" h="17370" extrusionOk="0">
                  <a:moveTo>
                    <a:pt x="3162" y="0"/>
                  </a:moveTo>
                  <a:lnTo>
                    <a:pt x="3162" y="0"/>
                  </a:lnTo>
                  <a:cubicBezTo>
                    <a:pt x="1703" y="243"/>
                    <a:pt x="305" y="2888"/>
                    <a:pt x="305" y="2888"/>
                  </a:cubicBezTo>
                  <a:cubicBezTo>
                    <a:pt x="305" y="2888"/>
                    <a:pt x="1" y="4712"/>
                    <a:pt x="821" y="8541"/>
                  </a:cubicBezTo>
                  <a:cubicBezTo>
                    <a:pt x="1217" y="10274"/>
                    <a:pt x="2524" y="13496"/>
                    <a:pt x="4682" y="15198"/>
                  </a:cubicBezTo>
                  <a:cubicBezTo>
                    <a:pt x="5776" y="16049"/>
                    <a:pt x="8268" y="16627"/>
                    <a:pt x="9271" y="16657"/>
                  </a:cubicBezTo>
                  <a:cubicBezTo>
                    <a:pt x="10679" y="16713"/>
                    <a:pt x="10757" y="17369"/>
                    <a:pt x="10785" y="17369"/>
                  </a:cubicBezTo>
                  <a:cubicBezTo>
                    <a:pt x="10787" y="17369"/>
                    <a:pt x="10789" y="17365"/>
                    <a:pt x="10791" y="17356"/>
                  </a:cubicBezTo>
                  <a:cubicBezTo>
                    <a:pt x="11703" y="12615"/>
                    <a:pt x="9211" y="8663"/>
                    <a:pt x="9211" y="8663"/>
                  </a:cubicBezTo>
                  <a:lnTo>
                    <a:pt x="9211" y="8663"/>
                  </a:lnTo>
                  <a:cubicBezTo>
                    <a:pt x="9667" y="8997"/>
                    <a:pt x="10122" y="9848"/>
                    <a:pt x="10122" y="9848"/>
                  </a:cubicBezTo>
                  <a:cubicBezTo>
                    <a:pt x="7964" y="3435"/>
                    <a:pt x="2615" y="2341"/>
                    <a:pt x="2615" y="2341"/>
                  </a:cubicBezTo>
                  <a:lnTo>
                    <a:pt x="3162" y="0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459;p70">
              <a:extLst>
                <a:ext uri="{FF2B5EF4-FFF2-40B4-BE49-F238E27FC236}">
                  <a16:creationId xmlns:a16="http://schemas.microsoft.com/office/drawing/2014/main" id="{DD4E9C02-DF57-44C0-B714-F8432D7B5F14}"/>
                </a:ext>
              </a:extLst>
            </p:cNvPr>
            <p:cNvSpPr/>
            <p:nvPr/>
          </p:nvSpPr>
          <p:spPr>
            <a:xfrm>
              <a:off x="7526615" y="1710501"/>
              <a:ext cx="233535" cy="195106"/>
            </a:xfrm>
            <a:custGeom>
              <a:avLst/>
              <a:gdLst/>
              <a:ahLst/>
              <a:cxnLst/>
              <a:rect l="l" t="t" r="r" b="b"/>
              <a:pathLst>
                <a:path w="4418" h="3691" extrusionOk="0">
                  <a:moveTo>
                    <a:pt x="2807" y="0"/>
                  </a:moveTo>
                  <a:cubicBezTo>
                    <a:pt x="2807" y="0"/>
                    <a:pt x="41" y="1733"/>
                    <a:pt x="10" y="3040"/>
                  </a:cubicBezTo>
                  <a:cubicBezTo>
                    <a:pt x="0" y="3496"/>
                    <a:pt x="273" y="3691"/>
                    <a:pt x="677" y="3691"/>
                  </a:cubicBezTo>
                  <a:cubicBezTo>
                    <a:pt x="1457" y="3691"/>
                    <a:pt x="2724" y="2967"/>
                    <a:pt x="3384" y="2006"/>
                  </a:cubicBezTo>
                  <a:cubicBezTo>
                    <a:pt x="4418" y="517"/>
                    <a:pt x="2807" y="0"/>
                    <a:pt x="2807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460;p70">
              <a:extLst>
                <a:ext uri="{FF2B5EF4-FFF2-40B4-BE49-F238E27FC236}">
                  <a16:creationId xmlns:a16="http://schemas.microsoft.com/office/drawing/2014/main" id="{34C5CDAD-1742-41A2-94DE-B76962B06E78}"/>
                </a:ext>
              </a:extLst>
            </p:cNvPr>
            <p:cNvSpPr/>
            <p:nvPr/>
          </p:nvSpPr>
          <p:spPr>
            <a:xfrm>
              <a:off x="6473131" y="1512120"/>
              <a:ext cx="228197" cy="145312"/>
            </a:xfrm>
            <a:custGeom>
              <a:avLst/>
              <a:gdLst/>
              <a:ahLst/>
              <a:cxnLst/>
              <a:rect l="l" t="t" r="r" b="b"/>
              <a:pathLst>
                <a:path w="4317" h="2749" extrusionOk="0">
                  <a:moveTo>
                    <a:pt x="2297" y="0"/>
                  </a:moveTo>
                  <a:cubicBezTo>
                    <a:pt x="1491" y="0"/>
                    <a:pt x="681" y="230"/>
                    <a:pt x="1" y="683"/>
                  </a:cubicBezTo>
                  <a:cubicBezTo>
                    <a:pt x="140" y="1725"/>
                    <a:pt x="983" y="2748"/>
                    <a:pt x="2572" y="2748"/>
                  </a:cubicBezTo>
                  <a:cubicBezTo>
                    <a:pt x="3070" y="2748"/>
                    <a:pt x="3641" y="2648"/>
                    <a:pt x="4287" y="2416"/>
                  </a:cubicBezTo>
                  <a:lnTo>
                    <a:pt x="4317" y="531"/>
                  </a:lnTo>
                  <a:cubicBezTo>
                    <a:pt x="3707" y="176"/>
                    <a:pt x="3003" y="0"/>
                    <a:pt x="2297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461;p70">
              <a:extLst>
                <a:ext uri="{FF2B5EF4-FFF2-40B4-BE49-F238E27FC236}">
                  <a16:creationId xmlns:a16="http://schemas.microsoft.com/office/drawing/2014/main" id="{FE028924-66B3-42B4-ACCF-D2085FF5F909}"/>
                </a:ext>
              </a:extLst>
            </p:cNvPr>
            <p:cNvSpPr/>
            <p:nvPr/>
          </p:nvSpPr>
          <p:spPr>
            <a:xfrm>
              <a:off x="6468321" y="1429448"/>
              <a:ext cx="234646" cy="118829"/>
            </a:xfrm>
            <a:custGeom>
              <a:avLst/>
              <a:gdLst/>
              <a:ahLst/>
              <a:cxnLst/>
              <a:rect l="l" t="t" r="r" b="b"/>
              <a:pathLst>
                <a:path w="4439" h="2248" extrusionOk="0">
                  <a:moveTo>
                    <a:pt x="2289" y="0"/>
                  </a:moveTo>
                  <a:cubicBezTo>
                    <a:pt x="1855" y="0"/>
                    <a:pt x="1386" y="98"/>
                    <a:pt x="913" y="363"/>
                  </a:cubicBezTo>
                  <a:cubicBezTo>
                    <a:pt x="274" y="727"/>
                    <a:pt x="1" y="1487"/>
                    <a:pt x="92" y="2247"/>
                  </a:cubicBezTo>
                  <a:cubicBezTo>
                    <a:pt x="772" y="1794"/>
                    <a:pt x="1582" y="1564"/>
                    <a:pt x="2393" y="1564"/>
                  </a:cubicBezTo>
                  <a:cubicBezTo>
                    <a:pt x="3103" y="1564"/>
                    <a:pt x="3814" y="1740"/>
                    <a:pt x="4438" y="2095"/>
                  </a:cubicBezTo>
                  <a:lnTo>
                    <a:pt x="4438" y="758"/>
                  </a:lnTo>
                  <a:cubicBezTo>
                    <a:pt x="4438" y="758"/>
                    <a:pt x="3500" y="0"/>
                    <a:pt x="2289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462;p70">
              <a:extLst>
                <a:ext uri="{FF2B5EF4-FFF2-40B4-BE49-F238E27FC236}">
                  <a16:creationId xmlns:a16="http://schemas.microsoft.com/office/drawing/2014/main" id="{51E2937B-5500-44B3-B3B5-1783B7E4F9C7}"/>
                </a:ext>
              </a:extLst>
            </p:cNvPr>
            <p:cNvSpPr/>
            <p:nvPr/>
          </p:nvSpPr>
          <p:spPr>
            <a:xfrm>
              <a:off x="6542218" y="1517829"/>
              <a:ext cx="141453" cy="122001"/>
            </a:xfrm>
            <a:custGeom>
              <a:avLst/>
              <a:gdLst/>
              <a:ahLst/>
              <a:cxnLst/>
              <a:rect l="l" t="t" r="r" b="b"/>
              <a:pathLst>
                <a:path w="2676" h="2308" extrusionOk="0">
                  <a:moveTo>
                    <a:pt x="1109" y="0"/>
                  </a:moveTo>
                  <a:cubicBezTo>
                    <a:pt x="740" y="0"/>
                    <a:pt x="359" y="78"/>
                    <a:pt x="31" y="150"/>
                  </a:cubicBezTo>
                  <a:cubicBezTo>
                    <a:pt x="1" y="180"/>
                    <a:pt x="1" y="210"/>
                    <a:pt x="31" y="210"/>
                  </a:cubicBezTo>
                  <a:cubicBezTo>
                    <a:pt x="366" y="210"/>
                    <a:pt x="756" y="134"/>
                    <a:pt x="1128" y="134"/>
                  </a:cubicBezTo>
                  <a:cubicBezTo>
                    <a:pt x="1534" y="134"/>
                    <a:pt x="1920" y="225"/>
                    <a:pt x="2189" y="606"/>
                  </a:cubicBezTo>
                  <a:cubicBezTo>
                    <a:pt x="2524" y="1062"/>
                    <a:pt x="2463" y="1700"/>
                    <a:pt x="2493" y="2217"/>
                  </a:cubicBezTo>
                  <a:cubicBezTo>
                    <a:pt x="2493" y="2277"/>
                    <a:pt x="2531" y="2308"/>
                    <a:pt x="2569" y="2308"/>
                  </a:cubicBezTo>
                  <a:cubicBezTo>
                    <a:pt x="2607" y="2308"/>
                    <a:pt x="2645" y="2277"/>
                    <a:pt x="2645" y="2217"/>
                  </a:cubicBezTo>
                  <a:cubicBezTo>
                    <a:pt x="2676" y="1639"/>
                    <a:pt x="2645" y="879"/>
                    <a:pt x="2220" y="423"/>
                  </a:cubicBezTo>
                  <a:cubicBezTo>
                    <a:pt x="1929" y="100"/>
                    <a:pt x="1527" y="0"/>
                    <a:pt x="1109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463;p70">
              <a:extLst>
                <a:ext uri="{FF2B5EF4-FFF2-40B4-BE49-F238E27FC236}">
                  <a16:creationId xmlns:a16="http://schemas.microsoft.com/office/drawing/2014/main" id="{75AE643B-0397-4EF0-AB79-E13705F47CDB}"/>
                </a:ext>
              </a:extLst>
            </p:cNvPr>
            <p:cNvSpPr/>
            <p:nvPr/>
          </p:nvSpPr>
          <p:spPr>
            <a:xfrm>
              <a:off x="6602108" y="1551870"/>
              <a:ext cx="81140" cy="51168"/>
            </a:xfrm>
            <a:custGeom>
              <a:avLst/>
              <a:gdLst/>
              <a:ahLst/>
              <a:cxnLst/>
              <a:rect l="l" t="t" r="r" b="b"/>
              <a:pathLst>
                <a:path w="1535" h="968" extrusionOk="0">
                  <a:moveTo>
                    <a:pt x="533" y="0"/>
                  </a:moveTo>
                  <a:cubicBezTo>
                    <a:pt x="377" y="0"/>
                    <a:pt x="215" y="53"/>
                    <a:pt x="53" y="174"/>
                  </a:cubicBezTo>
                  <a:cubicBezTo>
                    <a:pt x="1" y="227"/>
                    <a:pt x="16" y="302"/>
                    <a:pt x="80" y="302"/>
                  </a:cubicBezTo>
                  <a:cubicBezTo>
                    <a:pt x="90" y="302"/>
                    <a:pt x="102" y="300"/>
                    <a:pt x="114" y="296"/>
                  </a:cubicBezTo>
                  <a:cubicBezTo>
                    <a:pt x="255" y="225"/>
                    <a:pt x="389" y="181"/>
                    <a:pt x="520" y="181"/>
                  </a:cubicBezTo>
                  <a:cubicBezTo>
                    <a:pt x="672" y="181"/>
                    <a:pt x="818" y="240"/>
                    <a:pt x="965" y="387"/>
                  </a:cubicBezTo>
                  <a:cubicBezTo>
                    <a:pt x="1117" y="539"/>
                    <a:pt x="1239" y="752"/>
                    <a:pt x="1360" y="934"/>
                  </a:cubicBezTo>
                  <a:cubicBezTo>
                    <a:pt x="1384" y="958"/>
                    <a:pt x="1407" y="967"/>
                    <a:pt x="1428" y="967"/>
                  </a:cubicBezTo>
                  <a:cubicBezTo>
                    <a:pt x="1490" y="967"/>
                    <a:pt x="1535" y="888"/>
                    <a:pt x="1512" y="843"/>
                  </a:cubicBezTo>
                  <a:cubicBezTo>
                    <a:pt x="1334" y="397"/>
                    <a:pt x="959" y="0"/>
                    <a:pt x="53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464;p70">
              <a:extLst>
                <a:ext uri="{FF2B5EF4-FFF2-40B4-BE49-F238E27FC236}">
                  <a16:creationId xmlns:a16="http://schemas.microsoft.com/office/drawing/2014/main" id="{FEA73D4E-9717-4515-AD09-44A4E6E0D26C}"/>
                </a:ext>
              </a:extLst>
            </p:cNvPr>
            <p:cNvSpPr/>
            <p:nvPr/>
          </p:nvSpPr>
          <p:spPr>
            <a:xfrm>
              <a:off x="7735990" y="1530885"/>
              <a:ext cx="229835" cy="144942"/>
            </a:xfrm>
            <a:custGeom>
              <a:avLst/>
              <a:gdLst/>
              <a:ahLst/>
              <a:cxnLst/>
              <a:rect l="l" t="t" r="r" b="b"/>
              <a:pathLst>
                <a:path w="4348" h="2742" extrusionOk="0">
                  <a:moveTo>
                    <a:pt x="1903" y="1"/>
                  </a:moveTo>
                  <a:cubicBezTo>
                    <a:pt x="1252" y="1"/>
                    <a:pt x="605" y="150"/>
                    <a:pt x="31" y="450"/>
                  </a:cubicBezTo>
                  <a:lnTo>
                    <a:pt x="1" y="2365"/>
                  </a:lnTo>
                  <a:cubicBezTo>
                    <a:pt x="692" y="2629"/>
                    <a:pt x="1300" y="2742"/>
                    <a:pt x="1825" y="2742"/>
                  </a:cubicBezTo>
                  <a:cubicBezTo>
                    <a:pt x="3357" y="2742"/>
                    <a:pt x="4189" y="1780"/>
                    <a:pt x="4347" y="784"/>
                  </a:cubicBezTo>
                  <a:cubicBezTo>
                    <a:pt x="3636" y="264"/>
                    <a:pt x="2767" y="1"/>
                    <a:pt x="1903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465;p70">
              <a:extLst>
                <a:ext uri="{FF2B5EF4-FFF2-40B4-BE49-F238E27FC236}">
                  <a16:creationId xmlns:a16="http://schemas.microsoft.com/office/drawing/2014/main" id="{E91C6EF1-FBFA-4FAD-BAA1-7F735535F633}"/>
                </a:ext>
              </a:extLst>
            </p:cNvPr>
            <p:cNvSpPr/>
            <p:nvPr/>
          </p:nvSpPr>
          <p:spPr>
            <a:xfrm>
              <a:off x="7737629" y="1462432"/>
              <a:ext cx="234593" cy="109949"/>
            </a:xfrm>
            <a:custGeom>
              <a:avLst/>
              <a:gdLst/>
              <a:ahLst/>
              <a:cxnLst/>
              <a:rect l="l" t="t" r="r" b="b"/>
              <a:pathLst>
                <a:path w="4438" h="2080" extrusionOk="0">
                  <a:moveTo>
                    <a:pt x="1440" y="1"/>
                  </a:moveTo>
                  <a:cubicBezTo>
                    <a:pt x="570" y="1"/>
                    <a:pt x="20" y="438"/>
                    <a:pt x="0" y="438"/>
                  </a:cubicBezTo>
                  <a:lnTo>
                    <a:pt x="0" y="1745"/>
                  </a:lnTo>
                  <a:cubicBezTo>
                    <a:pt x="574" y="1445"/>
                    <a:pt x="1221" y="1296"/>
                    <a:pt x="1872" y="1296"/>
                  </a:cubicBezTo>
                  <a:cubicBezTo>
                    <a:pt x="2736" y="1296"/>
                    <a:pt x="3605" y="1559"/>
                    <a:pt x="4316" y="2079"/>
                  </a:cubicBezTo>
                  <a:cubicBezTo>
                    <a:pt x="4438" y="1319"/>
                    <a:pt x="3648" y="863"/>
                    <a:pt x="3009" y="468"/>
                  </a:cubicBezTo>
                  <a:cubicBezTo>
                    <a:pt x="2420" y="117"/>
                    <a:pt x="1887" y="1"/>
                    <a:pt x="1440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2466;p70">
              <a:extLst>
                <a:ext uri="{FF2B5EF4-FFF2-40B4-BE49-F238E27FC236}">
                  <a16:creationId xmlns:a16="http://schemas.microsoft.com/office/drawing/2014/main" id="{D0132977-91B0-437C-B2A9-34960F54A9A4}"/>
                </a:ext>
              </a:extLst>
            </p:cNvPr>
            <p:cNvSpPr/>
            <p:nvPr/>
          </p:nvSpPr>
          <p:spPr>
            <a:xfrm>
              <a:off x="7755284" y="1536964"/>
              <a:ext cx="143039" cy="119358"/>
            </a:xfrm>
            <a:custGeom>
              <a:avLst/>
              <a:gdLst/>
              <a:ahLst/>
              <a:cxnLst/>
              <a:rect l="l" t="t" r="r" b="b"/>
              <a:pathLst>
                <a:path w="2706" h="2258" extrusionOk="0">
                  <a:moveTo>
                    <a:pt x="1524" y="0"/>
                  </a:moveTo>
                  <a:cubicBezTo>
                    <a:pt x="1133" y="0"/>
                    <a:pt x="760" y="92"/>
                    <a:pt x="487" y="365"/>
                  </a:cubicBezTo>
                  <a:cubicBezTo>
                    <a:pt x="31" y="821"/>
                    <a:pt x="1" y="1581"/>
                    <a:pt x="1" y="2189"/>
                  </a:cubicBezTo>
                  <a:cubicBezTo>
                    <a:pt x="1" y="2235"/>
                    <a:pt x="39" y="2257"/>
                    <a:pt x="77" y="2257"/>
                  </a:cubicBezTo>
                  <a:cubicBezTo>
                    <a:pt x="115" y="2257"/>
                    <a:pt x="153" y="2235"/>
                    <a:pt x="153" y="2189"/>
                  </a:cubicBezTo>
                  <a:cubicBezTo>
                    <a:pt x="183" y="1642"/>
                    <a:pt x="153" y="943"/>
                    <a:pt x="517" y="517"/>
                  </a:cubicBezTo>
                  <a:cubicBezTo>
                    <a:pt x="773" y="219"/>
                    <a:pt x="1107" y="140"/>
                    <a:pt x="1463" y="140"/>
                  </a:cubicBezTo>
                  <a:cubicBezTo>
                    <a:pt x="1869" y="140"/>
                    <a:pt x="2303" y="244"/>
                    <a:pt x="2675" y="244"/>
                  </a:cubicBezTo>
                  <a:cubicBezTo>
                    <a:pt x="2706" y="244"/>
                    <a:pt x="2706" y="213"/>
                    <a:pt x="2675" y="183"/>
                  </a:cubicBezTo>
                  <a:cubicBezTo>
                    <a:pt x="2326" y="92"/>
                    <a:pt x="1916" y="0"/>
                    <a:pt x="1524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467;p70">
              <a:extLst>
                <a:ext uri="{FF2B5EF4-FFF2-40B4-BE49-F238E27FC236}">
                  <a16:creationId xmlns:a16="http://schemas.microsoft.com/office/drawing/2014/main" id="{48F9839D-CF50-4014-A2CC-5F37AC278CA7}"/>
                </a:ext>
              </a:extLst>
            </p:cNvPr>
            <p:cNvSpPr/>
            <p:nvPr/>
          </p:nvSpPr>
          <p:spPr>
            <a:xfrm>
              <a:off x="7754649" y="1571428"/>
              <a:ext cx="82409" cy="47891"/>
            </a:xfrm>
            <a:custGeom>
              <a:avLst/>
              <a:gdLst/>
              <a:ahLst/>
              <a:cxnLst/>
              <a:rect l="l" t="t" r="r" b="b"/>
              <a:pathLst>
                <a:path w="1559" h="906" extrusionOk="0">
                  <a:moveTo>
                    <a:pt x="1016" y="0"/>
                  </a:moveTo>
                  <a:cubicBezTo>
                    <a:pt x="603" y="0"/>
                    <a:pt x="238" y="366"/>
                    <a:pt x="43" y="777"/>
                  </a:cubicBezTo>
                  <a:cubicBezTo>
                    <a:pt x="0" y="842"/>
                    <a:pt x="48" y="906"/>
                    <a:pt x="102" y="906"/>
                  </a:cubicBezTo>
                  <a:cubicBezTo>
                    <a:pt x="124" y="906"/>
                    <a:pt x="147" y="895"/>
                    <a:pt x="165" y="868"/>
                  </a:cubicBezTo>
                  <a:cubicBezTo>
                    <a:pt x="317" y="686"/>
                    <a:pt x="408" y="503"/>
                    <a:pt x="590" y="351"/>
                  </a:cubicBezTo>
                  <a:cubicBezTo>
                    <a:pt x="732" y="225"/>
                    <a:pt x="874" y="173"/>
                    <a:pt x="1021" y="173"/>
                  </a:cubicBezTo>
                  <a:cubicBezTo>
                    <a:pt x="1156" y="173"/>
                    <a:pt x="1295" y="218"/>
                    <a:pt x="1441" y="291"/>
                  </a:cubicBezTo>
                  <a:cubicBezTo>
                    <a:pt x="1450" y="295"/>
                    <a:pt x="1458" y="297"/>
                    <a:pt x="1466" y="297"/>
                  </a:cubicBezTo>
                  <a:cubicBezTo>
                    <a:pt x="1517" y="297"/>
                    <a:pt x="1559" y="226"/>
                    <a:pt x="1532" y="200"/>
                  </a:cubicBezTo>
                  <a:cubicBezTo>
                    <a:pt x="1358" y="60"/>
                    <a:pt x="1183" y="0"/>
                    <a:pt x="1016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468;p70">
              <a:extLst>
                <a:ext uri="{FF2B5EF4-FFF2-40B4-BE49-F238E27FC236}">
                  <a16:creationId xmlns:a16="http://schemas.microsoft.com/office/drawing/2014/main" id="{3BAD7165-77A8-465E-8BCC-60DB92E77D7A}"/>
                </a:ext>
              </a:extLst>
            </p:cNvPr>
            <p:cNvSpPr/>
            <p:nvPr/>
          </p:nvSpPr>
          <p:spPr>
            <a:xfrm>
              <a:off x="7102948" y="2036642"/>
              <a:ext cx="266784" cy="134317"/>
            </a:xfrm>
            <a:custGeom>
              <a:avLst/>
              <a:gdLst/>
              <a:ahLst/>
              <a:cxnLst/>
              <a:rect l="l" t="t" r="r" b="b"/>
              <a:pathLst>
                <a:path w="5047" h="2541" extrusionOk="0">
                  <a:moveTo>
                    <a:pt x="5047" y="0"/>
                  </a:moveTo>
                  <a:cubicBezTo>
                    <a:pt x="3405" y="92"/>
                    <a:pt x="1794" y="335"/>
                    <a:pt x="183" y="852"/>
                  </a:cubicBezTo>
                  <a:cubicBezTo>
                    <a:pt x="153" y="1034"/>
                    <a:pt x="92" y="1186"/>
                    <a:pt x="1" y="1338"/>
                  </a:cubicBezTo>
                  <a:cubicBezTo>
                    <a:pt x="1" y="1338"/>
                    <a:pt x="1096" y="2541"/>
                    <a:pt x="2759" y="2541"/>
                  </a:cubicBezTo>
                  <a:cubicBezTo>
                    <a:pt x="3430" y="2541"/>
                    <a:pt x="4194" y="2345"/>
                    <a:pt x="5016" y="1794"/>
                  </a:cubicBezTo>
                  <a:cubicBezTo>
                    <a:pt x="5016" y="1794"/>
                    <a:pt x="4955" y="973"/>
                    <a:pt x="5047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2469;p70">
              <a:extLst>
                <a:ext uri="{FF2B5EF4-FFF2-40B4-BE49-F238E27FC236}">
                  <a16:creationId xmlns:a16="http://schemas.microsoft.com/office/drawing/2014/main" id="{4B9ECFBB-BADF-4556-A8D1-548995A23DF7}"/>
                </a:ext>
              </a:extLst>
            </p:cNvPr>
            <p:cNvSpPr/>
            <p:nvPr/>
          </p:nvSpPr>
          <p:spPr>
            <a:xfrm>
              <a:off x="7106173" y="1937002"/>
              <a:ext cx="286078" cy="144678"/>
            </a:xfrm>
            <a:custGeom>
              <a:avLst/>
              <a:gdLst/>
              <a:ahLst/>
              <a:cxnLst/>
              <a:rect l="l" t="t" r="r" b="b"/>
              <a:pathLst>
                <a:path w="5412" h="2737" extrusionOk="0">
                  <a:moveTo>
                    <a:pt x="5411" y="1"/>
                  </a:moveTo>
                  <a:lnTo>
                    <a:pt x="1" y="366"/>
                  </a:lnTo>
                  <a:cubicBezTo>
                    <a:pt x="1" y="366"/>
                    <a:pt x="396" y="1703"/>
                    <a:pt x="122" y="2737"/>
                  </a:cubicBezTo>
                  <a:cubicBezTo>
                    <a:pt x="1733" y="2220"/>
                    <a:pt x="3344" y="1977"/>
                    <a:pt x="5016" y="1885"/>
                  </a:cubicBezTo>
                  <a:cubicBezTo>
                    <a:pt x="5077" y="1247"/>
                    <a:pt x="5168" y="578"/>
                    <a:pt x="5411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2470;p70">
              <a:extLst>
                <a:ext uri="{FF2B5EF4-FFF2-40B4-BE49-F238E27FC236}">
                  <a16:creationId xmlns:a16="http://schemas.microsoft.com/office/drawing/2014/main" id="{A5FD70AC-3E22-42EF-88CB-31735613B701}"/>
                </a:ext>
              </a:extLst>
            </p:cNvPr>
            <p:cNvSpPr/>
            <p:nvPr/>
          </p:nvSpPr>
          <p:spPr>
            <a:xfrm>
              <a:off x="6680392" y="916555"/>
              <a:ext cx="1102290" cy="1044196"/>
            </a:xfrm>
            <a:custGeom>
              <a:avLst/>
              <a:gdLst/>
              <a:ahLst/>
              <a:cxnLst/>
              <a:rect l="l" t="t" r="r" b="b"/>
              <a:pathLst>
                <a:path w="20853" h="19754" extrusionOk="0">
                  <a:moveTo>
                    <a:pt x="7821" y="1"/>
                  </a:moveTo>
                  <a:cubicBezTo>
                    <a:pt x="3793" y="1"/>
                    <a:pt x="92" y="2084"/>
                    <a:pt x="153" y="9792"/>
                  </a:cubicBezTo>
                  <a:cubicBezTo>
                    <a:pt x="153" y="9792"/>
                    <a:pt x="1" y="13470"/>
                    <a:pt x="852" y="15324"/>
                  </a:cubicBezTo>
                  <a:cubicBezTo>
                    <a:pt x="1703" y="17178"/>
                    <a:pt x="4651" y="19245"/>
                    <a:pt x="8633" y="19671"/>
                  </a:cubicBezTo>
                  <a:cubicBezTo>
                    <a:pt x="9145" y="19726"/>
                    <a:pt x="9680" y="19753"/>
                    <a:pt x="10226" y="19753"/>
                  </a:cubicBezTo>
                  <a:cubicBezTo>
                    <a:pt x="13888" y="19753"/>
                    <a:pt x="18035" y="18510"/>
                    <a:pt x="19120" y="16023"/>
                  </a:cubicBezTo>
                  <a:cubicBezTo>
                    <a:pt x="20366" y="13166"/>
                    <a:pt x="20852" y="11190"/>
                    <a:pt x="20548" y="8272"/>
                  </a:cubicBezTo>
                  <a:cubicBezTo>
                    <a:pt x="20214" y="5324"/>
                    <a:pt x="20092" y="4017"/>
                    <a:pt x="17387" y="2680"/>
                  </a:cubicBezTo>
                  <a:cubicBezTo>
                    <a:pt x="16061" y="2016"/>
                    <a:pt x="11782" y="1"/>
                    <a:pt x="7821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2471;p70">
              <a:extLst>
                <a:ext uri="{FF2B5EF4-FFF2-40B4-BE49-F238E27FC236}">
                  <a16:creationId xmlns:a16="http://schemas.microsoft.com/office/drawing/2014/main" id="{75462A7C-57BC-44D4-BC95-FC0CDEBAB817}"/>
                </a:ext>
              </a:extLst>
            </p:cNvPr>
            <p:cNvSpPr/>
            <p:nvPr/>
          </p:nvSpPr>
          <p:spPr>
            <a:xfrm>
              <a:off x="6931050" y="1472687"/>
              <a:ext cx="62745" cy="74057"/>
            </a:xfrm>
            <a:custGeom>
              <a:avLst/>
              <a:gdLst/>
              <a:ahLst/>
              <a:cxnLst/>
              <a:rect l="l" t="t" r="r" b="b"/>
              <a:pathLst>
                <a:path w="1187" h="1401" extrusionOk="0">
                  <a:moveTo>
                    <a:pt x="609" y="1"/>
                  </a:moveTo>
                  <a:cubicBezTo>
                    <a:pt x="305" y="1"/>
                    <a:pt x="31" y="305"/>
                    <a:pt x="31" y="700"/>
                  </a:cubicBezTo>
                  <a:cubicBezTo>
                    <a:pt x="1" y="1095"/>
                    <a:pt x="274" y="1399"/>
                    <a:pt x="609" y="1399"/>
                  </a:cubicBezTo>
                  <a:cubicBezTo>
                    <a:pt x="621" y="1400"/>
                    <a:pt x="634" y="1401"/>
                    <a:pt x="647" y="1401"/>
                  </a:cubicBezTo>
                  <a:cubicBezTo>
                    <a:pt x="935" y="1401"/>
                    <a:pt x="1186" y="1079"/>
                    <a:pt x="1186" y="730"/>
                  </a:cubicBezTo>
                  <a:cubicBezTo>
                    <a:pt x="1186" y="335"/>
                    <a:pt x="943" y="1"/>
                    <a:pt x="609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2472;p70">
              <a:extLst>
                <a:ext uri="{FF2B5EF4-FFF2-40B4-BE49-F238E27FC236}">
                  <a16:creationId xmlns:a16="http://schemas.microsoft.com/office/drawing/2014/main" id="{0239D726-3F0E-4998-986C-E779AF82E265}"/>
                </a:ext>
              </a:extLst>
            </p:cNvPr>
            <p:cNvSpPr/>
            <p:nvPr/>
          </p:nvSpPr>
          <p:spPr>
            <a:xfrm>
              <a:off x="7440402" y="1480722"/>
              <a:ext cx="62692" cy="73951"/>
            </a:xfrm>
            <a:custGeom>
              <a:avLst/>
              <a:gdLst/>
              <a:ahLst/>
              <a:cxnLst/>
              <a:rect l="l" t="t" r="r" b="b"/>
              <a:pathLst>
                <a:path w="1186" h="1399" extrusionOk="0">
                  <a:moveTo>
                    <a:pt x="608" y="1"/>
                  </a:moveTo>
                  <a:cubicBezTo>
                    <a:pt x="274" y="1"/>
                    <a:pt x="0" y="305"/>
                    <a:pt x="0" y="700"/>
                  </a:cubicBezTo>
                  <a:cubicBezTo>
                    <a:pt x="0" y="1095"/>
                    <a:pt x="274" y="1399"/>
                    <a:pt x="578" y="1399"/>
                  </a:cubicBezTo>
                  <a:cubicBezTo>
                    <a:pt x="912" y="1399"/>
                    <a:pt x="1185" y="1095"/>
                    <a:pt x="1185" y="700"/>
                  </a:cubicBezTo>
                  <a:cubicBezTo>
                    <a:pt x="1185" y="335"/>
                    <a:pt x="942" y="1"/>
                    <a:pt x="608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2473;p70">
              <a:extLst>
                <a:ext uri="{FF2B5EF4-FFF2-40B4-BE49-F238E27FC236}">
                  <a16:creationId xmlns:a16="http://schemas.microsoft.com/office/drawing/2014/main" id="{C8218603-B116-4819-B96B-7B46F707AC7D}"/>
                </a:ext>
              </a:extLst>
            </p:cNvPr>
            <p:cNvSpPr/>
            <p:nvPr/>
          </p:nvSpPr>
          <p:spPr>
            <a:xfrm>
              <a:off x="7183294" y="1441447"/>
              <a:ext cx="77176" cy="134317"/>
            </a:xfrm>
            <a:custGeom>
              <a:avLst/>
              <a:gdLst/>
              <a:ahLst/>
              <a:cxnLst/>
              <a:rect l="l" t="t" r="r" b="b"/>
              <a:pathLst>
                <a:path w="1460" h="2541" extrusionOk="0">
                  <a:moveTo>
                    <a:pt x="365" y="1"/>
                  </a:moveTo>
                  <a:cubicBezTo>
                    <a:pt x="345" y="1"/>
                    <a:pt x="325" y="14"/>
                    <a:pt x="305" y="14"/>
                  </a:cubicBezTo>
                  <a:cubicBezTo>
                    <a:pt x="213" y="318"/>
                    <a:pt x="183" y="652"/>
                    <a:pt x="122" y="956"/>
                  </a:cubicBezTo>
                  <a:cubicBezTo>
                    <a:pt x="62" y="1169"/>
                    <a:pt x="1" y="1473"/>
                    <a:pt x="92" y="1686"/>
                  </a:cubicBezTo>
                  <a:cubicBezTo>
                    <a:pt x="153" y="1838"/>
                    <a:pt x="305" y="1959"/>
                    <a:pt x="457" y="1959"/>
                  </a:cubicBezTo>
                  <a:cubicBezTo>
                    <a:pt x="517" y="1959"/>
                    <a:pt x="578" y="1929"/>
                    <a:pt x="669" y="1899"/>
                  </a:cubicBezTo>
                  <a:cubicBezTo>
                    <a:pt x="700" y="1868"/>
                    <a:pt x="730" y="1807"/>
                    <a:pt x="791" y="1807"/>
                  </a:cubicBezTo>
                  <a:cubicBezTo>
                    <a:pt x="819" y="1770"/>
                    <a:pt x="847" y="1753"/>
                    <a:pt x="873" y="1753"/>
                  </a:cubicBezTo>
                  <a:cubicBezTo>
                    <a:pt x="932" y="1753"/>
                    <a:pt x="983" y="1842"/>
                    <a:pt x="1004" y="1990"/>
                  </a:cubicBezTo>
                  <a:cubicBezTo>
                    <a:pt x="1217" y="2172"/>
                    <a:pt x="1186" y="2294"/>
                    <a:pt x="913" y="2355"/>
                  </a:cubicBezTo>
                  <a:cubicBezTo>
                    <a:pt x="800" y="2383"/>
                    <a:pt x="844" y="2540"/>
                    <a:pt x="947" y="2540"/>
                  </a:cubicBezTo>
                  <a:cubicBezTo>
                    <a:pt x="955" y="2540"/>
                    <a:pt x="964" y="2539"/>
                    <a:pt x="973" y="2537"/>
                  </a:cubicBezTo>
                  <a:cubicBezTo>
                    <a:pt x="1217" y="2446"/>
                    <a:pt x="1460" y="2203"/>
                    <a:pt x="1429" y="1929"/>
                  </a:cubicBezTo>
                  <a:cubicBezTo>
                    <a:pt x="1429" y="1704"/>
                    <a:pt x="1247" y="1531"/>
                    <a:pt x="1051" y="1531"/>
                  </a:cubicBezTo>
                  <a:cubicBezTo>
                    <a:pt x="1035" y="1531"/>
                    <a:pt x="1019" y="1532"/>
                    <a:pt x="1004" y="1534"/>
                  </a:cubicBezTo>
                  <a:cubicBezTo>
                    <a:pt x="852" y="1534"/>
                    <a:pt x="761" y="1655"/>
                    <a:pt x="639" y="1716"/>
                  </a:cubicBezTo>
                  <a:cubicBezTo>
                    <a:pt x="566" y="1745"/>
                    <a:pt x="505" y="1757"/>
                    <a:pt x="454" y="1757"/>
                  </a:cubicBezTo>
                  <a:cubicBezTo>
                    <a:pt x="123" y="1757"/>
                    <a:pt x="222" y="1224"/>
                    <a:pt x="274" y="987"/>
                  </a:cubicBezTo>
                  <a:cubicBezTo>
                    <a:pt x="335" y="713"/>
                    <a:pt x="517" y="288"/>
                    <a:pt x="396" y="14"/>
                  </a:cubicBezTo>
                  <a:cubicBezTo>
                    <a:pt x="386" y="4"/>
                    <a:pt x="376" y="1"/>
                    <a:pt x="365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2474;p70">
              <a:extLst>
                <a:ext uri="{FF2B5EF4-FFF2-40B4-BE49-F238E27FC236}">
                  <a16:creationId xmlns:a16="http://schemas.microsoft.com/office/drawing/2014/main" id="{2AFE58DC-91BE-4279-AB5A-B4E499FFDB47}"/>
                </a:ext>
              </a:extLst>
            </p:cNvPr>
            <p:cNvSpPr/>
            <p:nvPr/>
          </p:nvSpPr>
          <p:spPr>
            <a:xfrm>
              <a:off x="7168864" y="1653360"/>
              <a:ext cx="114125" cy="55662"/>
            </a:xfrm>
            <a:custGeom>
              <a:avLst/>
              <a:gdLst/>
              <a:ahLst/>
              <a:cxnLst/>
              <a:rect l="l" t="t" r="r" b="b"/>
              <a:pathLst>
                <a:path w="2159" h="1053" extrusionOk="0">
                  <a:moveTo>
                    <a:pt x="2045" y="1"/>
                  </a:moveTo>
                  <a:cubicBezTo>
                    <a:pt x="2001" y="1"/>
                    <a:pt x="1959" y="25"/>
                    <a:pt x="1945" y="78"/>
                  </a:cubicBezTo>
                  <a:cubicBezTo>
                    <a:pt x="1885" y="534"/>
                    <a:pt x="1611" y="838"/>
                    <a:pt x="1125" y="838"/>
                  </a:cubicBezTo>
                  <a:cubicBezTo>
                    <a:pt x="912" y="838"/>
                    <a:pt x="730" y="747"/>
                    <a:pt x="578" y="625"/>
                  </a:cubicBezTo>
                  <a:cubicBezTo>
                    <a:pt x="395" y="504"/>
                    <a:pt x="365" y="321"/>
                    <a:pt x="243" y="139"/>
                  </a:cubicBezTo>
                  <a:cubicBezTo>
                    <a:pt x="213" y="139"/>
                    <a:pt x="183" y="139"/>
                    <a:pt x="183" y="169"/>
                  </a:cubicBezTo>
                  <a:cubicBezTo>
                    <a:pt x="0" y="656"/>
                    <a:pt x="730" y="1020"/>
                    <a:pt x="1125" y="1051"/>
                  </a:cubicBezTo>
                  <a:cubicBezTo>
                    <a:pt x="1145" y="1052"/>
                    <a:pt x="1164" y="1052"/>
                    <a:pt x="1184" y="1052"/>
                  </a:cubicBezTo>
                  <a:cubicBezTo>
                    <a:pt x="1706" y="1052"/>
                    <a:pt x="2158" y="665"/>
                    <a:pt x="2158" y="109"/>
                  </a:cubicBezTo>
                  <a:cubicBezTo>
                    <a:pt x="2158" y="40"/>
                    <a:pt x="2101" y="1"/>
                    <a:pt x="2045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2475;p70">
              <a:extLst>
                <a:ext uri="{FF2B5EF4-FFF2-40B4-BE49-F238E27FC236}">
                  <a16:creationId xmlns:a16="http://schemas.microsoft.com/office/drawing/2014/main" id="{0167B4A4-8A73-4537-BC73-E1DCFFCE989D}"/>
                </a:ext>
              </a:extLst>
            </p:cNvPr>
            <p:cNvSpPr/>
            <p:nvPr/>
          </p:nvSpPr>
          <p:spPr>
            <a:xfrm>
              <a:off x="6837860" y="1294287"/>
              <a:ext cx="104504" cy="71890"/>
            </a:xfrm>
            <a:custGeom>
              <a:avLst/>
              <a:gdLst/>
              <a:ahLst/>
              <a:cxnLst/>
              <a:rect l="l" t="t" r="r" b="b"/>
              <a:pathLst>
                <a:path w="1977" h="1360" extrusionOk="0">
                  <a:moveTo>
                    <a:pt x="1808" y="1"/>
                  </a:moveTo>
                  <a:cubicBezTo>
                    <a:pt x="1139" y="1"/>
                    <a:pt x="149" y="626"/>
                    <a:pt x="1" y="1309"/>
                  </a:cubicBezTo>
                  <a:cubicBezTo>
                    <a:pt x="1" y="1344"/>
                    <a:pt x="22" y="1359"/>
                    <a:pt x="45" y="1359"/>
                  </a:cubicBezTo>
                  <a:cubicBezTo>
                    <a:pt x="61" y="1359"/>
                    <a:pt x="79" y="1352"/>
                    <a:pt x="92" y="1339"/>
                  </a:cubicBezTo>
                  <a:cubicBezTo>
                    <a:pt x="548" y="701"/>
                    <a:pt x="1095" y="336"/>
                    <a:pt x="1885" y="184"/>
                  </a:cubicBezTo>
                  <a:cubicBezTo>
                    <a:pt x="1976" y="154"/>
                    <a:pt x="1946" y="2"/>
                    <a:pt x="1855" y="2"/>
                  </a:cubicBezTo>
                  <a:cubicBezTo>
                    <a:pt x="1839" y="1"/>
                    <a:pt x="1824" y="1"/>
                    <a:pt x="1808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2476;p70">
              <a:extLst>
                <a:ext uri="{FF2B5EF4-FFF2-40B4-BE49-F238E27FC236}">
                  <a16:creationId xmlns:a16="http://schemas.microsoft.com/office/drawing/2014/main" id="{3F1B8CD7-EDAE-46D3-827C-85D3DE33BF40}"/>
                </a:ext>
              </a:extLst>
            </p:cNvPr>
            <p:cNvSpPr/>
            <p:nvPr/>
          </p:nvSpPr>
          <p:spPr>
            <a:xfrm>
              <a:off x="7456418" y="1290376"/>
              <a:ext cx="111535" cy="52067"/>
            </a:xfrm>
            <a:custGeom>
              <a:avLst/>
              <a:gdLst/>
              <a:ahLst/>
              <a:cxnLst/>
              <a:rect l="l" t="t" r="r" b="b"/>
              <a:pathLst>
                <a:path w="2110" h="985" extrusionOk="0">
                  <a:moveTo>
                    <a:pt x="247" y="1"/>
                  </a:moveTo>
                  <a:cubicBezTo>
                    <a:pt x="173" y="1"/>
                    <a:pt x="101" y="5"/>
                    <a:pt x="31" y="15"/>
                  </a:cubicBezTo>
                  <a:cubicBezTo>
                    <a:pt x="1" y="45"/>
                    <a:pt x="1" y="137"/>
                    <a:pt x="31" y="137"/>
                  </a:cubicBezTo>
                  <a:cubicBezTo>
                    <a:pt x="700" y="319"/>
                    <a:pt x="1369" y="410"/>
                    <a:pt x="1886" y="957"/>
                  </a:cubicBezTo>
                  <a:cubicBezTo>
                    <a:pt x="1905" y="977"/>
                    <a:pt x="1927" y="985"/>
                    <a:pt x="1949" y="985"/>
                  </a:cubicBezTo>
                  <a:cubicBezTo>
                    <a:pt x="2030" y="985"/>
                    <a:pt x="2109" y="870"/>
                    <a:pt x="2038" y="775"/>
                  </a:cubicBezTo>
                  <a:cubicBezTo>
                    <a:pt x="1656" y="339"/>
                    <a:pt x="884" y="1"/>
                    <a:pt x="247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2477;p70">
              <a:extLst>
                <a:ext uri="{FF2B5EF4-FFF2-40B4-BE49-F238E27FC236}">
                  <a16:creationId xmlns:a16="http://schemas.microsoft.com/office/drawing/2014/main" id="{BDF56D24-2E54-4C48-8383-1BFA2C36A44A}"/>
                </a:ext>
              </a:extLst>
            </p:cNvPr>
            <p:cNvSpPr/>
            <p:nvPr/>
          </p:nvSpPr>
          <p:spPr>
            <a:xfrm>
              <a:off x="6834635" y="1602773"/>
              <a:ext cx="207317" cy="192939"/>
            </a:xfrm>
            <a:custGeom>
              <a:avLst/>
              <a:gdLst/>
              <a:ahLst/>
              <a:cxnLst/>
              <a:rect l="l" t="t" r="r" b="b"/>
              <a:pathLst>
                <a:path w="3922" h="3650" extrusionOk="0">
                  <a:moveTo>
                    <a:pt x="1917" y="1"/>
                  </a:moveTo>
                  <a:cubicBezTo>
                    <a:pt x="880" y="1"/>
                    <a:pt x="31" y="781"/>
                    <a:pt x="1" y="1795"/>
                  </a:cubicBezTo>
                  <a:cubicBezTo>
                    <a:pt x="1" y="2798"/>
                    <a:pt x="852" y="3619"/>
                    <a:pt x="1916" y="3649"/>
                  </a:cubicBezTo>
                  <a:cubicBezTo>
                    <a:pt x="3010" y="3649"/>
                    <a:pt x="3892" y="2859"/>
                    <a:pt x="3892" y="1856"/>
                  </a:cubicBezTo>
                  <a:cubicBezTo>
                    <a:pt x="3922" y="822"/>
                    <a:pt x="3071" y="2"/>
                    <a:pt x="1977" y="2"/>
                  </a:cubicBezTo>
                  <a:cubicBezTo>
                    <a:pt x="1957" y="1"/>
                    <a:pt x="1937" y="1"/>
                    <a:pt x="1917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2478;p70">
              <a:extLst>
                <a:ext uri="{FF2B5EF4-FFF2-40B4-BE49-F238E27FC236}">
                  <a16:creationId xmlns:a16="http://schemas.microsoft.com/office/drawing/2014/main" id="{44672348-4BF1-49EF-8129-1E41ED3C6610}"/>
                </a:ext>
              </a:extLst>
            </p:cNvPr>
            <p:cNvSpPr/>
            <p:nvPr/>
          </p:nvSpPr>
          <p:spPr>
            <a:xfrm>
              <a:off x="7397004" y="1610808"/>
              <a:ext cx="207317" cy="192939"/>
            </a:xfrm>
            <a:custGeom>
              <a:avLst/>
              <a:gdLst/>
              <a:ahLst/>
              <a:cxnLst/>
              <a:rect l="l" t="t" r="r" b="b"/>
              <a:pathLst>
                <a:path w="3922" h="3650" extrusionOk="0">
                  <a:moveTo>
                    <a:pt x="1919" y="1"/>
                  </a:moveTo>
                  <a:cubicBezTo>
                    <a:pt x="881" y="1"/>
                    <a:pt x="30" y="810"/>
                    <a:pt x="0" y="1795"/>
                  </a:cubicBezTo>
                  <a:cubicBezTo>
                    <a:pt x="0" y="2798"/>
                    <a:pt x="851" y="3649"/>
                    <a:pt x="1915" y="3649"/>
                  </a:cubicBezTo>
                  <a:cubicBezTo>
                    <a:pt x="1934" y="3650"/>
                    <a:pt x="1953" y="3650"/>
                    <a:pt x="1973" y="3650"/>
                  </a:cubicBezTo>
                  <a:cubicBezTo>
                    <a:pt x="3012" y="3650"/>
                    <a:pt x="3891" y="2841"/>
                    <a:pt x="3891" y="1856"/>
                  </a:cubicBezTo>
                  <a:cubicBezTo>
                    <a:pt x="3921" y="853"/>
                    <a:pt x="3040" y="2"/>
                    <a:pt x="1976" y="2"/>
                  </a:cubicBezTo>
                  <a:cubicBezTo>
                    <a:pt x="1957" y="1"/>
                    <a:pt x="1938" y="1"/>
                    <a:pt x="1919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2479;p70">
              <a:extLst>
                <a:ext uri="{FF2B5EF4-FFF2-40B4-BE49-F238E27FC236}">
                  <a16:creationId xmlns:a16="http://schemas.microsoft.com/office/drawing/2014/main" id="{4AC14236-184F-4833-A1F5-37A551E1FE3D}"/>
                </a:ext>
              </a:extLst>
            </p:cNvPr>
            <p:cNvSpPr/>
            <p:nvPr/>
          </p:nvSpPr>
          <p:spPr>
            <a:xfrm>
              <a:off x="6892516" y="1654258"/>
              <a:ext cx="19294" cy="22518"/>
            </a:xfrm>
            <a:custGeom>
              <a:avLst/>
              <a:gdLst/>
              <a:ahLst/>
              <a:cxnLst/>
              <a:rect l="l" t="t" r="r" b="b"/>
              <a:pathLst>
                <a:path w="365" h="426" extrusionOk="0">
                  <a:moveTo>
                    <a:pt x="182" y="0"/>
                  </a:moveTo>
                  <a:cubicBezTo>
                    <a:pt x="91" y="0"/>
                    <a:pt x="0" y="92"/>
                    <a:pt x="0" y="213"/>
                  </a:cubicBezTo>
                  <a:cubicBezTo>
                    <a:pt x="0" y="335"/>
                    <a:pt x="91" y="426"/>
                    <a:pt x="182" y="426"/>
                  </a:cubicBezTo>
                  <a:cubicBezTo>
                    <a:pt x="274" y="426"/>
                    <a:pt x="365" y="335"/>
                    <a:pt x="365" y="213"/>
                  </a:cubicBezTo>
                  <a:cubicBezTo>
                    <a:pt x="365" y="92"/>
                    <a:pt x="274" y="0"/>
                    <a:pt x="182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2480;p70">
              <a:extLst>
                <a:ext uri="{FF2B5EF4-FFF2-40B4-BE49-F238E27FC236}">
                  <a16:creationId xmlns:a16="http://schemas.microsoft.com/office/drawing/2014/main" id="{5A77964A-839A-43D4-90D8-10C42D8BF4FB}"/>
                </a:ext>
              </a:extLst>
            </p:cNvPr>
            <p:cNvSpPr/>
            <p:nvPr/>
          </p:nvSpPr>
          <p:spPr>
            <a:xfrm>
              <a:off x="6956740" y="1718535"/>
              <a:ext cx="19347" cy="20933"/>
            </a:xfrm>
            <a:custGeom>
              <a:avLst/>
              <a:gdLst/>
              <a:ahLst/>
              <a:cxnLst/>
              <a:rect l="l" t="t" r="r" b="b"/>
              <a:pathLst>
                <a:path w="366" h="396" extrusionOk="0">
                  <a:moveTo>
                    <a:pt x="183" y="0"/>
                  </a:moveTo>
                  <a:cubicBezTo>
                    <a:pt x="92" y="0"/>
                    <a:pt x="1" y="91"/>
                    <a:pt x="1" y="183"/>
                  </a:cubicBezTo>
                  <a:cubicBezTo>
                    <a:pt x="1" y="304"/>
                    <a:pt x="92" y="395"/>
                    <a:pt x="183" y="395"/>
                  </a:cubicBezTo>
                  <a:cubicBezTo>
                    <a:pt x="305" y="395"/>
                    <a:pt x="366" y="304"/>
                    <a:pt x="366" y="213"/>
                  </a:cubicBezTo>
                  <a:cubicBezTo>
                    <a:pt x="366" y="91"/>
                    <a:pt x="305" y="0"/>
                    <a:pt x="18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2481;p70">
              <a:extLst>
                <a:ext uri="{FF2B5EF4-FFF2-40B4-BE49-F238E27FC236}">
                  <a16:creationId xmlns:a16="http://schemas.microsoft.com/office/drawing/2014/main" id="{EA696D99-DA31-4E64-8A14-F36693370549}"/>
                </a:ext>
              </a:extLst>
            </p:cNvPr>
            <p:cNvSpPr/>
            <p:nvPr/>
          </p:nvSpPr>
          <p:spPr>
            <a:xfrm>
              <a:off x="6876447" y="1758708"/>
              <a:ext cx="19294" cy="22518"/>
            </a:xfrm>
            <a:custGeom>
              <a:avLst/>
              <a:gdLst/>
              <a:ahLst/>
              <a:cxnLst/>
              <a:rect l="l" t="t" r="r" b="b"/>
              <a:pathLst>
                <a:path w="365" h="426" extrusionOk="0">
                  <a:moveTo>
                    <a:pt x="183" y="0"/>
                  </a:moveTo>
                  <a:cubicBezTo>
                    <a:pt x="91" y="0"/>
                    <a:pt x="0" y="91"/>
                    <a:pt x="0" y="213"/>
                  </a:cubicBezTo>
                  <a:cubicBezTo>
                    <a:pt x="0" y="334"/>
                    <a:pt x="91" y="426"/>
                    <a:pt x="183" y="426"/>
                  </a:cubicBezTo>
                  <a:cubicBezTo>
                    <a:pt x="274" y="426"/>
                    <a:pt x="365" y="334"/>
                    <a:pt x="365" y="213"/>
                  </a:cubicBezTo>
                  <a:cubicBezTo>
                    <a:pt x="365" y="91"/>
                    <a:pt x="274" y="0"/>
                    <a:pt x="18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2482;p70">
              <a:extLst>
                <a:ext uri="{FF2B5EF4-FFF2-40B4-BE49-F238E27FC236}">
                  <a16:creationId xmlns:a16="http://schemas.microsoft.com/office/drawing/2014/main" id="{E58CD1DC-9FC6-4D35-8469-915F300B3807}"/>
                </a:ext>
              </a:extLst>
            </p:cNvPr>
            <p:cNvSpPr/>
            <p:nvPr/>
          </p:nvSpPr>
          <p:spPr>
            <a:xfrm>
              <a:off x="7004948" y="1641414"/>
              <a:ext cx="20933" cy="20933"/>
            </a:xfrm>
            <a:custGeom>
              <a:avLst/>
              <a:gdLst/>
              <a:ahLst/>
              <a:cxnLst/>
              <a:rect l="l" t="t" r="r" b="b"/>
              <a:pathLst>
                <a:path w="396" h="396" extrusionOk="0">
                  <a:moveTo>
                    <a:pt x="214" y="0"/>
                  </a:moveTo>
                  <a:cubicBezTo>
                    <a:pt x="92" y="0"/>
                    <a:pt x="1" y="91"/>
                    <a:pt x="1" y="183"/>
                  </a:cubicBezTo>
                  <a:cubicBezTo>
                    <a:pt x="1" y="304"/>
                    <a:pt x="92" y="395"/>
                    <a:pt x="183" y="395"/>
                  </a:cubicBezTo>
                  <a:cubicBezTo>
                    <a:pt x="305" y="395"/>
                    <a:pt x="366" y="304"/>
                    <a:pt x="366" y="213"/>
                  </a:cubicBezTo>
                  <a:cubicBezTo>
                    <a:pt x="396" y="91"/>
                    <a:pt x="305" y="0"/>
                    <a:pt x="214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2483;p70">
              <a:extLst>
                <a:ext uri="{FF2B5EF4-FFF2-40B4-BE49-F238E27FC236}">
                  <a16:creationId xmlns:a16="http://schemas.microsoft.com/office/drawing/2014/main" id="{F9BB678F-E975-4589-954B-97C630B65F88}"/>
                </a:ext>
              </a:extLst>
            </p:cNvPr>
            <p:cNvSpPr/>
            <p:nvPr/>
          </p:nvSpPr>
          <p:spPr>
            <a:xfrm>
              <a:off x="7061190" y="1741000"/>
              <a:ext cx="19347" cy="22571"/>
            </a:xfrm>
            <a:custGeom>
              <a:avLst/>
              <a:gdLst/>
              <a:ahLst/>
              <a:cxnLst/>
              <a:rect l="l" t="t" r="r" b="b"/>
              <a:pathLst>
                <a:path w="366" h="427" extrusionOk="0">
                  <a:moveTo>
                    <a:pt x="183" y="1"/>
                  </a:moveTo>
                  <a:cubicBezTo>
                    <a:pt x="61" y="1"/>
                    <a:pt x="1" y="92"/>
                    <a:pt x="1" y="213"/>
                  </a:cubicBezTo>
                  <a:cubicBezTo>
                    <a:pt x="1" y="335"/>
                    <a:pt x="61" y="426"/>
                    <a:pt x="183" y="426"/>
                  </a:cubicBezTo>
                  <a:cubicBezTo>
                    <a:pt x="274" y="426"/>
                    <a:pt x="365" y="335"/>
                    <a:pt x="365" y="213"/>
                  </a:cubicBezTo>
                  <a:cubicBezTo>
                    <a:pt x="365" y="92"/>
                    <a:pt x="274" y="1"/>
                    <a:pt x="18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2484;p70">
              <a:extLst>
                <a:ext uri="{FF2B5EF4-FFF2-40B4-BE49-F238E27FC236}">
                  <a16:creationId xmlns:a16="http://schemas.microsoft.com/office/drawing/2014/main" id="{4C7C2B0A-0FBB-48DE-828F-EBFF955E3320}"/>
                </a:ext>
              </a:extLst>
            </p:cNvPr>
            <p:cNvSpPr/>
            <p:nvPr/>
          </p:nvSpPr>
          <p:spPr>
            <a:xfrm>
              <a:off x="7382521" y="1662293"/>
              <a:ext cx="19347" cy="22518"/>
            </a:xfrm>
            <a:custGeom>
              <a:avLst/>
              <a:gdLst/>
              <a:ahLst/>
              <a:cxnLst/>
              <a:rect l="l" t="t" r="r" b="b"/>
              <a:pathLst>
                <a:path w="366" h="426" extrusionOk="0">
                  <a:moveTo>
                    <a:pt x="183" y="0"/>
                  </a:moveTo>
                  <a:cubicBezTo>
                    <a:pt x="92" y="0"/>
                    <a:pt x="1" y="91"/>
                    <a:pt x="1" y="213"/>
                  </a:cubicBezTo>
                  <a:cubicBezTo>
                    <a:pt x="1" y="304"/>
                    <a:pt x="92" y="426"/>
                    <a:pt x="183" y="426"/>
                  </a:cubicBezTo>
                  <a:cubicBezTo>
                    <a:pt x="274" y="426"/>
                    <a:pt x="366" y="335"/>
                    <a:pt x="366" y="213"/>
                  </a:cubicBezTo>
                  <a:cubicBezTo>
                    <a:pt x="366" y="91"/>
                    <a:pt x="274" y="0"/>
                    <a:pt x="18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2485;p70">
              <a:extLst>
                <a:ext uri="{FF2B5EF4-FFF2-40B4-BE49-F238E27FC236}">
                  <a16:creationId xmlns:a16="http://schemas.microsoft.com/office/drawing/2014/main" id="{B67470ED-403A-452C-8433-9593DDE5B862}"/>
                </a:ext>
              </a:extLst>
            </p:cNvPr>
            <p:cNvSpPr/>
            <p:nvPr/>
          </p:nvSpPr>
          <p:spPr>
            <a:xfrm>
              <a:off x="7419469" y="1766743"/>
              <a:ext cx="19347" cy="22518"/>
            </a:xfrm>
            <a:custGeom>
              <a:avLst/>
              <a:gdLst/>
              <a:ahLst/>
              <a:cxnLst/>
              <a:rect l="l" t="t" r="r" b="b"/>
              <a:pathLst>
                <a:path w="366" h="426" extrusionOk="0">
                  <a:moveTo>
                    <a:pt x="183" y="0"/>
                  </a:moveTo>
                  <a:cubicBezTo>
                    <a:pt x="92" y="0"/>
                    <a:pt x="1" y="91"/>
                    <a:pt x="1" y="213"/>
                  </a:cubicBezTo>
                  <a:cubicBezTo>
                    <a:pt x="1" y="334"/>
                    <a:pt x="92" y="426"/>
                    <a:pt x="183" y="426"/>
                  </a:cubicBezTo>
                  <a:cubicBezTo>
                    <a:pt x="274" y="426"/>
                    <a:pt x="366" y="334"/>
                    <a:pt x="366" y="213"/>
                  </a:cubicBezTo>
                  <a:cubicBezTo>
                    <a:pt x="366" y="122"/>
                    <a:pt x="305" y="0"/>
                    <a:pt x="18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2486;p70">
              <a:extLst>
                <a:ext uri="{FF2B5EF4-FFF2-40B4-BE49-F238E27FC236}">
                  <a16:creationId xmlns:a16="http://schemas.microsoft.com/office/drawing/2014/main" id="{64FEB7C4-DA94-4841-BB48-24EA7D6D868F}"/>
                </a:ext>
              </a:extLst>
            </p:cNvPr>
            <p:cNvSpPr/>
            <p:nvPr/>
          </p:nvSpPr>
          <p:spPr>
            <a:xfrm>
              <a:off x="7501454" y="1670328"/>
              <a:ext cx="19294" cy="20933"/>
            </a:xfrm>
            <a:custGeom>
              <a:avLst/>
              <a:gdLst/>
              <a:ahLst/>
              <a:cxnLst/>
              <a:rect l="l" t="t" r="r" b="b"/>
              <a:pathLst>
                <a:path w="365" h="396" extrusionOk="0">
                  <a:moveTo>
                    <a:pt x="182" y="0"/>
                  </a:moveTo>
                  <a:cubicBezTo>
                    <a:pt x="91" y="0"/>
                    <a:pt x="0" y="91"/>
                    <a:pt x="0" y="213"/>
                  </a:cubicBezTo>
                  <a:cubicBezTo>
                    <a:pt x="0" y="304"/>
                    <a:pt x="91" y="395"/>
                    <a:pt x="182" y="395"/>
                  </a:cubicBezTo>
                  <a:cubicBezTo>
                    <a:pt x="274" y="395"/>
                    <a:pt x="365" y="335"/>
                    <a:pt x="365" y="213"/>
                  </a:cubicBezTo>
                  <a:cubicBezTo>
                    <a:pt x="365" y="91"/>
                    <a:pt x="304" y="0"/>
                    <a:pt x="182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2487;p70">
              <a:extLst>
                <a:ext uri="{FF2B5EF4-FFF2-40B4-BE49-F238E27FC236}">
                  <a16:creationId xmlns:a16="http://schemas.microsoft.com/office/drawing/2014/main" id="{FDAAC7B8-403D-4485-8309-C162DA58CC2D}"/>
                </a:ext>
              </a:extLst>
            </p:cNvPr>
            <p:cNvSpPr/>
            <p:nvPr/>
          </p:nvSpPr>
          <p:spPr>
            <a:xfrm>
              <a:off x="7557643" y="1749035"/>
              <a:ext cx="19347" cy="20933"/>
            </a:xfrm>
            <a:custGeom>
              <a:avLst/>
              <a:gdLst/>
              <a:ahLst/>
              <a:cxnLst/>
              <a:rect l="l" t="t" r="r" b="b"/>
              <a:pathLst>
                <a:path w="366" h="396" extrusionOk="0">
                  <a:moveTo>
                    <a:pt x="183" y="1"/>
                  </a:moveTo>
                  <a:cubicBezTo>
                    <a:pt x="92" y="1"/>
                    <a:pt x="1" y="92"/>
                    <a:pt x="1" y="213"/>
                  </a:cubicBezTo>
                  <a:cubicBezTo>
                    <a:pt x="1" y="305"/>
                    <a:pt x="92" y="396"/>
                    <a:pt x="183" y="396"/>
                  </a:cubicBezTo>
                  <a:cubicBezTo>
                    <a:pt x="274" y="396"/>
                    <a:pt x="366" y="335"/>
                    <a:pt x="366" y="213"/>
                  </a:cubicBezTo>
                  <a:cubicBezTo>
                    <a:pt x="366" y="92"/>
                    <a:pt x="305" y="1"/>
                    <a:pt x="18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2488;p70">
              <a:extLst>
                <a:ext uri="{FF2B5EF4-FFF2-40B4-BE49-F238E27FC236}">
                  <a16:creationId xmlns:a16="http://schemas.microsoft.com/office/drawing/2014/main" id="{905F3DB4-6D03-4F62-A2B3-C46EB33C6C7B}"/>
                </a:ext>
              </a:extLst>
            </p:cNvPr>
            <p:cNvSpPr/>
            <p:nvPr/>
          </p:nvSpPr>
          <p:spPr>
            <a:xfrm>
              <a:off x="7480522" y="1737776"/>
              <a:ext cx="19347" cy="20933"/>
            </a:xfrm>
            <a:custGeom>
              <a:avLst/>
              <a:gdLst/>
              <a:ahLst/>
              <a:cxnLst/>
              <a:rect l="l" t="t" r="r" b="b"/>
              <a:pathLst>
                <a:path w="366" h="396" extrusionOk="0">
                  <a:moveTo>
                    <a:pt x="183" y="1"/>
                  </a:moveTo>
                  <a:cubicBezTo>
                    <a:pt x="62" y="1"/>
                    <a:pt x="1" y="62"/>
                    <a:pt x="1" y="183"/>
                  </a:cubicBezTo>
                  <a:cubicBezTo>
                    <a:pt x="1" y="305"/>
                    <a:pt x="62" y="396"/>
                    <a:pt x="153" y="396"/>
                  </a:cubicBezTo>
                  <a:cubicBezTo>
                    <a:pt x="274" y="396"/>
                    <a:pt x="335" y="305"/>
                    <a:pt x="335" y="183"/>
                  </a:cubicBezTo>
                  <a:cubicBezTo>
                    <a:pt x="366" y="92"/>
                    <a:pt x="274" y="1"/>
                    <a:pt x="18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2489;p70">
              <a:extLst>
                <a:ext uri="{FF2B5EF4-FFF2-40B4-BE49-F238E27FC236}">
                  <a16:creationId xmlns:a16="http://schemas.microsoft.com/office/drawing/2014/main" id="{8D624152-1F7A-4118-96FB-D68A6AB804A4}"/>
                </a:ext>
              </a:extLst>
            </p:cNvPr>
            <p:cNvSpPr/>
            <p:nvPr/>
          </p:nvSpPr>
          <p:spPr>
            <a:xfrm>
              <a:off x="6555116" y="777007"/>
              <a:ext cx="570412" cy="678088"/>
            </a:xfrm>
            <a:custGeom>
              <a:avLst/>
              <a:gdLst/>
              <a:ahLst/>
              <a:cxnLst/>
              <a:rect l="l" t="t" r="r" b="b"/>
              <a:pathLst>
                <a:path w="10791" h="12828" extrusionOk="0">
                  <a:moveTo>
                    <a:pt x="10790" y="0"/>
                  </a:moveTo>
                  <a:lnTo>
                    <a:pt x="10790" y="0"/>
                  </a:lnTo>
                  <a:cubicBezTo>
                    <a:pt x="10000" y="31"/>
                    <a:pt x="9180" y="183"/>
                    <a:pt x="8328" y="456"/>
                  </a:cubicBezTo>
                  <a:cubicBezTo>
                    <a:pt x="6110" y="3982"/>
                    <a:pt x="3374" y="7113"/>
                    <a:pt x="0" y="9545"/>
                  </a:cubicBezTo>
                  <a:cubicBezTo>
                    <a:pt x="274" y="10426"/>
                    <a:pt x="699" y="11368"/>
                    <a:pt x="1337" y="12432"/>
                  </a:cubicBezTo>
                  <a:lnTo>
                    <a:pt x="2371" y="12827"/>
                  </a:lnTo>
                  <a:cubicBezTo>
                    <a:pt x="2371" y="12827"/>
                    <a:pt x="2553" y="12827"/>
                    <a:pt x="2888" y="12766"/>
                  </a:cubicBezTo>
                  <a:cubicBezTo>
                    <a:pt x="6839" y="9484"/>
                    <a:pt x="9240" y="4955"/>
                    <a:pt x="10790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2490;p70">
              <a:extLst>
                <a:ext uri="{FF2B5EF4-FFF2-40B4-BE49-F238E27FC236}">
                  <a16:creationId xmlns:a16="http://schemas.microsoft.com/office/drawing/2014/main" id="{3EB60E1A-521C-4FA0-8803-2AD295CCA6B3}"/>
                </a:ext>
              </a:extLst>
            </p:cNvPr>
            <p:cNvSpPr/>
            <p:nvPr/>
          </p:nvSpPr>
          <p:spPr>
            <a:xfrm>
              <a:off x="6709306" y="775950"/>
              <a:ext cx="541551" cy="675921"/>
            </a:xfrm>
            <a:custGeom>
              <a:avLst/>
              <a:gdLst/>
              <a:ahLst/>
              <a:cxnLst/>
              <a:rect l="l" t="t" r="r" b="b"/>
              <a:pathLst>
                <a:path w="10245" h="12787" extrusionOk="0">
                  <a:moveTo>
                    <a:pt x="8424" y="1"/>
                  </a:moveTo>
                  <a:cubicBezTo>
                    <a:pt x="8244" y="1"/>
                    <a:pt x="8060" y="7"/>
                    <a:pt x="7873" y="20"/>
                  </a:cubicBezTo>
                  <a:cubicBezTo>
                    <a:pt x="6323" y="4975"/>
                    <a:pt x="3922" y="9504"/>
                    <a:pt x="1" y="12786"/>
                  </a:cubicBezTo>
                  <a:cubicBezTo>
                    <a:pt x="1126" y="12634"/>
                    <a:pt x="3892" y="12057"/>
                    <a:pt x="6779" y="10081"/>
                  </a:cubicBezTo>
                  <a:lnTo>
                    <a:pt x="6779" y="10081"/>
                  </a:lnTo>
                  <a:cubicBezTo>
                    <a:pt x="6779" y="10081"/>
                    <a:pt x="6658" y="11115"/>
                    <a:pt x="6050" y="11510"/>
                  </a:cubicBezTo>
                  <a:cubicBezTo>
                    <a:pt x="5928" y="11601"/>
                    <a:pt x="6141" y="11662"/>
                    <a:pt x="6566" y="11662"/>
                  </a:cubicBezTo>
                  <a:cubicBezTo>
                    <a:pt x="8481" y="8106"/>
                    <a:pt x="9636" y="4185"/>
                    <a:pt x="10244" y="172"/>
                  </a:cubicBezTo>
                  <a:cubicBezTo>
                    <a:pt x="9675" y="77"/>
                    <a:pt x="9068" y="1"/>
                    <a:pt x="8424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2491;p70">
              <a:extLst>
                <a:ext uri="{FF2B5EF4-FFF2-40B4-BE49-F238E27FC236}">
                  <a16:creationId xmlns:a16="http://schemas.microsoft.com/office/drawing/2014/main" id="{A82E4422-F2C6-4673-8552-346E2711C49C}"/>
                </a:ext>
              </a:extLst>
            </p:cNvPr>
            <p:cNvSpPr/>
            <p:nvPr/>
          </p:nvSpPr>
          <p:spPr>
            <a:xfrm>
              <a:off x="7056380" y="785042"/>
              <a:ext cx="305319" cy="607573"/>
            </a:xfrm>
            <a:custGeom>
              <a:avLst/>
              <a:gdLst/>
              <a:ahLst/>
              <a:cxnLst/>
              <a:rect l="l" t="t" r="r" b="b"/>
              <a:pathLst>
                <a:path w="5776" h="11494" extrusionOk="0">
                  <a:moveTo>
                    <a:pt x="3678" y="0"/>
                  </a:moveTo>
                  <a:cubicBezTo>
                    <a:pt x="3070" y="4013"/>
                    <a:pt x="1915" y="7934"/>
                    <a:pt x="0" y="11490"/>
                  </a:cubicBezTo>
                  <a:cubicBezTo>
                    <a:pt x="61" y="11492"/>
                    <a:pt x="126" y="11494"/>
                    <a:pt x="195" y="11494"/>
                  </a:cubicBezTo>
                  <a:cubicBezTo>
                    <a:pt x="980" y="11494"/>
                    <a:pt x="2240" y="11327"/>
                    <a:pt x="3526" y="10852"/>
                  </a:cubicBezTo>
                  <a:cubicBezTo>
                    <a:pt x="4377" y="7478"/>
                    <a:pt x="5289" y="4043"/>
                    <a:pt x="5776" y="608"/>
                  </a:cubicBezTo>
                  <a:cubicBezTo>
                    <a:pt x="5137" y="365"/>
                    <a:pt x="4438" y="152"/>
                    <a:pt x="3678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2492;p70">
              <a:extLst>
                <a:ext uri="{FF2B5EF4-FFF2-40B4-BE49-F238E27FC236}">
                  <a16:creationId xmlns:a16="http://schemas.microsoft.com/office/drawing/2014/main" id="{2AB38419-9322-4438-AB90-819AA2D308A4}"/>
                </a:ext>
              </a:extLst>
            </p:cNvPr>
            <p:cNvSpPr/>
            <p:nvPr/>
          </p:nvSpPr>
          <p:spPr>
            <a:xfrm>
              <a:off x="7242761" y="739900"/>
              <a:ext cx="621845" cy="721592"/>
            </a:xfrm>
            <a:custGeom>
              <a:avLst/>
              <a:gdLst/>
              <a:ahLst/>
              <a:cxnLst/>
              <a:rect l="l" t="t" r="r" b="b"/>
              <a:pathLst>
                <a:path w="11764" h="13651" extrusionOk="0">
                  <a:moveTo>
                    <a:pt x="3558" y="0"/>
                  </a:moveTo>
                  <a:cubicBezTo>
                    <a:pt x="3547" y="0"/>
                    <a:pt x="3537" y="1"/>
                    <a:pt x="3526" y="3"/>
                  </a:cubicBezTo>
                  <a:cubicBezTo>
                    <a:pt x="3162" y="94"/>
                    <a:pt x="3496" y="1310"/>
                    <a:pt x="3800" y="2161"/>
                  </a:cubicBezTo>
                  <a:cubicBezTo>
                    <a:pt x="3374" y="1949"/>
                    <a:pt x="2858" y="1675"/>
                    <a:pt x="2250" y="1462"/>
                  </a:cubicBezTo>
                  <a:cubicBezTo>
                    <a:pt x="1763" y="4897"/>
                    <a:pt x="851" y="8362"/>
                    <a:pt x="0" y="11706"/>
                  </a:cubicBezTo>
                  <a:cubicBezTo>
                    <a:pt x="1399" y="11189"/>
                    <a:pt x="2827" y="10338"/>
                    <a:pt x="3526" y="8940"/>
                  </a:cubicBezTo>
                  <a:lnTo>
                    <a:pt x="4438" y="7481"/>
                  </a:lnTo>
                  <a:cubicBezTo>
                    <a:pt x="4438" y="7481"/>
                    <a:pt x="7083" y="12830"/>
                    <a:pt x="10001" y="13651"/>
                  </a:cubicBezTo>
                  <a:cubicBezTo>
                    <a:pt x="10001" y="13651"/>
                    <a:pt x="10730" y="12526"/>
                    <a:pt x="11247" y="9669"/>
                  </a:cubicBezTo>
                  <a:cubicBezTo>
                    <a:pt x="11764" y="6964"/>
                    <a:pt x="9849" y="3590"/>
                    <a:pt x="5411" y="2830"/>
                  </a:cubicBezTo>
                  <a:cubicBezTo>
                    <a:pt x="5928" y="2040"/>
                    <a:pt x="6809" y="1158"/>
                    <a:pt x="5958" y="1158"/>
                  </a:cubicBezTo>
                  <a:cubicBezTo>
                    <a:pt x="5624" y="1158"/>
                    <a:pt x="5046" y="2009"/>
                    <a:pt x="4772" y="2526"/>
                  </a:cubicBezTo>
                  <a:cubicBezTo>
                    <a:pt x="4654" y="1873"/>
                    <a:pt x="4012" y="0"/>
                    <a:pt x="3558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2493;p70">
              <a:extLst>
                <a:ext uri="{FF2B5EF4-FFF2-40B4-BE49-F238E27FC236}">
                  <a16:creationId xmlns:a16="http://schemas.microsoft.com/office/drawing/2014/main" id="{A0429B37-2665-4886-8C5A-8E5FB52EBDD4}"/>
                </a:ext>
              </a:extLst>
            </p:cNvPr>
            <p:cNvSpPr/>
            <p:nvPr/>
          </p:nvSpPr>
          <p:spPr>
            <a:xfrm>
              <a:off x="6453890" y="801111"/>
              <a:ext cx="541498" cy="480445"/>
            </a:xfrm>
            <a:custGeom>
              <a:avLst/>
              <a:gdLst/>
              <a:ahLst/>
              <a:cxnLst/>
              <a:rect l="l" t="t" r="r" b="b"/>
              <a:pathLst>
                <a:path w="10244" h="9089" extrusionOk="0">
                  <a:moveTo>
                    <a:pt x="10243" y="0"/>
                  </a:moveTo>
                  <a:lnTo>
                    <a:pt x="10243" y="0"/>
                  </a:lnTo>
                  <a:cubicBezTo>
                    <a:pt x="10213" y="31"/>
                    <a:pt x="10183" y="31"/>
                    <a:pt x="10152" y="31"/>
                  </a:cubicBezTo>
                  <a:cubicBezTo>
                    <a:pt x="5745" y="1581"/>
                    <a:pt x="0" y="3192"/>
                    <a:pt x="1885" y="9089"/>
                  </a:cubicBezTo>
                  <a:cubicBezTo>
                    <a:pt x="5289" y="6657"/>
                    <a:pt x="8025" y="3526"/>
                    <a:pt x="10243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2494;p70">
              <a:extLst>
                <a:ext uri="{FF2B5EF4-FFF2-40B4-BE49-F238E27FC236}">
                  <a16:creationId xmlns:a16="http://schemas.microsoft.com/office/drawing/2014/main" id="{89A4DC5D-C2C1-4A5B-9D18-17405B013851}"/>
                </a:ext>
              </a:extLst>
            </p:cNvPr>
            <p:cNvSpPr/>
            <p:nvPr/>
          </p:nvSpPr>
          <p:spPr>
            <a:xfrm>
              <a:off x="7726370" y="1911313"/>
              <a:ext cx="337458" cy="419391"/>
            </a:xfrm>
            <a:custGeom>
              <a:avLst/>
              <a:gdLst/>
              <a:ahLst/>
              <a:cxnLst/>
              <a:rect l="l" t="t" r="r" b="b"/>
              <a:pathLst>
                <a:path w="6384" h="7934" extrusionOk="0">
                  <a:moveTo>
                    <a:pt x="6384" y="1"/>
                  </a:moveTo>
                  <a:cubicBezTo>
                    <a:pt x="4854" y="861"/>
                    <a:pt x="3193" y="1402"/>
                    <a:pt x="1445" y="1402"/>
                  </a:cubicBezTo>
                  <a:cubicBezTo>
                    <a:pt x="970" y="1402"/>
                    <a:pt x="488" y="1362"/>
                    <a:pt x="0" y="1277"/>
                  </a:cubicBezTo>
                  <a:lnTo>
                    <a:pt x="0" y="1277"/>
                  </a:lnTo>
                  <a:lnTo>
                    <a:pt x="973" y="7934"/>
                  </a:lnTo>
                  <a:cubicBezTo>
                    <a:pt x="2493" y="6718"/>
                    <a:pt x="4712" y="3496"/>
                    <a:pt x="6384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2495;p70">
              <a:extLst>
                <a:ext uri="{FF2B5EF4-FFF2-40B4-BE49-F238E27FC236}">
                  <a16:creationId xmlns:a16="http://schemas.microsoft.com/office/drawing/2014/main" id="{B90C7C6B-210D-446A-9209-C1CB0FB6AB20}"/>
                </a:ext>
              </a:extLst>
            </p:cNvPr>
            <p:cNvSpPr/>
            <p:nvPr/>
          </p:nvSpPr>
          <p:spPr>
            <a:xfrm>
              <a:off x="7723145" y="1217166"/>
              <a:ext cx="506187" cy="767633"/>
            </a:xfrm>
            <a:custGeom>
              <a:avLst/>
              <a:gdLst/>
              <a:ahLst/>
              <a:cxnLst/>
              <a:rect l="l" t="t" r="r" b="b"/>
              <a:pathLst>
                <a:path w="9576" h="14522" extrusionOk="0">
                  <a:moveTo>
                    <a:pt x="6059" y="1"/>
                  </a:moveTo>
                  <a:cubicBezTo>
                    <a:pt x="5467" y="1"/>
                    <a:pt x="5259" y="2585"/>
                    <a:pt x="5259" y="2585"/>
                  </a:cubicBezTo>
                  <a:cubicBezTo>
                    <a:pt x="5259" y="2585"/>
                    <a:pt x="5195" y="1751"/>
                    <a:pt x="4780" y="1751"/>
                  </a:cubicBezTo>
                  <a:cubicBezTo>
                    <a:pt x="4700" y="1751"/>
                    <a:pt x="4607" y="1782"/>
                    <a:pt x="4499" y="1856"/>
                  </a:cubicBezTo>
                  <a:cubicBezTo>
                    <a:pt x="3831" y="2312"/>
                    <a:pt x="5046" y="4531"/>
                    <a:pt x="5046" y="4531"/>
                  </a:cubicBezTo>
                  <a:cubicBezTo>
                    <a:pt x="5046" y="4531"/>
                    <a:pt x="5016" y="4926"/>
                    <a:pt x="4347" y="6993"/>
                  </a:cubicBezTo>
                  <a:cubicBezTo>
                    <a:pt x="3679" y="9060"/>
                    <a:pt x="1" y="13892"/>
                    <a:pt x="1" y="13892"/>
                  </a:cubicBezTo>
                  <a:lnTo>
                    <a:pt x="61" y="14409"/>
                  </a:lnTo>
                  <a:cubicBezTo>
                    <a:pt x="537" y="14485"/>
                    <a:pt x="1008" y="14522"/>
                    <a:pt x="1472" y="14522"/>
                  </a:cubicBezTo>
                  <a:cubicBezTo>
                    <a:pt x="3233" y="14522"/>
                    <a:pt x="4905" y="13998"/>
                    <a:pt x="6445" y="13133"/>
                  </a:cubicBezTo>
                  <a:cubicBezTo>
                    <a:pt x="7113" y="11765"/>
                    <a:pt x="7691" y="10336"/>
                    <a:pt x="8086" y="8999"/>
                  </a:cubicBezTo>
                  <a:cubicBezTo>
                    <a:pt x="9575" y="4196"/>
                    <a:pt x="8937" y="518"/>
                    <a:pt x="8420" y="458"/>
                  </a:cubicBezTo>
                  <a:cubicBezTo>
                    <a:pt x="8413" y="457"/>
                    <a:pt x="8405" y="456"/>
                    <a:pt x="8398" y="456"/>
                  </a:cubicBezTo>
                  <a:cubicBezTo>
                    <a:pt x="7922" y="456"/>
                    <a:pt x="7538" y="2347"/>
                    <a:pt x="7478" y="2646"/>
                  </a:cubicBezTo>
                  <a:cubicBezTo>
                    <a:pt x="7539" y="2312"/>
                    <a:pt x="7934" y="154"/>
                    <a:pt x="7356" y="32"/>
                  </a:cubicBezTo>
                  <a:cubicBezTo>
                    <a:pt x="7342" y="29"/>
                    <a:pt x="7328" y="28"/>
                    <a:pt x="7314" y="28"/>
                  </a:cubicBezTo>
                  <a:cubicBezTo>
                    <a:pt x="6754" y="28"/>
                    <a:pt x="6262" y="2312"/>
                    <a:pt x="6262" y="2312"/>
                  </a:cubicBezTo>
                  <a:cubicBezTo>
                    <a:pt x="6262" y="2312"/>
                    <a:pt x="6688" y="63"/>
                    <a:pt x="6080" y="2"/>
                  </a:cubicBezTo>
                  <a:cubicBezTo>
                    <a:pt x="6073" y="1"/>
                    <a:pt x="6066" y="1"/>
                    <a:pt x="6059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2496;p70">
              <a:extLst>
                <a:ext uri="{FF2B5EF4-FFF2-40B4-BE49-F238E27FC236}">
                  <a16:creationId xmlns:a16="http://schemas.microsoft.com/office/drawing/2014/main" id="{B28943D6-9AAA-4F84-9B61-2C09B4BFC026}"/>
                </a:ext>
              </a:extLst>
            </p:cNvPr>
            <p:cNvSpPr/>
            <p:nvPr/>
          </p:nvSpPr>
          <p:spPr>
            <a:xfrm>
              <a:off x="6780032" y="1940227"/>
              <a:ext cx="1002648" cy="560792"/>
            </a:xfrm>
            <a:custGeom>
              <a:avLst/>
              <a:gdLst/>
              <a:ahLst/>
              <a:cxnLst/>
              <a:rect l="l" t="t" r="r" b="b"/>
              <a:pathLst>
                <a:path w="18968" h="10609" extrusionOk="0">
                  <a:moveTo>
                    <a:pt x="17782" y="1"/>
                  </a:moveTo>
                  <a:cubicBezTo>
                    <a:pt x="17782" y="1"/>
                    <a:pt x="14013" y="1460"/>
                    <a:pt x="13496" y="1885"/>
                  </a:cubicBezTo>
                  <a:lnTo>
                    <a:pt x="11399" y="2220"/>
                  </a:lnTo>
                  <a:cubicBezTo>
                    <a:pt x="11399" y="2220"/>
                    <a:pt x="10362" y="2732"/>
                    <a:pt x="9084" y="2732"/>
                  </a:cubicBezTo>
                  <a:cubicBezTo>
                    <a:pt x="8274" y="2732"/>
                    <a:pt x="7367" y="2527"/>
                    <a:pt x="6566" y="1855"/>
                  </a:cubicBezTo>
                  <a:cubicBezTo>
                    <a:pt x="6566" y="1855"/>
                    <a:pt x="6287" y="1775"/>
                    <a:pt x="5819" y="1775"/>
                  </a:cubicBezTo>
                  <a:cubicBezTo>
                    <a:pt x="5132" y="1775"/>
                    <a:pt x="4039" y="1947"/>
                    <a:pt x="2827" y="2797"/>
                  </a:cubicBezTo>
                  <a:cubicBezTo>
                    <a:pt x="2523" y="3040"/>
                    <a:pt x="2189" y="3314"/>
                    <a:pt x="1855" y="3648"/>
                  </a:cubicBezTo>
                  <a:cubicBezTo>
                    <a:pt x="1459" y="4074"/>
                    <a:pt x="1064" y="4560"/>
                    <a:pt x="669" y="5077"/>
                  </a:cubicBezTo>
                  <a:cubicBezTo>
                    <a:pt x="426" y="5381"/>
                    <a:pt x="213" y="5685"/>
                    <a:pt x="0" y="6019"/>
                  </a:cubicBezTo>
                  <a:cubicBezTo>
                    <a:pt x="4773" y="9028"/>
                    <a:pt x="10609" y="10426"/>
                    <a:pt x="16475" y="10609"/>
                  </a:cubicBezTo>
                  <a:cubicBezTo>
                    <a:pt x="16444" y="10457"/>
                    <a:pt x="16444" y="10366"/>
                    <a:pt x="16444" y="10366"/>
                  </a:cubicBezTo>
                  <a:cubicBezTo>
                    <a:pt x="16444" y="10366"/>
                    <a:pt x="17265" y="9667"/>
                    <a:pt x="17995" y="8846"/>
                  </a:cubicBezTo>
                  <a:cubicBezTo>
                    <a:pt x="18268" y="8511"/>
                    <a:pt x="18542" y="8177"/>
                    <a:pt x="18724" y="7843"/>
                  </a:cubicBezTo>
                  <a:cubicBezTo>
                    <a:pt x="18967" y="7417"/>
                    <a:pt x="18937" y="6353"/>
                    <a:pt x="18785" y="5138"/>
                  </a:cubicBezTo>
                  <a:cubicBezTo>
                    <a:pt x="18663" y="4165"/>
                    <a:pt x="18451" y="3101"/>
                    <a:pt x="18268" y="2220"/>
                  </a:cubicBezTo>
                  <a:cubicBezTo>
                    <a:pt x="18025" y="973"/>
                    <a:pt x="17782" y="1"/>
                    <a:pt x="17782" y="1"/>
                  </a:cubicBezTo>
                  <a:close/>
                </a:path>
              </a:pathLst>
            </a:custGeom>
            <a:solidFill>
              <a:srgbClr val="C4B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2497;p70">
              <a:extLst>
                <a:ext uri="{FF2B5EF4-FFF2-40B4-BE49-F238E27FC236}">
                  <a16:creationId xmlns:a16="http://schemas.microsoft.com/office/drawing/2014/main" id="{174965F0-A688-4537-85E5-5B8CCFCE50C8}"/>
                </a:ext>
              </a:extLst>
            </p:cNvPr>
            <p:cNvSpPr/>
            <p:nvPr/>
          </p:nvSpPr>
          <p:spPr>
            <a:xfrm>
              <a:off x="6707720" y="2258386"/>
              <a:ext cx="1044144" cy="857283"/>
            </a:xfrm>
            <a:custGeom>
              <a:avLst/>
              <a:gdLst/>
              <a:ahLst/>
              <a:cxnLst/>
              <a:rect l="l" t="t" r="r" b="b"/>
              <a:pathLst>
                <a:path w="19753" h="16218" extrusionOk="0">
                  <a:moveTo>
                    <a:pt x="1368" y="0"/>
                  </a:moveTo>
                  <a:cubicBezTo>
                    <a:pt x="1064" y="486"/>
                    <a:pt x="760" y="973"/>
                    <a:pt x="487" y="1459"/>
                  </a:cubicBezTo>
                  <a:cubicBezTo>
                    <a:pt x="305" y="1763"/>
                    <a:pt x="122" y="2067"/>
                    <a:pt x="1" y="2371"/>
                  </a:cubicBezTo>
                  <a:cubicBezTo>
                    <a:pt x="1" y="2371"/>
                    <a:pt x="1368" y="4316"/>
                    <a:pt x="3678" y="4681"/>
                  </a:cubicBezTo>
                  <a:cubicBezTo>
                    <a:pt x="3678" y="4681"/>
                    <a:pt x="4165" y="5684"/>
                    <a:pt x="4043" y="6930"/>
                  </a:cubicBezTo>
                  <a:cubicBezTo>
                    <a:pt x="3952" y="7903"/>
                    <a:pt x="3861" y="9058"/>
                    <a:pt x="3770" y="10183"/>
                  </a:cubicBezTo>
                  <a:cubicBezTo>
                    <a:pt x="3678" y="11338"/>
                    <a:pt x="3587" y="12432"/>
                    <a:pt x="3526" y="13222"/>
                  </a:cubicBezTo>
                  <a:cubicBezTo>
                    <a:pt x="3466" y="13708"/>
                    <a:pt x="3466" y="14073"/>
                    <a:pt x="3435" y="14256"/>
                  </a:cubicBezTo>
                  <a:cubicBezTo>
                    <a:pt x="3407" y="15380"/>
                    <a:pt x="7536" y="16218"/>
                    <a:pt x="10730" y="16218"/>
                  </a:cubicBezTo>
                  <a:cubicBezTo>
                    <a:pt x="10990" y="16218"/>
                    <a:pt x="11245" y="16212"/>
                    <a:pt x="11490" y="16201"/>
                  </a:cubicBezTo>
                  <a:cubicBezTo>
                    <a:pt x="14736" y="16081"/>
                    <a:pt x="19497" y="14772"/>
                    <a:pt x="19722" y="14772"/>
                  </a:cubicBezTo>
                  <a:cubicBezTo>
                    <a:pt x="19724" y="14772"/>
                    <a:pt x="19726" y="14772"/>
                    <a:pt x="19727" y="14772"/>
                  </a:cubicBezTo>
                  <a:cubicBezTo>
                    <a:pt x="19728" y="14773"/>
                    <a:pt x="19728" y="14773"/>
                    <a:pt x="19729" y="14773"/>
                  </a:cubicBezTo>
                  <a:cubicBezTo>
                    <a:pt x="19753" y="14773"/>
                    <a:pt x="19602" y="13931"/>
                    <a:pt x="19393" y="12766"/>
                  </a:cubicBezTo>
                  <a:cubicBezTo>
                    <a:pt x="19241" y="11885"/>
                    <a:pt x="19059" y="10790"/>
                    <a:pt x="18846" y="9696"/>
                  </a:cubicBezTo>
                  <a:cubicBezTo>
                    <a:pt x="18633" y="8602"/>
                    <a:pt x="18420" y="7477"/>
                    <a:pt x="18238" y="6535"/>
                  </a:cubicBezTo>
                  <a:cubicBezTo>
                    <a:pt x="18056" y="5654"/>
                    <a:pt x="17934" y="4955"/>
                    <a:pt x="17843" y="4590"/>
                  </a:cubicBezTo>
                  <a:cubicBezTo>
                    <a:pt x="11977" y="4407"/>
                    <a:pt x="6141" y="3009"/>
                    <a:pt x="1368" y="0"/>
                  </a:cubicBezTo>
                  <a:close/>
                </a:path>
              </a:pathLst>
            </a:custGeom>
            <a:solidFill>
              <a:srgbClr val="B4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2498;p70">
              <a:extLst>
                <a:ext uri="{FF2B5EF4-FFF2-40B4-BE49-F238E27FC236}">
                  <a16:creationId xmlns:a16="http://schemas.microsoft.com/office/drawing/2014/main" id="{EDDDE881-65E9-4F40-B903-6C5B3D34D9CC}"/>
                </a:ext>
              </a:extLst>
            </p:cNvPr>
            <p:cNvSpPr/>
            <p:nvPr/>
          </p:nvSpPr>
          <p:spPr>
            <a:xfrm>
              <a:off x="6938133" y="2193739"/>
              <a:ext cx="702774" cy="614392"/>
            </a:xfrm>
            <a:custGeom>
              <a:avLst/>
              <a:gdLst/>
              <a:ahLst/>
              <a:cxnLst/>
              <a:rect l="l" t="t" r="r" b="b"/>
              <a:pathLst>
                <a:path w="13295" h="11623" extrusionOk="0">
                  <a:moveTo>
                    <a:pt x="10402" y="1"/>
                  </a:moveTo>
                  <a:cubicBezTo>
                    <a:pt x="10356" y="1"/>
                    <a:pt x="10310" y="3"/>
                    <a:pt x="10262" y="7"/>
                  </a:cubicBezTo>
                  <a:cubicBezTo>
                    <a:pt x="7222" y="281"/>
                    <a:pt x="6888" y="4962"/>
                    <a:pt x="6888" y="4962"/>
                  </a:cubicBezTo>
                  <a:cubicBezTo>
                    <a:pt x="6888" y="4962"/>
                    <a:pt x="5856" y="2217"/>
                    <a:pt x="4178" y="2217"/>
                  </a:cubicBezTo>
                  <a:cubicBezTo>
                    <a:pt x="3643" y="2217"/>
                    <a:pt x="3043" y="2495"/>
                    <a:pt x="2389" y="3229"/>
                  </a:cubicBezTo>
                  <a:cubicBezTo>
                    <a:pt x="0" y="7470"/>
                    <a:pt x="6560" y="11622"/>
                    <a:pt x="7021" y="11622"/>
                  </a:cubicBezTo>
                  <a:cubicBezTo>
                    <a:pt x="7029" y="11622"/>
                    <a:pt x="7036" y="11621"/>
                    <a:pt x="7040" y="11618"/>
                  </a:cubicBezTo>
                  <a:cubicBezTo>
                    <a:pt x="12067" y="8446"/>
                    <a:pt x="13294" y="1"/>
                    <a:pt x="10402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2499;p70">
              <a:extLst>
                <a:ext uri="{FF2B5EF4-FFF2-40B4-BE49-F238E27FC236}">
                  <a16:creationId xmlns:a16="http://schemas.microsoft.com/office/drawing/2014/main" id="{C65A2606-D2A3-4ED4-9EAB-C9B1AC1EF5C9}"/>
                </a:ext>
              </a:extLst>
            </p:cNvPr>
            <p:cNvSpPr/>
            <p:nvPr/>
          </p:nvSpPr>
          <p:spPr>
            <a:xfrm>
              <a:off x="6098782" y="2594148"/>
              <a:ext cx="2064712" cy="441910"/>
            </a:xfrm>
            <a:custGeom>
              <a:avLst/>
              <a:gdLst/>
              <a:ahLst/>
              <a:cxnLst/>
              <a:rect l="l" t="t" r="r" b="b"/>
              <a:pathLst>
                <a:path w="39060" h="8360" extrusionOk="0">
                  <a:moveTo>
                    <a:pt x="8511" y="1"/>
                  </a:moveTo>
                  <a:lnTo>
                    <a:pt x="1" y="8360"/>
                  </a:lnTo>
                  <a:lnTo>
                    <a:pt x="34105" y="8360"/>
                  </a:lnTo>
                  <a:lnTo>
                    <a:pt x="39059" y="609"/>
                  </a:lnTo>
                  <a:lnTo>
                    <a:pt x="8511" y="1"/>
                  </a:lnTo>
                  <a:close/>
                </a:path>
              </a:pathLst>
            </a:custGeom>
            <a:solidFill>
              <a:srgbClr val="FFC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2500;p70">
              <a:extLst>
                <a:ext uri="{FF2B5EF4-FFF2-40B4-BE49-F238E27FC236}">
                  <a16:creationId xmlns:a16="http://schemas.microsoft.com/office/drawing/2014/main" id="{CEE7B161-1E16-455E-B9E1-60A8F68E4C17}"/>
                </a:ext>
              </a:extLst>
            </p:cNvPr>
            <p:cNvSpPr/>
            <p:nvPr/>
          </p:nvSpPr>
          <p:spPr>
            <a:xfrm>
              <a:off x="7874164" y="2626286"/>
              <a:ext cx="282854" cy="578500"/>
            </a:xfrm>
            <a:custGeom>
              <a:avLst/>
              <a:gdLst/>
              <a:ahLst/>
              <a:cxnLst/>
              <a:rect l="l" t="t" r="r" b="b"/>
              <a:pathLst>
                <a:path w="5351" h="10944" extrusionOk="0">
                  <a:moveTo>
                    <a:pt x="5351" y="1"/>
                  </a:moveTo>
                  <a:lnTo>
                    <a:pt x="426" y="7752"/>
                  </a:lnTo>
                  <a:lnTo>
                    <a:pt x="1" y="10943"/>
                  </a:lnTo>
                  <a:lnTo>
                    <a:pt x="5351" y="2827"/>
                  </a:lnTo>
                  <a:lnTo>
                    <a:pt x="5351" y="1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2501;p70">
              <a:extLst>
                <a:ext uri="{FF2B5EF4-FFF2-40B4-BE49-F238E27FC236}">
                  <a16:creationId xmlns:a16="http://schemas.microsoft.com/office/drawing/2014/main" id="{A76F1975-5623-40C5-97F0-88F91FA7F1FA}"/>
                </a:ext>
              </a:extLst>
            </p:cNvPr>
            <p:cNvSpPr/>
            <p:nvPr/>
          </p:nvSpPr>
          <p:spPr>
            <a:xfrm>
              <a:off x="6702910" y="3121154"/>
              <a:ext cx="155884" cy="1044408"/>
            </a:xfrm>
            <a:custGeom>
              <a:avLst/>
              <a:gdLst/>
              <a:ahLst/>
              <a:cxnLst/>
              <a:rect l="l" t="t" r="r" b="b"/>
              <a:pathLst>
                <a:path w="2949" h="19758" extrusionOk="0">
                  <a:moveTo>
                    <a:pt x="0" y="0"/>
                  </a:moveTo>
                  <a:lnTo>
                    <a:pt x="1034" y="19758"/>
                  </a:lnTo>
                  <a:lnTo>
                    <a:pt x="2949" y="19758"/>
                  </a:lnTo>
                  <a:lnTo>
                    <a:pt x="2371" y="0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2502;p70">
              <a:extLst>
                <a:ext uri="{FF2B5EF4-FFF2-40B4-BE49-F238E27FC236}">
                  <a16:creationId xmlns:a16="http://schemas.microsoft.com/office/drawing/2014/main" id="{C54EBF37-89B4-41C9-960A-A4E84EF3C91E}"/>
                </a:ext>
              </a:extLst>
            </p:cNvPr>
            <p:cNvSpPr/>
            <p:nvPr/>
          </p:nvSpPr>
          <p:spPr>
            <a:xfrm>
              <a:off x="6828239" y="3121154"/>
              <a:ext cx="101280" cy="1044408"/>
            </a:xfrm>
            <a:custGeom>
              <a:avLst/>
              <a:gdLst/>
              <a:ahLst/>
              <a:cxnLst/>
              <a:rect l="l" t="t" r="r" b="b"/>
              <a:pathLst>
                <a:path w="1916" h="19758" extrusionOk="0">
                  <a:moveTo>
                    <a:pt x="0" y="0"/>
                  </a:moveTo>
                  <a:lnTo>
                    <a:pt x="578" y="19758"/>
                  </a:lnTo>
                  <a:lnTo>
                    <a:pt x="1915" y="18694"/>
                  </a:lnTo>
                  <a:lnTo>
                    <a:pt x="1246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2503;p70">
              <a:extLst>
                <a:ext uri="{FF2B5EF4-FFF2-40B4-BE49-F238E27FC236}">
                  <a16:creationId xmlns:a16="http://schemas.microsoft.com/office/drawing/2014/main" id="{B2E8584D-330C-4822-9C34-179DA1ED4F4C}"/>
                </a:ext>
              </a:extLst>
            </p:cNvPr>
            <p:cNvSpPr/>
            <p:nvPr/>
          </p:nvSpPr>
          <p:spPr>
            <a:xfrm>
              <a:off x="7911113" y="3105085"/>
              <a:ext cx="130247" cy="1060477"/>
            </a:xfrm>
            <a:custGeom>
              <a:avLst/>
              <a:gdLst/>
              <a:ahLst/>
              <a:cxnLst/>
              <a:rect l="l" t="t" r="r" b="b"/>
              <a:pathLst>
                <a:path w="2464" h="20062" extrusionOk="0">
                  <a:moveTo>
                    <a:pt x="1" y="1"/>
                  </a:moveTo>
                  <a:lnTo>
                    <a:pt x="578" y="20062"/>
                  </a:lnTo>
                  <a:lnTo>
                    <a:pt x="2463" y="20062"/>
                  </a:lnTo>
                  <a:lnTo>
                    <a:pt x="1886" y="30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2504;p70">
              <a:extLst>
                <a:ext uri="{FF2B5EF4-FFF2-40B4-BE49-F238E27FC236}">
                  <a16:creationId xmlns:a16="http://schemas.microsoft.com/office/drawing/2014/main" id="{5EE341CE-19ED-474D-87C0-339883272A1A}"/>
                </a:ext>
              </a:extLst>
            </p:cNvPr>
            <p:cNvSpPr/>
            <p:nvPr/>
          </p:nvSpPr>
          <p:spPr>
            <a:xfrm>
              <a:off x="8010752" y="3015118"/>
              <a:ext cx="101280" cy="1150445"/>
            </a:xfrm>
            <a:custGeom>
              <a:avLst/>
              <a:gdLst/>
              <a:ahLst/>
              <a:cxnLst/>
              <a:rect l="l" t="t" r="r" b="b"/>
              <a:pathLst>
                <a:path w="1916" h="21764" extrusionOk="0">
                  <a:moveTo>
                    <a:pt x="1368" y="0"/>
                  </a:moveTo>
                  <a:lnTo>
                    <a:pt x="1" y="2006"/>
                  </a:lnTo>
                  <a:lnTo>
                    <a:pt x="578" y="21764"/>
                  </a:lnTo>
                  <a:lnTo>
                    <a:pt x="1915" y="20700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2505;p70">
              <a:extLst>
                <a:ext uri="{FF2B5EF4-FFF2-40B4-BE49-F238E27FC236}">
                  <a16:creationId xmlns:a16="http://schemas.microsoft.com/office/drawing/2014/main" id="{5DEE2A93-BE87-4810-B819-E7D8C2B19EF6}"/>
                </a:ext>
              </a:extLst>
            </p:cNvPr>
            <p:cNvSpPr/>
            <p:nvPr/>
          </p:nvSpPr>
          <p:spPr>
            <a:xfrm>
              <a:off x="6220887" y="3204724"/>
              <a:ext cx="1669425" cy="173539"/>
            </a:xfrm>
            <a:custGeom>
              <a:avLst/>
              <a:gdLst/>
              <a:ahLst/>
              <a:cxnLst/>
              <a:rect l="l" t="t" r="r" b="b"/>
              <a:pathLst>
                <a:path w="31582" h="3283" extrusionOk="0">
                  <a:moveTo>
                    <a:pt x="1" y="0"/>
                  </a:moveTo>
                  <a:lnTo>
                    <a:pt x="1" y="3283"/>
                  </a:lnTo>
                  <a:lnTo>
                    <a:pt x="31582" y="3283"/>
                  </a:lnTo>
                  <a:lnTo>
                    <a:pt x="31278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2506;p70">
              <a:extLst>
                <a:ext uri="{FF2B5EF4-FFF2-40B4-BE49-F238E27FC236}">
                  <a16:creationId xmlns:a16="http://schemas.microsoft.com/office/drawing/2014/main" id="{A3A8B497-3489-4BC9-BA3A-0D1524AB3BCE}"/>
                </a:ext>
              </a:extLst>
            </p:cNvPr>
            <p:cNvSpPr/>
            <p:nvPr/>
          </p:nvSpPr>
          <p:spPr>
            <a:xfrm>
              <a:off x="7874164" y="2825512"/>
              <a:ext cx="250715" cy="552757"/>
            </a:xfrm>
            <a:custGeom>
              <a:avLst/>
              <a:gdLst/>
              <a:ahLst/>
              <a:cxnLst/>
              <a:rect l="l" t="t" r="r" b="b"/>
              <a:pathLst>
                <a:path w="4743" h="10457" extrusionOk="0">
                  <a:moveTo>
                    <a:pt x="4743" y="1"/>
                  </a:moveTo>
                  <a:lnTo>
                    <a:pt x="1" y="7174"/>
                  </a:lnTo>
                  <a:lnTo>
                    <a:pt x="305" y="10457"/>
                  </a:lnTo>
                  <a:lnTo>
                    <a:pt x="4743" y="2767"/>
                  </a:lnTo>
                  <a:lnTo>
                    <a:pt x="4743" y="1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2507;p70">
              <a:extLst>
                <a:ext uri="{FF2B5EF4-FFF2-40B4-BE49-F238E27FC236}">
                  <a16:creationId xmlns:a16="http://schemas.microsoft.com/office/drawing/2014/main" id="{D3D2FC08-971E-4DA6-8306-DF40433EC7FE}"/>
                </a:ext>
              </a:extLst>
            </p:cNvPr>
            <p:cNvSpPr/>
            <p:nvPr/>
          </p:nvSpPr>
          <p:spPr>
            <a:xfrm>
              <a:off x="6286750" y="3378208"/>
              <a:ext cx="155937" cy="1044408"/>
            </a:xfrm>
            <a:custGeom>
              <a:avLst/>
              <a:gdLst/>
              <a:ahLst/>
              <a:cxnLst/>
              <a:rect l="l" t="t" r="r" b="b"/>
              <a:pathLst>
                <a:path w="2950" h="19758" extrusionOk="0">
                  <a:moveTo>
                    <a:pt x="1" y="1"/>
                  </a:moveTo>
                  <a:lnTo>
                    <a:pt x="1034" y="19758"/>
                  </a:lnTo>
                  <a:lnTo>
                    <a:pt x="2949" y="19758"/>
                  </a:lnTo>
                  <a:lnTo>
                    <a:pt x="2372" y="1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2508;p70">
              <a:extLst>
                <a:ext uri="{FF2B5EF4-FFF2-40B4-BE49-F238E27FC236}">
                  <a16:creationId xmlns:a16="http://schemas.microsoft.com/office/drawing/2014/main" id="{E16CAEF1-D7A9-492D-8114-0569F2CE7A50}"/>
                </a:ext>
              </a:extLst>
            </p:cNvPr>
            <p:cNvSpPr/>
            <p:nvPr/>
          </p:nvSpPr>
          <p:spPr>
            <a:xfrm>
              <a:off x="6412079" y="3378208"/>
              <a:ext cx="101280" cy="1044408"/>
            </a:xfrm>
            <a:custGeom>
              <a:avLst/>
              <a:gdLst/>
              <a:ahLst/>
              <a:cxnLst/>
              <a:rect l="l" t="t" r="r" b="b"/>
              <a:pathLst>
                <a:path w="1916" h="19758" extrusionOk="0">
                  <a:moveTo>
                    <a:pt x="1" y="1"/>
                  </a:moveTo>
                  <a:lnTo>
                    <a:pt x="578" y="19758"/>
                  </a:lnTo>
                  <a:lnTo>
                    <a:pt x="1916" y="18724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2509;p70">
              <a:extLst>
                <a:ext uri="{FF2B5EF4-FFF2-40B4-BE49-F238E27FC236}">
                  <a16:creationId xmlns:a16="http://schemas.microsoft.com/office/drawing/2014/main" id="{363C194C-1408-453E-9920-C69D6E6FF8F7}"/>
                </a:ext>
              </a:extLst>
            </p:cNvPr>
            <p:cNvSpPr/>
            <p:nvPr/>
          </p:nvSpPr>
          <p:spPr>
            <a:xfrm>
              <a:off x="7647662" y="3378208"/>
              <a:ext cx="155884" cy="1044408"/>
            </a:xfrm>
            <a:custGeom>
              <a:avLst/>
              <a:gdLst/>
              <a:ahLst/>
              <a:cxnLst/>
              <a:rect l="l" t="t" r="r" b="b"/>
              <a:pathLst>
                <a:path w="2949" h="19758" extrusionOk="0">
                  <a:moveTo>
                    <a:pt x="0" y="1"/>
                  </a:moveTo>
                  <a:lnTo>
                    <a:pt x="1034" y="19758"/>
                  </a:lnTo>
                  <a:lnTo>
                    <a:pt x="2948" y="19758"/>
                  </a:lnTo>
                  <a:lnTo>
                    <a:pt x="2371" y="1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2510;p70">
              <a:extLst>
                <a:ext uri="{FF2B5EF4-FFF2-40B4-BE49-F238E27FC236}">
                  <a16:creationId xmlns:a16="http://schemas.microsoft.com/office/drawing/2014/main" id="{536AD045-5194-47FB-904D-1641EEE87E3B}"/>
                </a:ext>
              </a:extLst>
            </p:cNvPr>
            <p:cNvSpPr/>
            <p:nvPr/>
          </p:nvSpPr>
          <p:spPr>
            <a:xfrm>
              <a:off x="7772939" y="3378208"/>
              <a:ext cx="101280" cy="1044408"/>
            </a:xfrm>
            <a:custGeom>
              <a:avLst/>
              <a:gdLst/>
              <a:ahLst/>
              <a:cxnLst/>
              <a:rect l="l" t="t" r="r" b="b"/>
              <a:pathLst>
                <a:path w="1916" h="19758" extrusionOk="0">
                  <a:moveTo>
                    <a:pt x="1" y="1"/>
                  </a:moveTo>
                  <a:lnTo>
                    <a:pt x="578" y="19758"/>
                  </a:lnTo>
                  <a:lnTo>
                    <a:pt x="1916" y="18724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2511;p70">
              <a:extLst>
                <a:ext uri="{FF2B5EF4-FFF2-40B4-BE49-F238E27FC236}">
                  <a16:creationId xmlns:a16="http://schemas.microsoft.com/office/drawing/2014/main" id="{F2B78FEA-3E5B-4F65-8573-81B1D6429DA2}"/>
                </a:ext>
              </a:extLst>
            </p:cNvPr>
            <p:cNvSpPr/>
            <p:nvPr/>
          </p:nvSpPr>
          <p:spPr>
            <a:xfrm>
              <a:off x="6093972" y="3035998"/>
              <a:ext cx="464375" cy="168782"/>
            </a:xfrm>
            <a:custGeom>
              <a:avLst/>
              <a:gdLst/>
              <a:ahLst/>
              <a:cxnLst/>
              <a:rect l="l" t="t" r="r" b="b"/>
              <a:pathLst>
                <a:path w="8785" h="3193" extrusionOk="0">
                  <a:moveTo>
                    <a:pt x="0" y="1"/>
                  </a:moveTo>
                  <a:lnTo>
                    <a:pt x="578" y="3192"/>
                  </a:lnTo>
                  <a:lnTo>
                    <a:pt x="8785" y="3192"/>
                  </a:lnTo>
                  <a:cubicBezTo>
                    <a:pt x="8055" y="2341"/>
                    <a:pt x="7295" y="943"/>
                    <a:pt x="6596" y="1"/>
                  </a:cubicBez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2512;p70">
              <a:extLst>
                <a:ext uri="{FF2B5EF4-FFF2-40B4-BE49-F238E27FC236}">
                  <a16:creationId xmlns:a16="http://schemas.microsoft.com/office/drawing/2014/main" id="{CCFAAF6B-A7BA-4B93-BF40-2B80DEB2AC5C}"/>
                </a:ext>
              </a:extLst>
            </p:cNvPr>
            <p:cNvSpPr/>
            <p:nvPr/>
          </p:nvSpPr>
          <p:spPr>
            <a:xfrm>
              <a:off x="6442631" y="3035998"/>
              <a:ext cx="245852" cy="168782"/>
            </a:xfrm>
            <a:custGeom>
              <a:avLst/>
              <a:gdLst/>
              <a:ahLst/>
              <a:cxnLst/>
              <a:rect l="l" t="t" r="r" b="b"/>
              <a:pathLst>
                <a:path w="4651" h="3193" extrusionOk="0">
                  <a:moveTo>
                    <a:pt x="0" y="1"/>
                  </a:moveTo>
                  <a:cubicBezTo>
                    <a:pt x="699" y="943"/>
                    <a:pt x="1459" y="2341"/>
                    <a:pt x="2189" y="3192"/>
                  </a:cubicBezTo>
                  <a:lnTo>
                    <a:pt x="4651" y="3192"/>
                  </a:lnTo>
                  <a:cubicBezTo>
                    <a:pt x="3982" y="2280"/>
                    <a:pt x="3070" y="912"/>
                    <a:pt x="2310" y="1"/>
                  </a:cubicBezTo>
                  <a:close/>
                </a:path>
              </a:pathLst>
            </a:custGeom>
            <a:solidFill>
              <a:srgbClr val="FFBB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2513;p70">
              <a:extLst>
                <a:ext uri="{FF2B5EF4-FFF2-40B4-BE49-F238E27FC236}">
                  <a16:creationId xmlns:a16="http://schemas.microsoft.com/office/drawing/2014/main" id="{4FBFA049-A91E-48CD-B658-06E32261B444}"/>
                </a:ext>
              </a:extLst>
            </p:cNvPr>
            <p:cNvSpPr/>
            <p:nvPr/>
          </p:nvSpPr>
          <p:spPr>
            <a:xfrm>
              <a:off x="6566322" y="3035998"/>
              <a:ext cx="273233" cy="168782"/>
            </a:xfrm>
            <a:custGeom>
              <a:avLst/>
              <a:gdLst/>
              <a:ahLst/>
              <a:cxnLst/>
              <a:rect l="l" t="t" r="r" b="b"/>
              <a:pathLst>
                <a:path w="5169" h="3193" extrusionOk="0">
                  <a:moveTo>
                    <a:pt x="1" y="1"/>
                  </a:moveTo>
                  <a:cubicBezTo>
                    <a:pt x="730" y="912"/>
                    <a:pt x="1642" y="2280"/>
                    <a:pt x="2311" y="3192"/>
                  </a:cubicBezTo>
                  <a:lnTo>
                    <a:pt x="5168" y="3192"/>
                  </a:lnTo>
                  <a:cubicBezTo>
                    <a:pt x="4651" y="2250"/>
                    <a:pt x="3831" y="912"/>
                    <a:pt x="3344" y="1"/>
                  </a:cubicBez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2514;p70">
              <a:extLst>
                <a:ext uri="{FF2B5EF4-FFF2-40B4-BE49-F238E27FC236}">
                  <a16:creationId xmlns:a16="http://schemas.microsoft.com/office/drawing/2014/main" id="{4069BF90-AA0B-428B-9548-27CB0E6E7D1A}"/>
                </a:ext>
              </a:extLst>
            </p:cNvPr>
            <p:cNvSpPr/>
            <p:nvPr/>
          </p:nvSpPr>
          <p:spPr>
            <a:xfrm>
              <a:off x="6976034" y="3035998"/>
              <a:ext cx="920715" cy="168782"/>
            </a:xfrm>
            <a:custGeom>
              <a:avLst/>
              <a:gdLst/>
              <a:ahLst/>
              <a:cxnLst/>
              <a:rect l="l" t="t" r="r" b="b"/>
              <a:pathLst>
                <a:path w="17418" h="3193" extrusionOk="0">
                  <a:moveTo>
                    <a:pt x="1" y="1"/>
                  </a:moveTo>
                  <a:cubicBezTo>
                    <a:pt x="457" y="973"/>
                    <a:pt x="1277" y="2250"/>
                    <a:pt x="1885" y="3192"/>
                  </a:cubicBezTo>
                  <a:lnTo>
                    <a:pt x="16992" y="3192"/>
                  </a:lnTo>
                  <a:lnTo>
                    <a:pt x="17417" y="1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515;p70">
              <a:extLst>
                <a:ext uri="{FF2B5EF4-FFF2-40B4-BE49-F238E27FC236}">
                  <a16:creationId xmlns:a16="http://schemas.microsoft.com/office/drawing/2014/main" id="{F10BEAB4-905F-4728-9A37-C611FB6A909A}"/>
                </a:ext>
              </a:extLst>
            </p:cNvPr>
            <p:cNvSpPr/>
            <p:nvPr/>
          </p:nvSpPr>
          <p:spPr>
            <a:xfrm>
              <a:off x="6743083" y="3035998"/>
              <a:ext cx="332648" cy="168782"/>
            </a:xfrm>
            <a:custGeom>
              <a:avLst/>
              <a:gdLst/>
              <a:ahLst/>
              <a:cxnLst/>
              <a:rect l="l" t="t" r="r" b="b"/>
              <a:pathLst>
                <a:path w="6293" h="3193" extrusionOk="0">
                  <a:moveTo>
                    <a:pt x="0" y="1"/>
                  </a:moveTo>
                  <a:cubicBezTo>
                    <a:pt x="487" y="912"/>
                    <a:pt x="1307" y="2250"/>
                    <a:pt x="1824" y="3192"/>
                  </a:cubicBezTo>
                  <a:lnTo>
                    <a:pt x="6292" y="3192"/>
                  </a:lnTo>
                  <a:cubicBezTo>
                    <a:pt x="5684" y="2250"/>
                    <a:pt x="4864" y="973"/>
                    <a:pt x="4408" y="1"/>
                  </a:cubicBezTo>
                  <a:close/>
                </a:path>
              </a:pathLst>
            </a:custGeom>
            <a:solidFill>
              <a:srgbClr val="FFBB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2516;p70">
              <a:extLst>
                <a:ext uri="{FF2B5EF4-FFF2-40B4-BE49-F238E27FC236}">
                  <a16:creationId xmlns:a16="http://schemas.microsoft.com/office/drawing/2014/main" id="{5E529D99-8255-47DA-82A2-B63841119481}"/>
                </a:ext>
              </a:extLst>
            </p:cNvPr>
            <p:cNvSpPr/>
            <p:nvPr/>
          </p:nvSpPr>
          <p:spPr>
            <a:xfrm>
              <a:off x="6662737" y="2404595"/>
              <a:ext cx="263560" cy="212127"/>
            </a:xfrm>
            <a:custGeom>
              <a:avLst/>
              <a:gdLst/>
              <a:ahLst/>
              <a:cxnLst/>
              <a:rect l="l" t="t" r="r" b="b"/>
              <a:pathLst>
                <a:path w="4986" h="4013" extrusionOk="0">
                  <a:moveTo>
                    <a:pt x="1156" y="0"/>
                  </a:moveTo>
                  <a:cubicBezTo>
                    <a:pt x="1156" y="0"/>
                    <a:pt x="548" y="1125"/>
                    <a:pt x="1" y="2492"/>
                  </a:cubicBezTo>
                  <a:cubicBezTo>
                    <a:pt x="1642" y="2766"/>
                    <a:pt x="3192" y="3526"/>
                    <a:pt x="4803" y="4012"/>
                  </a:cubicBezTo>
                  <a:cubicBezTo>
                    <a:pt x="4833" y="3100"/>
                    <a:pt x="4985" y="2037"/>
                    <a:pt x="4985" y="2037"/>
                  </a:cubicBezTo>
                  <a:cubicBezTo>
                    <a:pt x="4985" y="2037"/>
                    <a:pt x="2159" y="973"/>
                    <a:pt x="1156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2517;p70">
              <a:extLst>
                <a:ext uri="{FF2B5EF4-FFF2-40B4-BE49-F238E27FC236}">
                  <a16:creationId xmlns:a16="http://schemas.microsoft.com/office/drawing/2014/main" id="{10398EEC-648A-408C-875D-AD37AFA8EE6D}"/>
                </a:ext>
              </a:extLst>
            </p:cNvPr>
            <p:cNvSpPr/>
            <p:nvPr/>
          </p:nvSpPr>
          <p:spPr>
            <a:xfrm>
              <a:off x="6624203" y="2695373"/>
              <a:ext cx="772866" cy="154298"/>
            </a:xfrm>
            <a:custGeom>
              <a:avLst/>
              <a:gdLst/>
              <a:ahLst/>
              <a:cxnLst/>
              <a:rect l="l" t="t" r="r" b="b"/>
              <a:pathLst>
                <a:path w="14621" h="2919" extrusionOk="0">
                  <a:moveTo>
                    <a:pt x="0" y="1"/>
                  </a:moveTo>
                  <a:cubicBezTo>
                    <a:pt x="0" y="761"/>
                    <a:pt x="152" y="1368"/>
                    <a:pt x="638" y="1764"/>
                  </a:cubicBezTo>
                  <a:cubicBezTo>
                    <a:pt x="1775" y="2638"/>
                    <a:pt x="5745" y="2918"/>
                    <a:pt x="9094" y="2918"/>
                  </a:cubicBezTo>
                  <a:cubicBezTo>
                    <a:pt x="11568" y="2918"/>
                    <a:pt x="13703" y="2765"/>
                    <a:pt x="14104" y="2584"/>
                  </a:cubicBezTo>
                  <a:cubicBezTo>
                    <a:pt x="14620" y="2341"/>
                    <a:pt x="14438" y="2128"/>
                    <a:pt x="14134" y="1976"/>
                  </a:cubicBezTo>
                  <a:lnTo>
                    <a:pt x="14134" y="1976"/>
                  </a:lnTo>
                  <a:cubicBezTo>
                    <a:pt x="12964" y="2164"/>
                    <a:pt x="11779" y="2253"/>
                    <a:pt x="10592" y="2253"/>
                  </a:cubicBezTo>
                  <a:cubicBezTo>
                    <a:pt x="6967" y="2253"/>
                    <a:pt x="3320" y="1420"/>
                    <a:pt x="0" y="1"/>
                  </a:cubicBezTo>
                  <a:close/>
                </a:path>
              </a:pathLst>
            </a:custGeom>
            <a:solidFill>
              <a:srgbClr val="F4B2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518;p70">
              <a:extLst>
                <a:ext uri="{FF2B5EF4-FFF2-40B4-BE49-F238E27FC236}">
                  <a16:creationId xmlns:a16="http://schemas.microsoft.com/office/drawing/2014/main" id="{B9E72EEC-7D5D-430E-897D-2C848C90D891}"/>
                </a:ext>
              </a:extLst>
            </p:cNvPr>
            <p:cNvSpPr/>
            <p:nvPr/>
          </p:nvSpPr>
          <p:spPr>
            <a:xfrm>
              <a:off x="6895688" y="2626286"/>
              <a:ext cx="633104" cy="359977"/>
            </a:xfrm>
            <a:custGeom>
              <a:avLst/>
              <a:gdLst/>
              <a:ahLst/>
              <a:cxnLst/>
              <a:rect l="l" t="t" r="r" b="b"/>
              <a:pathLst>
                <a:path w="11977" h="6810" extrusionOk="0">
                  <a:moveTo>
                    <a:pt x="10822" y="578"/>
                  </a:moveTo>
                  <a:cubicBezTo>
                    <a:pt x="11004" y="578"/>
                    <a:pt x="11156" y="700"/>
                    <a:pt x="11156" y="852"/>
                  </a:cubicBezTo>
                  <a:cubicBezTo>
                    <a:pt x="11156" y="1004"/>
                    <a:pt x="11004" y="1125"/>
                    <a:pt x="10822" y="1125"/>
                  </a:cubicBezTo>
                  <a:cubicBezTo>
                    <a:pt x="10639" y="1125"/>
                    <a:pt x="10487" y="1004"/>
                    <a:pt x="10487" y="852"/>
                  </a:cubicBezTo>
                  <a:cubicBezTo>
                    <a:pt x="10487" y="700"/>
                    <a:pt x="10639" y="578"/>
                    <a:pt x="10822" y="578"/>
                  </a:cubicBezTo>
                  <a:close/>
                  <a:moveTo>
                    <a:pt x="10153" y="2858"/>
                  </a:moveTo>
                  <a:cubicBezTo>
                    <a:pt x="10366" y="2858"/>
                    <a:pt x="10487" y="2979"/>
                    <a:pt x="10487" y="3131"/>
                  </a:cubicBezTo>
                  <a:cubicBezTo>
                    <a:pt x="10487" y="3283"/>
                    <a:pt x="10335" y="3405"/>
                    <a:pt x="10153" y="3405"/>
                  </a:cubicBezTo>
                  <a:cubicBezTo>
                    <a:pt x="9971" y="3405"/>
                    <a:pt x="9819" y="3283"/>
                    <a:pt x="9819" y="3131"/>
                  </a:cubicBezTo>
                  <a:cubicBezTo>
                    <a:pt x="9819" y="2979"/>
                    <a:pt x="9971" y="2858"/>
                    <a:pt x="10153" y="2858"/>
                  </a:cubicBezTo>
                  <a:close/>
                  <a:moveTo>
                    <a:pt x="9180" y="5593"/>
                  </a:moveTo>
                  <a:cubicBezTo>
                    <a:pt x="9363" y="5593"/>
                    <a:pt x="9515" y="5715"/>
                    <a:pt x="9515" y="5867"/>
                  </a:cubicBezTo>
                  <a:cubicBezTo>
                    <a:pt x="9515" y="6019"/>
                    <a:pt x="9363" y="6141"/>
                    <a:pt x="9180" y="6141"/>
                  </a:cubicBezTo>
                  <a:cubicBezTo>
                    <a:pt x="8998" y="6141"/>
                    <a:pt x="8846" y="6019"/>
                    <a:pt x="8846" y="5867"/>
                  </a:cubicBezTo>
                  <a:cubicBezTo>
                    <a:pt x="8846" y="5715"/>
                    <a:pt x="8998" y="5593"/>
                    <a:pt x="9180" y="5593"/>
                  </a:cubicBezTo>
                  <a:close/>
                  <a:moveTo>
                    <a:pt x="3132" y="1"/>
                  </a:moveTo>
                  <a:lnTo>
                    <a:pt x="1" y="6809"/>
                  </a:lnTo>
                  <a:lnTo>
                    <a:pt x="9819" y="6809"/>
                  </a:lnTo>
                  <a:lnTo>
                    <a:pt x="11977" y="1"/>
                  </a:ln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519;p70">
              <a:extLst>
                <a:ext uri="{FF2B5EF4-FFF2-40B4-BE49-F238E27FC236}">
                  <a16:creationId xmlns:a16="http://schemas.microsoft.com/office/drawing/2014/main" id="{7D669648-AE73-4FDB-B182-DC90DA15A45A}"/>
                </a:ext>
              </a:extLst>
            </p:cNvPr>
            <p:cNvSpPr/>
            <p:nvPr/>
          </p:nvSpPr>
          <p:spPr>
            <a:xfrm>
              <a:off x="7321468" y="2639448"/>
              <a:ext cx="110266" cy="327203"/>
            </a:xfrm>
            <a:custGeom>
              <a:avLst/>
              <a:gdLst/>
              <a:ahLst/>
              <a:cxnLst/>
              <a:rect l="l" t="t" r="r" b="b"/>
              <a:pathLst>
                <a:path w="2086" h="6190" extrusionOk="0">
                  <a:moveTo>
                    <a:pt x="1996" y="1"/>
                  </a:moveTo>
                  <a:cubicBezTo>
                    <a:pt x="1962" y="1"/>
                    <a:pt x="1928" y="17"/>
                    <a:pt x="1916" y="56"/>
                  </a:cubicBezTo>
                  <a:cubicBezTo>
                    <a:pt x="1156" y="2001"/>
                    <a:pt x="548" y="4098"/>
                    <a:pt x="1" y="6104"/>
                  </a:cubicBezTo>
                  <a:cubicBezTo>
                    <a:pt x="1" y="6157"/>
                    <a:pt x="42" y="6190"/>
                    <a:pt x="82" y="6190"/>
                  </a:cubicBezTo>
                  <a:cubicBezTo>
                    <a:pt x="111" y="6190"/>
                    <a:pt x="140" y="6173"/>
                    <a:pt x="153" y="6135"/>
                  </a:cubicBezTo>
                  <a:cubicBezTo>
                    <a:pt x="913" y="4189"/>
                    <a:pt x="1581" y="2122"/>
                    <a:pt x="2068" y="86"/>
                  </a:cubicBezTo>
                  <a:cubicBezTo>
                    <a:pt x="2085" y="33"/>
                    <a:pt x="2041" y="1"/>
                    <a:pt x="1996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520;p70">
              <a:extLst>
                <a:ext uri="{FF2B5EF4-FFF2-40B4-BE49-F238E27FC236}">
                  <a16:creationId xmlns:a16="http://schemas.microsoft.com/office/drawing/2014/main" id="{04EE1453-6863-468A-8161-D07BFB5EB7B2}"/>
                </a:ext>
              </a:extLst>
            </p:cNvPr>
            <p:cNvSpPr/>
            <p:nvPr/>
          </p:nvSpPr>
          <p:spPr>
            <a:xfrm>
              <a:off x="6958379" y="2876627"/>
              <a:ext cx="438685" cy="18025"/>
            </a:xfrm>
            <a:custGeom>
              <a:avLst/>
              <a:gdLst/>
              <a:ahLst/>
              <a:cxnLst/>
              <a:rect l="l" t="t" r="r" b="b"/>
              <a:pathLst>
                <a:path w="8299" h="341" extrusionOk="0">
                  <a:moveTo>
                    <a:pt x="5202" y="1"/>
                  </a:moveTo>
                  <a:cubicBezTo>
                    <a:pt x="3381" y="1"/>
                    <a:pt x="1388" y="53"/>
                    <a:pt x="92" y="128"/>
                  </a:cubicBezTo>
                  <a:cubicBezTo>
                    <a:pt x="0" y="128"/>
                    <a:pt x="31" y="250"/>
                    <a:pt x="122" y="250"/>
                  </a:cubicBezTo>
                  <a:cubicBezTo>
                    <a:pt x="1155" y="310"/>
                    <a:pt x="2652" y="341"/>
                    <a:pt x="4153" y="341"/>
                  </a:cubicBezTo>
                  <a:cubicBezTo>
                    <a:pt x="5654" y="341"/>
                    <a:pt x="7159" y="310"/>
                    <a:pt x="8207" y="250"/>
                  </a:cubicBezTo>
                  <a:cubicBezTo>
                    <a:pt x="8298" y="219"/>
                    <a:pt x="8298" y="67"/>
                    <a:pt x="8177" y="67"/>
                  </a:cubicBezTo>
                  <a:cubicBezTo>
                    <a:pt x="7387" y="21"/>
                    <a:pt x="6327" y="1"/>
                    <a:pt x="5202" y="1"/>
                  </a:cubicBezTo>
                  <a:close/>
                </a:path>
              </a:pathLst>
            </a:custGeom>
            <a:solidFill>
              <a:srgbClr val="7ACF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521;p70">
              <a:extLst>
                <a:ext uri="{FF2B5EF4-FFF2-40B4-BE49-F238E27FC236}">
                  <a16:creationId xmlns:a16="http://schemas.microsoft.com/office/drawing/2014/main" id="{3112F892-4A89-4744-A6DF-BF593AA65375}"/>
                </a:ext>
              </a:extLst>
            </p:cNvPr>
            <p:cNvSpPr/>
            <p:nvPr/>
          </p:nvSpPr>
          <p:spPr>
            <a:xfrm>
              <a:off x="6974448" y="2815522"/>
              <a:ext cx="437046" cy="17920"/>
            </a:xfrm>
            <a:custGeom>
              <a:avLst/>
              <a:gdLst/>
              <a:ahLst/>
              <a:cxnLst/>
              <a:rect l="l" t="t" r="r" b="b"/>
              <a:pathLst>
                <a:path w="8268" h="339" extrusionOk="0">
                  <a:moveTo>
                    <a:pt x="5020" y="0"/>
                  </a:moveTo>
                  <a:cubicBezTo>
                    <a:pt x="3239" y="0"/>
                    <a:pt x="1332" y="44"/>
                    <a:pt x="91" y="99"/>
                  </a:cubicBezTo>
                  <a:cubicBezTo>
                    <a:pt x="0" y="99"/>
                    <a:pt x="0" y="220"/>
                    <a:pt x="91" y="250"/>
                  </a:cubicBezTo>
                  <a:cubicBezTo>
                    <a:pt x="1067" y="308"/>
                    <a:pt x="2463" y="338"/>
                    <a:pt x="3883" y="338"/>
                  </a:cubicBezTo>
                  <a:cubicBezTo>
                    <a:pt x="5470" y="338"/>
                    <a:pt x="7086" y="300"/>
                    <a:pt x="8177" y="220"/>
                  </a:cubicBezTo>
                  <a:cubicBezTo>
                    <a:pt x="8268" y="220"/>
                    <a:pt x="8268" y="68"/>
                    <a:pt x="8177" y="68"/>
                  </a:cubicBezTo>
                  <a:cubicBezTo>
                    <a:pt x="7338" y="19"/>
                    <a:pt x="6207" y="0"/>
                    <a:pt x="5020" y="0"/>
                  </a:cubicBezTo>
                  <a:close/>
                </a:path>
              </a:pathLst>
            </a:custGeom>
            <a:solidFill>
              <a:srgbClr val="7ACF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522;p70">
              <a:extLst>
                <a:ext uri="{FF2B5EF4-FFF2-40B4-BE49-F238E27FC236}">
                  <a16:creationId xmlns:a16="http://schemas.microsoft.com/office/drawing/2014/main" id="{2E7D13AB-3838-4FBC-8366-0F89A0897056}"/>
                </a:ext>
              </a:extLst>
            </p:cNvPr>
            <p:cNvSpPr/>
            <p:nvPr/>
          </p:nvSpPr>
          <p:spPr>
            <a:xfrm>
              <a:off x="7014621" y="2764196"/>
              <a:ext cx="408132" cy="17127"/>
            </a:xfrm>
            <a:custGeom>
              <a:avLst/>
              <a:gdLst/>
              <a:ahLst/>
              <a:cxnLst/>
              <a:rect l="l" t="t" r="r" b="b"/>
              <a:pathLst>
                <a:path w="7721" h="324" extrusionOk="0">
                  <a:moveTo>
                    <a:pt x="4845" y="0"/>
                  </a:moveTo>
                  <a:cubicBezTo>
                    <a:pt x="3146" y="0"/>
                    <a:pt x="1294" y="52"/>
                    <a:pt x="91" y="127"/>
                  </a:cubicBezTo>
                  <a:cubicBezTo>
                    <a:pt x="0" y="127"/>
                    <a:pt x="31" y="249"/>
                    <a:pt x="91" y="249"/>
                  </a:cubicBezTo>
                  <a:cubicBezTo>
                    <a:pt x="903" y="300"/>
                    <a:pt x="2017" y="324"/>
                    <a:pt x="3179" y="324"/>
                  </a:cubicBezTo>
                  <a:cubicBezTo>
                    <a:pt x="4800" y="324"/>
                    <a:pt x="6514" y="277"/>
                    <a:pt x="7629" y="188"/>
                  </a:cubicBezTo>
                  <a:cubicBezTo>
                    <a:pt x="7721" y="188"/>
                    <a:pt x="7721" y="66"/>
                    <a:pt x="7629" y="66"/>
                  </a:cubicBezTo>
                  <a:cubicBezTo>
                    <a:pt x="6886" y="20"/>
                    <a:pt x="5895" y="0"/>
                    <a:pt x="4845" y="0"/>
                  </a:cubicBezTo>
                  <a:close/>
                </a:path>
              </a:pathLst>
            </a:custGeom>
            <a:solidFill>
              <a:srgbClr val="7ACF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523;p70">
              <a:extLst>
                <a:ext uri="{FF2B5EF4-FFF2-40B4-BE49-F238E27FC236}">
                  <a16:creationId xmlns:a16="http://schemas.microsoft.com/office/drawing/2014/main" id="{5CF2C3E2-EF86-4CE7-BE0C-0839F3B3ED00}"/>
                </a:ext>
              </a:extLst>
            </p:cNvPr>
            <p:cNvSpPr/>
            <p:nvPr/>
          </p:nvSpPr>
          <p:spPr>
            <a:xfrm>
              <a:off x="7024241" y="2714772"/>
              <a:ext cx="408185" cy="16862"/>
            </a:xfrm>
            <a:custGeom>
              <a:avLst/>
              <a:gdLst/>
              <a:ahLst/>
              <a:cxnLst/>
              <a:rect l="l" t="t" r="r" b="b"/>
              <a:pathLst>
                <a:path w="7722" h="319" extrusionOk="0">
                  <a:moveTo>
                    <a:pt x="5130" y="1"/>
                  </a:moveTo>
                  <a:cubicBezTo>
                    <a:pt x="3355" y="1"/>
                    <a:pt x="1345" y="60"/>
                    <a:pt x="92" y="120"/>
                  </a:cubicBezTo>
                  <a:cubicBezTo>
                    <a:pt x="1" y="120"/>
                    <a:pt x="1" y="242"/>
                    <a:pt x="92" y="242"/>
                  </a:cubicBezTo>
                  <a:cubicBezTo>
                    <a:pt x="931" y="295"/>
                    <a:pt x="2110" y="319"/>
                    <a:pt x="3333" y="319"/>
                  </a:cubicBezTo>
                  <a:cubicBezTo>
                    <a:pt x="4899" y="319"/>
                    <a:pt x="6537" y="279"/>
                    <a:pt x="7630" y="211"/>
                  </a:cubicBezTo>
                  <a:cubicBezTo>
                    <a:pt x="7721" y="181"/>
                    <a:pt x="7721" y="59"/>
                    <a:pt x="7599" y="59"/>
                  </a:cubicBezTo>
                  <a:cubicBezTo>
                    <a:pt x="6938" y="17"/>
                    <a:pt x="6067" y="1"/>
                    <a:pt x="5130" y="1"/>
                  </a:cubicBezTo>
                  <a:close/>
                </a:path>
              </a:pathLst>
            </a:custGeom>
            <a:solidFill>
              <a:srgbClr val="7ACF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2524;p70">
              <a:extLst>
                <a:ext uri="{FF2B5EF4-FFF2-40B4-BE49-F238E27FC236}">
                  <a16:creationId xmlns:a16="http://schemas.microsoft.com/office/drawing/2014/main" id="{5BB4C2FB-96B1-4427-B9D9-4E0E15649073}"/>
                </a:ext>
              </a:extLst>
            </p:cNvPr>
            <p:cNvSpPr/>
            <p:nvPr/>
          </p:nvSpPr>
          <p:spPr>
            <a:xfrm>
              <a:off x="7040310" y="2664556"/>
              <a:ext cx="406546" cy="17179"/>
            </a:xfrm>
            <a:custGeom>
              <a:avLst/>
              <a:gdLst/>
              <a:ahLst/>
              <a:cxnLst/>
              <a:rect l="l" t="t" r="r" b="b"/>
              <a:pathLst>
                <a:path w="7691" h="325" extrusionOk="0">
                  <a:moveTo>
                    <a:pt x="4815" y="1"/>
                  </a:moveTo>
                  <a:cubicBezTo>
                    <a:pt x="3116" y="1"/>
                    <a:pt x="1264" y="53"/>
                    <a:pt x="61" y="128"/>
                  </a:cubicBezTo>
                  <a:cubicBezTo>
                    <a:pt x="1" y="128"/>
                    <a:pt x="1" y="249"/>
                    <a:pt x="61" y="249"/>
                  </a:cubicBezTo>
                  <a:cubicBezTo>
                    <a:pt x="873" y="300"/>
                    <a:pt x="1987" y="324"/>
                    <a:pt x="3149" y="324"/>
                  </a:cubicBezTo>
                  <a:cubicBezTo>
                    <a:pt x="4770" y="324"/>
                    <a:pt x="6484" y="277"/>
                    <a:pt x="7599" y="189"/>
                  </a:cubicBezTo>
                  <a:cubicBezTo>
                    <a:pt x="7691" y="189"/>
                    <a:pt x="7691" y="67"/>
                    <a:pt x="7599" y="67"/>
                  </a:cubicBezTo>
                  <a:cubicBezTo>
                    <a:pt x="6856" y="20"/>
                    <a:pt x="5865" y="1"/>
                    <a:pt x="4815" y="1"/>
                  </a:cubicBezTo>
                  <a:close/>
                </a:path>
              </a:pathLst>
            </a:custGeom>
            <a:solidFill>
              <a:srgbClr val="7ACF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525;p70">
              <a:extLst>
                <a:ext uri="{FF2B5EF4-FFF2-40B4-BE49-F238E27FC236}">
                  <a16:creationId xmlns:a16="http://schemas.microsoft.com/office/drawing/2014/main" id="{52D2C0C5-BB4C-4A8B-9184-BC6AB998F035}"/>
                </a:ext>
              </a:extLst>
            </p:cNvPr>
            <p:cNvSpPr/>
            <p:nvPr/>
          </p:nvSpPr>
          <p:spPr>
            <a:xfrm>
              <a:off x="6164645" y="2674494"/>
              <a:ext cx="807066" cy="306958"/>
            </a:xfrm>
            <a:custGeom>
              <a:avLst/>
              <a:gdLst/>
              <a:ahLst/>
              <a:cxnLst/>
              <a:rect l="l" t="t" r="r" b="b"/>
              <a:pathLst>
                <a:path w="15268" h="5807" extrusionOk="0">
                  <a:moveTo>
                    <a:pt x="4864" y="1"/>
                  </a:moveTo>
                  <a:cubicBezTo>
                    <a:pt x="4074" y="1703"/>
                    <a:pt x="1" y="4377"/>
                    <a:pt x="1" y="4377"/>
                  </a:cubicBezTo>
                  <a:lnTo>
                    <a:pt x="9545" y="5806"/>
                  </a:lnTo>
                  <a:cubicBezTo>
                    <a:pt x="10031" y="5411"/>
                    <a:pt x="14256" y="3678"/>
                    <a:pt x="14864" y="2219"/>
                  </a:cubicBezTo>
                  <a:cubicBezTo>
                    <a:pt x="15267" y="1298"/>
                    <a:pt x="14288" y="1128"/>
                    <a:pt x="13512" y="1128"/>
                  </a:cubicBezTo>
                  <a:cubicBezTo>
                    <a:pt x="13060" y="1128"/>
                    <a:pt x="12676" y="1186"/>
                    <a:pt x="12676" y="1186"/>
                  </a:cubicBezTo>
                  <a:lnTo>
                    <a:pt x="4864" y="1"/>
                  </a:ln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526;p70">
              <a:extLst>
                <a:ext uri="{FF2B5EF4-FFF2-40B4-BE49-F238E27FC236}">
                  <a16:creationId xmlns:a16="http://schemas.microsoft.com/office/drawing/2014/main" id="{256BF48E-45B7-427E-A771-E05EA0090405}"/>
                </a:ext>
              </a:extLst>
            </p:cNvPr>
            <p:cNvSpPr/>
            <p:nvPr/>
          </p:nvSpPr>
          <p:spPr>
            <a:xfrm>
              <a:off x="6209628" y="2674494"/>
              <a:ext cx="731107" cy="266784"/>
            </a:xfrm>
            <a:custGeom>
              <a:avLst/>
              <a:gdLst/>
              <a:ahLst/>
              <a:cxnLst/>
              <a:rect l="l" t="t" r="r" b="b"/>
              <a:pathLst>
                <a:path w="13831" h="5047" extrusionOk="0">
                  <a:moveTo>
                    <a:pt x="4013" y="1"/>
                  </a:moveTo>
                  <a:lnTo>
                    <a:pt x="1" y="3678"/>
                  </a:lnTo>
                  <a:lnTo>
                    <a:pt x="9272" y="5046"/>
                  </a:lnTo>
                  <a:cubicBezTo>
                    <a:pt x="11491" y="4560"/>
                    <a:pt x="13831" y="2159"/>
                    <a:pt x="13831" y="2159"/>
                  </a:cubicBezTo>
                  <a:lnTo>
                    <a:pt x="11825" y="1642"/>
                  </a:lnTo>
                  <a:lnTo>
                    <a:pt x="4013" y="1"/>
                  </a:ln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2527;p70">
              <a:extLst>
                <a:ext uri="{FF2B5EF4-FFF2-40B4-BE49-F238E27FC236}">
                  <a16:creationId xmlns:a16="http://schemas.microsoft.com/office/drawing/2014/main" id="{1C37C42B-0147-4524-9CC3-D89784F894B2}"/>
                </a:ext>
              </a:extLst>
            </p:cNvPr>
            <p:cNvSpPr/>
            <p:nvPr/>
          </p:nvSpPr>
          <p:spPr>
            <a:xfrm>
              <a:off x="6203232" y="2647165"/>
              <a:ext cx="731107" cy="268370"/>
            </a:xfrm>
            <a:custGeom>
              <a:avLst/>
              <a:gdLst/>
              <a:ahLst/>
              <a:cxnLst/>
              <a:rect l="l" t="t" r="r" b="b"/>
              <a:pathLst>
                <a:path w="13831" h="5077" extrusionOk="0">
                  <a:moveTo>
                    <a:pt x="4013" y="1"/>
                  </a:moveTo>
                  <a:lnTo>
                    <a:pt x="0" y="3709"/>
                  </a:lnTo>
                  <a:lnTo>
                    <a:pt x="9271" y="5077"/>
                  </a:lnTo>
                  <a:cubicBezTo>
                    <a:pt x="11490" y="4560"/>
                    <a:pt x="13830" y="2189"/>
                    <a:pt x="13830" y="2189"/>
                  </a:cubicBezTo>
                  <a:lnTo>
                    <a:pt x="11824" y="1642"/>
                  </a:lnTo>
                  <a:lnTo>
                    <a:pt x="4013" y="1"/>
                  </a:ln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2528;p70">
              <a:extLst>
                <a:ext uri="{FF2B5EF4-FFF2-40B4-BE49-F238E27FC236}">
                  <a16:creationId xmlns:a16="http://schemas.microsoft.com/office/drawing/2014/main" id="{9D2D6A4E-4515-4ACF-85F7-454C6573019C}"/>
                </a:ext>
              </a:extLst>
            </p:cNvPr>
            <p:cNvSpPr/>
            <p:nvPr/>
          </p:nvSpPr>
          <p:spPr>
            <a:xfrm>
              <a:off x="6166284" y="2626603"/>
              <a:ext cx="790521" cy="268053"/>
            </a:xfrm>
            <a:custGeom>
              <a:avLst/>
              <a:gdLst/>
              <a:ahLst/>
              <a:cxnLst/>
              <a:rect l="l" t="t" r="r" b="b"/>
              <a:pathLst>
                <a:path w="14955" h="5071" extrusionOk="0">
                  <a:moveTo>
                    <a:pt x="6067" y="1"/>
                  </a:moveTo>
                  <a:cubicBezTo>
                    <a:pt x="5725" y="1"/>
                    <a:pt x="5464" y="26"/>
                    <a:pt x="5319" y="86"/>
                  </a:cubicBezTo>
                  <a:cubicBezTo>
                    <a:pt x="4164" y="572"/>
                    <a:pt x="0" y="3642"/>
                    <a:pt x="0" y="3642"/>
                  </a:cubicBezTo>
                  <a:lnTo>
                    <a:pt x="9696" y="5071"/>
                  </a:lnTo>
                  <a:cubicBezTo>
                    <a:pt x="10122" y="4828"/>
                    <a:pt x="14073" y="3004"/>
                    <a:pt x="14529" y="2062"/>
                  </a:cubicBezTo>
                  <a:cubicBezTo>
                    <a:pt x="14955" y="1089"/>
                    <a:pt x="13314" y="967"/>
                    <a:pt x="13314" y="967"/>
                  </a:cubicBezTo>
                  <a:cubicBezTo>
                    <a:pt x="13314" y="967"/>
                    <a:pt x="8165" y="1"/>
                    <a:pt x="6067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529;p70">
              <a:extLst>
                <a:ext uri="{FF2B5EF4-FFF2-40B4-BE49-F238E27FC236}">
                  <a16:creationId xmlns:a16="http://schemas.microsoft.com/office/drawing/2014/main" id="{4613B9A6-F5E0-4A63-BDF5-3FB506A96C3F}"/>
                </a:ext>
              </a:extLst>
            </p:cNvPr>
            <p:cNvSpPr/>
            <p:nvPr/>
          </p:nvSpPr>
          <p:spPr>
            <a:xfrm>
              <a:off x="6137370" y="2819116"/>
              <a:ext cx="568826" cy="162333"/>
            </a:xfrm>
            <a:custGeom>
              <a:avLst/>
              <a:gdLst/>
              <a:ahLst/>
              <a:cxnLst/>
              <a:rect l="l" t="t" r="r" b="b"/>
              <a:pathLst>
                <a:path w="10761" h="3071" extrusionOk="0">
                  <a:moveTo>
                    <a:pt x="547" y="0"/>
                  </a:moveTo>
                  <a:cubicBezTo>
                    <a:pt x="0" y="1307"/>
                    <a:pt x="517" y="1641"/>
                    <a:pt x="517" y="1641"/>
                  </a:cubicBezTo>
                  <a:lnTo>
                    <a:pt x="10061" y="3070"/>
                  </a:lnTo>
                  <a:cubicBezTo>
                    <a:pt x="10760" y="2584"/>
                    <a:pt x="10243" y="1429"/>
                    <a:pt x="10243" y="1429"/>
                  </a:cubicBezTo>
                  <a:lnTo>
                    <a:pt x="547" y="0"/>
                  </a:lnTo>
                  <a:close/>
                </a:path>
              </a:pathLst>
            </a:custGeom>
            <a:solidFill>
              <a:srgbClr val="0095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2530;p70">
              <a:extLst>
                <a:ext uri="{FF2B5EF4-FFF2-40B4-BE49-F238E27FC236}">
                  <a16:creationId xmlns:a16="http://schemas.microsoft.com/office/drawing/2014/main" id="{56EC9820-7350-4537-9EA3-8E3CB1D09B27}"/>
                </a:ext>
              </a:extLst>
            </p:cNvPr>
            <p:cNvSpPr/>
            <p:nvPr/>
          </p:nvSpPr>
          <p:spPr>
            <a:xfrm>
              <a:off x="7867768" y="2751615"/>
              <a:ext cx="16122" cy="16122"/>
            </a:xfrm>
            <a:custGeom>
              <a:avLst/>
              <a:gdLst/>
              <a:ahLst/>
              <a:cxnLst/>
              <a:rect l="l" t="t" r="r" b="b"/>
              <a:pathLst>
                <a:path w="305" h="305" extrusionOk="0">
                  <a:moveTo>
                    <a:pt x="91" y="0"/>
                  </a:moveTo>
                  <a:lnTo>
                    <a:pt x="0" y="61"/>
                  </a:lnTo>
                  <a:lnTo>
                    <a:pt x="183" y="304"/>
                  </a:lnTo>
                  <a:lnTo>
                    <a:pt x="274" y="304"/>
                  </a:lnTo>
                  <a:cubicBezTo>
                    <a:pt x="304" y="304"/>
                    <a:pt x="304" y="274"/>
                    <a:pt x="274" y="244"/>
                  </a:cubicBezTo>
                  <a:lnTo>
                    <a:pt x="91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2531;p70">
              <a:extLst>
                <a:ext uri="{FF2B5EF4-FFF2-40B4-BE49-F238E27FC236}">
                  <a16:creationId xmlns:a16="http://schemas.microsoft.com/office/drawing/2014/main" id="{9EB8B03F-955E-4B89-9C63-E2D8B3594331}"/>
                </a:ext>
              </a:extLst>
            </p:cNvPr>
            <p:cNvSpPr/>
            <p:nvPr/>
          </p:nvSpPr>
          <p:spPr>
            <a:xfrm>
              <a:off x="7817975" y="2778943"/>
              <a:ext cx="16069" cy="16122"/>
            </a:xfrm>
            <a:custGeom>
              <a:avLst/>
              <a:gdLst/>
              <a:ahLst/>
              <a:cxnLst/>
              <a:rect l="l" t="t" r="r" b="b"/>
              <a:pathLst>
                <a:path w="304" h="305" extrusionOk="0">
                  <a:moveTo>
                    <a:pt x="91" y="0"/>
                  </a:moveTo>
                  <a:lnTo>
                    <a:pt x="0" y="61"/>
                  </a:lnTo>
                  <a:lnTo>
                    <a:pt x="213" y="304"/>
                  </a:lnTo>
                  <a:lnTo>
                    <a:pt x="274" y="304"/>
                  </a:lnTo>
                  <a:cubicBezTo>
                    <a:pt x="304" y="304"/>
                    <a:pt x="304" y="274"/>
                    <a:pt x="274" y="243"/>
                  </a:cubicBezTo>
                  <a:lnTo>
                    <a:pt x="91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2532;p70">
              <a:extLst>
                <a:ext uri="{FF2B5EF4-FFF2-40B4-BE49-F238E27FC236}">
                  <a16:creationId xmlns:a16="http://schemas.microsoft.com/office/drawing/2014/main" id="{B1C05815-967B-4856-99ED-2D54E346F5C6}"/>
                </a:ext>
              </a:extLst>
            </p:cNvPr>
            <p:cNvSpPr/>
            <p:nvPr/>
          </p:nvSpPr>
          <p:spPr>
            <a:xfrm>
              <a:off x="7769767" y="2806219"/>
              <a:ext cx="14484" cy="16862"/>
            </a:xfrm>
            <a:custGeom>
              <a:avLst/>
              <a:gdLst/>
              <a:ahLst/>
              <a:cxnLst/>
              <a:rect l="l" t="t" r="r" b="b"/>
              <a:pathLst>
                <a:path w="274" h="319" extrusionOk="0">
                  <a:moveTo>
                    <a:pt x="61" y="1"/>
                  </a:moveTo>
                  <a:lnTo>
                    <a:pt x="0" y="62"/>
                  </a:lnTo>
                  <a:lnTo>
                    <a:pt x="183" y="305"/>
                  </a:lnTo>
                  <a:cubicBezTo>
                    <a:pt x="203" y="305"/>
                    <a:pt x="223" y="318"/>
                    <a:pt x="234" y="318"/>
                  </a:cubicBezTo>
                  <a:cubicBezTo>
                    <a:pt x="240" y="318"/>
                    <a:pt x="243" y="315"/>
                    <a:pt x="243" y="305"/>
                  </a:cubicBezTo>
                  <a:cubicBezTo>
                    <a:pt x="274" y="305"/>
                    <a:pt x="274" y="275"/>
                    <a:pt x="274" y="244"/>
                  </a:cubicBezTo>
                  <a:lnTo>
                    <a:pt x="6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2533;p70">
              <a:extLst>
                <a:ext uri="{FF2B5EF4-FFF2-40B4-BE49-F238E27FC236}">
                  <a16:creationId xmlns:a16="http://schemas.microsoft.com/office/drawing/2014/main" id="{B36DDD2E-F29F-4BD8-8747-86E2FABE33DE}"/>
                </a:ext>
              </a:extLst>
            </p:cNvPr>
            <p:cNvSpPr/>
            <p:nvPr/>
          </p:nvSpPr>
          <p:spPr>
            <a:xfrm>
              <a:off x="7719921" y="2833547"/>
              <a:ext cx="14537" cy="16862"/>
            </a:xfrm>
            <a:custGeom>
              <a:avLst/>
              <a:gdLst/>
              <a:ahLst/>
              <a:cxnLst/>
              <a:rect l="l" t="t" r="r" b="b"/>
              <a:pathLst>
                <a:path w="275" h="319" extrusionOk="0">
                  <a:moveTo>
                    <a:pt x="62" y="1"/>
                  </a:moveTo>
                  <a:lnTo>
                    <a:pt x="1" y="61"/>
                  </a:lnTo>
                  <a:lnTo>
                    <a:pt x="183" y="305"/>
                  </a:lnTo>
                  <a:cubicBezTo>
                    <a:pt x="204" y="305"/>
                    <a:pt x="224" y="318"/>
                    <a:pt x="235" y="318"/>
                  </a:cubicBezTo>
                  <a:cubicBezTo>
                    <a:pt x="241" y="318"/>
                    <a:pt x="244" y="315"/>
                    <a:pt x="244" y="305"/>
                  </a:cubicBezTo>
                  <a:cubicBezTo>
                    <a:pt x="274" y="305"/>
                    <a:pt x="274" y="274"/>
                    <a:pt x="274" y="244"/>
                  </a:cubicBezTo>
                  <a:lnTo>
                    <a:pt x="62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534;p70">
              <a:extLst>
                <a:ext uri="{FF2B5EF4-FFF2-40B4-BE49-F238E27FC236}">
                  <a16:creationId xmlns:a16="http://schemas.microsoft.com/office/drawing/2014/main" id="{44A2B353-B08A-4097-9F03-C2E6E43C728D}"/>
                </a:ext>
              </a:extLst>
            </p:cNvPr>
            <p:cNvSpPr/>
            <p:nvPr/>
          </p:nvSpPr>
          <p:spPr>
            <a:xfrm>
              <a:off x="7670128" y="2860875"/>
              <a:ext cx="16122" cy="16809"/>
            </a:xfrm>
            <a:custGeom>
              <a:avLst/>
              <a:gdLst/>
              <a:ahLst/>
              <a:cxnLst/>
              <a:rect l="l" t="t" r="r" b="b"/>
              <a:pathLst>
                <a:path w="305" h="318" extrusionOk="0">
                  <a:moveTo>
                    <a:pt x="92" y="0"/>
                  </a:moveTo>
                  <a:lnTo>
                    <a:pt x="1" y="61"/>
                  </a:lnTo>
                  <a:lnTo>
                    <a:pt x="183" y="304"/>
                  </a:lnTo>
                  <a:cubicBezTo>
                    <a:pt x="203" y="304"/>
                    <a:pt x="224" y="318"/>
                    <a:pt x="244" y="318"/>
                  </a:cubicBezTo>
                  <a:cubicBezTo>
                    <a:pt x="254" y="318"/>
                    <a:pt x="264" y="314"/>
                    <a:pt x="274" y="304"/>
                  </a:cubicBezTo>
                  <a:cubicBezTo>
                    <a:pt x="274" y="304"/>
                    <a:pt x="305" y="274"/>
                    <a:pt x="274" y="244"/>
                  </a:cubicBezTo>
                  <a:lnTo>
                    <a:pt x="92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2535;p70">
              <a:extLst>
                <a:ext uri="{FF2B5EF4-FFF2-40B4-BE49-F238E27FC236}">
                  <a16:creationId xmlns:a16="http://schemas.microsoft.com/office/drawing/2014/main" id="{7C8F1825-7B13-40BC-925D-2E00BC5CE734}"/>
                </a:ext>
              </a:extLst>
            </p:cNvPr>
            <p:cNvSpPr/>
            <p:nvPr/>
          </p:nvSpPr>
          <p:spPr>
            <a:xfrm>
              <a:off x="7620334" y="2888203"/>
              <a:ext cx="16122" cy="16809"/>
            </a:xfrm>
            <a:custGeom>
              <a:avLst/>
              <a:gdLst/>
              <a:ahLst/>
              <a:cxnLst/>
              <a:rect l="l" t="t" r="r" b="b"/>
              <a:pathLst>
                <a:path w="305" h="318" extrusionOk="0">
                  <a:moveTo>
                    <a:pt x="92" y="0"/>
                  </a:moveTo>
                  <a:lnTo>
                    <a:pt x="0" y="61"/>
                  </a:lnTo>
                  <a:lnTo>
                    <a:pt x="183" y="304"/>
                  </a:lnTo>
                  <a:cubicBezTo>
                    <a:pt x="203" y="304"/>
                    <a:pt x="223" y="318"/>
                    <a:pt x="244" y="318"/>
                  </a:cubicBezTo>
                  <a:cubicBezTo>
                    <a:pt x="254" y="318"/>
                    <a:pt x="264" y="314"/>
                    <a:pt x="274" y="304"/>
                  </a:cubicBezTo>
                  <a:cubicBezTo>
                    <a:pt x="304" y="304"/>
                    <a:pt x="304" y="274"/>
                    <a:pt x="274" y="243"/>
                  </a:cubicBezTo>
                  <a:lnTo>
                    <a:pt x="92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2536;p70">
              <a:extLst>
                <a:ext uri="{FF2B5EF4-FFF2-40B4-BE49-F238E27FC236}">
                  <a16:creationId xmlns:a16="http://schemas.microsoft.com/office/drawing/2014/main" id="{567587AB-02F4-418B-9962-257332F1B282}"/>
                </a:ext>
              </a:extLst>
            </p:cNvPr>
            <p:cNvSpPr/>
            <p:nvPr/>
          </p:nvSpPr>
          <p:spPr>
            <a:xfrm>
              <a:off x="7570541" y="2915479"/>
              <a:ext cx="16122" cy="16862"/>
            </a:xfrm>
            <a:custGeom>
              <a:avLst/>
              <a:gdLst/>
              <a:ahLst/>
              <a:cxnLst/>
              <a:rect l="l" t="t" r="r" b="b"/>
              <a:pathLst>
                <a:path w="305" h="319" extrusionOk="0">
                  <a:moveTo>
                    <a:pt x="91" y="1"/>
                  </a:moveTo>
                  <a:lnTo>
                    <a:pt x="0" y="62"/>
                  </a:lnTo>
                  <a:lnTo>
                    <a:pt x="213" y="305"/>
                  </a:lnTo>
                  <a:cubicBezTo>
                    <a:pt x="213" y="305"/>
                    <a:pt x="226" y="318"/>
                    <a:pt x="244" y="318"/>
                  </a:cubicBezTo>
                  <a:cubicBezTo>
                    <a:pt x="253" y="318"/>
                    <a:pt x="264" y="315"/>
                    <a:pt x="274" y="305"/>
                  </a:cubicBezTo>
                  <a:cubicBezTo>
                    <a:pt x="304" y="305"/>
                    <a:pt x="304" y="274"/>
                    <a:pt x="274" y="244"/>
                  </a:cubicBezTo>
                  <a:lnTo>
                    <a:pt x="9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2537;p70">
              <a:extLst>
                <a:ext uri="{FF2B5EF4-FFF2-40B4-BE49-F238E27FC236}">
                  <a16:creationId xmlns:a16="http://schemas.microsoft.com/office/drawing/2014/main" id="{8B4E8DB5-4E8D-4BCA-A49C-67BF82992D61}"/>
                </a:ext>
              </a:extLst>
            </p:cNvPr>
            <p:cNvSpPr/>
            <p:nvPr/>
          </p:nvSpPr>
          <p:spPr>
            <a:xfrm>
              <a:off x="7859734" y="2756425"/>
              <a:ext cx="9673" cy="11312"/>
            </a:xfrm>
            <a:custGeom>
              <a:avLst/>
              <a:gdLst/>
              <a:ahLst/>
              <a:cxnLst/>
              <a:rect l="l" t="t" r="r" b="b"/>
              <a:pathLst>
                <a:path w="183" h="214" extrusionOk="0">
                  <a:moveTo>
                    <a:pt x="61" y="1"/>
                  </a:moveTo>
                  <a:lnTo>
                    <a:pt x="0" y="31"/>
                  </a:lnTo>
                  <a:lnTo>
                    <a:pt x="152" y="183"/>
                  </a:lnTo>
                  <a:cubicBezTo>
                    <a:pt x="152" y="213"/>
                    <a:pt x="152" y="213"/>
                    <a:pt x="183" y="213"/>
                  </a:cubicBezTo>
                  <a:cubicBezTo>
                    <a:pt x="183" y="183"/>
                    <a:pt x="183" y="183"/>
                    <a:pt x="183" y="183"/>
                  </a:cubicBezTo>
                  <a:lnTo>
                    <a:pt x="6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2538;p70">
              <a:extLst>
                <a:ext uri="{FF2B5EF4-FFF2-40B4-BE49-F238E27FC236}">
                  <a16:creationId xmlns:a16="http://schemas.microsoft.com/office/drawing/2014/main" id="{FB5A4C2A-2117-4BDA-B9FB-8974D0888ACF}"/>
                </a:ext>
              </a:extLst>
            </p:cNvPr>
            <p:cNvSpPr/>
            <p:nvPr/>
          </p:nvSpPr>
          <p:spPr>
            <a:xfrm>
              <a:off x="7811526" y="2783754"/>
              <a:ext cx="8088" cy="11312"/>
            </a:xfrm>
            <a:custGeom>
              <a:avLst/>
              <a:gdLst/>
              <a:ahLst/>
              <a:cxnLst/>
              <a:rect l="l" t="t" r="r" b="b"/>
              <a:pathLst>
                <a:path w="153" h="214" extrusionOk="0">
                  <a:moveTo>
                    <a:pt x="31" y="0"/>
                  </a:moveTo>
                  <a:lnTo>
                    <a:pt x="0" y="31"/>
                  </a:lnTo>
                  <a:lnTo>
                    <a:pt x="122" y="183"/>
                  </a:lnTo>
                  <a:cubicBezTo>
                    <a:pt x="122" y="213"/>
                    <a:pt x="152" y="213"/>
                    <a:pt x="152" y="213"/>
                  </a:cubicBezTo>
                  <a:cubicBezTo>
                    <a:pt x="152" y="213"/>
                    <a:pt x="152" y="183"/>
                    <a:pt x="152" y="183"/>
                  </a:cubicBezTo>
                  <a:lnTo>
                    <a:pt x="31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2539;p70">
              <a:extLst>
                <a:ext uri="{FF2B5EF4-FFF2-40B4-BE49-F238E27FC236}">
                  <a16:creationId xmlns:a16="http://schemas.microsoft.com/office/drawing/2014/main" id="{6037EAB0-C75A-49DE-A64E-A742665751B3}"/>
                </a:ext>
              </a:extLst>
            </p:cNvPr>
            <p:cNvSpPr/>
            <p:nvPr/>
          </p:nvSpPr>
          <p:spPr>
            <a:xfrm>
              <a:off x="7761733" y="2812668"/>
              <a:ext cx="8088" cy="9673"/>
            </a:xfrm>
            <a:custGeom>
              <a:avLst/>
              <a:gdLst/>
              <a:ahLst/>
              <a:cxnLst/>
              <a:rect l="l" t="t" r="r" b="b"/>
              <a:pathLst>
                <a:path w="153" h="183" extrusionOk="0">
                  <a:moveTo>
                    <a:pt x="0" y="1"/>
                  </a:moveTo>
                  <a:lnTo>
                    <a:pt x="122" y="153"/>
                  </a:lnTo>
                  <a:cubicBezTo>
                    <a:pt x="122" y="183"/>
                    <a:pt x="152" y="183"/>
                    <a:pt x="152" y="183"/>
                  </a:cubicBezTo>
                  <a:cubicBezTo>
                    <a:pt x="152" y="183"/>
                    <a:pt x="152" y="153"/>
                    <a:pt x="152" y="153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2540;p70">
              <a:extLst>
                <a:ext uri="{FF2B5EF4-FFF2-40B4-BE49-F238E27FC236}">
                  <a16:creationId xmlns:a16="http://schemas.microsoft.com/office/drawing/2014/main" id="{FBBC06EC-E032-42F8-A80E-BDCE0E5063DE}"/>
                </a:ext>
              </a:extLst>
            </p:cNvPr>
            <p:cNvSpPr/>
            <p:nvPr/>
          </p:nvSpPr>
          <p:spPr>
            <a:xfrm>
              <a:off x="7711886" y="2839996"/>
              <a:ext cx="9726" cy="9673"/>
            </a:xfrm>
            <a:custGeom>
              <a:avLst/>
              <a:gdLst/>
              <a:ahLst/>
              <a:cxnLst/>
              <a:rect l="l" t="t" r="r" b="b"/>
              <a:pathLst>
                <a:path w="184" h="183" extrusionOk="0">
                  <a:moveTo>
                    <a:pt x="1" y="0"/>
                  </a:moveTo>
                  <a:lnTo>
                    <a:pt x="122" y="152"/>
                  </a:lnTo>
                  <a:cubicBezTo>
                    <a:pt x="153" y="183"/>
                    <a:pt x="153" y="183"/>
                    <a:pt x="153" y="183"/>
                  </a:cubicBezTo>
                  <a:cubicBezTo>
                    <a:pt x="183" y="183"/>
                    <a:pt x="183" y="152"/>
                    <a:pt x="153" y="152"/>
                  </a:cubicBezTo>
                  <a:lnTo>
                    <a:pt x="31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2541;p70">
              <a:extLst>
                <a:ext uri="{FF2B5EF4-FFF2-40B4-BE49-F238E27FC236}">
                  <a16:creationId xmlns:a16="http://schemas.microsoft.com/office/drawing/2014/main" id="{378B752B-C63C-4D2E-83E3-2F4A337C3600}"/>
                </a:ext>
              </a:extLst>
            </p:cNvPr>
            <p:cNvSpPr/>
            <p:nvPr/>
          </p:nvSpPr>
          <p:spPr>
            <a:xfrm>
              <a:off x="7612300" y="2894599"/>
              <a:ext cx="9673" cy="9726"/>
            </a:xfrm>
            <a:custGeom>
              <a:avLst/>
              <a:gdLst/>
              <a:ahLst/>
              <a:cxnLst/>
              <a:rect l="l" t="t" r="r" b="b"/>
              <a:pathLst>
                <a:path w="183" h="184" extrusionOk="0">
                  <a:moveTo>
                    <a:pt x="0" y="1"/>
                  </a:moveTo>
                  <a:lnTo>
                    <a:pt x="152" y="183"/>
                  </a:lnTo>
                  <a:lnTo>
                    <a:pt x="183" y="183"/>
                  </a:lnTo>
                  <a:cubicBezTo>
                    <a:pt x="183" y="183"/>
                    <a:pt x="183" y="153"/>
                    <a:pt x="183" y="153"/>
                  </a:cubicBezTo>
                  <a:lnTo>
                    <a:pt x="6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2542;p70">
              <a:extLst>
                <a:ext uri="{FF2B5EF4-FFF2-40B4-BE49-F238E27FC236}">
                  <a16:creationId xmlns:a16="http://schemas.microsoft.com/office/drawing/2014/main" id="{BED94D70-3A4C-4E85-8955-90D9F2E9001F}"/>
                </a:ext>
              </a:extLst>
            </p:cNvPr>
            <p:cNvSpPr/>
            <p:nvPr/>
          </p:nvSpPr>
          <p:spPr>
            <a:xfrm>
              <a:off x="7564092" y="2921928"/>
              <a:ext cx="8088" cy="9673"/>
            </a:xfrm>
            <a:custGeom>
              <a:avLst/>
              <a:gdLst/>
              <a:ahLst/>
              <a:cxnLst/>
              <a:rect l="l" t="t" r="r" b="b"/>
              <a:pathLst>
                <a:path w="153" h="183" extrusionOk="0">
                  <a:moveTo>
                    <a:pt x="1" y="0"/>
                  </a:moveTo>
                  <a:lnTo>
                    <a:pt x="122" y="183"/>
                  </a:lnTo>
                  <a:lnTo>
                    <a:pt x="152" y="183"/>
                  </a:lnTo>
                  <a:cubicBezTo>
                    <a:pt x="152" y="183"/>
                    <a:pt x="152" y="152"/>
                    <a:pt x="152" y="152"/>
                  </a:cubicBezTo>
                  <a:lnTo>
                    <a:pt x="31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2543;p70">
              <a:extLst>
                <a:ext uri="{FF2B5EF4-FFF2-40B4-BE49-F238E27FC236}">
                  <a16:creationId xmlns:a16="http://schemas.microsoft.com/office/drawing/2014/main" id="{CEB74635-9950-42DF-801B-CC67DD354CA8}"/>
                </a:ext>
              </a:extLst>
            </p:cNvPr>
            <p:cNvSpPr/>
            <p:nvPr/>
          </p:nvSpPr>
          <p:spPr>
            <a:xfrm>
              <a:off x="7851699" y="2761236"/>
              <a:ext cx="9673" cy="11312"/>
            </a:xfrm>
            <a:custGeom>
              <a:avLst/>
              <a:gdLst/>
              <a:ahLst/>
              <a:cxnLst/>
              <a:rect l="l" t="t" r="r" b="b"/>
              <a:pathLst>
                <a:path w="183" h="214" extrusionOk="0">
                  <a:moveTo>
                    <a:pt x="31" y="1"/>
                  </a:moveTo>
                  <a:lnTo>
                    <a:pt x="0" y="31"/>
                  </a:lnTo>
                  <a:lnTo>
                    <a:pt x="152" y="183"/>
                  </a:lnTo>
                  <a:cubicBezTo>
                    <a:pt x="152" y="214"/>
                    <a:pt x="152" y="214"/>
                    <a:pt x="183" y="214"/>
                  </a:cubicBezTo>
                  <a:cubicBezTo>
                    <a:pt x="183" y="183"/>
                    <a:pt x="183" y="183"/>
                    <a:pt x="183" y="183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2544;p70">
              <a:extLst>
                <a:ext uri="{FF2B5EF4-FFF2-40B4-BE49-F238E27FC236}">
                  <a16:creationId xmlns:a16="http://schemas.microsoft.com/office/drawing/2014/main" id="{79E0F124-BE57-4CF9-B8E8-686E830315E9}"/>
                </a:ext>
              </a:extLst>
            </p:cNvPr>
            <p:cNvSpPr/>
            <p:nvPr/>
          </p:nvSpPr>
          <p:spPr>
            <a:xfrm>
              <a:off x="7801906" y="2788564"/>
              <a:ext cx="9673" cy="11312"/>
            </a:xfrm>
            <a:custGeom>
              <a:avLst/>
              <a:gdLst/>
              <a:ahLst/>
              <a:cxnLst/>
              <a:rect l="l" t="t" r="r" b="b"/>
              <a:pathLst>
                <a:path w="183" h="214" extrusionOk="0">
                  <a:moveTo>
                    <a:pt x="61" y="1"/>
                  </a:moveTo>
                  <a:lnTo>
                    <a:pt x="0" y="31"/>
                  </a:lnTo>
                  <a:lnTo>
                    <a:pt x="152" y="183"/>
                  </a:lnTo>
                  <a:cubicBezTo>
                    <a:pt x="152" y="213"/>
                    <a:pt x="152" y="213"/>
                    <a:pt x="182" y="213"/>
                  </a:cubicBezTo>
                  <a:cubicBezTo>
                    <a:pt x="182" y="183"/>
                    <a:pt x="182" y="183"/>
                    <a:pt x="182" y="183"/>
                  </a:cubicBezTo>
                  <a:lnTo>
                    <a:pt x="6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2545;p70">
              <a:extLst>
                <a:ext uri="{FF2B5EF4-FFF2-40B4-BE49-F238E27FC236}">
                  <a16:creationId xmlns:a16="http://schemas.microsoft.com/office/drawing/2014/main" id="{D91C039D-E44D-4A88-A8C3-6A4DAC98A926}"/>
                </a:ext>
              </a:extLst>
            </p:cNvPr>
            <p:cNvSpPr/>
            <p:nvPr/>
          </p:nvSpPr>
          <p:spPr>
            <a:xfrm>
              <a:off x="7753698" y="2817478"/>
              <a:ext cx="8088" cy="9726"/>
            </a:xfrm>
            <a:custGeom>
              <a:avLst/>
              <a:gdLst/>
              <a:ahLst/>
              <a:cxnLst/>
              <a:rect l="l" t="t" r="r" b="b"/>
              <a:pathLst>
                <a:path w="153" h="184" extrusionOk="0">
                  <a:moveTo>
                    <a:pt x="0" y="1"/>
                  </a:moveTo>
                  <a:lnTo>
                    <a:pt x="122" y="153"/>
                  </a:lnTo>
                  <a:cubicBezTo>
                    <a:pt x="122" y="183"/>
                    <a:pt x="152" y="183"/>
                    <a:pt x="152" y="183"/>
                  </a:cubicBezTo>
                  <a:cubicBezTo>
                    <a:pt x="152" y="183"/>
                    <a:pt x="152" y="153"/>
                    <a:pt x="152" y="153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2546;p70">
              <a:extLst>
                <a:ext uri="{FF2B5EF4-FFF2-40B4-BE49-F238E27FC236}">
                  <a16:creationId xmlns:a16="http://schemas.microsoft.com/office/drawing/2014/main" id="{24E320E2-BEA2-4DFC-90E3-F795B15621F0}"/>
                </a:ext>
              </a:extLst>
            </p:cNvPr>
            <p:cNvSpPr/>
            <p:nvPr/>
          </p:nvSpPr>
          <p:spPr>
            <a:xfrm>
              <a:off x="7703852" y="2843220"/>
              <a:ext cx="8088" cy="11259"/>
            </a:xfrm>
            <a:custGeom>
              <a:avLst/>
              <a:gdLst/>
              <a:ahLst/>
              <a:cxnLst/>
              <a:rect l="l" t="t" r="r" b="b"/>
              <a:pathLst>
                <a:path w="153" h="213" extrusionOk="0">
                  <a:moveTo>
                    <a:pt x="31" y="0"/>
                  </a:moveTo>
                  <a:lnTo>
                    <a:pt x="1" y="30"/>
                  </a:lnTo>
                  <a:lnTo>
                    <a:pt x="123" y="182"/>
                  </a:lnTo>
                  <a:cubicBezTo>
                    <a:pt x="123" y="213"/>
                    <a:pt x="153" y="213"/>
                    <a:pt x="153" y="213"/>
                  </a:cubicBezTo>
                  <a:cubicBezTo>
                    <a:pt x="153" y="213"/>
                    <a:pt x="153" y="182"/>
                    <a:pt x="153" y="182"/>
                  </a:cubicBezTo>
                  <a:lnTo>
                    <a:pt x="31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2547;p70">
              <a:extLst>
                <a:ext uri="{FF2B5EF4-FFF2-40B4-BE49-F238E27FC236}">
                  <a16:creationId xmlns:a16="http://schemas.microsoft.com/office/drawing/2014/main" id="{899A6B2A-FF62-4DAD-8C98-A9201E92F578}"/>
                </a:ext>
              </a:extLst>
            </p:cNvPr>
            <p:cNvSpPr/>
            <p:nvPr/>
          </p:nvSpPr>
          <p:spPr>
            <a:xfrm>
              <a:off x="7654058" y="2870496"/>
              <a:ext cx="9726" cy="11312"/>
            </a:xfrm>
            <a:custGeom>
              <a:avLst/>
              <a:gdLst/>
              <a:ahLst/>
              <a:cxnLst/>
              <a:rect l="l" t="t" r="r" b="b"/>
              <a:pathLst>
                <a:path w="184" h="214" extrusionOk="0">
                  <a:moveTo>
                    <a:pt x="31" y="1"/>
                  </a:moveTo>
                  <a:lnTo>
                    <a:pt x="1" y="31"/>
                  </a:lnTo>
                  <a:lnTo>
                    <a:pt x="122" y="183"/>
                  </a:lnTo>
                  <a:cubicBezTo>
                    <a:pt x="153" y="214"/>
                    <a:pt x="153" y="214"/>
                    <a:pt x="153" y="214"/>
                  </a:cubicBezTo>
                  <a:cubicBezTo>
                    <a:pt x="183" y="214"/>
                    <a:pt x="183" y="183"/>
                    <a:pt x="153" y="183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2548;p70">
              <a:extLst>
                <a:ext uri="{FF2B5EF4-FFF2-40B4-BE49-F238E27FC236}">
                  <a16:creationId xmlns:a16="http://schemas.microsoft.com/office/drawing/2014/main" id="{55DC5726-47FF-490D-A7C9-5E3D31D7B939}"/>
                </a:ext>
              </a:extLst>
            </p:cNvPr>
            <p:cNvSpPr/>
            <p:nvPr/>
          </p:nvSpPr>
          <p:spPr>
            <a:xfrm>
              <a:off x="7604265" y="2899409"/>
              <a:ext cx="9673" cy="9726"/>
            </a:xfrm>
            <a:custGeom>
              <a:avLst/>
              <a:gdLst/>
              <a:ahLst/>
              <a:cxnLst/>
              <a:rect l="l" t="t" r="r" b="b"/>
              <a:pathLst>
                <a:path w="183" h="184" extrusionOk="0">
                  <a:moveTo>
                    <a:pt x="0" y="1"/>
                  </a:moveTo>
                  <a:lnTo>
                    <a:pt x="122" y="183"/>
                  </a:lnTo>
                  <a:lnTo>
                    <a:pt x="152" y="183"/>
                  </a:lnTo>
                  <a:cubicBezTo>
                    <a:pt x="183" y="183"/>
                    <a:pt x="183" y="153"/>
                    <a:pt x="183" y="153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2549;p70">
              <a:extLst>
                <a:ext uri="{FF2B5EF4-FFF2-40B4-BE49-F238E27FC236}">
                  <a16:creationId xmlns:a16="http://schemas.microsoft.com/office/drawing/2014/main" id="{47216CB8-E4C0-45AB-B325-4C659A587955}"/>
                </a:ext>
              </a:extLst>
            </p:cNvPr>
            <p:cNvSpPr/>
            <p:nvPr/>
          </p:nvSpPr>
          <p:spPr>
            <a:xfrm>
              <a:off x="7556057" y="2926738"/>
              <a:ext cx="8088" cy="9673"/>
            </a:xfrm>
            <a:custGeom>
              <a:avLst/>
              <a:gdLst/>
              <a:ahLst/>
              <a:cxnLst/>
              <a:rect l="l" t="t" r="r" b="b"/>
              <a:pathLst>
                <a:path w="153" h="183" extrusionOk="0">
                  <a:moveTo>
                    <a:pt x="1" y="1"/>
                  </a:moveTo>
                  <a:lnTo>
                    <a:pt x="122" y="183"/>
                  </a:lnTo>
                  <a:lnTo>
                    <a:pt x="153" y="183"/>
                  </a:lnTo>
                  <a:cubicBezTo>
                    <a:pt x="153" y="183"/>
                    <a:pt x="153" y="153"/>
                    <a:pt x="153" y="153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2550;p70">
              <a:extLst>
                <a:ext uri="{FF2B5EF4-FFF2-40B4-BE49-F238E27FC236}">
                  <a16:creationId xmlns:a16="http://schemas.microsoft.com/office/drawing/2014/main" id="{6F674856-5D7F-45F5-8BC1-7E597D2D4967}"/>
                </a:ext>
              </a:extLst>
            </p:cNvPr>
            <p:cNvSpPr/>
            <p:nvPr/>
          </p:nvSpPr>
          <p:spPr>
            <a:xfrm>
              <a:off x="7843664" y="2766099"/>
              <a:ext cx="9673" cy="10361"/>
            </a:xfrm>
            <a:custGeom>
              <a:avLst/>
              <a:gdLst/>
              <a:ahLst/>
              <a:cxnLst/>
              <a:rect l="l" t="t" r="r" b="b"/>
              <a:pathLst>
                <a:path w="183" h="196" extrusionOk="0">
                  <a:moveTo>
                    <a:pt x="31" y="0"/>
                  </a:moveTo>
                  <a:lnTo>
                    <a:pt x="0" y="30"/>
                  </a:lnTo>
                  <a:lnTo>
                    <a:pt x="122" y="182"/>
                  </a:lnTo>
                  <a:cubicBezTo>
                    <a:pt x="142" y="182"/>
                    <a:pt x="149" y="196"/>
                    <a:pt x="151" y="196"/>
                  </a:cubicBezTo>
                  <a:cubicBezTo>
                    <a:pt x="152" y="196"/>
                    <a:pt x="152" y="193"/>
                    <a:pt x="152" y="182"/>
                  </a:cubicBezTo>
                  <a:cubicBezTo>
                    <a:pt x="183" y="182"/>
                    <a:pt x="183" y="182"/>
                    <a:pt x="183" y="152"/>
                  </a:cubicBezTo>
                  <a:lnTo>
                    <a:pt x="31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2551;p70">
              <a:extLst>
                <a:ext uri="{FF2B5EF4-FFF2-40B4-BE49-F238E27FC236}">
                  <a16:creationId xmlns:a16="http://schemas.microsoft.com/office/drawing/2014/main" id="{B4250B4D-7FBF-4A86-A6AB-A6B2196C9061}"/>
                </a:ext>
              </a:extLst>
            </p:cNvPr>
            <p:cNvSpPr/>
            <p:nvPr/>
          </p:nvSpPr>
          <p:spPr>
            <a:xfrm>
              <a:off x="7793871" y="2793374"/>
              <a:ext cx="9673" cy="10413"/>
            </a:xfrm>
            <a:custGeom>
              <a:avLst/>
              <a:gdLst/>
              <a:ahLst/>
              <a:cxnLst/>
              <a:rect l="l" t="t" r="r" b="b"/>
              <a:pathLst>
                <a:path w="183" h="197" extrusionOk="0">
                  <a:moveTo>
                    <a:pt x="61" y="1"/>
                  </a:moveTo>
                  <a:lnTo>
                    <a:pt x="0" y="31"/>
                  </a:lnTo>
                  <a:lnTo>
                    <a:pt x="152" y="183"/>
                  </a:lnTo>
                  <a:cubicBezTo>
                    <a:pt x="152" y="183"/>
                    <a:pt x="152" y="197"/>
                    <a:pt x="161" y="197"/>
                  </a:cubicBezTo>
                  <a:cubicBezTo>
                    <a:pt x="166" y="197"/>
                    <a:pt x="172" y="193"/>
                    <a:pt x="182" y="183"/>
                  </a:cubicBezTo>
                  <a:lnTo>
                    <a:pt x="6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2552;p70">
              <a:extLst>
                <a:ext uri="{FF2B5EF4-FFF2-40B4-BE49-F238E27FC236}">
                  <a16:creationId xmlns:a16="http://schemas.microsoft.com/office/drawing/2014/main" id="{36535FC3-9B21-4237-8E34-9056F03E369A}"/>
                </a:ext>
              </a:extLst>
            </p:cNvPr>
            <p:cNvSpPr/>
            <p:nvPr/>
          </p:nvSpPr>
          <p:spPr>
            <a:xfrm>
              <a:off x="7745663" y="2820702"/>
              <a:ext cx="8088" cy="10889"/>
            </a:xfrm>
            <a:custGeom>
              <a:avLst/>
              <a:gdLst/>
              <a:ahLst/>
              <a:cxnLst/>
              <a:rect l="l" t="t" r="r" b="b"/>
              <a:pathLst>
                <a:path w="153" h="206" extrusionOk="0">
                  <a:moveTo>
                    <a:pt x="31" y="1"/>
                  </a:moveTo>
                  <a:lnTo>
                    <a:pt x="0" y="31"/>
                  </a:lnTo>
                  <a:lnTo>
                    <a:pt x="122" y="183"/>
                  </a:lnTo>
                  <a:cubicBezTo>
                    <a:pt x="122" y="198"/>
                    <a:pt x="129" y="206"/>
                    <a:pt x="137" y="206"/>
                  </a:cubicBezTo>
                  <a:cubicBezTo>
                    <a:pt x="145" y="206"/>
                    <a:pt x="152" y="198"/>
                    <a:pt x="152" y="183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2553;p70">
              <a:extLst>
                <a:ext uri="{FF2B5EF4-FFF2-40B4-BE49-F238E27FC236}">
                  <a16:creationId xmlns:a16="http://schemas.microsoft.com/office/drawing/2014/main" id="{3328F28B-D22E-411D-9D55-B52E4CBF871C}"/>
                </a:ext>
              </a:extLst>
            </p:cNvPr>
            <p:cNvSpPr/>
            <p:nvPr/>
          </p:nvSpPr>
          <p:spPr>
            <a:xfrm>
              <a:off x="7695817" y="2848030"/>
              <a:ext cx="8088" cy="10889"/>
            </a:xfrm>
            <a:custGeom>
              <a:avLst/>
              <a:gdLst/>
              <a:ahLst/>
              <a:cxnLst/>
              <a:rect l="l" t="t" r="r" b="b"/>
              <a:pathLst>
                <a:path w="153" h="206" extrusionOk="0">
                  <a:moveTo>
                    <a:pt x="31" y="0"/>
                  </a:moveTo>
                  <a:lnTo>
                    <a:pt x="1" y="31"/>
                  </a:lnTo>
                  <a:lnTo>
                    <a:pt x="123" y="183"/>
                  </a:lnTo>
                  <a:cubicBezTo>
                    <a:pt x="123" y="198"/>
                    <a:pt x="130" y="205"/>
                    <a:pt x="138" y="205"/>
                  </a:cubicBezTo>
                  <a:cubicBezTo>
                    <a:pt x="145" y="205"/>
                    <a:pt x="153" y="198"/>
                    <a:pt x="153" y="183"/>
                  </a:cubicBezTo>
                  <a:lnTo>
                    <a:pt x="31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2554;p70">
              <a:extLst>
                <a:ext uri="{FF2B5EF4-FFF2-40B4-BE49-F238E27FC236}">
                  <a16:creationId xmlns:a16="http://schemas.microsoft.com/office/drawing/2014/main" id="{E8630C7F-75D9-499C-A6C7-FFFF81F80126}"/>
                </a:ext>
              </a:extLst>
            </p:cNvPr>
            <p:cNvSpPr/>
            <p:nvPr/>
          </p:nvSpPr>
          <p:spPr>
            <a:xfrm>
              <a:off x="7596230" y="2902634"/>
              <a:ext cx="9673" cy="11312"/>
            </a:xfrm>
            <a:custGeom>
              <a:avLst/>
              <a:gdLst/>
              <a:ahLst/>
              <a:cxnLst/>
              <a:rect l="l" t="t" r="r" b="b"/>
              <a:pathLst>
                <a:path w="183" h="214" extrusionOk="0">
                  <a:moveTo>
                    <a:pt x="31" y="1"/>
                  </a:moveTo>
                  <a:lnTo>
                    <a:pt x="0" y="31"/>
                  </a:lnTo>
                  <a:lnTo>
                    <a:pt x="122" y="183"/>
                  </a:lnTo>
                  <a:cubicBezTo>
                    <a:pt x="152" y="213"/>
                    <a:pt x="152" y="213"/>
                    <a:pt x="152" y="213"/>
                  </a:cubicBezTo>
                  <a:cubicBezTo>
                    <a:pt x="183" y="183"/>
                    <a:pt x="183" y="183"/>
                    <a:pt x="183" y="183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2555;p70">
              <a:extLst>
                <a:ext uri="{FF2B5EF4-FFF2-40B4-BE49-F238E27FC236}">
                  <a16:creationId xmlns:a16="http://schemas.microsoft.com/office/drawing/2014/main" id="{103EA838-BEB7-4A17-AF51-7948A13F1BCE}"/>
                </a:ext>
              </a:extLst>
            </p:cNvPr>
            <p:cNvSpPr/>
            <p:nvPr/>
          </p:nvSpPr>
          <p:spPr>
            <a:xfrm>
              <a:off x="7546437" y="2929962"/>
              <a:ext cx="9673" cy="11312"/>
            </a:xfrm>
            <a:custGeom>
              <a:avLst/>
              <a:gdLst/>
              <a:ahLst/>
              <a:cxnLst/>
              <a:rect l="l" t="t" r="r" b="b"/>
              <a:pathLst>
                <a:path w="183" h="214" extrusionOk="0">
                  <a:moveTo>
                    <a:pt x="61" y="0"/>
                  </a:moveTo>
                  <a:lnTo>
                    <a:pt x="0" y="31"/>
                  </a:lnTo>
                  <a:lnTo>
                    <a:pt x="152" y="183"/>
                  </a:lnTo>
                  <a:cubicBezTo>
                    <a:pt x="152" y="213"/>
                    <a:pt x="152" y="213"/>
                    <a:pt x="183" y="213"/>
                  </a:cubicBezTo>
                  <a:cubicBezTo>
                    <a:pt x="183" y="183"/>
                    <a:pt x="183" y="183"/>
                    <a:pt x="183" y="183"/>
                  </a:cubicBezTo>
                  <a:lnTo>
                    <a:pt x="61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2556;p70">
              <a:extLst>
                <a:ext uri="{FF2B5EF4-FFF2-40B4-BE49-F238E27FC236}">
                  <a16:creationId xmlns:a16="http://schemas.microsoft.com/office/drawing/2014/main" id="{A99ECF14-1969-404D-931F-EBA4B1E17BF2}"/>
                </a:ext>
              </a:extLst>
            </p:cNvPr>
            <p:cNvSpPr/>
            <p:nvPr/>
          </p:nvSpPr>
          <p:spPr>
            <a:xfrm>
              <a:off x="7837216" y="2770909"/>
              <a:ext cx="8088" cy="9673"/>
            </a:xfrm>
            <a:custGeom>
              <a:avLst/>
              <a:gdLst/>
              <a:ahLst/>
              <a:cxnLst/>
              <a:rect l="l" t="t" r="r" b="b"/>
              <a:pathLst>
                <a:path w="153" h="183" extrusionOk="0">
                  <a:moveTo>
                    <a:pt x="1" y="0"/>
                  </a:moveTo>
                  <a:lnTo>
                    <a:pt x="122" y="183"/>
                  </a:lnTo>
                  <a:lnTo>
                    <a:pt x="153" y="183"/>
                  </a:lnTo>
                  <a:cubicBezTo>
                    <a:pt x="153" y="183"/>
                    <a:pt x="153" y="152"/>
                    <a:pt x="153" y="152"/>
                  </a:cubicBezTo>
                  <a:lnTo>
                    <a:pt x="31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2557;p70">
              <a:extLst>
                <a:ext uri="{FF2B5EF4-FFF2-40B4-BE49-F238E27FC236}">
                  <a16:creationId xmlns:a16="http://schemas.microsoft.com/office/drawing/2014/main" id="{401677A1-7B78-49BE-8EBD-4FDB4EF2ECCE}"/>
                </a:ext>
              </a:extLst>
            </p:cNvPr>
            <p:cNvSpPr/>
            <p:nvPr/>
          </p:nvSpPr>
          <p:spPr>
            <a:xfrm>
              <a:off x="7787422" y="2798184"/>
              <a:ext cx="8088" cy="9726"/>
            </a:xfrm>
            <a:custGeom>
              <a:avLst/>
              <a:gdLst/>
              <a:ahLst/>
              <a:cxnLst/>
              <a:rect l="l" t="t" r="r" b="b"/>
              <a:pathLst>
                <a:path w="153" h="184" extrusionOk="0">
                  <a:moveTo>
                    <a:pt x="1" y="1"/>
                  </a:moveTo>
                  <a:lnTo>
                    <a:pt x="122" y="183"/>
                  </a:lnTo>
                  <a:lnTo>
                    <a:pt x="152" y="183"/>
                  </a:lnTo>
                  <a:cubicBezTo>
                    <a:pt x="152" y="183"/>
                    <a:pt x="152" y="153"/>
                    <a:pt x="152" y="153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2558;p70">
              <a:extLst>
                <a:ext uri="{FF2B5EF4-FFF2-40B4-BE49-F238E27FC236}">
                  <a16:creationId xmlns:a16="http://schemas.microsoft.com/office/drawing/2014/main" id="{6A88A5DB-1504-43DF-85E6-B82AE1B2C88E}"/>
                </a:ext>
              </a:extLst>
            </p:cNvPr>
            <p:cNvSpPr/>
            <p:nvPr/>
          </p:nvSpPr>
          <p:spPr>
            <a:xfrm>
              <a:off x="7737629" y="2825512"/>
              <a:ext cx="8088" cy="9726"/>
            </a:xfrm>
            <a:custGeom>
              <a:avLst/>
              <a:gdLst/>
              <a:ahLst/>
              <a:cxnLst/>
              <a:rect l="l" t="t" r="r" b="b"/>
              <a:pathLst>
                <a:path w="153" h="184" extrusionOk="0">
                  <a:moveTo>
                    <a:pt x="0" y="1"/>
                  </a:moveTo>
                  <a:lnTo>
                    <a:pt x="122" y="183"/>
                  </a:lnTo>
                  <a:lnTo>
                    <a:pt x="152" y="183"/>
                  </a:lnTo>
                  <a:cubicBezTo>
                    <a:pt x="152" y="183"/>
                    <a:pt x="152" y="153"/>
                    <a:pt x="152" y="153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2559;p70">
              <a:extLst>
                <a:ext uri="{FF2B5EF4-FFF2-40B4-BE49-F238E27FC236}">
                  <a16:creationId xmlns:a16="http://schemas.microsoft.com/office/drawing/2014/main" id="{A9B2D6FF-6FAB-426F-AF54-745BDA5A17FE}"/>
                </a:ext>
              </a:extLst>
            </p:cNvPr>
            <p:cNvSpPr/>
            <p:nvPr/>
          </p:nvSpPr>
          <p:spPr>
            <a:xfrm>
              <a:off x="7687783" y="2852841"/>
              <a:ext cx="9726" cy="9673"/>
            </a:xfrm>
            <a:custGeom>
              <a:avLst/>
              <a:gdLst/>
              <a:ahLst/>
              <a:cxnLst/>
              <a:rect l="l" t="t" r="r" b="b"/>
              <a:pathLst>
                <a:path w="184" h="183" extrusionOk="0">
                  <a:moveTo>
                    <a:pt x="1" y="0"/>
                  </a:moveTo>
                  <a:lnTo>
                    <a:pt x="123" y="183"/>
                  </a:lnTo>
                  <a:lnTo>
                    <a:pt x="153" y="183"/>
                  </a:lnTo>
                  <a:cubicBezTo>
                    <a:pt x="183" y="183"/>
                    <a:pt x="183" y="152"/>
                    <a:pt x="153" y="152"/>
                  </a:cubicBezTo>
                  <a:lnTo>
                    <a:pt x="31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2560;p70">
              <a:extLst>
                <a:ext uri="{FF2B5EF4-FFF2-40B4-BE49-F238E27FC236}">
                  <a16:creationId xmlns:a16="http://schemas.microsoft.com/office/drawing/2014/main" id="{3809685F-F37E-479E-B541-79567EBEEEC2}"/>
                </a:ext>
              </a:extLst>
            </p:cNvPr>
            <p:cNvSpPr/>
            <p:nvPr/>
          </p:nvSpPr>
          <p:spPr>
            <a:xfrm>
              <a:off x="7589782" y="2907444"/>
              <a:ext cx="8088" cy="9726"/>
            </a:xfrm>
            <a:custGeom>
              <a:avLst/>
              <a:gdLst/>
              <a:ahLst/>
              <a:cxnLst/>
              <a:rect l="l" t="t" r="r" b="b"/>
              <a:pathLst>
                <a:path w="153" h="184" extrusionOk="0">
                  <a:moveTo>
                    <a:pt x="31" y="1"/>
                  </a:moveTo>
                  <a:lnTo>
                    <a:pt x="1" y="31"/>
                  </a:lnTo>
                  <a:lnTo>
                    <a:pt x="122" y="183"/>
                  </a:lnTo>
                  <a:lnTo>
                    <a:pt x="153" y="183"/>
                  </a:lnTo>
                  <a:cubicBezTo>
                    <a:pt x="153" y="183"/>
                    <a:pt x="153" y="183"/>
                    <a:pt x="153" y="153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2561;p70">
              <a:extLst>
                <a:ext uri="{FF2B5EF4-FFF2-40B4-BE49-F238E27FC236}">
                  <a16:creationId xmlns:a16="http://schemas.microsoft.com/office/drawing/2014/main" id="{DE797C05-FC5B-4C41-B60F-3CC41C7B5F6A}"/>
                </a:ext>
              </a:extLst>
            </p:cNvPr>
            <p:cNvSpPr/>
            <p:nvPr/>
          </p:nvSpPr>
          <p:spPr>
            <a:xfrm>
              <a:off x="7829181" y="2774133"/>
              <a:ext cx="8088" cy="10361"/>
            </a:xfrm>
            <a:custGeom>
              <a:avLst/>
              <a:gdLst/>
              <a:ahLst/>
              <a:cxnLst/>
              <a:rect l="l" t="t" r="r" b="b"/>
              <a:pathLst>
                <a:path w="153" h="196" extrusionOk="0">
                  <a:moveTo>
                    <a:pt x="31" y="0"/>
                  </a:moveTo>
                  <a:lnTo>
                    <a:pt x="1" y="30"/>
                  </a:lnTo>
                  <a:lnTo>
                    <a:pt x="122" y="182"/>
                  </a:lnTo>
                  <a:cubicBezTo>
                    <a:pt x="143" y="182"/>
                    <a:pt x="149" y="196"/>
                    <a:pt x="152" y="196"/>
                  </a:cubicBezTo>
                  <a:cubicBezTo>
                    <a:pt x="153" y="196"/>
                    <a:pt x="153" y="193"/>
                    <a:pt x="153" y="182"/>
                  </a:cubicBezTo>
                  <a:lnTo>
                    <a:pt x="31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2562;p70">
              <a:extLst>
                <a:ext uri="{FF2B5EF4-FFF2-40B4-BE49-F238E27FC236}">
                  <a16:creationId xmlns:a16="http://schemas.microsoft.com/office/drawing/2014/main" id="{DF3E53E1-B4F1-4722-ACE4-A7139A8F3B23}"/>
                </a:ext>
              </a:extLst>
            </p:cNvPr>
            <p:cNvSpPr/>
            <p:nvPr/>
          </p:nvSpPr>
          <p:spPr>
            <a:xfrm>
              <a:off x="7891872" y="2740356"/>
              <a:ext cx="9673" cy="9726"/>
            </a:xfrm>
            <a:custGeom>
              <a:avLst/>
              <a:gdLst/>
              <a:ahLst/>
              <a:cxnLst/>
              <a:rect l="l" t="t" r="r" b="b"/>
              <a:pathLst>
                <a:path w="183" h="184" extrusionOk="0">
                  <a:moveTo>
                    <a:pt x="0" y="1"/>
                  </a:moveTo>
                  <a:lnTo>
                    <a:pt x="122" y="183"/>
                  </a:lnTo>
                  <a:lnTo>
                    <a:pt x="152" y="183"/>
                  </a:lnTo>
                  <a:cubicBezTo>
                    <a:pt x="183" y="183"/>
                    <a:pt x="183" y="153"/>
                    <a:pt x="152" y="153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2563;p70">
              <a:extLst>
                <a:ext uri="{FF2B5EF4-FFF2-40B4-BE49-F238E27FC236}">
                  <a16:creationId xmlns:a16="http://schemas.microsoft.com/office/drawing/2014/main" id="{5888F0AA-3AA2-4AE5-9D7E-E8FB881B607D}"/>
                </a:ext>
              </a:extLst>
            </p:cNvPr>
            <p:cNvSpPr/>
            <p:nvPr/>
          </p:nvSpPr>
          <p:spPr>
            <a:xfrm>
              <a:off x="7883837" y="2743581"/>
              <a:ext cx="9673" cy="10889"/>
            </a:xfrm>
            <a:custGeom>
              <a:avLst/>
              <a:gdLst/>
              <a:ahLst/>
              <a:cxnLst/>
              <a:rect l="l" t="t" r="r" b="b"/>
              <a:pathLst>
                <a:path w="183" h="206" extrusionOk="0">
                  <a:moveTo>
                    <a:pt x="61" y="1"/>
                  </a:moveTo>
                  <a:lnTo>
                    <a:pt x="0" y="31"/>
                  </a:lnTo>
                  <a:lnTo>
                    <a:pt x="152" y="183"/>
                  </a:lnTo>
                  <a:cubicBezTo>
                    <a:pt x="152" y="198"/>
                    <a:pt x="152" y="206"/>
                    <a:pt x="156" y="206"/>
                  </a:cubicBezTo>
                  <a:cubicBezTo>
                    <a:pt x="160" y="206"/>
                    <a:pt x="167" y="198"/>
                    <a:pt x="183" y="183"/>
                  </a:cubicBezTo>
                  <a:lnTo>
                    <a:pt x="6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2564;p70">
              <a:extLst>
                <a:ext uri="{FF2B5EF4-FFF2-40B4-BE49-F238E27FC236}">
                  <a16:creationId xmlns:a16="http://schemas.microsoft.com/office/drawing/2014/main" id="{42BC5254-9D94-4A7F-B7C7-596BA4E3ED5D}"/>
                </a:ext>
              </a:extLst>
            </p:cNvPr>
            <p:cNvSpPr/>
            <p:nvPr/>
          </p:nvSpPr>
          <p:spPr>
            <a:xfrm>
              <a:off x="7877388" y="2748391"/>
              <a:ext cx="8088" cy="9726"/>
            </a:xfrm>
            <a:custGeom>
              <a:avLst/>
              <a:gdLst/>
              <a:ahLst/>
              <a:cxnLst/>
              <a:rect l="l" t="t" r="r" b="b"/>
              <a:pathLst>
                <a:path w="153" h="184" extrusionOk="0">
                  <a:moveTo>
                    <a:pt x="1" y="1"/>
                  </a:moveTo>
                  <a:lnTo>
                    <a:pt x="122" y="183"/>
                  </a:lnTo>
                  <a:lnTo>
                    <a:pt x="153" y="183"/>
                  </a:lnTo>
                  <a:cubicBezTo>
                    <a:pt x="153" y="183"/>
                    <a:pt x="153" y="153"/>
                    <a:pt x="153" y="153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2565;p70">
              <a:extLst>
                <a:ext uri="{FF2B5EF4-FFF2-40B4-BE49-F238E27FC236}">
                  <a16:creationId xmlns:a16="http://schemas.microsoft.com/office/drawing/2014/main" id="{C2E982B8-CFDA-49AE-B3C5-3B8371864995}"/>
                </a:ext>
              </a:extLst>
            </p:cNvPr>
            <p:cNvSpPr/>
            <p:nvPr/>
          </p:nvSpPr>
          <p:spPr>
            <a:xfrm>
              <a:off x="7779388" y="2801409"/>
              <a:ext cx="9673" cy="10889"/>
            </a:xfrm>
            <a:custGeom>
              <a:avLst/>
              <a:gdLst/>
              <a:ahLst/>
              <a:cxnLst/>
              <a:rect l="l" t="t" r="r" b="b"/>
              <a:pathLst>
                <a:path w="183" h="206" extrusionOk="0">
                  <a:moveTo>
                    <a:pt x="31" y="1"/>
                  </a:moveTo>
                  <a:lnTo>
                    <a:pt x="1" y="31"/>
                  </a:lnTo>
                  <a:lnTo>
                    <a:pt x="122" y="183"/>
                  </a:lnTo>
                  <a:cubicBezTo>
                    <a:pt x="137" y="198"/>
                    <a:pt x="145" y="206"/>
                    <a:pt x="153" y="206"/>
                  </a:cubicBezTo>
                  <a:cubicBezTo>
                    <a:pt x="160" y="206"/>
                    <a:pt x="168" y="198"/>
                    <a:pt x="183" y="183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2566;p70">
              <a:extLst>
                <a:ext uri="{FF2B5EF4-FFF2-40B4-BE49-F238E27FC236}">
                  <a16:creationId xmlns:a16="http://schemas.microsoft.com/office/drawing/2014/main" id="{B3925FB3-7266-4D27-A91E-D6A84E85F824}"/>
                </a:ext>
              </a:extLst>
            </p:cNvPr>
            <p:cNvSpPr/>
            <p:nvPr/>
          </p:nvSpPr>
          <p:spPr>
            <a:xfrm>
              <a:off x="7729594" y="2828737"/>
              <a:ext cx="9673" cy="10889"/>
            </a:xfrm>
            <a:custGeom>
              <a:avLst/>
              <a:gdLst/>
              <a:ahLst/>
              <a:cxnLst/>
              <a:rect l="l" t="t" r="r" b="b"/>
              <a:pathLst>
                <a:path w="183" h="206" extrusionOk="0">
                  <a:moveTo>
                    <a:pt x="61" y="0"/>
                  </a:moveTo>
                  <a:lnTo>
                    <a:pt x="0" y="31"/>
                  </a:lnTo>
                  <a:lnTo>
                    <a:pt x="152" y="183"/>
                  </a:lnTo>
                  <a:cubicBezTo>
                    <a:pt x="152" y="198"/>
                    <a:pt x="152" y="206"/>
                    <a:pt x="156" y="206"/>
                  </a:cubicBezTo>
                  <a:cubicBezTo>
                    <a:pt x="160" y="206"/>
                    <a:pt x="167" y="198"/>
                    <a:pt x="183" y="183"/>
                  </a:cubicBezTo>
                  <a:lnTo>
                    <a:pt x="61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2567;p70">
              <a:extLst>
                <a:ext uri="{FF2B5EF4-FFF2-40B4-BE49-F238E27FC236}">
                  <a16:creationId xmlns:a16="http://schemas.microsoft.com/office/drawing/2014/main" id="{4133D2BD-EF64-4F5C-872E-742A39CA6302}"/>
                </a:ext>
              </a:extLst>
            </p:cNvPr>
            <p:cNvSpPr/>
            <p:nvPr/>
          </p:nvSpPr>
          <p:spPr>
            <a:xfrm>
              <a:off x="7681387" y="2856065"/>
              <a:ext cx="8088" cy="11259"/>
            </a:xfrm>
            <a:custGeom>
              <a:avLst/>
              <a:gdLst/>
              <a:ahLst/>
              <a:cxnLst/>
              <a:rect l="l" t="t" r="r" b="b"/>
              <a:pathLst>
                <a:path w="153" h="213" extrusionOk="0">
                  <a:moveTo>
                    <a:pt x="31" y="0"/>
                  </a:moveTo>
                  <a:lnTo>
                    <a:pt x="0" y="31"/>
                  </a:lnTo>
                  <a:lnTo>
                    <a:pt x="122" y="183"/>
                  </a:lnTo>
                  <a:cubicBezTo>
                    <a:pt x="122" y="213"/>
                    <a:pt x="122" y="213"/>
                    <a:pt x="152" y="213"/>
                  </a:cubicBezTo>
                  <a:cubicBezTo>
                    <a:pt x="152" y="183"/>
                    <a:pt x="152" y="183"/>
                    <a:pt x="152" y="183"/>
                  </a:cubicBezTo>
                  <a:lnTo>
                    <a:pt x="31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2568;p70">
              <a:extLst>
                <a:ext uri="{FF2B5EF4-FFF2-40B4-BE49-F238E27FC236}">
                  <a16:creationId xmlns:a16="http://schemas.microsoft.com/office/drawing/2014/main" id="{0C535C9C-CD77-47CC-9E95-F6ABF8793F0D}"/>
                </a:ext>
              </a:extLst>
            </p:cNvPr>
            <p:cNvSpPr/>
            <p:nvPr/>
          </p:nvSpPr>
          <p:spPr>
            <a:xfrm>
              <a:off x="7631593" y="2883340"/>
              <a:ext cx="8088" cy="11312"/>
            </a:xfrm>
            <a:custGeom>
              <a:avLst/>
              <a:gdLst/>
              <a:ahLst/>
              <a:cxnLst/>
              <a:rect l="l" t="t" r="r" b="b"/>
              <a:pathLst>
                <a:path w="153" h="214" extrusionOk="0">
                  <a:moveTo>
                    <a:pt x="31" y="1"/>
                  </a:moveTo>
                  <a:lnTo>
                    <a:pt x="0" y="31"/>
                  </a:lnTo>
                  <a:lnTo>
                    <a:pt x="122" y="183"/>
                  </a:lnTo>
                  <a:cubicBezTo>
                    <a:pt x="122" y="214"/>
                    <a:pt x="152" y="214"/>
                    <a:pt x="152" y="214"/>
                  </a:cubicBezTo>
                  <a:cubicBezTo>
                    <a:pt x="152" y="183"/>
                    <a:pt x="152" y="183"/>
                    <a:pt x="152" y="183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2569;p70">
              <a:extLst>
                <a:ext uri="{FF2B5EF4-FFF2-40B4-BE49-F238E27FC236}">
                  <a16:creationId xmlns:a16="http://schemas.microsoft.com/office/drawing/2014/main" id="{2D9C72C5-7B5F-41DA-99C3-525E57B51987}"/>
                </a:ext>
              </a:extLst>
            </p:cNvPr>
            <p:cNvSpPr/>
            <p:nvPr/>
          </p:nvSpPr>
          <p:spPr>
            <a:xfrm>
              <a:off x="7581747" y="2910668"/>
              <a:ext cx="9726" cy="11312"/>
            </a:xfrm>
            <a:custGeom>
              <a:avLst/>
              <a:gdLst/>
              <a:ahLst/>
              <a:cxnLst/>
              <a:rect l="l" t="t" r="r" b="b"/>
              <a:pathLst>
                <a:path w="184" h="214" extrusionOk="0">
                  <a:moveTo>
                    <a:pt x="31" y="1"/>
                  </a:moveTo>
                  <a:lnTo>
                    <a:pt x="1" y="31"/>
                  </a:lnTo>
                  <a:lnTo>
                    <a:pt x="122" y="183"/>
                  </a:lnTo>
                  <a:cubicBezTo>
                    <a:pt x="153" y="213"/>
                    <a:pt x="153" y="213"/>
                    <a:pt x="153" y="213"/>
                  </a:cubicBezTo>
                  <a:cubicBezTo>
                    <a:pt x="183" y="183"/>
                    <a:pt x="183" y="183"/>
                    <a:pt x="153" y="183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2570;p70">
              <a:extLst>
                <a:ext uri="{FF2B5EF4-FFF2-40B4-BE49-F238E27FC236}">
                  <a16:creationId xmlns:a16="http://schemas.microsoft.com/office/drawing/2014/main" id="{9986A540-A1B0-4C66-AC60-4417449A3DA7}"/>
                </a:ext>
              </a:extLst>
            </p:cNvPr>
            <p:cNvSpPr/>
            <p:nvPr/>
          </p:nvSpPr>
          <p:spPr>
            <a:xfrm>
              <a:off x="7528729" y="2733960"/>
              <a:ext cx="17761" cy="22518"/>
            </a:xfrm>
            <a:custGeom>
              <a:avLst/>
              <a:gdLst/>
              <a:ahLst/>
              <a:cxnLst/>
              <a:rect l="l" t="t" r="r" b="b"/>
              <a:pathLst>
                <a:path w="336" h="426" extrusionOk="0">
                  <a:moveTo>
                    <a:pt x="335" y="0"/>
                  </a:moveTo>
                  <a:lnTo>
                    <a:pt x="335" y="0"/>
                  </a:lnTo>
                  <a:cubicBezTo>
                    <a:pt x="183" y="31"/>
                    <a:pt x="62" y="61"/>
                    <a:pt x="31" y="152"/>
                  </a:cubicBezTo>
                  <a:cubicBezTo>
                    <a:pt x="1" y="213"/>
                    <a:pt x="62" y="334"/>
                    <a:pt x="122" y="426"/>
                  </a:cubicBezTo>
                  <a:cubicBezTo>
                    <a:pt x="244" y="304"/>
                    <a:pt x="305" y="122"/>
                    <a:pt x="335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2571;p70">
              <a:extLst>
                <a:ext uri="{FF2B5EF4-FFF2-40B4-BE49-F238E27FC236}">
                  <a16:creationId xmlns:a16="http://schemas.microsoft.com/office/drawing/2014/main" id="{D231CA01-55C2-4BB3-AC27-B653BB4DBB2F}"/>
                </a:ext>
              </a:extLst>
            </p:cNvPr>
            <p:cNvSpPr/>
            <p:nvPr/>
          </p:nvSpPr>
          <p:spPr>
            <a:xfrm>
              <a:off x="7556057" y="2774133"/>
              <a:ext cx="199282" cy="73951"/>
            </a:xfrm>
            <a:custGeom>
              <a:avLst/>
              <a:gdLst/>
              <a:ahLst/>
              <a:cxnLst/>
              <a:rect l="l" t="t" r="r" b="b"/>
              <a:pathLst>
                <a:path w="3770" h="1399" extrusionOk="0">
                  <a:moveTo>
                    <a:pt x="31" y="0"/>
                  </a:moveTo>
                  <a:cubicBezTo>
                    <a:pt x="31" y="30"/>
                    <a:pt x="31" y="61"/>
                    <a:pt x="1" y="122"/>
                  </a:cubicBezTo>
                  <a:lnTo>
                    <a:pt x="31" y="122"/>
                  </a:lnTo>
                  <a:lnTo>
                    <a:pt x="3405" y="1398"/>
                  </a:lnTo>
                  <a:lnTo>
                    <a:pt x="3770" y="486"/>
                  </a:lnTo>
                  <a:lnTo>
                    <a:pt x="3587" y="426"/>
                  </a:lnTo>
                  <a:cubicBezTo>
                    <a:pt x="3466" y="669"/>
                    <a:pt x="3283" y="882"/>
                    <a:pt x="2979" y="882"/>
                  </a:cubicBezTo>
                  <a:cubicBezTo>
                    <a:pt x="2007" y="821"/>
                    <a:pt x="912" y="365"/>
                    <a:pt x="31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2572;p70">
              <a:extLst>
                <a:ext uri="{FF2B5EF4-FFF2-40B4-BE49-F238E27FC236}">
                  <a16:creationId xmlns:a16="http://schemas.microsoft.com/office/drawing/2014/main" id="{469C76EC-8D07-4FDA-8C1A-484C6BD25A04}"/>
                </a:ext>
              </a:extLst>
            </p:cNvPr>
            <p:cNvSpPr/>
            <p:nvPr/>
          </p:nvSpPr>
          <p:spPr>
            <a:xfrm>
              <a:off x="7557643" y="2730736"/>
              <a:ext cx="188076" cy="90021"/>
            </a:xfrm>
            <a:custGeom>
              <a:avLst/>
              <a:gdLst/>
              <a:ahLst/>
              <a:cxnLst/>
              <a:rect l="l" t="t" r="r" b="b"/>
              <a:pathLst>
                <a:path w="3558" h="1703" extrusionOk="0">
                  <a:moveTo>
                    <a:pt x="335" y="0"/>
                  </a:moveTo>
                  <a:cubicBezTo>
                    <a:pt x="366" y="122"/>
                    <a:pt x="335" y="213"/>
                    <a:pt x="183" y="244"/>
                  </a:cubicBezTo>
                  <a:cubicBezTo>
                    <a:pt x="183" y="244"/>
                    <a:pt x="366" y="578"/>
                    <a:pt x="31" y="639"/>
                  </a:cubicBezTo>
                  <a:cubicBezTo>
                    <a:pt x="31" y="639"/>
                    <a:pt x="31" y="730"/>
                    <a:pt x="1" y="791"/>
                  </a:cubicBezTo>
                  <a:cubicBezTo>
                    <a:pt x="882" y="1186"/>
                    <a:pt x="1977" y="1642"/>
                    <a:pt x="2949" y="1703"/>
                  </a:cubicBezTo>
                  <a:cubicBezTo>
                    <a:pt x="3253" y="1703"/>
                    <a:pt x="3436" y="1490"/>
                    <a:pt x="3557" y="1247"/>
                  </a:cubicBezTo>
                  <a:lnTo>
                    <a:pt x="366" y="31"/>
                  </a:lnTo>
                  <a:lnTo>
                    <a:pt x="366" y="0"/>
                  </a:ln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2573;p70">
              <a:extLst>
                <a:ext uri="{FF2B5EF4-FFF2-40B4-BE49-F238E27FC236}">
                  <a16:creationId xmlns:a16="http://schemas.microsoft.com/office/drawing/2014/main" id="{9DFE2976-1098-4EBB-A29B-AF1CAC1E31F1}"/>
                </a:ext>
              </a:extLst>
            </p:cNvPr>
            <p:cNvSpPr/>
            <p:nvPr/>
          </p:nvSpPr>
          <p:spPr>
            <a:xfrm>
              <a:off x="7544798" y="2767684"/>
              <a:ext cx="14537" cy="12898"/>
            </a:xfrm>
            <a:custGeom>
              <a:avLst/>
              <a:gdLst/>
              <a:ahLst/>
              <a:cxnLst/>
              <a:rect l="l" t="t" r="r" b="b"/>
              <a:pathLst>
                <a:path w="275" h="244" extrusionOk="0">
                  <a:moveTo>
                    <a:pt x="1" y="0"/>
                  </a:moveTo>
                  <a:lnTo>
                    <a:pt x="1" y="0"/>
                  </a:lnTo>
                  <a:cubicBezTo>
                    <a:pt x="92" y="92"/>
                    <a:pt x="183" y="183"/>
                    <a:pt x="214" y="244"/>
                  </a:cubicBezTo>
                  <a:cubicBezTo>
                    <a:pt x="244" y="183"/>
                    <a:pt x="244" y="152"/>
                    <a:pt x="274" y="9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D4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2574;p70">
              <a:extLst>
                <a:ext uri="{FF2B5EF4-FFF2-40B4-BE49-F238E27FC236}">
                  <a16:creationId xmlns:a16="http://schemas.microsoft.com/office/drawing/2014/main" id="{A7DB9761-3DCF-4ED2-916C-1803D8C50291}"/>
                </a:ext>
              </a:extLst>
            </p:cNvPr>
            <p:cNvSpPr/>
            <p:nvPr/>
          </p:nvSpPr>
          <p:spPr>
            <a:xfrm>
              <a:off x="7535178" y="2730736"/>
              <a:ext cx="41812" cy="43451"/>
            </a:xfrm>
            <a:custGeom>
              <a:avLst/>
              <a:gdLst/>
              <a:ahLst/>
              <a:cxnLst/>
              <a:rect l="l" t="t" r="r" b="b"/>
              <a:pathLst>
                <a:path w="791" h="822" extrusionOk="0">
                  <a:moveTo>
                    <a:pt x="791" y="0"/>
                  </a:moveTo>
                  <a:cubicBezTo>
                    <a:pt x="699" y="0"/>
                    <a:pt x="335" y="31"/>
                    <a:pt x="213" y="61"/>
                  </a:cubicBezTo>
                  <a:cubicBezTo>
                    <a:pt x="183" y="183"/>
                    <a:pt x="122" y="365"/>
                    <a:pt x="0" y="487"/>
                  </a:cubicBezTo>
                  <a:cubicBezTo>
                    <a:pt x="61" y="547"/>
                    <a:pt x="122" y="608"/>
                    <a:pt x="183" y="699"/>
                  </a:cubicBezTo>
                  <a:lnTo>
                    <a:pt x="456" y="821"/>
                  </a:lnTo>
                  <a:cubicBezTo>
                    <a:pt x="456" y="730"/>
                    <a:pt x="456" y="639"/>
                    <a:pt x="456" y="639"/>
                  </a:cubicBezTo>
                  <a:cubicBezTo>
                    <a:pt x="791" y="578"/>
                    <a:pt x="608" y="244"/>
                    <a:pt x="608" y="244"/>
                  </a:cubicBezTo>
                  <a:cubicBezTo>
                    <a:pt x="760" y="213"/>
                    <a:pt x="791" y="122"/>
                    <a:pt x="791" y="0"/>
                  </a:cubicBezTo>
                  <a:close/>
                </a:path>
              </a:pathLst>
            </a:custGeom>
            <a:solidFill>
              <a:srgbClr val="FFE1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2575;p70">
              <a:extLst>
                <a:ext uri="{FF2B5EF4-FFF2-40B4-BE49-F238E27FC236}">
                  <a16:creationId xmlns:a16="http://schemas.microsoft.com/office/drawing/2014/main" id="{83391562-F647-488F-A708-4F462BE29218}"/>
                </a:ext>
              </a:extLst>
            </p:cNvPr>
            <p:cNvSpPr/>
            <p:nvPr/>
          </p:nvSpPr>
          <p:spPr>
            <a:xfrm>
              <a:off x="7740853" y="2836771"/>
              <a:ext cx="32139" cy="19558"/>
            </a:xfrm>
            <a:custGeom>
              <a:avLst/>
              <a:gdLst/>
              <a:ahLst/>
              <a:cxnLst/>
              <a:rect l="l" t="t" r="r" b="b"/>
              <a:pathLst>
                <a:path w="608" h="370" extrusionOk="0">
                  <a:moveTo>
                    <a:pt x="608" y="0"/>
                  </a:moveTo>
                  <a:lnTo>
                    <a:pt x="608" y="0"/>
                  </a:lnTo>
                  <a:cubicBezTo>
                    <a:pt x="508" y="51"/>
                    <a:pt x="407" y="73"/>
                    <a:pt x="307" y="73"/>
                  </a:cubicBezTo>
                  <a:cubicBezTo>
                    <a:pt x="225" y="73"/>
                    <a:pt x="143" y="58"/>
                    <a:pt x="61" y="31"/>
                  </a:cubicBezTo>
                  <a:lnTo>
                    <a:pt x="0" y="183"/>
                  </a:lnTo>
                  <a:cubicBezTo>
                    <a:pt x="0" y="213"/>
                    <a:pt x="0" y="274"/>
                    <a:pt x="30" y="274"/>
                  </a:cubicBezTo>
                  <a:lnTo>
                    <a:pt x="304" y="365"/>
                  </a:lnTo>
                  <a:cubicBezTo>
                    <a:pt x="312" y="368"/>
                    <a:pt x="321" y="369"/>
                    <a:pt x="329" y="369"/>
                  </a:cubicBezTo>
                  <a:cubicBezTo>
                    <a:pt x="416" y="369"/>
                    <a:pt x="517" y="241"/>
                    <a:pt x="517" y="213"/>
                  </a:cubicBezTo>
                  <a:lnTo>
                    <a:pt x="608" y="0"/>
                  </a:lnTo>
                  <a:close/>
                </a:path>
              </a:pathLst>
            </a:custGeom>
            <a:solidFill>
              <a:srgbClr val="F95D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2576;p70">
              <a:extLst>
                <a:ext uri="{FF2B5EF4-FFF2-40B4-BE49-F238E27FC236}">
                  <a16:creationId xmlns:a16="http://schemas.microsoft.com/office/drawing/2014/main" id="{1D5488E0-F507-4496-A674-694437646E8B}"/>
                </a:ext>
              </a:extLst>
            </p:cNvPr>
            <p:cNvSpPr/>
            <p:nvPr/>
          </p:nvSpPr>
          <p:spPr>
            <a:xfrm>
              <a:off x="7744025" y="2802413"/>
              <a:ext cx="37002" cy="38905"/>
            </a:xfrm>
            <a:custGeom>
              <a:avLst/>
              <a:gdLst/>
              <a:ahLst/>
              <a:cxnLst/>
              <a:rect l="l" t="t" r="r" b="b"/>
              <a:pathLst>
                <a:path w="700" h="736" extrusionOk="0">
                  <a:moveTo>
                    <a:pt x="311" y="0"/>
                  </a:moveTo>
                  <a:cubicBezTo>
                    <a:pt x="288" y="0"/>
                    <a:pt x="266" y="28"/>
                    <a:pt x="244" y="73"/>
                  </a:cubicBezTo>
                  <a:lnTo>
                    <a:pt x="122" y="407"/>
                  </a:lnTo>
                  <a:lnTo>
                    <a:pt x="92" y="468"/>
                  </a:lnTo>
                  <a:lnTo>
                    <a:pt x="1" y="681"/>
                  </a:lnTo>
                  <a:cubicBezTo>
                    <a:pt x="77" y="719"/>
                    <a:pt x="154" y="736"/>
                    <a:pt x="230" y="736"/>
                  </a:cubicBezTo>
                  <a:cubicBezTo>
                    <a:pt x="336" y="736"/>
                    <a:pt x="442" y="703"/>
                    <a:pt x="548" y="650"/>
                  </a:cubicBezTo>
                  <a:lnTo>
                    <a:pt x="548" y="620"/>
                  </a:lnTo>
                  <a:lnTo>
                    <a:pt x="639" y="377"/>
                  </a:lnTo>
                  <a:cubicBezTo>
                    <a:pt x="670" y="347"/>
                    <a:pt x="700" y="164"/>
                    <a:pt x="578" y="103"/>
                  </a:cubicBezTo>
                  <a:lnTo>
                    <a:pt x="335" y="12"/>
                  </a:lnTo>
                  <a:cubicBezTo>
                    <a:pt x="327" y="4"/>
                    <a:pt x="319" y="0"/>
                    <a:pt x="311" y="0"/>
                  </a:cubicBezTo>
                  <a:close/>
                </a:path>
              </a:pathLst>
            </a:custGeom>
            <a:solidFill>
              <a:srgbClr val="FA70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2577;p70">
              <a:extLst>
                <a:ext uri="{FF2B5EF4-FFF2-40B4-BE49-F238E27FC236}">
                  <a16:creationId xmlns:a16="http://schemas.microsoft.com/office/drawing/2014/main" id="{E028E7AC-443D-4359-8DA6-761BB9E35BAB}"/>
                </a:ext>
              </a:extLst>
            </p:cNvPr>
            <p:cNvSpPr/>
            <p:nvPr/>
          </p:nvSpPr>
          <p:spPr>
            <a:xfrm>
              <a:off x="7735990" y="2836771"/>
              <a:ext cx="12898" cy="14484"/>
            </a:xfrm>
            <a:custGeom>
              <a:avLst/>
              <a:gdLst/>
              <a:ahLst/>
              <a:cxnLst/>
              <a:rect l="l" t="t" r="r" b="b"/>
              <a:pathLst>
                <a:path w="244" h="274" extrusionOk="0">
                  <a:moveTo>
                    <a:pt x="92" y="0"/>
                  </a:moveTo>
                  <a:lnTo>
                    <a:pt x="1" y="213"/>
                  </a:lnTo>
                  <a:lnTo>
                    <a:pt x="153" y="274"/>
                  </a:lnTo>
                  <a:lnTo>
                    <a:pt x="244" y="61"/>
                  </a:lnTo>
                  <a:cubicBezTo>
                    <a:pt x="183" y="31"/>
                    <a:pt x="153" y="31"/>
                    <a:pt x="92" y="0"/>
                  </a:cubicBezTo>
                  <a:close/>
                </a:path>
              </a:pathLst>
            </a:custGeom>
            <a:solidFill>
              <a:srgbClr val="E3E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2578;p70">
              <a:extLst>
                <a:ext uri="{FF2B5EF4-FFF2-40B4-BE49-F238E27FC236}">
                  <a16:creationId xmlns:a16="http://schemas.microsoft.com/office/drawing/2014/main" id="{78F577D7-7012-43BD-9EBF-F018A42F18CC}"/>
                </a:ext>
              </a:extLst>
            </p:cNvPr>
            <p:cNvSpPr/>
            <p:nvPr/>
          </p:nvSpPr>
          <p:spPr>
            <a:xfrm>
              <a:off x="7740853" y="2799823"/>
              <a:ext cx="22518" cy="40226"/>
            </a:xfrm>
            <a:custGeom>
              <a:avLst/>
              <a:gdLst/>
              <a:ahLst/>
              <a:cxnLst/>
              <a:rect l="l" t="t" r="r" b="b"/>
              <a:pathLst>
                <a:path w="426" h="761" extrusionOk="0">
                  <a:moveTo>
                    <a:pt x="274" y="0"/>
                  </a:moveTo>
                  <a:lnTo>
                    <a:pt x="0" y="699"/>
                  </a:lnTo>
                  <a:cubicBezTo>
                    <a:pt x="61" y="730"/>
                    <a:pt x="91" y="730"/>
                    <a:pt x="152" y="760"/>
                  </a:cubicBezTo>
                  <a:lnTo>
                    <a:pt x="426" y="61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F1F3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2579;p70">
              <a:extLst>
                <a:ext uri="{FF2B5EF4-FFF2-40B4-BE49-F238E27FC236}">
                  <a16:creationId xmlns:a16="http://schemas.microsoft.com/office/drawing/2014/main" id="{44E88C83-D9A7-456E-84A8-9BC5102C2EAE}"/>
                </a:ext>
              </a:extLst>
            </p:cNvPr>
            <p:cNvSpPr/>
            <p:nvPr/>
          </p:nvSpPr>
          <p:spPr>
            <a:xfrm>
              <a:off x="6624203" y="2536320"/>
              <a:ext cx="802732" cy="278202"/>
            </a:xfrm>
            <a:custGeom>
              <a:avLst/>
              <a:gdLst/>
              <a:ahLst/>
              <a:cxnLst/>
              <a:rect l="l" t="t" r="r" b="b"/>
              <a:pathLst>
                <a:path w="15186" h="5263" extrusionOk="0">
                  <a:moveTo>
                    <a:pt x="730" y="0"/>
                  </a:moveTo>
                  <a:cubicBezTo>
                    <a:pt x="365" y="973"/>
                    <a:pt x="30" y="2098"/>
                    <a:pt x="0" y="3010"/>
                  </a:cubicBezTo>
                  <a:cubicBezTo>
                    <a:pt x="3320" y="4429"/>
                    <a:pt x="6985" y="5262"/>
                    <a:pt x="10604" y="5262"/>
                  </a:cubicBezTo>
                  <a:cubicBezTo>
                    <a:pt x="11790" y="5262"/>
                    <a:pt x="12971" y="5173"/>
                    <a:pt x="14134" y="4985"/>
                  </a:cubicBezTo>
                  <a:cubicBezTo>
                    <a:pt x="13891" y="4864"/>
                    <a:pt x="13557" y="4773"/>
                    <a:pt x="13557" y="4773"/>
                  </a:cubicBezTo>
                  <a:cubicBezTo>
                    <a:pt x="13557" y="4773"/>
                    <a:pt x="14347" y="4560"/>
                    <a:pt x="14712" y="4195"/>
                  </a:cubicBezTo>
                  <a:cubicBezTo>
                    <a:pt x="15076" y="3800"/>
                    <a:pt x="13496" y="3374"/>
                    <a:pt x="13496" y="3374"/>
                  </a:cubicBezTo>
                  <a:lnTo>
                    <a:pt x="13496" y="3374"/>
                  </a:lnTo>
                  <a:cubicBezTo>
                    <a:pt x="13496" y="3374"/>
                    <a:pt x="13502" y="3375"/>
                    <a:pt x="13515" y="3375"/>
                  </a:cubicBezTo>
                  <a:cubicBezTo>
                    <a:pt x="13646" y="3375"/>
                    <a:pt x="14414" y="3349"/>
                    <a:pt x="14803" y="2766"/>
                  </a:cubicBezTo>
                  <a:cubicBezTo>
                    <a:pt x="15186" y="2230"/>
                    <a:pt x="13574" y="2187"/>
                    <a:pt x="13049" y="2187"/>
                  </a:cubicBezTo>
                  <a:cubicBezTo>
                    <a:pt x="12948" y="2187"/>
                    <a:pt x="12888" y="2189"/>
                    <a:pt x="12888" y="2189"/>
                  </a:cubicBezTo>
                  <a:cubicBezTo>
                    <a:pt x="12888" y="2189"/>
                    <a:pt x="13472" y="948"/>
                    <a:pt x="12942" y="948"/>
                  </a:cubicBezTo>
                  <a:cubicBezTo>
                    <a:pt x="12879" y="948"/>
                    <a:pt x="12801" y="965"/>
                    <a:pt x="12705" y="1004"/>
                  </a:cubicBezTo>
                  <a:cubicBezTo>
                    <a:pt x="11824" y="1399"/>
                    <a:pt x="11459" y="2007"/>
                    <a:pt x="11459" y="2007"/>
                  </a:cubicBezTo>
                  <a:cubicBezTo>
                    <a:pt x="11459" y="2007"/>
                    <a:pt x="9568" y="2200"/>
                    <a:pt x="7923" y="2200"/>
                  </a:cubicBezTo>
                  <a:cubicBezTo>
                    <a:pt x="6647" y="2200"/>
                    <a:pt x="5519" y="2084"/>
                    <a:pt x="5532" y="1672"/>
                  </a:cubicBezTo>
                  <a:cubicBezTo>
                    <a:pt x="5532" y="1642"/>
                    <a:pt x="5532" y="1581"/>
                    <a:pt x="5532" y="1520"/>
                  </a:cubicBezTo>
                  <a:cubicBezTo>
                    <a:pt x="3921" y="1064"/>
                    <a:pt x="2371" y="274"/>
                    <a:pt x="730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2580;p70">
              <a:extLst>
                <a:ext uri="{FF2B5EF4-FFF2-40B4-BE49-F238E27FC236}">
                  <a16:creationId xmlns:a16="http://schemas.microsoft.com/office/drawing/2014/main" id="{B41200D8-13CA-4B94-B928-F1F833D5205E}"/>
                </a:ext>
              </a:extLst>
            </p:cNvPr>
            <p:cNvSpPr/>
            <p:nvPr/>
          </p:nvSpPr>
          <p:spPr>
            <a:xfrm>
              <a:off x="7662093" y="2867271"/>
              <a:ext cx="9726" cy="9726"/>
            </a:xfrm>
            <a:custGeom>
              <a:avLst/>
              <a:gdLst/>
              <a:ahLst/>
              <a:cxnLst/>
              <a:rect l="l" t="t" r="r" b="b"/>
              <a:pathLst>
                <a:path w="184" h="184" extrusionOk="0">
                  <a:moveTo>
                    <a:pt x="1" y="1"/>
                  </a:moveTo>
                  <a:lnTo>
                    <a:pt x="122" y="153"/>
                  </a:lnTo>
                  <a:cubicBezTo>
                    <a:pt x="153" y="183"/>
                    <a:pt x="153" y="183"/>
                    <a:pt x="153" y="183"/>
                  </a:cubicBezTo>
                  <a:cubicBezTo>
                    <a:pt x="183" y="183"/>
                    <a:pt x="183" y="153"/>
                    <a:pt x="153" y="153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2581;p70">
              <a:extLst>
                <a:ext uri="{FF2B5EF4-FFF2-40B4-BE49-F238E27FC236}">
                  <a16:creationId xmlns:a16="http://schemas.microsoft.com/office/drawing/2014/main" id="{0ECCBE32-5CB8-4C6B-8F50-AFDDF79F3700}"/>
                </a:ext>
              </a:extLst>
            </p:cNvPr>
            <p:cNvSpPr/>
            <p:nvPr/>
          </p:nvSpPr>
          <p:spPr>
            <a:xfrm>
              <a:off x="7584971" y="2778943"/>
              <a:ext cx="364787" cy="221748"/>
            </a:xfrm>
            <a:custGeom>
              <a:avLst/>
              <a:gdLst/>
              <a:ahLst/>
              <a:cxnLst/>
              <a:rect l="l" t="t" r="r" b="b"/>
              <a:pathLst>
                <a:path w="6901" h="4195" extrusionOk="0">
                  <a:moveTo>
                    <a:pt x="6505" y="0"/>
                  </a:moveTo>
                  <a:cubicBezTo>
                    <a:pt x="4682" y="1642"/>
                    <a:pt x="2341" y="2857"/>
                    <a:pt x="1" y="3891"/>
                  </a:cubicBezTo>
                  <a:lnTo>
                    <a:pt x="244" y="4195"/>
                  </a:lnTo>
                  <a:lnTo>
                    <a:pt x="6900" y="517"/>
                  </a:lnTo>
                  <a:lnTo>
                    <a:pt x="6505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2582;p70">
              <a:extLst>
                <a:ext uri="{FF2B5EF4-FFF2-40B4-BE49-F238E27FC236}">
                  <a16:creationId xmlns:a16="http://schemas.microsoft.com/office/drawing/2014/main" id="{2423E5A9-9160-440C-8B69-80580549C93D}"/>
                </a:ext>
              </a:extLst>
            </p:cNvPr>
            <p:cNvSpPr/>
            <p:nvPr/>
          </p:nvSpPr>
          <p:spPr>
            <a:xfrm>
              <a:off x="7554472" y="2737132"/>
              <a:ext cx="404908" cy="265199"/>
            </a:xfrm>
            <a:custGeom>
              <a:avLst/>
              <a:gdLst/>
              <a:ahLst/>
              <a:cxnLst/>
              <a:rect l="l" t="t" r="r" b="b"/>
              <a:pathLst>
                <a:path w="7660" h="5017" extrusionOk="0">
                  <a:moveTo>
                    <a:pt x="6505" y="1"/>
                  </a:moveTo>
                  <a:lnTo>
                    <a:pt x="6657" y="244"/>
                  </a:lnTo>
                  <a:cubicBezTo>
                    <a:pt x="6657" y="244"/>
                    <a:pt x="6657" y="244"/>
                    <a:pt x="6657" y="274"/>
                  </a:cubicBezTo>
                  <a:cubicBezTo>
                    <a:pt x="6626" y="274"/>
                    <a:pt x="6626" y="274"/>
                    <a:pt x="6626" y="244"/>
                  </a:cubicBezTo>
                  <a:lnTo>
                    <a:pt x="6505" y="92"/>
                  </a:lnTo>
                  <a:lnTo>
                    <a:pt x="6383" y="153"/>
                  </a:lnTo>
                  <a:lnTo>
                    <a:pt x="6505" y="305"/>
                  </a:lnTo>
                  <a:cubicBezTo>
                    <a:pt x="6535" y="335"/>
                    <a:pt x="6505" y="335"/>
                    <a:pt x="6505" y="335"/>
                  </a:cubicBezTo>
                  <a:lnTo>
                    <a:pt x="6474" y="335"/>
                  </a:lnTo>
                  <a:lnTo>
                    <a:pt x="6353" y="183"/>
                  </a:lnTo>
                  <a:lnTo>
                    <a:pt x="6262" y="214"/>
                  </a:lnTo>
                  <a:lnTo>
                    <a:pt x="6383" y="396"/>
                  </a:lnTo>
                  <a:cubicBezTo>
                    <a:pt x="6383" y="396"/>
                    <a:pt x="6383" y="396"/>
                    <a:pt x="6383" y="426"/>
                  </a:cubicBezTo>
                  <a:cubicBezTo>
                    <a:pt x="6353" y="426"/>
                    <a:pt x="6353" y="426"/>
                    <a:pt x="6353" y="396"/>
                  </a:cubicBezTo>
                  <a:lnTo>
                    <a:pt x="6231" y="244"/>
                  </a:lnTo>
                  <a:lnTo>
                    <a:pt x="6140" y="305"/>
                  </a:lnTo>
                  <a:lnTo>
                    <a:pt x="6322" y="548"/>
                  </a:lnTo>
                  <a:cubicBezTo>
                    <a:pt x="6322" y="548"/>
                    <a:pt x="6322" y="578"/>
                    <a:pt x="6322" y="609"/>
                  </a:cubicBezTo>
                  <a:cubicBezTo>
                    <a:pt x="6292" y="609"/>
                    <a:pt x="6262" y="609"/>
                    <a:pt x="6231" y="578"/>
                  </a:cubicBezTo>
                  <a:lnTo>
                    <a:pt x="6049" y="335"/>
                  </a:lnTo>
                  <a:lnTo>
                    <a:pt x="5927" y="396"/>
                  </a:lnTo>
                  <a:lnTo>
                    <a:pt x="6079" y="548"/>
                  </a:lnTo>
                  <a:cubicBezTo>
                    <a:pt x="6079" y="578"/>
                    <a:pt x="6079" y="578"/>
                    <a:pt x="6049" y="578"/>
                  </a:cubicBezTo>
                  <a:lnTo>
                    <a:pt x="6018" y="578"/>
                  </a:lnTo>
                  <a:lnTo>
                    <a:pt x="5897" y="426"/>
                  </a:lnTo>
                  <a:lnTo>
                    <a:pt x="5775" y="487"/>
                  </a:lnTo>
                  <a:lnTo>
                    <a:pt x="5897" y="639"/>
                  </a:lnTo>
                  <a:cubicBezTo>
                    <a:pt x="5927" y="670"/>
                    <a:pt x="5927" y="670"/>
                    <a:pt x="5897" y="670"/>
                  </a:cubicBezTo>
                  <a:lnTo>
                    <a:pt x="5867" y="670"/>
                  </a:lnTo>
                  <a:lnTo>
                    <a:pt x="5745" y="518"/>
                  </a:lnTo>
                  <a:lnTo>
                    <a:pt x="5623" y="578"/>
                  </a:lnTo>
                  <a:lnTo>
                    <a:pt x="5745" y="730"/>
                  </a:lnTo>
                  <a:cubicBezTo>
                    <a:pt x="5775" y="730"/>
                    <a:pt x="5775" y="761"/>
                    <a:pt x="5745" y="761"/>
                  </a:cubicBezTo>
                  <a:lnTo>
                    <a:pt x="5715" y="761"/>
                  </a:lnTo>
                  <a:lnTo>
                    <a:pt x="5593" y="578"/>
                  </a:lnTo>
                  <a:lnTo>
                    <a:pt x="5502" y="639"/>
                  </a:lnTo>
                  <a:lnTo>
                    <a:pt x="5623" y="822"/>
                  </a:lnTo>
                  <a:cubicBezTo>
                    <a:pt x="5623" y="822"/>
                    <a:pt x="5623" y="822"/>
                    <a:pt x="5623" y="852"/>
                  </a:cubicBezTo>
                  <a:cubicBezTo>
                    <a:pt x="5593" y="852"/>
                    <a:pt x="5593" y="852"/>
                    <a:pt x="5593" y="822"/>
                  </a:cubicBezTo>
                  <a:lnTo>
                    <a:pt x="5471" y="670"/>
                  </a:lnTo>
                  <a:lnTo>
                    <a:pt x="5350" y="730"/>
                  </a:lnTo>
                  <a:lnTo>
                    <a:pt x="5471" y="882"/>
                  </a:lnTo>
                  <a:cubicBezTo>
                    <a:pt x="5502" y="913"/>
                    <a:pt x="5502" y="913"/>
                    <a:pt x="5471" y="913"/>
                  </a:cubicBezTo>
                  <a:lnTo>
                    <a:pt x="5441" y="913"/>
                  </a:lnTo>
                  <a:lnTo>
                    <a:pt x="5319" y="730"/>
                  </a:lnTo>
                  <a:lnTo>
                    <a:pt x="5198" y="822"/>
                  </a:lnTo>
                  <a:lnTo>
                    <a:pt x="5380" y="1065"/>
                  </a:lnTo>
                  <a:cubicBezTo>
                    <a:pt x="5411" y="1065"/>
                    <a:pt x="5411" y="1095"/>
                    <a:pt x="5380" y="1126"/>
                  </a:cubicBezTo>
                  <a:cubicBezTo>
                    <a:pt x="5350" y="1126"/>
                    <a:pt x="5319" y="1126"/>
                    <a:pt x="5319" y="1095"/>
                  </a:cubicBezTo>
                  <a:lnTo>
                    <a:pt x="5137" y="852"/>
                  </a:lnTo>
                  <a:lnTo>
                    <a:pt x="5015" y="913"/>
                  </a:lnTo>
                  <a:lnTo>
                    <a:pt x="5137" y="1065"/>
                  </a:lnTo>
                  <a:cubicBezTo>
                    <a:pt x="5137" y="1095"/>
                    <a:pt x="5137" y="1095"/>
                    <a:pt x="5137" y="1095"/>
                  </a:cubicBezTo>
                  <a:lnTo>
                    <a:pt x="5107" y="1095"/>
                  </a:lnTo>
                  <a:lnTo>
                    <a:pt x="4985" y="943"/>
                  </a:lnTo>
                  <a:lnTo>
                    <a:pt x="4863" y="1004"/>
                  </a:lnTo>
                  <a:lnTo>
                    <a:pt x="4985" y="1156"/>
                  </a:lnTo>
                  <a:cubicBezTo>
                    <a:pt x="4985" y="1186"/>
                    <a:pt x="4985" y="1186"/>
                    <a:pt x="4985" y="1186"/>
                  </a:cubicBezTo>
                  <a:lnTo>
                    <a:pt x="4955" y="1186"/>
                  </a:lnTo>
                  <a:lnTo>
                    <a:pt x="4833" y="1034"/>
                  </a:lnTo>
                  <a:lnTo>
                    <a:pt x="4711" y="1095"/>
                  </a:lnTo>
                  <a:lnTo>
                    <a:pt x="4833" y="1247"/>
                  </a:lnTo>
                  <a:cubicBezTo>
                    <a:pt x="4833" y="1247"/>
                    <a:pt x="4833" y="1278"/>
                    <a:pt x="4833" y="1278"/>
                  </a:cubicBezTo>
                  <a:lnTo>
                    <a:pt x="4803" y="1278"/>
                  </a:lnTo>
                  <a:lnTo>
                    <a:pt x="4681" y="1095"/>
                  </a:lnTo>
                  <a:lnTo>
                    <a:pt x="4559" y="1156"/>
                  </a:lnTo>
                  <a:lnTo>
                    <a:pt x="4681" y="1338"/>
                  </a:lnTo>
                  <a:cubicBezTo>
                    <a:pt x="4711" y="1338"/>
                    <a:pt x="4711" y="1338"/>
                    <a:pt x="4681" y="1369"/>
                  </a:cubicBezTo>
                  <a:cubicBezTo>
                    <a:pt x="4681" y="1369"/>
                    <a:pt x="4651" y="1369"/>
                    <a:pt x="4651" y="1338"/>
                  </a:cubicBezTo>
                  <a:lnTo>
                    <a:pt x="4529" y="1186"/>
                  </a:lnTo>
                  <a:lnTo>
                    <a:pt x="4438" y="1247"/>
                  </a:lnTo>
                  <a:lnTo>
                    <a:pt x="4559" y="1399"/>
                  </a:lnTo>
                  <a:cubicBezTo>
                    <a:pt x="4559" y="1430"/>
                    <a:pt x="4559" y="1430"/>
                    <a:pt x="4559" y="1430"/>
                  </a:cubicBezTo>
                  <a:lnTo>
                    <a:pt x="4529" y="1430"/>
                  </a:lnTo>
                  <a:lnTo>
                    <a:pt x="4408" y="1247"/>
                  </a:lnTo>
                  <a:lnTo>
                    <a:pt x="4286" y="1338"/>
                  </a:lnTo>
                  <a:lnTo>
                    <a:pt x="4468" y="1582"/>
                  </a:lnTo>
                  <a:cubicBezTo>
                    <a:pt x="4499" y="1582"/>
                    <a:pt x="4468" y="1612"/>
                    <a:pt x="4468" y="1642"/>
                  </a:cubicBezTo>
                  <a:cubicBezTo>
                    <a:pt x="4438" y="1642"/>
                    <a:pt x="4408" y="1642"/>
                    <a:pt x="4377" y="1612"/>
                  </a:cubicBezTo>
                  <a:lnTo>
                    <a:pt x="4195" y="1369"/>
                  </a:lnTo>
                  <a:lnTo>
                    <a:pt x="4073" y="1430"/>
                  </a:lnTo>
                  <a:lnTo>
                    <a:pt x="4225" y="1582"/>
                  </a:lnTo>
                  <a:cubicBezTo>
                    <a:pt x="4225" y="1612"/>
                    <a:pt x="4225" y="1612"/>
                    <a:pt x="4195" y="1612"/>
                  </a:cubicBezTo>
                  <a:lnTo>
                    <a:pt x="4164" y="1612"/>
                  </a:lnTo>
                  <a:lnTo>
                    <a:pt x="4043" y="1460"/>
                  </a:lnTo>
                  <a:lnTo>
                    <a:pt x="3921" y="1521"/>
                  </a:lnTo>
                  <a:lnTo>
                    <a:pt x="4043" y="1673"/>
                  </a:lnTo>
                  <a:cubicBezTo>
                    <a:pt x="4073" y="1703"/>
                    <a:pt x="4073" y="1703"/>
                    <a:pt x="4043" y="1703"/>
                  </a:cubicBezTo>
                  <a:lnTo>
                    <a:pt x="4012" y="1703"/>
                  </a:lnTo>
                  <a:lnTo>
                    <a:pt x="3891" y="1551"/>
                  </a:lnTo>
                  <a:lnTo>
                    <a:pt x="3769" y="1612"/>
                  </a:lnTo>
                  <a:lnTo>
                    <a:pt x="3891" y="1764"/>
                  </a:lnTo>
                  <a:cubicBezTo>
                    <a:pt x="3921" y="1764"/>
                    <a:pt x="3921" y="1794"/>
                    <a:pt x="3891" y="1794"/>
                  </a:cubicBezTo>
                  <a:lnTo>
                    <a:pt x="3860" y="1794"/>
                  </a:lnTo>
                  <a:lnTo>
                    <a:pt x="3739" y="1612"/>
                  </a:lnTo>
                  <a:lnTo>
                    <a:pt x="3648" y="1673"/>
                  </a:lnTo>
                  <a:lnTo>
                    <a:pt x="3769" y="1855"/>
                  </a:lnTo>
                  <a:cubicBezTo>
                    <a:pt x="3769" y="1855"/>
                    <a:pt x="3769" y="1855"/>
                    <a:pt x="3769" y="1885"/>
                  </a:cubicBezTo>
                  <a:cubicBezTo>
                    <a:pt x="3739" y="1885"/>
                    <a:pt x="3739" y="1885"/>
                    <a:pt x="3739" y="1855"/>
                  </a:cubicBezTo>
                  <a:lnTo>
                    <a:pt x="3617" y="1703"/>
                  </a:lnTo>
                  <a:lnTo>
                    <a:pt x="3496" y="1764"/>
                  </a:lnTo>
                  <a:lnTo>
                    <a:pt x="3617" y="1916"/>
                  </a:lnTo>
                  <a:cubicBezTo>
                    <a:pt x="3648" y="1946"/>
                    <a:pt x="3648" y="1946"/>
                    <a:pt x="3617" y="1946"/>
                  </a:cubicBezTo>
                  <a:lnTo>
                    <a:pt x="3587" y="1946"/>
                  </a:lnTo>
                  <a:lnTo>
                    <a:pt x="3465" y="1764"/>
                  </a:lnTo>
                  <a:lnTo>
                    <a:pt x="3344" y="1855"/>
                  </a:lnTo>
                  <a:lnTo>
                    <a:pt x="3526" y="2098"/>
                  </a:lnTo>
                  <a:cubicBezTo>
                    <a:pt x="3556" y="2098"/>
                    <a:pt x="3556" y="2129"/>
                    <a:pt x="3526" y="2159"/>
                  </a:cubicBezTo>
                  <a:cubicBezTo>
                    <a:pt x="3496" y="2159"/>
                    <a:pt x="3465" y="2159"/>
                    <a:pt x="3465" y="2129"/>
                  </a:cubicBezTo>
                  <a:lnTo>
                    <a:pt x="3283" y="1885"/>
                  </a:lnTo>
                  <a:lnTo>
                    <a:pt x="3161" y="1946"/>
                  </a:lnTo>
                  <a:lnTo>
                    <a:pt x="3283" y="2098"/>
                  </a:lnTo>
                  <a:cubicBezTo>
                    <a:pt x="3283" y="2129"/>
                    <a:pt x="3283" y="2129"/>
                    <a:pt x="3283" y="2129"/>
                  </a:cubicBezTo>
                  <a:lnTo>
                    <a:pt x="3252" y="2129"/>
                  </a:lnTo>
                  <a:lnTo>
                    <a:pt x="3131" y="1977"/>
                  </a:lnTo>
                  <a:lnTo>
                    <a:pt x="3009" y="2037"/>
                  </a:lnTo>
                  <a:lnTo>
                    <a:pt x="3131" y="2189"/>
                  </a:lnTo>
                  <a:cubicBezTo>
                    <a:pt x="3131" y="2220"/>
                    <a:pt x="3131" y="2220"/>
                    <a:pt x="3131" y="2220"/>
                  </a:cubicBezTo>
                  <a:lnTo>
                    <a:pt x="3100" y="2220"/>
                  </a:lnTo>
                  <a:lnTo>
                    <a:pt x="2979" y="2068"/>
                  </a:lnTo>
                  <a:lnTo>
                    <a:pt x="2857" y="2129"/>
                  </a:lnTo>
                  <a:lnTo>
                    <a:pt x="2979" y="2281"/>
                  </a:lnTo>
                  <a:cubicBezTo>
                    <a:pt x="2979" y="2281"/>
                    <a:pt x="2979" y="2311"/>
                    <a:pt x="2979" y="2311"/>
                  </a:cubicBezTo>
                  <a:lnTo>
                    <a:pt x="2949" y="2311"/>
                  </a:lnTo>
                  <a:lnTo>
                    <a:pt x="2827" y="2129"/>
                  </a:lnTo>
                  <a:lnTo>
                    <a:pt x="2705" y="2189"/>
                  </a:lnTo>
                  <a:lnTo>
                    <a:pt x="2827" y="2372"/>
                  </a:lnTo>
                  <a:cubicBezTo>
                    <a:pt x="2857" y="2372"/>
                    <a:pt x="2827" y="2372"/>
                    <a:pt x="2827" y="2402"/>
                  </a:cubicBezTo>
                  <a:cubicBezTo>
                    <a:pt x="2827" y="2402"/>
                    <a:pt x="2797" y="2402"/>
                    <a:pt x="2797" y="2372"/>
                  </a:cubicBezTo>
                  <a:lnTo>
                    <a:pt x="2675" y="2220"/>
                  </a:lnTo>
                  <a:lnTo>
                    <a:pt x="2584" y="2281"/>
                  </a:lnTo>
                  <a:lnTo>
                    <a:pt x="2705" y="2433"/>
                  </a:lnTo>
                  <a:cubicBezTo>
                    <a:pt x="2705" y="2463"/>
                    <a:pt x="2705" y="2463"/>
                    <a:pt x="2705" y="2463"/>
                  </a:cubicBezTo>
                  <a:lnTo>
                    <a:pt x="2675" y="2463"/>
                  </a:lnTo>
                  <a:lnTo>
                    <a:pt x="2553" y="2281"/>
                  </a:lnTo>
                  <a:lnTo>
                    <a:pt x="2432" y="2372"/>
                  </a:lnTo>
                  <a:lnTo>
                    <a:pt x="2614" y="2615"/>
                  </a:lnTo>
                  <a:cubicBezTo>
                    <a:pt x="2614" y="2615"/>
                    <a:pt x="2614" y="2645"/>
                    <a:pt x="2614" y="2676"/>
                  </a:cubicBezTo>
                  <a:cubicBezTo>
                    <a:pt x="2584" y="2676"/>
                    <a:pt x="2553" y="2676"/>
                    <a:pt x="2523" y="2645"/>
                  </a:cubicBezTo>
                  <a:lnTo>
                    <a:pt x="2341" y="2402"/>
                  </a:lnTo>
                  <a:lnTo>
                    <a:pt x="2219" y="2463"/>
                  </a:lnTo>
                  <a:lnTo>
                    <a:pt x="2341" y="2615"/>
                  </a:lnTo>
                  <a:cubicBezTo>
                    <a:pt x="2371" y="2645"/>
                    <a:pt x="2371" y="2645"/>
                    <a:pt x="2341" y="2645"/>
                  </a:cubicBezTo>
                  <a:cubicBezTo>
                    <a:pt x="2341" y="2655"/>
                    <a:pt x="2341" y="2659"/>
                    <a:pt x="2339" y="2659"/>
                  </a:cubicBezTo>
                  <a:cubicBezTo>
                    <a:pt x="2337" y="2659"/>
                    <a:pt x="2330" y="2645"/>
                    <a:pt x="2310" y="2645"/>
                  </a:cubicBezTo>
                  <a:lnTo>
                    <a:pt x="2189" y="2493"/>
                  </a:lnTo>
                  <a:lnTo>
                    <a:pt x="2067" y="2554"/>
                  </a:lnTo>
                  <a:lnTo>
                    <a:pt x="2189" y="2706"/>
                  </a:lnTo>
                  <a:cubicBezTo>
                    <a:pt x="2219" y="2737"/>
                    <a:pt x="2219" y="2737"/>
                    <a:pt x="2189" y="2737"/>
                  </a:cubicBezTo>
                  <a:lnTo>
                    <a:pt x="2158" y="2737"/>
                  </a:lnTo>
                  <a:lnTo>
                    <a:pt x="2037" y="2585"/>
                  </a:lnTo>
                  <a:lnTo>
                    <a:pt x="1915" y="2645"/>
                  </a:lnTo>
                  <a:lnTo>
                    <a:pt x="2037" y="2797"/>
                  </a:lnTo>
                  <a:cubicBezTo>
                    <a:pt x="2067" y="2828"/>
                    <a:pt x="2037" y="2828"/>
                    <a:pt x="2037" y="2828"/>
                  </a:cubicBezTo>
                  <a:lnTo>
                    <a:pt x="2006" y="2828"/>
                  </a:lnTo>
                  <a:lnTo>
                    <a:pt x="1885" y="2645"/>
                  </a:lnTo>
                  <a:lnTo>
                    <a:pt x="1793" y="2706"/>
                  </a:lnTo>
                  <a:lnTo>
                    <a:pt x="1915" y="2889"/>
                  </a:lnTo>
                  <a:cubicBezTo>
                    <a:pt x="1915" y="2889"/>
                    <a:pt x="1915" y="2919"/>
                    <a:pt x="1915" y="2919"/>
                  </a:cubicBezTo>
                  <a:cubicBezTo>
                    <a:pt x="1885" y="2919"/>
                    <a:pt x="1885" y="2919"/>
                    <a:pt x="1885" y="2889"/>
                  </a:cubicBezTo>
                  <a:lnTo>
                    <a:pt x="1733" y="2737"/>
                  </a:lnTo>
                  <a:lnTo>
                    <a:pt x="1642" y="2797"/>
                  </a:lnTo>
                  <a:lnTo>
                    <a:pt x="1763" y="2949"/>
                  </a:lnTo>
                  <a:cubicBezTo>
                    <a:pt x="1793" y="2980"/>
                    <a:pt x="1763" y="2980"/>
                    <a:pt x="1763" y="2980"/>
                  </a:cubicBezTo>
                  <a:lnTo>
                    <a:pt x="1733" y="2980"/>
                  </a:lnTo>
                  <a:lnTo>
                    <a:pt x="1611" y="2828"/>
                  </a:lnTo>
                  <a:lnTo>
                    <a:pt x="1490" y="2889"/>
                  </a:lnTo>
                  <a:lnTo>
                    <a:pt x="1672" y="3132"/>
                  </a:lnTo>
                  <a:cubicBezTo>
                    <a:pt x="1702" y="3162"/>
                    <a:pt x="1702" y="3162"/>
                    <a:pt x="1672" y="3192"/>
                  </a:cubicBezTo>
                  <a:cubicBezTo>
                    <a:pt x="1642" y="3192"/>
                    <a:pt x="1611" y="3192"/>
                    <a:pt x="1611" y="3162"/>
                  </a:cubicBezTo>
                  <a:lnTo>
                    <a:pt x="1398" y="2919"/>
                  </a:lnTo>
                  <a:lnTo>
                    <a:pt x="1307" y="2980"/>
                  </a:lnTo>
                  <a:lnTo>
                    <a:pt x="1429" y="3162"/>
                  </a:lnTo>
                  <a:cubicBezTo>
                    <a:pt x="1414" y="3177"/>
                    <a:pt x="1406" y="3185"/>
                    <a:pt x="1402" y="3185"/>
                  </a:cubicBezTo>
                  <a:cubicBezTo>
                    <a:pt x="1398" y="3185"/>
                    <a:pt x="1398" y="3177"/>
                    <a:pt x="1398" y="3162"/>
                  </a:cubicBezTo>
                  <a:lnTo>
                    <a:pt x="1277" y="3010"/>
                  </a:lnTo>
                  <a:lnTo>
                    <a:pt x="1155" y="3071"/>
                  </a:lnTo>
                  <a:lnTo>
                    <a:pt x="1277" y="3223"/>
                  </a:lnTo>
                  <a:cubicBezTo>
                    <a:pt x="1277" y="3253"/>
                    <a:pt x="1277" y="3253"/>
                    <a:pt x="1277" y="3253"/>
                  </a:cubicBezTo>
                  <a:lnTo>
                    <a:pt x="1246" y="3253"/>
                  </a:lnTo>
                  <a:lnTo>
                    <a:pt x="1125" y="3101"/>
                  </a:lnTo>
                  <a:lnTo>
                    <a:pt x="1003" y="3162"/>
                  </a:lnTo>
                  <a:lnTo>
                    <a:pt x="1125" y="3314"/>
                  </a:lnTo>
                  <a:cubicBezTo>
                    <a:pt x="1125" y="3344"/>
                    <a:pt x="1125" y="3344"/>
                    <a:pt x="1125" y="3344"/>
                  </a:cubicBezTo>
                  <a:lnTo>
                    <a:pt x="1094" y="3344"/>
                  </a:lnTo>
                  <a:lnTo>
                    <a:pt x="973" y="3162"/>
                  </a:lnTo>
                  <a:lnTo>
                    <a:pt x="851" y="3223"/>
                  </a:lnTo>
                  <a:lnTo>
                    <a:pt x="973" y="3405"/>
                  </a:lnTo>
                  <a:cubicBezTo>
                    <a:pt x="973" y="3405"/>
                    <a:pt x="973" y="3405"/>
                    <a:pt x="973" y="3436"/>
                  </a:cubicBezTo>
                  <a:cubicBezTo>
                    <a:pt x="973" y="3436"/>
                    <a:pt x="942" y="3436"/>
                    <a:pt x="942" y="3405"/>
                  </a:cubicBezTo>
                  <a:lnTo>
                    <a:pt x="821" y="3253"/>
                  </a:lnTo>
                  <a:lnTo>
                    <a:pt x="730" y="3314"/>
                  </a:lnTo>
                  <a:lnTo>
                    <a:pt x="851" y="3466"/>
                  </a:lnTo>
                  <a:cubicBezTo>
                    <a:pt x="851" y="3496"/>
                    <a:pt x="851" y="3496"/>
                    <a:pt x="851" y="3496"/>
                  </a:cubicBezTo>
                  <a:lnTo>
                    <a:pt x="821" y="3496"/>
                  </a:lnTo>
                  <a:lnTo>
                    <a:pt x="699" y="3344"/>
                  </a:lnTo>
                  <a:lnTo>
                    <a:pt x="578" y="3405"/>
                  </a:lnTo>
                  <a:lnTo>
                    <a:pt x="760" y="3648"/>
                  </a:lnTo>
                  <a:cubicBezTo>
                    <a:pt x="760" y="3648"/>
                    <a:pt x="760" y="3679"/>
                    <a:pt x="760" y="3709"/>
                  </a:cubicBezTo>
                  <a:cubicBezTo>
                    <a:pt x="730" y="3709"/>
                    <a:pt x="699" y="3709"/>
                    <a:pt x="669" y="3679"/>
                  </a:cubicBezTo>
                  <a:lnTo>
                    <a:pt x="486" y="3436"/>
                  </a:lnTo>
                  <a:lnTo>
                    <a:pt x="365" y="3496"/>
                  </a:lnTo>
                  <a:lnTo>
                    <a:pt x="486" y="3648"/>
                  </a:lnTo>
                  <a:cubicBezTo>
                    <a:pt x="517" y="3679"/>
                    <a:pt x="517" y="3679"/>
                    <a:pt x="486" y="3679"/>
                  </a:cubicBezTo>
                  <a:lnTo>
                    <a:pt x="456" y="3679"/>
                  </a:lnTo>
                  <a:lnTo>
                    <a:pt x="334" y="3527"/>
                  </a:lnTo>
                  <a:lnTo>
                    <a:pt x="213" y="3588"/>
                  </a:lnTo>
                  <a:lnTo>
                    <a:pt x="334" y="3740"/>
                  </a:lnTo>
                  <a:cubicBezTo>
                    <a:pt x="365" y="3770"/>
                    <a:pt x="334" y="3770"/>
                    <a:pt x="334" y="3770"/>
                  </a:cubicBezTo>
                  <a:lnTo>
                    <a:pt x="304" y="3770"/>
                  </a:lnTo>
                  <a:lnTo>
                    <a:pt x="183" y="3618"/>
                  </a:lnTo>
                  <a:lnTo>
                    <a:pt x="61" y="3679"/>
                  </a:lnTo>
                  <a:lnTo>
                    <a:pt x="183" y="3831"/>
                  </a:lnTo>
                  <a:cubicBezTo>
                    <a:pt x="213" y="3831"/>
                    <a:pt x="183" y="3861"/>
                    <a:pt x="183" y="3861"/>
                  </a:cubicBezTo>
                  <a:lnTo>
                    <a:pt x="152" y="3861"/>
                  </a:lnTo>
                  <a:lnTo>
                    <a:pt x="31" y="3679"/>
                  </a:lnTo>
                  <a:lnTo>
                    <a:pt x="0" y="3709"/>
                  </a:lnTo>
                  <a:lnTo>
                    <a:pt x="942" y="5016"/>
                  </a:lnTo>
                  <a:lnTo>
                    <a:pt x="7660" y="1308"/>
                  </a:lnTo>
                  <a:lnTo>
                    <a:pt x="6626" y="31"/>
                  </a:lnTo>
                  <a:lnTo>
                    <a:pt x="6505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2583;p70">
              <a:extLst>
                <a:ext uri="{FF2B5EF4-FFF2-40B4-BE49-F238E27FC236}">
                  <a16:creationId xmlns:a16="http://schemas.microsoft.com/office/drawing/2014/main" id="{6245FEC2-2C71-476D-BEED-779A46604414}"/>
                </a:ext>
              </a:extLst>
            </p:cNvPr>
            <p:cNvSpPr/>
            <p:nvPr/>
          </p:nvSpPr>
          <p:spPr>
            <a:xfrm>
              <a:off x="7646024" y="2875306"/>
              <a:ext cx="9726" cy="11312"/>
            </a:xfrm>
            <a:custGeom>
              <a:avLst/>
              <a:gdLst/>
              <a:ahLst/>
              <a:cxnLst/>
              <a:rect l="l" t="t" r="r" b="b"/>
              <a:pathLst>
                <a:path w="184" h="214" extrusionOk="0">
                  <a:moveTo>
                    <a:pt x="31" y="1"/>
                  </a:moveTo>
                  <a:lnTo>
                    <a:pt x="1" y="31"/>
                  </a:lnTo>
                  <a:lnTo>
                    <a:pt x="122" y="183"/>
                  </a:lnTo>
                  <a:cubicBezTo>
                    <a:pt x="122" y="214"/>
                    <a:pt x="153" y="214"/>
                    <a:pt x="153" y="214"/>
                  </a:cubicBezTo>
                  <a:cubicBezTo>
                    <a:pt x="183" y="183"/>
                    <a:pt x="183" y="183"/>
                    <a:pt x="153" y="183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2584;p70">
              <a:extLst>
                <a:ext uri="{FF2B5EF4-FFF2-40B4-BE49-F238E27FC236}">
                  <a16:creationId xmlns:a16="http://schemas.microsoft.com/office/drawing/2014/main" id="{FB81D371-B300-4CDE-85DE-0B8DAA81B0EE}"/>
                </a:ext>
              </a:extLst>
            </p:cNvPr>
            <p:cNvSpPr/>
            <p:nvPr/>
          </p:nvSpPr>
          <p:spPr>
            <a:xfrm>
              <a:off x="7548023" y="2737132"/>
              <a:ext cx="380856" cy="245905"/>
            </a:xfrm>
            <a:custGeom>
              <a:avLst/>
              <a:gdLst/>
              <a:ahLst/>
              <a:cxnLst/>
              <a:rect l="l" t="t" r="r" b="b"/>
              <a:pathLst>
                <a:path w="7205" h="4652" extrusionOk="0">
                  <a:moveTo>
                    <a:pt x="6627" y="1"/>
                  </a:moveTo>
                  <a:lnTo>
                    <a:pt x="6536" y="62"/>
                  </a:lnTo>
                  <a:lnTo>
                    <a:pt x="6657" y="214"/>
                  </a:lnTo>
                  <a:cubicBezTo>
                    <a:pt x="6688" y="214"/>
                    <a:pt x="6688" y="244"/>
                    <a:pt x="6657" y="244"/>
                  </a:cubicBezTo>
                  <a:lnTo>
                    <a:pt x="6627" y="244"/>
                  </a:lnTo>
                  <a:lnTo>
                    <a:pt x="6505" y="62"/>
                  </a:lnTo>
                  <a:lnTo>
                    <a:pt x="6414" y="123"/>
                  </a:lnTo>
                  <a:lnTo>
                    <a:pt x="6536" y="305"/>
                  </a:lnTo>
                  <a:cubicBezTo>
                    <a:pt x="6520" y="320"/>
                    <a:pt x="6513" y="328"/>
                    <a:pt x="6509" y="328"/>
                  </a:cubicBezTo>
                  <a:cubicBezTo>
                    <a:pt x="6505" y="328"/>
                    <a:pt x="6505" y="320"/>
                    <a:pt x="6505" y="305"/>
                  </a:cubicBezTo>
                  <a:lnTo>
                    <a:pt x="6353" y="153"/>
                  </a:lnTo>
                  <a:lnTo>
                    <a:pt x="6262" y="214"/>
                  </a:lnTo>
                  <a:lnTo>
                    <a:pt x="6384" y="366"/>
                  </a:lnTo>
                  <a:cubicBezTo>
                    <a:pt x="6414" y="366"/>
                    <a:pt x="6414" y="396"/>
                    <a:pt x="6384" y="396"/>
                  </a:cubicBezTo>
                  <a:lnTo>
                    <a:pt x="6353" y="396"/>
                  </a:lnTo>
                  <a:lnTo>
                    <a:pt x="6232" y="214"/>
                  </a:lnTo>
                  <a:lnTo>
                    <a:pt x="6140" y="274"/>
                  </a:lnTo>
                  <a:lnTo>
                    <a:pt x="6323" y="518"/>
                  </a:lnTo>
                  <a:cubicBezTo>
                    <a:pt x="6353" y="548"/>
                    <a:pt x="6353" y="578"/>
                    <a:pt x="6323" y="578"/>
                  </a:cubicBezTo>
                  <a:cubicBezTo>
                    <a:pt x="6292" y="578"/>
                    <a:pt x="6262" y="578"/>
                    <a:pt x="6262" y="548"/>
                  </a:cubicBezTo>
                  <a:lnTo>
                    <a:pt x="6049" y="305"/>
                  </a:lnTo>
                  <a:lnTo>
                    <a:pt x="5958" y="366"/>
                  </a:lnTo>
                  <a:lnTo>
                    <a:pt x="6080" y="548"/>
                  </a:lnTo>
                  <a:cubicBezTo>
                    <a:pt x="6080" y="548"/>
                    <a:pt x="6080" y="578"/>
                    <a:pt x="6080" y="578"/>
                  </a:cubicBezTo>
                  <a:cubicBezTo>
                    <a:pt x="6080" y="578"/>
                    <a:pt x="6049" y="578"/>
                    <a:pt x="6049" y="548"/>
                  </a:cubicBezTo>
                  <a:lnTo>
                    <a:pt x="5928" y="396"/>
                  </a:lnTo>
                  <a:lnTo>
                    <a:pt x="5806" y="457"/>
                  </a:lnTo>
                  <a:lnTo>
                    <a:pt x="5928" y="639"/>
                  </a:lnTo>
                  <a:cubicBezTo>
                    <a:pt x="5928" y="639"/>
                    <a:pt x="5928" y="639"/>
                    <a:pt x="5928" y="670"/>
                  </a:cubicBezTo>
                  <a:cubicBezTo>
                    <a:pt x="5897" y="670"/>
                    <a:pt x="5897" y="670"/>
                    <a:pt x="5897" y="639"/>
                  </a:cubicBezTo>
                  <a:lnTo>
                    <a:pt x="5776" y="487"/>
                  </a:lnTo>
                  <a:lnTo>
                    <a:pt x="5654" y="548"/>
                  </a:lnTo>
                  <a:lnTo>
                    <a:pt x="5776" y="700"/>
                  </a:lnTo>
                  <a:cubicBezTo>
                    <a:pt x="5776" y="730"/>
                    <a:pt x="5776" y="730"/>
                    <a:pt x="5776" y="730"/>
                  </a:cubicBezTo>
                  <a:lnTo>
                    <a:pt x="5745" y="730"/>
                  </a:lnTo>
                  <a:lnTo>
                    <a:pt x="5624" y="578"/>
                  </a:lnTo>
                  <a:lnTo>
                    <a:pt x="5502" y="639"/>
                  </a:lnTo>
                  <a:lnTo>
                    <a:pt x="5624" y="791"/>
                  </a:lnTo>
                  <a:cubicBezTo>
                    <a:pt x="5624" y="791"/>
                    <a:pt x="5624" y="822"/>
                    <a:pt x="5624" y="822"/>
                  </a:cubicBezTo>
                  <a:lnTo>
                    <a:pt x="5593" y="822"/>
                  </a:lnTo>
                  <a:lnTo>
                    <a:pt x="5472" y="639"/>
                  </a:lnTo>
                  <a:lnTo>
                    <a:pt x="5381" y="700"/>
                  </a:lnTo>
                  <a:lnTo>
                    <a:pt x="5502" y="882"/>
                  </a:lnTo>
                  <a:cubicBezTo>
                    <a:pt x="5487" y="898"/>
                    <a:pt x="5479" y="905"/>
                    <a:pt x="5476" y="905"/>
                  </a:cubicBezTo>
                  <a:cubicBezTo>
                    <a:pt x="5472" y="905"/>
                    <a:pt x="5472" y="898"/>
                    <a:pt x="5472" y="882"/>
                  </a:cubicBezTo>
                  <a:lnTo>
                    <a:pt x="5350" y="730"/>
                  </a:lnTo>
                  <a:lnTo>
                    <a:pt x="5229" y="791"/>
                  </a:lnTo>
                  <a:lnTo>
                    <a:pt x="5411" y="1034"/>
                  </a:lnTo>
                  <a:cubicBezTo>
                    <a:pt x="5411" y="1065"/>
                    <a:pt x="5411" y="1095"/>
                    <a:pt x="5411" y="1095"/>
                  </a:cubicBezTo>
                  <a:cubicBezTo>
                    <a:pt x="5381" y="1095"/>
                    <a:pt x="5350" y="1095"/>
                    <a:pt x="5320" y="1065"/>
                  </a:cubicBezTo>
                  <a:lnTo>
                    <a:pt x="5137" y="822"/>
                  </a:lnTo>
                  <a:lnTo>
                    <a:pt x="5016" y="882"/>
                  </a:lnTo>
                  <a:lnTo>
                    <a:pt x="5137" y="1065"/>
                  </a:lnTo>
                  <a:cubicBezTo>
                    <a:pt x="5168" y="1065"/>
                    <a:pt x="5168" y="1095"/>
                    <a:pt x="5137" y="1095"/>
                  </a:cubicBezTo>
                  <a:cubicBezTo>
                    <a:pt x="5137" y="1095"/>
                    <a:pt x="5137" y="1095"/>
                    <a:pt x="5107" y="1065"/>
                  </a:cubicBezTo>
                  <a:lnTo>
                    <a:pt x="4985" y="913"/>
                  </a:lnTo>
                  <a:lnTo>
                    <a:pt x="4864" y="974"/>
                  </a:lnTo>
                  <a:lnTo>
                    <a:pt x="4985" y="1156"/>
                  </a:lnTo>
                  <a:cubicBezTo>
                    <a:pt x="5016" y="1156"/>
                    <a:pt x="5016" y="1156"/>
                    <a:pt x="4985" y="1186"/>
                  </a:cubicBezTo>
                  <a:cubicBezTo>
                    <a:pt x="4985" y="1186"/>
                    <a:pt x="4955" y="1186"/>
                    <a:pt x="4955" y="1156"/>
                  </a:cubicBezTo>
                  <a:lnTo>
                    <a:pt x="4833" y="1004"/>
                  </a:lnTo>
                  <a:lnTo>
                    <a:pt x="4712" y="1065"/>
                  </a:lnTo>
                  <a:lnTo>
                    <a:pt x="4833" y="1217"/>
                  </a:lnTo>
                  <a:cubicBezTo>
                    <a:pt x="4864" y="1247"/>
                    <a:pt x="4864" y="1247"/>
                    <a:pt x="4833" y="1247"/>
                  </a:cubicBezTo>
                  <a:lnTo>
                    <a:pt x="4803" y="1247"/>
                  </a:lnTo>
                  <a:lnTo>
                    <a:pt x="4681" y="1095"/>
                  </a:lnTo>
                  <a:lnTo>
                    <a:pt x="4590" y="1156"/>
                  </a:lnTo>
                  <a:lnTo>
                    <a:pt x="4712" y="1308"/>
                  </a:lnTo>
                  <a:cubicBezTo>
                    <a:pt x="4712" y="1308"/>
                    <a:pt x="4712" y="1338"/>
                    <a:pt x="4712" y="1338"/>
                  </a:cubicBezTo>
                  <a:lnTo>
                    <a:pt x="4681" y="1338"/>
                  </a:lnTo>
                  <a:lnTo>
                    <a:pt x="4530" y="1156"/>
                  </a:lnTo>
                  <a:lnTo>
                    <a:pt x="4438" y="1217"/>
                  </a:lnTo>
                  <a:lnTo>
                    <a:pt x="4560" y="1399"/>
                  </a:lnTo>
                  <a:cubicBezTo>
                    <a:pt x="4560" y="1409"/>
                    <a:pt x="4557" y="1413"/>
                    <a:pt x="4552" y="1413"/>
                  </a:cubicBezTo>
                  <a:cubicBezTo>
                    <a:pt x="4543" y="1413"/>
                    <a:pt x="4530" y="1399"/>
                    <a:pt x="4530" y="1399"/>
                  </a:cubicBezTo>
                  <a:lnTo>
                    <a:pt x="4408" y="1247"/>
                  </a:lnTo>
                  <a:lnTo>
                    <a:pt x="4286" y="1308"/>
                  </a:lnTo>
                  <a:lnTo>
                    <a:pt x="4469" y="1551"/>
                  </a:lnTo>
                  <a:cubicBezTo>
                    <a:pt x="4499" y="1582"/>
                    <a:pt x="4499" y="1612"/>
                    <a:pt x="4469" y="1612"/>
                  </a:cubicBezTo>
                  <a:cubicBezTo>
                    <a:pt x="4438" y="1612"/>
                    <a:pt x="4408" y="1612"/>
                    <a:pt x="4408" y="1582"/>
                  </a:cubicBezTo>
                  <a:lnTo>
                    <a:pt x="4195" y="1338"/>
                  </a:lnTo>
                  <a:lnTo>
                    <a:pt x="4104" y="1399"/>
                  </a:lnTo>
                  <a:lnTo>
                    <a:pt x="4226" y="1582"/>
                  </a:lnTo>
                  <a:cubicBezTo>
                    <a:pt x="4226" y="1582"/>
                    <a:pt x="4226" y="1612"/>
                    <a:pt x="4226" y="1612"/>
                  </a:cubicBezTo>
                  <a:cubicBezTo>
                    <a:pt x="4195" y="1612"/>
                    <a:pt x="4195" y="1612"/>
                    <a:pt x="4195" y="1582"/>
                  </a:cubicBezTo>
                  <a:lnTo>
                    <a:pt x="4074" y="1430"/>
                  </a:lnTo>
                  <a:lnTo>
                    <a:pt x="3952" y="1490"/>
                  </a:lnTo>
                  <a:lnTo>
                    <a:pt x="4074" y="1673"/>
                  </a:lnTo>
                  <a:cubicBezTo>
                    <a:pt x="4058" y="1688"/>
                    <a:pt x="4051" y="1695"/>
                    <a:pt x="4047" y="1695"/>
                  </a:cubicBezTo>
                  <a:cubicBezTo>
                    <a:pt x="4043" y="1695"/>
                    <a:pt x="4043" y="1688"/>
                    <a:pt x="4043" y="1673"/>
                  </a:cubicBezTo>
                  <a:lnTo>
                    <a:pt x="3922" y="1521"/>
                  </a:lnTo>
                  <a:lnTo>
                    <a:pt x="3800" y="1582"/>
                  </a:lnTo>
                  <a:lnTo>
                    <a:pt x="3922" y="1733"/>
                  </a:lnTo>
                  <a:cubicBezTo>
                    <a:pt x="3922" y="1764"/>
                    <a:pt x="3922" y="1764"/>
                    <a:pt x="3922" y="1764"/>
                  </a:cubicBezTo>
                  <a:lnTo>
                    <a:pt x="3891" y="1764"/>
                  </a:lnTo>
                  <a:lnTo>
                    <a:pt x="3770" y="1612"/>
                  </a:lnTo>
                  <a:lnTo>
                    <a:pt x="3648" y="1673"/>
                  </a:lnTo>
                  <a:lnTo>
                    <a:pt x="3770" y="1825"/>
                  </a:lnTo>
                  <a:cubicBezTo>
                    <a:pt x="3770" y="1825"/>
                    <a:pt x="3770" y="1855"/>
                    <a:pt x="3770" y="1855"/>
                  </a:cubicBezTo>
                  <a:lnTo>
                    <a:pt x="3739" y="1855"/>
                  </a:lnTo>
                  <a:lnTo>
                    <a:pt x="3618" y="1673"/>
                  </a:lnTo>
                  <a:lnTo>
                    <a:pt x="3526" y="1733"/>
                  </a:lnTo>
                  <a:lnTo>
                    <a:pt x="3648" y="1885"/>
                  </a:lnTo>
                  <a:cubicBezTo>
                    <a:pt x="3648" y="1916"/>
                    <a:pt x="3648" y="1916"/>
                    <a:pt x="3648" y="1916"/>
                  </a:cubicBezTo>
                  <a:lnTo>
                    <a:pt x="3618" y="1916"/>
                  </a:lnTo>
                  <a:lnTo>
                    <a:pt x="3496" y="1764"/>
                  </a:lnTo>
                  <a:lnTo>
                    <a:pt x="3374" y="1825"/>
                  </a:lnTo>
                  <a:lnTo>
                    <a:pt x="3557" y="2068"/>
                  </a:lnTo>
                  <a:cubicBezTo>
                    <a:pt x="3557" y="2098"/>
                    <a:pt x="3557" y="2129"/>
                    <a:pt x="3557" y="2129"/>
                  </a:cubicBezTo>
                  <a:cubicBezTo>
                    <a:pt x="3526" y="2129"/>
                    <a:pt x="3496" y="2129"/>
                    <a:pt x="3466" y="2098"/>
                  </a:cubicBezTo>
                  <a:lnTo>
                    <a:pt x="3283" y="1855"/>
                  </a:lnTo>
                  <a:lnTo>
                    <a:pt x="3162" y="1916"/>
                  </a:lnTo>
                  <a:lnTo>
                    <a:pt x="3283" y="2098"/>
                  </a:lnTo>
                  <a:cubicBezTo>
                    <a:pt x="3314" y="2098"/>
                    <a:pt x="3314" y="2098"/>
                    <a:pt x="3283" y="2129"/>
                  </a:cubicBezTo>
                  <a:cubicBezTo>
                    <a:pt x="3283" y="2129"/>
                    <a:pt x="3283" y="2129"/>
                    <a:pt x="3253" y="2098"/>
                  </a:cubicBezTo>
                  <a:lnTo>
                    <a:pt x="3131" y="1946"/>
                  </a:lnTo>
                  <a:lnTo>
                    <a:pt x="3010" y="2007"/>
                  </a:lnTo>
                  <a:lnTo>
                    <a:pt x="3131" y="2189"/>
                  </a:lnTo>
                  <a:cubicBezTo>
                    <a:pt x="3131" y="2205"/>
                    <a:pt x="3124" y="2212"/>
                    <a:pt x="3116" y="2212"/>
                  </a:cubicBezTo>
                  <a:cubicBezTo>
                    <a:pt x="3109" y="2212"/>
                    <a:pt x="3101" y="2205"/>
                    <a:pt x="3101" y="2189"/>
                  </a:cubicBezTo>
                  <a:lnTo>
                    <a:pt x="2979" y="2037"/>
                  </a:lnTo>
                  <a:lnTo>
                    <a:pt x="2858" y="2098"/>
                  </a:lnTo>
                  <a:lnTo>
                    <a:pt x="2979" y="2250"/>
                  </a:lnTo>
                  <a:cubicBezTo>
                    <a:pt x="3010" y="2281"/>
                    <a:pt x="3010" y="2281"/>
                    <a:pt x="2979" y="2281"/>
                  </a:cubicBezTo>
                  <a:lnTo>
                    <a:pt x="2949" y="2281"/>
                  </a:lnTo>
                  <a:lnTo>
                    <a:pt x="2827" y="2129"/>
                  </a:lnTo>
                  <a:lnTo>
                    <a:pt x="2736" y="2189"/>
                  </a:lnTo>
                  <a:lnTo>
                    <a:pt x="2858" y="2341"/>
                  </a:lnTo>
                  <a:cubicBezTo>
                    <a:pt x="2858" y="2341"/>
                    <a:pt x="2858" y="2372"/>
                    <a:pt x="2858" y="2372"/>
                  </a:cubicBezTo>
                  <a:lnTo>
                    <a:pt x="2827" y="2372"/>
                  </a:lnTo>
                  <a:lnTo>
                    <a:pt x="2675" y="2189"/>
                  </a:lnTo>
                  <a:lnTo>
                    <a:pt x="2584" y="2250"/>
                  </a:lnTo>
                  <a:lnTo>
                    <a:pt x="2706" y="2402"/>
                  </a:lnTo>
                  <a:cubicBezTo>
                    <a:pt x="2736" y="2433"/>
                    <a:pt x="2736" y="2433"/>
                    <a:pt x="2706" y="2433"/>
                  </a:cubicBezTo>
                  <a:lnTo>
                    <a:pt x="2675" y="2433"/>
                  </a:lnTo>
                  <a:lnTo>
                    <a:pt x="2554" y="2281"/>
                  </a:lnTo>
                  <a:lnTo>
                    <a:pt x="2432" y="2341"/>
                  </a:lnTo>
                  <a:lnTo>
                    <a:pt x="2615" y="2585"/>
                  </a:lnTo>
                  <a:cubicBezTo>
                    <a:pt x="2645" y="2615"/>
                    <a:pt x="2645" y="2645"/>
                    <a:pt x="2615" y="2645"/>
                  </a:cubicBezTo>
                  <a:cubicBezTo>
                    <a:pt x="2584" y="2645"/>
                    <a:pt x="2554" y="2645"/>
                    <a:pt x="2554" y="2615"/>
                  </a:cubicBezTo>
                  <a:lnTo>
                    <a:pt x="2341" y="2372"/>
                  </a:lnTo>
                  <a:lnTo>
                    <a:pt x="2250" y="2433"/>
                  </a:lnTo>
                  <a:lnTo>
                    <a:pt x="2371" y="2615"/>
                  </a:lnTo>
                  <a:cubicBezTo>
                    <a:pt x="2371" y="2615"/>
                    <a:pt x="2371" y="2615"/>
                    <a:pt x="2371" y="2645"/>
                  </a:cubicBezTo>
                  <a:cubicBezTo>
                    <a:pt x="2341" y="2645"/>
                    <a:pt x="2341" y="2645"/>
                    <a:pt x="2341" y="2615"/>
                  </a:cubicBezTo>
                  <a:lnTo>
                    <a:pt x="2219" y="2463"/>
                  </a:lnTo>
                  <a:lnTo>
                    <a:pt x="2098" y="2524"/>
                  </a:lnTo>
                  <a:lnTo>
                    <a:pt x="2219" y="2706"/>
                  </a:lnTo>
                  <a:cubicBezTo>
                    <a:pt x="2209" y="2716"/>
                    <a:pt x="2203" y="2720"/>
                    <a:pt x="2198" y="2720"/>
                  </a:cubicBezTo>
                  <a:cubicBezTo>
                    <a:pt x="2189" y="2720"/>
                    <a:pt x="2189" y="2706"/>
                    <a:pt x="2189" y="2706"/>
                  </a:cubicBezTo>
                  <a:lnTo>
                    <a:pt x="2067" y="2554"/>
                  </a:lnTo>
                  <a:lnTo>
                    <a:pt x="1946" y="2615"/>
                  </a:lnTo>
                  <a:lnTo>
                    <a:pt x="2067" y="2767"/>
                  </a:lnTo>
                  <a:cubicBezTo>
                    <a:pt x="2067" y="2797"/>
                    <a:pt x="2067" y="2797"/>
                    <a:pt x="2067" y="2797"/>
                  </a:cubicBezTo>
                  <a:lnTo>
                    <a:pt x="2037" y="2797"/>
                  </a:lnTo>
                  <a:lnTo>
                    <a:pt x="1915" y="2645"/>
                  </a:lnTo>
                  <a:lnTo>
                    <a:pt x="1794" y="2706"/>
                  </a:lnTo>
                  <a:lnTo>
                    <a:pt x="1915" y="2858"/>
                  </a:lnTo>
                  <a:cubicBezTo>
                    <a:pt x="1915" y="2858"/>
                    <a:pt x="1915" y="2889"/>
                    <a:pt x="1915" y="2889"/>
                  </a:cubicBezTo>
                  <a:lnTo>
                    <a:pt x="1885" y="2889"/>
                  </a:lnTo>
                  <a:lnTo>
                    <a:pt x="1764" y="2706"/>
                  </a:lnTo>
                  <a:lnTo>
                    <a:pt x="1672" y="2767"/>
                  </a:lnTo>
                  <a:lnTo>
                    <a:pt x="1794" y="2919"/>
                  </a:lnTo>
                  <a:cubicBezTo>
                    <a:pt x="1794" y="2949"/>
                    <a:pt x="1794" y="2949"/>
                    <a:pt x="1794" y="2949"/>
                  </a:cubicBezTo>
                  <a:cubicBezTo>
                    <a:pt x="1784" y="2959"/>
                    <a:pt x="1777" y="2963"/>
                    <a:pt x="1773" y="2963"/>
                  </a:cubicBezTo>
                  <a:cubicBezTo>
                    <a:pt x="1764" y="2963"/>
                    <a:pt x="1764" y="2949"/>
                    <a:pt x="1764" y="2949"/>
                  </a:cubicBezTo>
                  <a:lnTo>
                    <a:pt x="1642" y="2797"/>
                  </a:lnTo>
                  <a:lnTo>
                    <a:pt x="1520" y="2858"/>
                  </a:lnTo>
                  <a:lnTo>
                    <a:pt x="1703" y="3101"/>
                  </a:lnTo>
                  <a:cubicBezTo>
                    <a:pt x="1703" y="3132"/>
                    <a:pt x="1703" y="3162"/>
                    <a:pt x="1703" y="3162"/>
                  </a:cubicBezTo>
                  <a:cubicBezTo>
                    <a:pt x="1672" y="3162"/>
                    <a:pt x="1642" y="3162"/>
                    <a:pt x="1612" y="3132"/>
                  </a:cubicBezTo>
                  <a:lnTo>
                    <a:pt x="1429" y="2889"/>
                  </a:lnTo>
                  <a:lnTo>
                    <a:pt x="1308" y="2949"/>
                  </a:lnTo>
                  <a:lnTo>
                    <a:pt x="1429" y="3132"/>
                  </a:lnTo>
                  <a:cubicBezTo>
                    <a:pt x="1460" y="3132"/>
                    <a:pt x="1460" y="3132"/>
                    <a:pt x="1429" y="3162"/>
                  </a:cubicBezTo>
                  <a:cubicBezTo>
                    <a:pt x="1429" y="3162"/>
                    <a:pt x="1429" y="3162"/>
                    <a:pt x="1399" y="3132"/>
                  </a:cubicBezTo>
                  <a:lnTo>
                    <a:pt x="1277" y="2980"/>
                  </a:lnTo>
                  <a:lnTo>
                    <a:pt x="1156" y="3040"/>
                  </a:lnTo>
                  <a:lnTo>
                    <a:pt x="1277" y="3223"/>
                  </a:lnTo>
                  <a:cubicBezTo>
                    <a:pt x="1277" y="3238"/>
                    <a:pt x="1270" y="3246"/>
                    <a:pt x="1262" y="3246"/>
                  </a:cubicBezTo>
                  <a:cubicBezTo>
                    <a:pt x="1254" y="3246"/>
                    <a:pt x="1247" y="3238"/>
                    <a:pt x="1247" y="3223"/>
                  </a:cubicBezTo>
                  <a:lnTo>
                    <a:pt x="1125" y="3071"/>
                  </a:lnTo>
                  <a:lnTo>
                    <a:pt x="1004" y="3132"/>
                  </a:lnTo>
                  <a:lnTo>
                    <a:pt x="1125" y="3284"/>
                  </a:lnTo>
                  <a:cubicBezTo>
                    <a:pt x="1156" y="3314"/>
                    <a:pt x="1125" y="3314"/>
                    <a:pt x="1125" y="3314"/>
                  </a:cubicBezTo>
                  <a:lnTo>
                    <a:pt x="1095" y="3314"/>
                  </a:lnTo>
                  <a:lnTo>
                    <a:pt x="973" y="3162"/>
                  </a:lnTo>
                  <a:lnTo>
                    <a:pt x="882" y="3223"/>
                  </a:lnTo>
                  <a:lnTo>
                    <a:pt x="1004" y="3375"/>
                  </a:lnTo>
                  <a:cubicBezTo>
                    <a:pt x="1004" y="3375"/>
                    <a:pt x="1004" y="3405"/>
                    <a:pt x="1004" y="3405"/>
                  </a:cubicBezTo>
                  <a:lnTo>
                    <a:pt x="973" y="3405"/>
                  </a:lnTo>
                  <a:lnTo>
                    <a:pt x="821" y="3223"/>
                  </a:lnTo>
                  <a:lnTo>
                    <a:pt x="730" y="3284"/>
                  </a:lnTo>
                  <a:lnTo>
                    <a:pt x="852" y="3436"/>
                  </a:lnTo>
                  <a:cubicBezTo>
                    <a:pt x="882" y="3466"/>
                    <a:pt x="882" y="3466"/>
                    <a:pt x="852" y="3466"/>
                  </a:cubicBezTo>
                  <a:lnTo>
                    <a:pt x="821" y="3466"/>
                  </a:lnTo>
                  <a:lnTo>
                    <a:pt x="700" y="3314"/>
                  </a:lnTo>
                  <a:lnTo>
                    <a:pt x="578" y="3375"/>
                  </a:lnTo>
                  <a:lnTo>
                    <a:pt x="760" y="3618"/>
                  </a:lnTo>
                  <a:cubicBezTo>
                    <a:pt x="791" y="3648"/>
                    <a:pt x="791" y="3648"/>
                    <a:pt x="760" y="3679"/>
                  </a:cubicBezTo>
                  <a:cubicBezTo>
                    <a:pt x="730" y="3679"/>
                    <a:pt x="700" y="3679"/>
                    <a:pt x="700" y="3648"/>
                  </a:cubicBezTo>
                  <a:lnTo>
                    <a:pt x="487" y="3405"/>
                  </a:lnTo>
                  <a:lnTo>
                    <a:pt x="396" y="3466"/>
                  </a:lnTo>
                  <a:lnTo>
                    <a:pt x="517" y="3618"/>
                  </a:lnTo>
                  <a:cubicBezTo>
                    <a:pt x="517" y="3648"/>
                    <a:pt x="517" y="3648"/>
                    <a:pt x="517" y="3648"/>
                  </a:cubicBezTo>
                  <a:cubicBezTo>
                    <a:pt x="507" y="3659"/>
                    <a:pt x="500" y="3662"/>
                    <a:pt x="496" y="3662"/>
                  </a:cubicBezTo>
                  <a:cubicBezTo>
                    <a:pt x="487" y="3662"/>
                    <a:pt x="487" y="3648"/>
                    <a:pt x="487" y="3648"/>
                  </a:cubicBezTo>
                  <a:lnTo>
                    <a:pt x="365" y="3496"/>
                  </a:lnTo>
                  <a:lnTo>
                    <a:pt x="244" y="3557"/>
                  </a:lnTo>
                  <a:lnTo>
                    <a:pt x="365" y="3709"/>
                  </a:lnTo>
                  <a:cubicBezTo>
                    <a:pt x="365" y="3740"/>
                    <a:pt x="365" y="3740"/>
                    <a:pt x="365" y="3740"/>
                  </a:cubicBezTo>
                  <a:lnTo>
                    <a:pt x="335" y="3740"/>
                  </a:lnTo>
                  <a:lnTo>
                    <a:pt x="213" y="3588"/>
                  </a:lnTo>
                  <a:lnTo>
                    <a:pt x="92" y="3648"/>
                  </a:lnTo>
                  <a:lnTo>
                    <a:pt x="213" y="3800"/>
                  </a:lnTo>
                  <a:cubicBezTo>
                    <a:pt x="213" y="3800"/>
                    <a:pt x="213" y="3831"/>
                    <a:pt x="213" y="3831"/>
                  </a:cubicBezTo>
                  <a:lnTo>
                    <a:pt x="183" y="3831"/>
                  </a:lnTo>
                  <a:lnTo>
                    <a:pt x="61" y="3648"/>
                  </a:lnTo>
                  <a:lnTo>
                    <a:pt x="1" y="3679"/>
                  </a:lnTo>
                  <a:lnTo>
                    <a:pt x="760" y="4651"/>
                  </a:lnTo>
                  <a:cubicBezTo>
                    <a:pt x="3040" y="3648"/>
                    <a:pt x="5381" y="2433"/>
                    <a:pt x="7204" y="791"/>
                  </a:cubicBezTo>
                  <a:lnTo>
                    <a:pt x="6627" y="1"/>
                  </a:ln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2585;p70">
              <a:extLst>
                <a:ext uri="{FF2B5EF4-FFF2-40B4-BE49-F238E27FC236}">
                  <a16:creationId xmlns:a16="http://schemas.microsoft.com/office/drawing/2014/main" id="{1BD6050E-6239-4C56-A414-DCB72EA98F3B}"/>
                </a:ext>
              </a:extLst>
            </p:cNvPr>
            <p:cNvSpPr/>
            <p:nvPr/>
          </p:nvSpPr>
          <p:spPr>
            <a:xfrm>
              <a:off x="7637989" y="2880169"/>
              <a:ext cx="9726" cy="9673"/>
            </a:xfrm>
            <a:custGeom>
              <a:avLst/>
              <a:gdLst/>
              <a:ahLst/>
              <a:cxnLst/>
              <a:rect l="l" t="t" r="r" b="b"/>
              <a:pathLst>
                <a:path w="184" h="183" extrusionOk="0">
                  <a:moveTo>
                    <a:pt x="1" y="0"/>
                  </a:moveTo>
                  <a:lnTo>
                    <a:pt x="153" y="183"/>
                  </a:lnTo>
                  <a:lnTo>
                    <a:pt x="183" y="183"/>
                  </a:lnTo>
                  <a:cubicBezTo>
                    <a:pt x="183" y="183"/>
                    <a:pt x="183" y="183"/>
                    <a:pt x="183" y="152"/>
                  </a:cubicBezTo>
                  <a:lnTo>
                    <a:pt x="62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144921785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 Box 5"/>
          <p:cNvSpPr txBox="1">
            <a:spLocks noChangeArrowheads="1"/>
          </p:cNvSpPr>
          <p:nvPr/>
        </p:nvSpPr>
        <p:spPr bwMode="auto">
          <a:xfrm>
            <a:off x="666316" y="1097636"/>
            <a:ext cx="527247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sz="2400" b="1">
                <a:solidFill>
                  <a:srgbClr val="C00000"/>
                </a:solidFill>
                <a:latin typeface="+mn-lt"/>
                <a:cs typeface="#9Slide03 Arima Madurai Bold" panose="00000800000000000000" pitchFamily="2" charset="0"/>
              </a:rPr>
              <a:t>1. </a:t>
            </a:r>
            <a:r>
              <a:rPr lang="en-US" altLang="en-US" sz="2400" b="1">
                <a:solidFill>
                  <a:srgbClr val="C00000"/>
                </a:solidFill>
                <a:latin typeface="+mn-lt"/>
                <a:cs typeface="#9Slide03 Arima Madurai Bold" panose="00000800000000000000" pitchFamily="2" charset="0"/>
              </a:rPr>
              <a:t>Lực là một đại lượng v</a:t>
            </a:r>
            <a:r>
              <a:rPr lang="vi-VN" altLang="en-US" sz="2400" b="1">
                <a:solidFill>
                  <a:srgbClr val="C00000"/>
                </a:solidFill>
                <a:latin typeface="+mn-lt"/>
                <a:cs typeface="#9Slide03 Arima Madurai Bold" panose="00000800000000000000" pitchFamily="2" charset="0"/>
              </a:rPr>
              <a:t>e</a:t>
            </a:r>
            <a:r>
              <a:rPr lang="en-US" altLang="en-US" sz="2400" b="1">
                <a:solidFill>
                  <a:srgbClr val="C00000"/>
                </a:solidFill>
                <a:latin typeface="+mn-lt"/>
                <a:cs typeface="#9Slide03 Arima Madurai Bold" panose="00000800000000000000" pitchFamily="2" charset="0"/>
              </a:rPr>
              <a:t>ctơ</a:t>
            </a:r>
          </a:p>
        </p:txBody>
      </p:sp>
      <p:sp>
        <p:nvSpPr>
          <p:cNvPr id="61" name="Line 23"/>
          <p:cNvSpPr>
            <a:spLocks noChangeShapeType="1"/>
          </p:cNvSpPr>
          <p:nvPr/>
        </p:nvSpPr>
        <p:spPr bwMode="auto">
          <a:xfrm>
            <a:off x="9731142" y="4148964"/>
            <a:ext cx="400050" cy="0"/>
          </a:xfrm>
          <a:prstGeom prst="line">
            <a:avLst/>
          </a:prstGeom>
          <a:noFill/>
          <a:ln w="28575">
            <a:noFill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>
              <a:latin typeface="#9Slide03 Arima Madurai Bold" panose="00000800000000000000" pitchFamily="2" charset="0"/>
              <a:cs typeface="#9Slide03 Arima Madurai Bold" panose="00000800000000000000" pitchFamily="2" charset="0"/>
            </a:endParaRPr>
          </a:p>
        </p:txBody>
      </p:sp>
      <p:sp>
        <p:nvSpPr>
          <p:cNvPr id="66" name="Text Box 4"/>
          <p:cNvSpPr txBox="1">
            <a:spLocks noChangeArrowheads="1"/>
          </p:cNvSpPr>
          <p:nvPr/>
        </p:nvSpPr>
        <p:spPr bwMode="auto">
          <a:xfrm>
            <a:off x="666316" y="1678093"/>
            <a:ext cx="615799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latin typeface="+mn-lt"/>
                <a:cs typeface="#9Slide03 Arima Madurai Bold" panose="00000800000000000000" pitchFamily="2" charset="0"/>
              </a:rPr>
              <a:t>Lực là một đại lượng vừa có độ lớn vừa có phương và chiều nên gọi lực là </a:t>
            </a:r>
            <a:r>
              <a:rPr lang="en-US" altLang="en-US" sz="2000" b="1" u="sng">
                <a:solidFill>
                  <a:srgbClr val="000000"/>
                </a:solidFill>
                <a:latin typeface="+mn-lt"/>
                <a:cs typeface="#9Slide03 Arima Madurai Bold" panose="00000800000000000000" pitchFamily="2" charset="0"/>
              </a:rPr>
              <a:t>đại lượng v</a:t>
            </a:r>
            <a:r>
              <a:rPr lang="vi-VN" altLang="en-US" sz="2000" b="1" u="sng">
                <a:solidFill>
                  <a:srgbClr val="000000"/>
                </a:solidFill>
                <a:latin typeface="+mn-lt"/>
                <a:cs typeface="#9Slide03 Arima Madurai Bold" panose="00000800000000000000" pitchFamily="2" charset="0"/>
              </a:rPr>
              <a:t>ec</a:t>
            </a:r>
            <a:r>
              <a:rPr lang="en-US" altLang="en-US" sz="2000" b="1" u="sng">
                <a:solidFill>
                  <a:srgbClr val="000000"/>
                </a:solidFill>
                <a:latin typeface="+mn-lt"/>
                <a:cs typeface="#9Slide03 Arima Madurai Bold" panose="00000800000000000000" pitchFamily="2" charset="0"/>
              </a:rPr>
              <a:t>tơ</a:t>
            </a:r>
            <a:r>
              <a:rPr lang="en-US" altLang="en-US" sz="2000">
                <a:solidFill>
                  <a:srgbClr val="000000"/>
                </a:solidFill>
                <a:latin typeface="+mn-lt"/>
                <a:cs typeface="#9Slide03 Arima Madurai Bold" panose="00000800000000000000" pitchFamily="2" charset="0"/>
              </a:rPr>
              <a:t>.</a:t>
            </a:r>
          </a:p>
        </p:txBody>
      </p:sp>
      <p:grpSp>
        <p:nvGrpSpPr>
          <p:cNvPr id="27" name="Google Shape;4353;p71">
            <a:extLst>
              <a:ext uri="{FF2B5EF4-FFF2-40B4-BE49-F238E27FC236}">
                <a16:creationId xmlns:a16="http://schemas.microsoft.com/office/drawing/2014/main" id="{D18F45E1-D4AF-4867-B88F-3FDED109745D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 rot="5400000">
            <a:off x="-2716570" y="2141285"/>
            <a:ext cx="4184895" cy="559964"/>
            <a:chOff x="1541450" y="3498875"/>
            <a:chExt cx="7162425" cy="754200"/>
          </a:xfrm>
        </p:grpSpPr>
        <p:grpSp>
          <p:nvGrpSpPr>
            <p:cNvPr id="28" name="Google Shape;4354;p71">
              <a:extLst>
                <a:ext uri="{FF2B5EF4-FFF2-40B4-BE49-F238E27FC236}">
                  <a16:creationId xmlns:a16="http://schemas.microsoft.com/office/drawing/2014/main" id="{2342CDF4-C765-4657-821D-943FCA005799}"/>
                </a:ext>
              </a:extLst>
            </p:cNvPr>
            <p:cNvGrpSpPr/>
            <p:nvPr/>
          </p:nvGrpSpPr>
          <p:grpSpPr>
            <a:xfrm>
              <a:off x="1541450" y="3498875"/>
              <a:ext cx="3976875" cy="754200"/>
              <a:chOff x="2052655" y="3498875"/>
              <a:chExt cx="3976875" cy="754200"/>
            </a:xfrm>
          </p:grpSpPr>
          <p:sp>
            <p:nvSpPr>
              <p:cNvPr id="38" name="Google Shape;4355;p71">
                <a:extLst>
                  <a:ext uri="{FF2B5EF4-FFF2-40B4-BE49-F238E27FC236}">
                    <a16:creationId xmlns:a16="http://schemas.microsoft.com/office/drawing/2014/main" id="{6608BFA3-C064-4E2D-BD57-A0313917F0AF}"/>
                  </a:ext>
                </a:extLst>
              </p:cNvPr>
              <p:cNvSpPr/>
              <p:nvPr/>
            </p:nvSpPr>
            <p:spPr>
              <a:xfrm>
                <a:off x="3114480" y="3498875"/>
                <a:ext cx="791400" cy="754200"/>
              </a:xfrm>
              <a:prstGeom prst="roundRect">
                <a:avLst>
                  <a:gd name="adj" fmla="val 16667"/>
                </a:avLst>
              </a:prstGeom>
              <a:solidFill>
                <a:srgbClr val="0E5366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4356;p71">
                <a:extLst>
                  <a:ext uri="{FF2B5EF4-FFF2-40B4-BE49-F238E27FC236}">
                    <a16:creationId xmlns:a16="http://schemas.microsoft.com/office/drawing/2014/main" id="{9DB45855-BD81-4335-ACAC-540183CFCAA7}"/>
                  </a:ext>
                </a:extLst>
              </p:cNvPr>
              <p:cNvSpPr/>
              <p:nvPr/>
            </p:nvSpPr>
            <p:spPr>
              <a:xfrm>
                <a:off x="4176300" y="3498875"/>
                <a:ext cx="791400" cy="754200"/>
              </a:xfrm>
              <a:prstGeom prst="roundRect">
                <a:avLst>
                  <a:gd name="adj" fmla="val 16667"/>
                </a:avLst>
              </a:prstGeom>
              <a:solidFill>
                <a:srgbClr val="FEAC58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4357;p71">
                <a:extLst>
                  <a:ext uri="{FF2B5EF4-FFF2-40B4-BE49-F238E27FC236}">
                    <a16:creationId xmlns:a16="http://schemas.microsoft.com/office/drawing/2014/main" id="{4F6FDCB0-0BB7-4EC1-B5EB-F30CF505694A}"/>
                  </a:ext>
                </a:extLst>
              </p:cNvPr>
              <p:cNvSpPr/>
              <p:nvPr/>
            </p:nvSpPr>
            <p:spPr>
              <a:xfrm>
                <a:off x="5238120" y="3498875"/>
                <a:ext cx="791400" cy="754200"/>
              </a:xfrm>
              <a:prstGeom prst="roundRect">
                <a:avLst>
                  <a:gd name="adj" fmla="val 16667"/>
                </a:avLst>
              </a:prstGeom>
              <a:solidFill>
                <a:srgbClr val="FE8488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358;p71">
                <a:extLst>
                  <a:ext uri="{FF2B5EF4-FFF2-40B4-BE49-F238E27FC236}">
                    <a16:creationId xmlns:a16="http://schemas.microsoft.com/office/drawing/2014/main" id="{57157C76-13AC-4BA2-A10D-12EF157B061F}"/>
                  </a:ext>
                </a:extLst>
              </p:cNvPr>
              <p:cNvSpPr/>
              <p:nvPr/>
            </p:nvSpPr>
            <p:spPr>
              <a:xfrm>
                <a:off x="2052655" y="3498875"/>
                <a:ext cx="791400" cy="754200"/>
              </a:xfrm>
              <a:prstGeom prst="roundRect">
                <a:avLst>
                  <a:gd name="adj" fmla="val 16667"/>
                </a:avLst>
              </a:prstGeom>
              <a:solidFill>
                <a:srgbClr val="FADB73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359;p71">
                <a:extLst>
                  <a:ext uri="{FF2B5EF4-FFF2-40B4-BE49-F238E27FC236}">
                    <a16:creationId xmlns:a16="http://schemas.microsoft.com/office/drawing/2014/main" id="{35F0F95E-FF7A-4EAB-8594-B03290DF6140}"/>
                  </a:ext>
                </a:extLst>
              </p:cNvPr>
              <p:cNvSpPr txBox="1"/>
              <p:nvPr/>
            </p:nvSpPr>
            <p:spPr>
              <a:xfrm>
                <a:off x="3114480" y="3655925"/>
                <a:ext cx="791400" cy="440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000">
                    <a:solidFill>
                      <a:srgbClr val="FFFFFF"/>
                    </a:solidFill>
                  </a:rPr>
                  <a:t>#0e5366</a:t>
                </a:r>
                <a:endParaRPr sz="1000">
                  <a:solidFill>
                    <a:srgbClr val="FFFFFF"/>
                  </a:solidFill>
                </a:endParaRPr>
              </a:p>
            </p:txBody>
          </p:sp>
          <p:sp>
            <p:nvSpPr>
              <p:cNvPr id="53" name="Google Shape;4360;p71">
                <a:extLst>
                  <a:ext uri="{FF2B5EF4-FFF2-40B4-BE49-F238E27FC236}">
                    <a16:creationId xmlns:a16="http://schemas.microsoft.com/office/drawing/2014/main" id="{95A42FFF-F5A0-4F46-9DAB-09BB517EC95F}"/>
                  </a:ext>
                </a:extLst>
              </p:cNvPr>
              <p:cNvSpPr txBox="1"/>
              <p:nvPr/>
            </p:nvSpPr>
            <p:spPr>
              <a:xfrm>
                <a:off x="4176305" y="3655925"/>
                <a:ext cx="791400" cy="440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000">
                    <a:solidFill>
                      <a:srgbClr val="FFFFFF"/>
                    </a:solidFill>
                  </a:rPr>
                  <a:t>#feac58</a:t>
                </a:r>
                <a:endParaRPr sz="1000">
                  <a:solidFill>
                    <a:srgbClr val="FFFFFF"/>
                  </a:solidFill>
                </a:endParaRPr>
              </a:p>
            </p:txBody>
          </p:sp>
          <p:sp>
            <p:nvSpPr>
              <p:cNvPr id="54" name="Google Shape;4361;p71">
                <a:extLst>
                  <a:ext uri="{FF2B5EF4-FFF2-40B4-BE49-F238E27FC236}">
                    <a16:creationId xmlns:a16="http://schemas.microsoft.com/office/drawing/2014/main" id="{922FE579-6F1D-477E-9EFE-071481B9A81D}"/>
                  </a:ext>
                </a:extLst>
              </p:cNvPr>
              <p:cNvSpPr txBox="1"/>
              <p:nvPr/>
            </p:nvSpPr>
            <p:spPr>
              <a:xfrm>
                <a:off x="5238130" y="3655925"/>
                <a:ext cx="791400" cy="440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000">
                    <a:solidFill>
                      <a:srgbClr val="FFFFFF"/>
                    </a:solidFill>
                  </a:rPr>
                  <a:t>#fe8488</a:t>
                </a:r>
                <a:endParaRPr sz="1000">
                  <a:solidFill>
                    <a:srgbClr val="FFFFFF"/>
                  </a:solidFill>
                </a:endParaRPr>
              </a:p>
            </p:txBody>
          </p:sp>
          <p:sp>
            <p:nvSpPr>
              <p:cNvPr id="56" name="Google Shape;4362;p71">
                <a:extLst>
                  <a:ext uri="{FF2B5EF4-FFF2-40B4-BE49-F238E27FC236}">
                    <a16:creationId xmlns:a16="http://schemas.microsoft.com/office/drawing/2014/main" id="{24288CD9-EEBC-4E76-A181-EF6243DF31F8}"/>
                  </a:ext>
                </a:extLst>
              </p:cNvPr>
              <p:cNvSpPr txBox="1"/>
              <p:nvPr/>
            </p:nvSpPr>
            <p:spPr>
              <a:xfrm>
                <a:off x="2052655" y="3655925"/>
                <a:ext cx="791400" cy="440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000">
                    <a:solidFill>
                      <a:srgbClr val="FFFFFF"/>
                    </a:solidFill>
                  </a:rPr>
                  <a:t>#fadb73</a:t>
                </a:r>
                <a:endParaRPr sz="10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29" name="Google Shape;4363;p71">
              <a:extLst>
                <a:ext uri="{FF2B5EF4-FFF2-40B4-BE49-F238E27FC236}">
                  <a16:creationId xmlns:a16="http://schemas.microsoft.com/office/drawing/2014/main" id="{CE31B281-AD00-4294-808C-4A9D52C49C21}"/>
                </a:ext>
              </a:extLst>
            </p:cNvPr>
            <p:cNvGrpSpPr/>
            <p:nvPr/>
          </p:nvGrpSpPr>
          <p:grpSpPr>
            <a:xfrm>
              <a:off x="5788764" y="3498875"/>
              <a:ext cx="791411" cy="754200"/>
              <a:chOff x="5238120" y="3498875"/>
              <a:chExt cx="791411" cy="754200"/>
            </a:xfrm>
          </p:grpSpPr>
          <p:sp>
            <p:nvSpPr>
              <p:cNvPr id="36" name="Google Shape;4364;p71">
                <a:extLst>
                  <a:ext uri="{FF2B5EF4-FFF2-40B4-BE49-F238E27FC236}">
                    <a16:creationId xmlns:a16="http://schemas.microsoft.com/office/drawing/2014/main" id="{33A1F63B-7601-4F48-91FC-E0430F2016FA}"/>
                  </a:ext>
                </a:extLst>
              </p:cNvPr>
              <p:cNvSpPr/>
              <p:nvPr/>
            </p:nvSpPr>
            <p:spPr>
              <a:xfrm>
                <a:off x="5238120" y="3498875"/>
                <a:ext cx="791400" cy="754200"/>
              </a:xfrm>
              <a:prstGeom prst="roundRect">
                <a:avLst>
                  <a:gd name="adj" fmla="val 16667"/>
                </a:avLst>
              </a:prstGeom>
              <a:solidFill>
                <a:srgbClr val="FFBCB5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4365;p71">
                <a:extLst>
                  <a:ext uri="{FF2B5EF4-FFF2-40B4-BE49-F238E27FC236}">
                    <a16:creationId xmlns:a16="http://schemas.microsoft.com/office/drawing/2014/main" id="{D437A600-C2C9-4462-81EA-EC0217023272}"/>
                  </a:ext>
                </a:extLst>
              </p:cNvPr>
              <p:cNvSpPr txBox="1"/>
              <p:nvPr/>
            </p:nvSpPr>
            <p:spPr>
              <a:xfrm>
                <a:off x="5238130" y="3655925"/>
                <a:ext cx="791400" cy="440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000">
                    <a:solidFill>
                      <a:srgbClr val="FFFFFF"/>
                    </a:solidFill>
                  </a:rPr>
                  <a:t>#ffbcb5</a:t>
                </a:r>
                <a:endParaRPr sz="10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30" name="Google Shape;4366;p71">
              <a:extLst>
                <a:ext uri="{FF2B5EF4-FFF2-40B4-BE49-F238E27FC236}">
                  <a16:creationId xmlns:a16="http://schemas.microsoft.com/office/drawing/2014/main" id="{613B5FA7-CD64-4108-B1D2-0F23836DC5E4}"/>
                </a:ext>
              </a:extLst>
            </p:cNvPr>
            <p:cNvGrpSpPr/>
            <p:nvPr/>
          </p:nvGrpSpPr>
          <p:grpSpPr>
            <a:xfrm>
              <a:off x="6850614" y="3498875"/>
              <a:ext cx="791411" cy="754200"/>
              <a:chOff x="5238120" y="3498875"/>
              <a:chExt cx="791411" cy="754200"/>
            </a:xfrm>
          </p:grpSpPr>
          <p:sp>
            <p:nvSpPr>
              <p:cNvPr id="34" name="Google Shape;4367;p71">
                <a:extLst>
                  <a:ext uri="{FF2B5EF4-FFF2-40B4-BE49-F238E27FC236}">
                    <a16:creationId xmlns:a16="http://schemas.microsoft.com/office/drawing/2014/main" id="{49F4A923-A532-4B71-A30C-6CD94BD09B3A}"/>
                  </a:ext>
                </a:extLst>
              </p:cNvPr>
              <p:cNvSpPr/>
              <p:nvPr/>
            </p:nvSpPr>
            <p:spPr>
              <a:xfrm>
                <a:off x="5238120" y="3498875"/>
                <a:ext cx="791400" cy="754200"/>
              </a:xfrm>
              <a:prstGeom prst="roundRect">
                <a:avLst>
                  <a:gd name="adj" fmla="val 16667"/>
                </a:avLst>
              </a:prstGeom>
              <a:solidFill>
                <a:srgbClr val="9E9E9E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4368;p71">
                <a:extLst>
                  <a:ext uri="{FF2B5EF4-FFF2-40B4-BE49-F238E27FC236}">
                    <a16:creationId xmlns:a16="http://schemas.microsoft.com/office/drawing/2014/main" id="{D1012233-4DAB-49F9-ABD0-E7C8E0E75C8E}"/>
                  </a:ext>
                </a:extLst>
              </p:cNvPr>
              <p:cNvSpPr txBox="1"/>
              <p:nvPr/>
            </p:nvSpPr>
            <p:spPr>
              <a:xfrm>
                <a:off x="5238130" y="3655925"/>
                <a:ext cx="791400" cy="440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000">
                    <a:solidFill>
                      <a:srgbClr val="FFFFFF"/>
                    </a:solidFill>
                  </a:rPr>
                  <a:t>#b0bfc2</a:t>
                </a:r>
                <a:endParaRPr sz="10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31" name="Google Shape;4369;p71">
              <a:extLst>
                <a:ext uri="{FF2B5EF4-FFF2-40B4-BE49-F238E27FC236}">
                  <a16:creationId xmlns:a16="http://schemas.microsoft.com/office/drawing/2014/main" id="{5C61FB2C-1FBC-4CEE-A1FD-F5704B1522F8}"/>
                </a:ext>
              </a:extLst>
            </p:cNvPr>
            <p:cNvGrpSpPr/>
            <p:nvPr/>
          </p:nvGrpSpPr>
          <p:grpSpPr>
            <a:xfrm>
              <a:off x="7912464" y="3498875"/>
              <a:ext cx="791411" cy="754200"/>
              <a:chOff x="5238120" y="3498875"/>
              <a:chExt cx="791411" cy="754200"/>
            </a:xfrm>
          </p:grpSpPr>
          <p:sp>
            <p:nvSpPr>
              <p:cNvPr id="32" name="Google Shape;4370;p71">
                <a:extLst>
                  <a:ext uri="{FF2B5EF4-FFF2-40B4-BE49-F238E27FC236}">
                    <a16:creationId xmlns:a16="http://schemas.microsoft.com/office/drawing/2014/main" id="{B0EA08DC-2EB5-401D-85D1-780944E49DD2}"/>
                  </a:ext>
                </a:extLst>
              </p:cNvPr>
              <p:cNvSpPr/>
              <p:nvPr/>
            </p:nvSpPr>
            <p:spPr>
              <a:xfrm>
                <a:off x="5238120" y="3498875"/>
                <a:ext cx="791400" cy="754200"/>
              </a:xfrm>
              <a:prstGeom prst="roundRect">
                <a:avLst>
                  <a:gd name="adj" fmla="val 16667"/>
                </a:avLst>
              </a:prstGeom>
              <a:solidFill>
                <a:srgbClr val="FBF2E9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4371;p71">
                <a:extLst>
                  <a:ext uri="{FF2B5EF4-FFF2-40B4-BE49-F238E27FC236}">
                    <a16:creationId xmlns:a16="http://schemas.microsoft.com/office/drawing/2014/main" id="{C0EC958D-784C-4ECC-8D81-AB9D23118454}"/>
                  </a:ext>
                </a:extLst>
              </p:cNvPr>
              <p:cNvSpPr txBox="1"/>
              <p:nvPr/>
            </p:nvSpPr>
            <p:spPr>
              <a:xfrm>
                <a:off x="5238130" y="3655925"/>
                <a:ext cx="791400" cy="440100"/>
              </a:xfrm>
              <a:prstGeom prst="rect">
                <a:avLst/>
              </a:prstGeom>
              <a:solidFill>
                <a:srgbClr val="FBF2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000">
                    <a:solidFill>
                      <a:schemeClr val="accent3"/>
                    </a:solidFill>
                  </a:rPr>
                  <a:t>#fbf2e9</a:t>
                </a:r>
                <a:endParaRPr sz="1000">
                  <a:solidFill>
                    <a:schemeClr val="accent3"/>
                  </a:solidFill>
                </a:endParaRPr>
              </a:p>
            </p:txBody>
          </p:sp>
        </p:grpSp>
      </p:grpSp>
      <p:sp>
        <p:nvSpPr>
          <p:cNvPr id="68" name="Rectangle 67">
            <a:extLst>
              <a:ext uri="{FF2B5EF4-FFF2-40B4-BE49-F238E27FC236}">
                <a16:creationId xmlns:a16="http://schemas.microsoft.com/office/drawing/2014/main" id="{25460247-1215-4895-9AF5-8E2D3B22410C}"/>
              </a:ext>
            </a:extLst>
          </p:cNvPr>
          <p:cNvSpPr/>
          <p:nvPr/>
        </p:nvSpPr>
        <p:spPr>
          <a:xfrm>
            <a:off x="1456766" y="278657"/>
            <a:ext cx="30139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>
                <a:solidFill>
                  <a:srgbClr val="0E5366"/>
                </a:solidFill>
                <a:latin typeface="+mj-lt"/>
                <a:ea typeface="Times New Roman" panose="02020603050405020304" pitchFamily="18" charset="0"/>
                <a:cs typeface="#9Slide03 Arima Madurai Bold" panose="00000800000000000000" pitchFamily="2" charset="0"/>
              </a:rPr>
              <a:t>II. Biểu diễn lực</a:t>
            </a:r>
            <a:endParaRPr lang="en-US" sz="3200">
              <a:solidFill>
                <a:srgbClr val="0E5366"/>
              </a:solidFill>
              <a:latin typeface="+mj-lt"/>
              <a:cs typeface="#9Slide03 Arima Madurai Bold" panose="000008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CE3A674-8CFF-4B96-87C1-3BDECFD95E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6775" y="1519365"/>
            <a:ext cx="3823034" cy="3823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440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800"/>
                            </p:stCondLst>
                            <p:childTnLst>
                              <p:par>
                                <p:cTn id="16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800" decel="100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6" name="Google Shape;3526;p38"/>
          <p:cNvSpPr txBox="1">
            <a:spLocks noGrp="1"/>
          </p:cNvSpPr>
          <p:nvPr>
            <p:ph type="title"/>
          </p:nvPr>
        </p:nvSpPr>
        <p:spPr>
          <a:xfrm>
            <a:off x="348709" y="364955"/>
            <a:ext cx="7704000" cy="115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+mj-lt"/>
              </a:rPr>
              <a:t>AI NHANH NHẤT</a:t>
            </a:r>
            <a:endParaRPr sz="3600">
              <a:latin typeface="+mj-lt"/>
            </a:endParaRPr>
          </a:p>
        </p:txBody>
      </p:sp>
      <p:grpSp>
        <p:nvGrpSpPr>
          <p:cNvPr id="4" name="Google Shape;4353;p71">
            <a:extLst>
              <a:ext uri="{FF2B5EF4-FFF2-40B4-BE49-F238E27FC236}">
                <a16:creationId xmlns:a16="http://schemas.microsoft.com/office/drawing/2014/main" id="{F0AEAA8D-FBFC-4FC8-A248-6DF435C5101E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 rot="5400000">
            <a:off x="-2716569" y="2177421"/>
            <a:ext cx="4184895" cy="559964"/>
            <a:chOff x="1541450" y="3498875"/>
            <a:chExt cx="7162425" cy="754200"/>
          </a:xfrm>
        </p:grpSpPr>
        <p:grpSp>
          <p:nvGrpSpPr>
            <p:cNvPr id="5" name="Google Shape;4354;p71">
              <a:extLst>
                <a:ext uri="{FF2B5EF4-FFF2-40B4-BE49-F238E27FC236}">
                  <a16:creationId xmlns:a16="http://schemas.microsoft.com/office/drawing/2014/main" id="{B64E4A08-C1D6-4000-A91C-7F2F64E10AA2}"/>
                </a:ext>
              </a:extLst>
            </p:cNvPr>
            <p:cNvGrpSpPr/>
            <p:nvPr/>
          </p:nvGrpSpPr>
          <p:grpSpPr>
            <a:xfrm>
              <a:off x="1541450" y="3498875"/>
              <a:ext cx="3976875" cy="754200"/>
              <a:chOff x="2052655" y="3498875"/>
              <a:chExt cx="3976875" cy="754200"/>
            </a:xfrm>
          </p:grpSpPr>
          <p:sp>
            <p:nvSpPr>
              <p:cNvPr id="15" name="Google Shape;4355;p71">
                <a:extLst>
                  <a:ext uri="{FF2B5EF4-FFF2-40B4-BE49-F238E27FC236}">
                    <a16:creationId xmlns:a16="http://schemas.microsoft.com/office/drawing/2014/main" id="{2322E3B2-670C-4853-9D56-E6DA03EFB49F}"/>
                  </a:ext>
                </a:extLst>
              </p:cNvPr>
              <p:cNvSpPr/>
              <p:nvPr/>
            </p:nvSpPr>
            <p:spPr>
              <a:xfrm>
                <a:off x="3114480" y="3498875"/>
                <a:ext cx="791400" cy="754200"/>
              </a:xfrm>
              <a:prstGeom prst="roundRect">
                <a:avLst>
                  <a:gd name="adj" fmla="val 16667"/>
                </a:avLst>
              </a:prstGeom>
              <a:solidFill>
                <a:srgbClr val="0E5366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4356;p71">
                <a:extLst>
                  <a:ext uri="{FF2B5EF4-FFF2-40B4-BE49-F238E27FC236}">
                    <a16:creationId xmlns:a16="http://schemas.microsoft.com/office/drawing/2014/main" id="{D8949FBF-8347-4A42-A134-294640182832}"/>
                  </a:ext>
                </a:extLst>
              </p:cNvPr>
              <p:cNvSpPr/>
              <p:nvPr/>
            </p:nvSpPr>
            <p:spPr>
              <a:xfrm>
                <a:off x="4176300" y="3498875"/>
                <a:ext cx="791400" cy="754200"/>
              </a:xfrm>
              <a:prstGeom prst="roundRect">
                <a:avLst>
                  <a:gd name="adj" fmla="val 16667"/>
                </a:avLst>
              </a:prstGeom>
              <a:solidFill>
                <a:srgbClr val="FEAC58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4357;p71">
                <a:extLst>
                  <a:ext uri="{FF2B5EF4-FFF2-40B4-BE49-F238E27FC236}">
                    <a16:creationId xmlns:a16="http://schemas.microsoft.com/office/drawing/2014/main" id="{21AD48F2-2741-482D-8042-936DD2BBCC36}"/>
                  </a:ext>
                </a:extLst>
              </p:cNvPr>
              <p:cNvSpPr/>
              <p:nvPr/>
            </p:nvSpPr>
            <p:spPr>
              <a:xfrm>
                <a:off x="5238120" y="3498875"/>
                <a:ext cx="791400" cy="754200"/>
              </a:xfrm>
              <a:prstGeom prst="roundRect">
                <a:avLst>
                  <a:gd name="adj" fmla="val 16667"/>
                </a:avLst>
              </a:prstGeom>
              <a:solidFill>
                <a:srgbClr val="FE8488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4358;p71">
                <a:extLst>
                  <a:ext uri="{FF2B5EF4-FFF2-40B4-BE49-F238E27FC236}">
                    <a16:creationId xmlns:a16="http://schemas.microsoft.com/office/drawing/2014/main" id="{B74B0DD0-40EA-4E5D-B3F1-70D3BF1A3D33}"/>
                  </a:ext>
                </a:extLst>
              </p:cNvPr>
              <p:cNvSpPr/>
              <p:nvPr/>
            </p:nvSpPr>
            <p:spPr>
              <a:xfrm>
                <a:off x="2052655" y="3498875"/>
                <a:ext cx="791400" cy="754200"/>
              </a:xfrm>
              <a:prstGeom prst="roundRect">
                <a:avLst>
                  <a:gd name="adj" fmla="val 16667"/>
                </a:avLst>
              </a:prstGeom>
              <a:solidFill>
                <a:srgbClr val="FADB73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4359;p71">
                <a:extLst>
                  <a:ext uri="{FF2B5EF4-FFF2-40B4-BE49-F238E27FC236}">
                    <a16:creationId xmlns:a16="http://schemas.microsoft.com/office/drawing/2014/main" id="{69B9937C-5E9D-4DFE-8642-7F105A08AD1C}"/>
                  </a:ext>
                </a:extLst>
              </p:cNvPr>
              <p:cNvSpPr txBox="1"/>
              <p:nvPr/>
            </p:nvSpPr>
            <p:spPr>
              <a:xfrm>
                <a:off x="3114480" y="3655925"/>
                <a:ext cx="791400" cy="440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000">
                    <a:solidFill>
                      <a:srgbClr val="FFFFFF"/>
                    </a:solidFill>
                  </a:rPr>
                  <a:t>#0e5366</a:t>
                </a:r>
                <a:endParaRPr sz="1000">
                  <a:solidFill>
                    <a:srgbClr val="FFFFFF"/>
                  </a:solidFill>
                </a:endParaRPr>
              </a:p>
            </p:txBody>
          </p:sp>
          <p:sp>
            <p:nvSpPr>
              <p:cNvPr id="20" name="Google Shape;4360;p71">
                <a:extLst>
                  <a:ext uri="{FF2B5EF4-FFF2-40B4-BE49-F238E27FC236}">
                    <a16:creationId xmlns:a16="http://schemas.microsoft.com/office/drawing/2014/main" id="{77842679-3086-4074-B5ED-2819D8659DB3}"/>
                  </a:ext>
                </a:extLst>
              </p:cNvPr>
              <p:cNvSpPr txBox="1"/>
              <p:nvPr/>
            </p:nvSpPr>
            <p:spPr>
              <a:xfrm>
                <a:off x="4176305" y="3655925"/>
                <a:ext cx="791400" cy="440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000">
                    <a:solidFill>
                      <a:srgbClr val="FFFFFF"/>
                    </a:solidFill>
                  </a:rPr>
                  <a:t>#feac58</a:t>
                </a:r>
                <a:endParaRPr sz="1000">
                  <a:solidFill>
                    <a:srgbClr val="FFFFFF"/>
                  </a:solidFill>
                </a:endParaRPr>
              </a:p>
            </p:txBody>
          </p:sp>
          <p:sp>
            <p:nvSpPr>
              <p:cNvPr id="21" name="Google Shape;4361;p71">
                <a:extLst>
                  <a:ext uri="{FF2B5EF4-FFF2-40B4-BE49-F238E27FC236}">
                    <a16:creationId xmlns:a16="http://schemas.microsoft.com/office/drawing/2014/main" id="{B1832839-7EA0-4993-BE86-1E52B998E449}"/>
                  </a:ext>
                </a:extLst>
              </p:cNvPr>
              <p:cNvSpPr txBox="1"/>
              <p:nvPr/>
            </p:nvSpPr>
            <p:spPr>
              <a:xfrm>
                <a:off x="5238130" y="3655925"/>
                <a:ext cx="791400" cy="440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000">
                    <a:solidFill>
                      <a:srgbClr val="FFFFFF"/>
                    </a:solidFill>
                  </a:rPr>
                  <a:t>#fe8488</a:t>
                </a:r>
                <a:endParaRPr sz="1000">
                  <a:solidFill>
                    <a:srgbClr val="FFFFFF"/>
                  </a:solidFill>
                </a:endParaRPr>
              </a:p>
            </p:txBody>
          </p:sp>
          <p:sp>
            <p:nvSpPr>
              <p:cNvPr id="22" name="Google Shape;4362;p71">
                <a:extLst>
                  <a:ext uri="{FF2B5EF4-FFF2-40B4-BE49-F238E27FC236}">
                    <a16:creationId xmlns:a16="http://schemas.microsoft.com/office/drawing/2014/main" id="{C22B523F-454A-4032-AE80-8CFCED73D4E0}"/>
                  </a:ext>
                </a:extLst>
              </p:cNvPr>
              <p:cNvSpPr txBox="1"/>
              <p:nvPr/>
            </p:nvSpPr>
            <p:spPr>
              <a:xfrm>
                <a:off x="2052655" y="3655925"/>
                <a:ext cx="791400" cy="440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000">
                    <a:solidFill>
                      <a:srgbClr val="FFFFFF"/>
                    </a:solidFill>
                  </a:rPr>
                  <a:t>#fadb73</a:t>
                </a:r>
                <a:endParaRPr sz="10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6" name="Google Shape;4363;p71">
              <a:extLst>
                <a:ext uri="{FF2B5EF4-FFF2-40B4-BE49-F238E27FC236}">
                  <a16:creationId xmlns:a16="http://schemas.microsoft.com/office/drawing/2014/main" id="{374A063F-430A-488A-B38F-2CF6D0A36432}"/>
                </a:ext>
              </a:extLst>
            </p:cNvPr>
            <p:cNvGrpSpPr/>
            <p:nvPr/>
          </p:nvGrpSpPr>
          <p:grpSpPr>
            <a:xfrm>
              <a:off x="5788764" y="3498875"/>
              <a:ext cx="791411" cy="754200"/>
              <a:chOff x="5238120" y="3498875"/>
              <a:chExt cx="791411" cy="754200"/>
            </a:xfrm>
          </p:grpSpPr>
          <p:sp>
            <p:nvSpPr>
              <p:cNvPr id="13" name="Google Shape;4364;p71">
                <a:extLst>
                  <a:ext uri="{FF2B5EF4-FFF2-40B4-BE49-F238E27FC236}">
                    <a16:creationId xmlns:a16="http://schemas.microsoft.com/office/drawing/2014/main" id="{4A63448C-390D-44C3-910E-169A13BAB748}"/>
                  </a:ext>
                </a:extLst>
              </p:cNvPr>
              <p:cNvSpPr/>
              <p:nvPr/>
            </p:nvSpPr>
            <p:spPr>
              <a:xfrm>
                <a:off x="5238120" y="3498875"/>
                <a:ext cx="791400" cy="754200"/>
              </a:xfrm>
              <a:prstGeom prst="roundRect">
                <a:avLst>
                  <a:gd name="adj" fmla="val 16667"/>
                </a:avLst>
              </a:prstGeom>
              <a:solidFill>
                <a:srgbClr val="FFBCB5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4365;p71">
                <a:extLst>
                  <a:ext uri="{FF2B5EF4-FFF2-40B4-BE49-F238E27FC236}">
                    <a16:creationId xmlns:a16="http://schemas.microsoft.com/office/drawing/2014/main" id="{6E3FE470-0343-4D1A-B1F7-280547D38CD5}"/>
                  </a:ext>
                </a:extLst>
              </p:cNvPr>
              <p:cNvSpPr txBox="1"/>
              <p:nvPr/>
            </p:nvSpPr>
            <p:spPr>
              <a:xfrm>
                <a:off x="5238130" y="3655925"/>
                <a:ext cx="791400" cy="440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000">
                    <a:solidFill>
                      <a:srgbClr val="FFFFFF"/>
                    </a:solidFill>
                  </a:rPr>
                  <a:t>#ffbcb5</a:t>
                </a:r>
                <a:endParaRPr sz="10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7" name="Google Shape;4366;p71">
              <a:extLst>
                <a:ext uri="{FF2B5EF4-FFF2-40B4-BE49-F238E27FC236}">
                  <a16:creationId xmlns:a16="http://schemas.microsoft.com/office/drawing/2014/main" id="{9615E896-7B70-44D7-ADC3-04FC2A2D0BC5}"/>
                </a:ext>
              </a:extLst>
            </p:cNvPr>
            <p:cNvGrpSpPr/>
            <p:nvPr/>
          </p:nvGrpSpPr>
          <p:grpSpPr>
            <a:xfrm>
              <a:off x="6850614" y="3498875"/>
              <a:ext cx="791411" cy="754200"/>
              <a:chOff x="5238120" y="3498875"/>
              <a:chExt cx="791411" cy="754200"/>
            </a:xfrm>
          </p:grpSpPr>
          <p:sp>
            <p:nvSpPr>
              <p:cNvPr id="11" name="Google Shape;4367;p71">
                <a:extLst>
                  <a:ext uri="{FF2B5EF4-FFF2-40B4-BE49-F238E27FC236}">
                    <a16:creationId xmlns:a16="http://schemas.microsoft.com/office/drawing/2014/main" id="{CA054357-E631-4A62-9992-A35D7F33A297}"/>
                  </a:ext>
                </a:extLst>
              </p:cNvPr>
              <p:cNvSpPr/>
              <p:nvPr/>
            </p:nvSpPr>
            <p:spPr>
              <a:xfrm>
                <a:off x="5238120" y="3498875"/>
                <a:ext cx="791400" cy="754200"/>
              </a:xfrm>
              <a:prstGeom prst="roundRect">
                <a:avLst>
                  <a:gd name="adj" fmla="val 16667"/>
                </a:avLst>
              </a:prstGeom>
              <a:solidFill>
                <a:srgbClr val="9E9E9E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4368;p71">
                <a:extLst>
                  <a:ext uri="{FF2B5EF4-FFF2-40B4-BE49-F238E27FC236}">
                    <a16:creationId xmlns:a16="http://schemas.microsoft.com/office/drawing/2014/main" id="{C90847D2-920C-4342-A476-624CE9CB44E7}"/>
                  </a:ext>
                </a:extLst>
              </p:cNvPr>
              <p:cNvSpPr txBox="1"/>
              <p:nvPr/>
            </p:nvSpPr>
            <p:spPr>
              <a:xfrm>
                <a:off x="5238130" y="3655925"/>
                <a:ext cx="791400" cy="440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000">
                    <a:solidFill>
                      <a:srgbClr val="FFFFFF"/>
                    </a:solidFill>
                  </a:rPr>
                  <a:t>#b0bfc2</a:t>
                </a:r>
                <a:endParaRPr sz="10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8" name="Google Shape;4369;p71">
              <a:extLst>
                <a:ext uri="{FF2B5EF4-FFF2-40B4-BE49-F238E27FC236}">
                  <a16:creationId xmlns:a16="http://schemas.microsoft.com/office/drawing/2014/main" id="{64446DE5-9633-46C2-80CF-5181D0FE20A2}"/>
                </a:ext>
              </a:extLst>
            </p:cNvPr>
            <p:cNvGrpSpPr/>
            <p:nvPr/>
          </p:nvGrpSpPr>
          <p:grpSpPr>
            <a:xfrm>
              <a:off x="7912464" y="3498875"/>
              <a:ext cx="791411" cy="754200"/>
              <a:chOff x="5238120" y="3498875"/>
              <a:chExt cx="791411" cy="754200"/>
            </a:xfrm>
          </p:grpSpPr>
          <p:sp>
            <p:nvSpPr>
              <p:cNvPr id="9" name="Google Shape;4370;p71">
                <a:extLst>
                  <a:ext uri="{FF2B5EF4-FFF2-40B4-BE49-F238E27FC236}">
                    <a16:creationId xmlns:a16="http://schemas.microsoft.com/office/drawing/2014/main" id="{C239017F-E2E1-4C91-B6D9-D0DD88FAC932}"/>
                  </a:ext>
                </a:extLst>
              </p:cNvPr>
              <p:cNvSpPr/>
              <p:nvPr/>
            </p:nvSpPr>
            <p:spPr>
              <a:xfrm>
                <a:off x="5238120" y="3498875"/>
                <a:ext cx="791400" cy="754200"/>
              </a:xfrm>
              <a:prstGeom prst="roundRect">
                <a:avLst>
                  <a:gd name="adj" fmla="val 16667"/>
                </a:avLst>
              </a:prstGeom>
              <a:solidFill>
                <a:srgbClr val="FBF2E9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Google Shape;4371;p71">
                <a:extLst>
                  <a:ext uri="{FF2B5EF4-FFF2-40B4-BE49-F238E27FC236}">
                    <a16:creationId xmlns:a16="http://schemas.microsoft.com/office/drawing/2014/main" id="{05FC8229-DD8E-43F0-9F32-BA94F67F741D}"/>
                  </a:ext>
                </a:extLst>
              </p:cNvPr>
              <p:cNvSpPr txBox="1"/>
              <p:nvPr/>
            </p:nvSpPr>
            <p:spPr>
              <a:xfrm>
                <a:off x="5238130" y="3655925"/>
                <a:ext cx="791400" cy="440100"/>
              </a:xfrm>
              <a:prstGeom prst="rect">
                <a:avLst/>
              </a:prstGeom>
              <a:solidFill>
                <a:srgbClr val="FBF2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000">
                    <a:solidFill>
                      <a:schemeClr val="accent3"/>
                    </a:solidFill>
                  </a:rPr>
                  <a:t>#fbf2e9</a:t>
                </a:r>
                <a:endParaRPr sz="1000">
                  <a:solidFill>
                    <a:schemeClr val="accent3"/>
                  </a:solidFill>
                </a:endParaRPr>
              </a:p>
            </p:txBody>
          </p:sp>
        </p:grp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B5C88002-4B78-4305-A752-5A70ED12B96C}"/>
              </a:ext>
            </a:extLst>
          </p:cNvPr>
          <p:cNvSpPr txBox="1"/>
          <p:nvPr/>
        </p:nvSpPr>
        <p:spPr>
          <a:xfrm>
            <a:off x="587058" y="1431395"/>
            <a:ext cx="4936742" cy="2656046"/>
          </a:xfrm>
          <a:custGeom>
            <a:avLst/>
            <a:gdLst>
              <a:gd name="connsiteX0" fmla="*/ 0 w 4936742"/>
              <a:gd name="connsiteY0" fmla="*/ 442683 h 2656046"/>
              <a:gd name="connsiteX1" fmla="*/ 442683 w 4936742"/>
              <a:gd name="connsiteY1" fmla="*/ 0 h 2656046"/>
              <a:gd name="connsiteX2" fmla="*/ 940423 w 4936742"/>
              <a:gd name="connsiteY2" fmla="*/ 0 h 2656046"/>
              <a:gd name="connsiteX3" fmla="*/ 1519191 w 4936742"/>
              <a:gd name="connsiteY3" fmla="*/ 0 h 2656046"/>
              <a:gd name="connsiteX4" fmla="*/ 1976418 w 4936742"/>
              <a:gd name="connsiteY4" fmla="*/ 0 h 2656046"/>
              <a:gd name="connsiteX5" fmla="*/ 2474159 w 4936742"/>
              <a:gd name="connsiteY5" fmla="*/ 0 h 2656046"/>
              <a:gd name="connsiteX6" fmla="*/ 3012413 w 4936742"/>
              <a:gd name="connsiteY6" fmla="*/ 0 h 2656046"/>
              <a:gd name="connsiteX7" fmla="*/ 3550667 w 4936742"/>
              <a:gd name="connsiteY7" fmla="*/ 0 h 2656046"/>
              <a:gd name="connsiteX8" fmla="*/ 4494059 w 4936742"/>
              <a:gd name="connsiteY8" fmla="*/ 0 h 2656046"/>
              <a:gd name="connsiteX9" fmla="*/ 4936742 w 4936742"/>
              <a:gd name="connsiteY9" fmla="*/ 442683 h 2656046"/>
              <a:gd name="connsiteX10" fmla="*/ 4936742 w 4936742"/>
              <a:gd name="connsiteY10" fmla="*/ 1015203 h 2656046"/>
              <a:gd name="connsiteX11" fmla="*/ 4936742 w 4936742"/>
              <a:gd name="connsiteY11" fmla="*/ 1623136 h 2656046"/>
              <a:gd name="connsiteX12" fmla="*/ 4936742 w 4936742"/>
              <a:gd name="connsiteY12" fmla="*/ 2213363 h 2656046"/>
              <a:gd name="connsiteX13" fmla="*/ 4494059 w 4936742"/>
              <a:gd name="connsiteY13" fmla="*/ 2656046 h 2656046"/>
              <a:gd name="connsiteX14" fmla="*/ 4036832 w 4936742"/>
              <a:gd name="connsiteY14" fmla="*/ 2656046 h 2656046"/>
              <a:gd name="connsiteX15" fmla="*/ 3539092 w 4936742"/>
              <a:gd name="connsiteY15" fmla="*/ 2656046 h 2656046"/>
              <a:gd name="connsiteX16" fmla="*/ 3000838 w 4936742"/>
              <a:gd name="connsiteY16" fmla="*/ 2656046 h 2656046"/>
              <a:gd name="connsiteX17" fmla="*/ 2503097 w 4936742"/>
              <a:gd name="connsiteY17" fmla="*/ 2656046 h 2656046"/>
              <a:gd name="connsiteX18" fmla="*/ 1964843 w 4936742"/>
              <a:gd name="connsiteY18" fmla="*/ 2656046 h 2656046"/>
              <a:gd name="connsiteX19" fmla="*/ 1386075 w 4936742"/>
              <a:gd name="connsiteY19" fmla="*/ 2656046 h 2656046"/>
              <a:gd name="connsiteX20" fmla="*/ 442683 w 4936742"/>
              <a:gd name="connsiteY20" fmla="*/ 2656046 h 2656046"/>
              <a:gd name="connsiteX21" fmla="*/ 0 w 4936742"/>
              <a:gd name="connsiteY21" fmla="*/ 2213363 h 2656046"/>
              <a:gd name="connsiteX22" fmla="*/ 0 w 4936742"/>
              <a:gd name="connsiteY22" fmla="*/ 1587723 h 2656046"/>
              <a:gd name="connsiteX23" fmla="*/ 0 w 4936742"/>
              <a:gd name="connsiteY23" fmla="*/ 1032910 h 2656046"/>
              <a:gd name="connsiteX24" fmla="*/ 0 w 4936742"/>
              <a:gd name="connsiteY24" fmla="*/ 442683 h 2656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936742" h="2656046" extrusionOk="0">
                <a:moveTo>
                  <a:pt x="0" y="442683"/>
                </a:moveTo>
                <a:cubicBezTo>
                  <a:pt x="-30317" y="183339"/>
                  <a:pt x="226671" y="-19637"/>
                  <a:pt x="442683" y="0"/>
                </a:cubicBezTo>
                <a:cubicBezTo>
                  <a:pt x="579107" y="-24103"/>
                  <a:pt x="814746" y="20194"/>
                  <a:pt x="940423" y="0"/>
                </a:cubicBezTo>
                <a:cubicBezTo>
                  <a:pt x="1066100" y="-20194"/>
                  <a:pt x="1311066" y="37568"/>
                  <a:pt x="1519191" y="0"/>
                </a:cubicBezTo>
                <a:cubicBezTo>
                  <a:pt x="1727316" y="-37568"/>
                  <a:pt x="1783891" y="24479"/>
                  <a:pt x="1976418" y="0"/>
                </a:cubicBezTo>
                <a:cubicBezTo>
                  <a:pt x="2168945" y="-24479"/>
                  <a:pt x="2300327" y="11465"/>
                  <a:pt x="2474159" y="0"/>
                </a:cubicBezTo>
                <a:cubicBezTo>
                  <a:pt x="2647991" y="-11465"/>
                  <a:pt x="2778399" y="62932"/>
                  <a:pt x="3012413" y="0"/>
                </a:cubicBezTo>
                <a:cubicBezTo>
                  <a:pt x="3246427" y="-62932"/>
                  <a:pt x="3317267" y="17905"/>
                  <a:pt x="3550667" y="0"/>
                </a:cubicBezTo>
                <a:cubicBezTo>
                  <a:pt x="3784067" y="-17905"/>
                  <a:pt x="4157826" y="44475"/>
                  <a:pt x="4494059" y="0"/>
                </a:cubicBezTo>
                <a:cubicBezTo>
                  <a:pt x="4726866" y="-692"/>
                  <a:pt x="4922327" y="204903"/>
                  <a:pt x="4936742" y="442683"/>
                </a:cubicBezTo>
                <a:cubicBezTo>
                  <a:pt x="4955267" y="703734"/>
                  <a:pt x="4919026" y="835514"/>
                  <a:pt x="4936742" y="1015203"/>
                </a:cubicBezTo>
                <a:cubicBezTo>
                  <a:pt x="4954458" y="1194892"/>
                  <a:pt x="4864251" y="1452103"/>
                  <a:pt x="4936742" y="1623136"/>
                </a:cubicBezTo>
                <a:cubicBezTo>
                  <a:pt x="5009233" y="1794169"/>
                  <a:pt x="4924150" y="2038322"/>
                  <a:pt x="4936742" y="2213363"/>
                </a:cubicBezTo>
                <a:cubicBezTo>
                  <a:pt x="4988487" y="2408188"/>
                  <a:pt x="4751758" y="2646845"/>
                  <a:pt x="4494059" y="2656046"/>
                </a:cubicBezTo>
                <a:cubicBezTo>
                  <a:pt x="4326493" y="2664709"/>
                  <a:pt x="4208418" y="2646106"/>
                  <a:pt x="4036832" y="2656046"/>
                </a:cubicBezTo>
                <a:cubicBezTo>
                  <a:pt x="3865246" y="2665986"/>
                  <a:pt x="3680270" y="2598721"/>
                  <a:pt x="3539092" y="2656046"/>
                </a:cubicBezTo>
                <a:cubicBezTo>
                  <a:pt x="3397914" y="2713371"/>
                  <a:pt x="3174983" y="2648621"/>
                  <a:pt x="3000838" y="2656046"/>
                </a:cubicBezTo>
                <a:cubicBezTo>
                  <a:pt x="2826693" y="2663471"/>
                  <a:pt x="2642401" y="2640495"/>
                  <a:pt x="2503097" y="2656046"/>
                </a:cubicBezTo>
                <a:cubicBezTo>
                  <a:pt x="2363793" y="2671597"/>
                  <a:pt x="2151354" y="2635930"/>
                  <a:pt x="1964843" y="2656046"/>
                </a:cubicBezTo>
                <a:cubicBezTo>
                  <a:pt x="1778332" y="2676162"/>
                  <a:pt x="1558260" y="2635541"/>
                  <a:pt x="1386075" y="2656046"/>
                </a:cubicBezTo>
                <a:cubicBezTo>
                  <a:pt x="1213890" y="2676551"/>
                  <a:pt x="848943" y="2554323"/>
                  <a:pt x="442683" y="2656046"/>
                </a:cubicBezTo>
                <a:cubicBezTo>
                  <a:pt x="141050" y="2650344"/>
                  <a:pt x="12588" y="2449049"/>
                  <a:pt x="0" y="2213363"/>
                </a:cubicBezTo>
                <a:cubicBezTo>
                  <a:pt x="-11026" y="2032725"/>
                  <a:pt x="60050" y="1817367"/>
                  <a:pt x="0" y="1587723"/>
                </a:cubicBezTo>
                <a:cubicBezTo>
                  <a:pt x="-60050" y="1358079"/>
                  <a:pt x="7542" y="1147742"/>
                  <a:pt x="0" y="1032910"/>
                </a:cubicBezTo>
                <a:cubicBezTo>
                  <a:pt x="-7542" y="918078"/>
                  <a:pt x="6753" y="713364"/>
                  <a:pt x="0" y="442683"/>
                </a:cubicBezTo>
                <a:close/>
              </a:path>
            </a:pathLst>
          </a:custGeom>
          <a:noFill/>
          <a:ln w="190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414578267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vi-VN" sz="2400" b="1">
                <a:solidFill>
                  <a:srgbClr val="FF7C3E"/>
                </a:solidFill>
                <a:latin typeface="+mn-lt"/>
              </a:rPr>
              <a:t>Nhiệm vụ</a:t>
            </a:r>
          </a:p>
          <a:p>
            <a:pPr marL="342900" indent="-342900">
              <a:buFont typeface="+mj-lt"/>
              <a:buAutoNum type="arabicPeriod"/>
            </a:pPr>
            <a:r>
              <a:rPr lang="vi-VN" sz="1800">
                <a:latin typeface="+mn-lt"/>
              </a:rPr>
              <a:t>Hoàn thành các câu hỏi trắc nghiệm.</a:t>
            </a:r>
          </a:p>
          <a:p>
            <a:pPr marL="342900" indent="-342900">
              <a:buFont typeface="+mj-lt"/>
              <a:buAutoNum type="arabicPeriod"/>
            </a:pPr>
            <a:r>
              <a:rPr lang="vi-VN" sz="1800">
                <a:latin typeface="+mn-lt"/>
              </a:rPr>
              <a:t>Ghi đáp án mỗi câu vào tờ giấy. </a:t>
            </a:r>
          </a:p>
          <a:p>
            <a:pPr marL="342900" indent="-342900">
              <a:buFont typeface="+mj-lt"/>
              <a:buAutoNum type="arabicPeriod"/>
            </a:pPr>
            <a:r>
              <a:rPr lang="vi-VN" sz="1800">
                <a:latin typeface="+mn-lt"/>
              </a:rPr>
              <a:t>Sau khi hết </a:t>
            </a:r>
            <a:r>
              <a:rPr lang="en-US" sz="1800">
                <a:latin typeface="+mn-lt"/>
              </a:rPr>
              <a:t>4</a:t>
            </a:r>
            <a:r>
              <a:rPr lang="vi-VN" sz="1800">
                <a:latin typeface="+mn-lt"/>
              </a:rPr>
              <a:t> câu hỏi, có thời gian 1 phút giơ tay phát biểu hoặc gõ nhanh đáp án vào ô chat.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>
                <a:latin typeface="+mn-lt"/>
              </a:rPr>
              <a:t>Bạn trả lời đúng nhất, nhanh nhất sẽ được phần thưởng từ cô giáo</a:t>
            </a:r>
            <a:endParaRPr lang="vi-VN" sz="1800">
              <a:latin typeface="+mn-lt"/>
            </a:endParaRPr>
          </a:p>
        </p:txBody>
      </p:sp>
      <p:pic>
        <p:nvPicPr>
          <p:cNvPr id="29" name="Picture 28" descr="A picture containing clipart&#10;&#10;Description automatically generated">
            <a:extLst>
              <a:ext uri="{FF2B5EF4-FFF2-40B4-BE49-F238E27FC236}">
                <a16:creationId xmlns:a16="http://schemas.microsoft.com/office/drawing/2014/main" id="{C518059C-5E93-44ED-8B63-C145E740AF9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263"/>
          <a:stretch/>
        </p:blipFill>
        <p:spPr>
          <a:xfrm>
            <a:off x="5640404" y="1723355"/>
            <a:ext cx="3403462" cy="32018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26" grpId="0"/>
      <p:bldP spid="2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 Box 3"/>
          <p:cNvSpPr txBox="1">
            <a:spLocks noChangeArrowheads="1"/>
          </p:cNvSpPr>
          <p:nvPr/>
        </p:nvSpPr>
        <p:spPr bwMode="auto">
          <a:xfrm>
            <a:off x="371570" y="145438"/>
            <a:ext cx="507863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E5366"/>
                </a:solidFill>
                <a:latin typeface="+mj-lt"/>
                <a:cs typeface="#9Slide03 Arima Madurai Black" panose="00000A00000000000000" pitchFamily="2" charset="0"/>
              </a:rPr>
              <a:t>2. Cách biểu diễn và kí hiệu vectơ lực</a:t>
            </a:r>
          </a:p>
        </p:txBody>
      </p:sp>
      <p:sp>
        <p:nvSpPr>
          <p:cNvPr id="62" name="Text Box 5"/>
          <p:cNvSpPr txBox="1">
            <a:spLocks noChangeArrowheads="1"/>
          </p:cNvSpPr>
          <p:nvPr/>
        </p:nvSpPr>
        <p:spPr bwMode="auto">
          <a:xfrm>
            <a:off x="371570" y="705183"/>
            <a:ext cx="62865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E5366"/>
                </a:solidFill>
                <a:latin typeface="+mj-lt"/>
                <a:cs typeface="#9Slide03 Arima Madurai Black" panose="00000A00000000000000" pitchFamily="2" charset="0"/>
              </a:rPr>
              <a:t>Để biểu diễn một vectơ lực người ta dùng một mũi tên.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4285737" y="1330455"/>
            <a:ext cx="47297" cy="3959492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436E3793-FC58-4714-864E-6B6EB5725BCC}"/>
              </a:ext>
            </a:extLst>
          </p:cNvPr>
          <p:cNvGrpSpPr/>
          <p:nvPr/>
        </p:nvGrpSpPr>
        <p:grpSpPr>
          <a:xfrm>
            <a:off x="462500" y="2298658"/>
            <a:ext cx="3827135" cy="2677079"/>
            <a:chOff x="200956" y="2281740"/>
            <a:chExt cx="3827135" cy="2677079"/>
          </a:xfrm>
        </p:grpSpPr>
        <p:sp>
          <p:nvSpPr>
            <p:cNvPr id="31" name="Text Box 2"/>
            <p:cNvSpPr txBox="1">
              <a:spLocks noChangeArrowheads="1"/>
            </p:cNvSpPr>
            <p:nvPr/>
          </p:nvSpPr>
          <p:spPr bwMode="auto">
            <a:xfrm>
              <a:off x="200957" y="2882265"/>
              <a:ext cx="3827134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285750" indent="-285750" algn="just">
                <a:spcBef>
                  <a:spcPct val="0"/>
                </a:spcBef>
                <a:buFont typeface="Wingdings" panose="05000000000000000000" pitchFamily="2" charset="2"/>
                <a:buChar char="Ø"/>
              </a:pPr>
              <a:r>
                <a:rPr lang="en-US" altLang="en-US" sz="1500">
                  <a:solidFill>
                    <a:schemeClr val="bg2">
                      <a:lumMod val="25000"/>
                    </a:schemeClr>
                  </a:solidFill>
                  <a:latin typeface="+mn-lt"/>
                  <a:cs typeface="#9Slide03 Arima Madurai Black" panose="00000A00000000000000" pitchFamily="2" charset="0"/>
                </a:rPr>
                <a:t>Phương và chiều trùng với phương và chiều của lực.</a:t>
              </a:r>
            </a:p>
          </p:txBody>
        </p:sp>
        <p:sp>
          <p:nvSpPr>
            <p:cNvPr id="61" name="Text Box 4"/>
            <p:cNvSpPr txBox="1">
              <a:spLocks noChangeArrowheads="1"/>
            </p:cNvSpPr>
            <p:nvPr/>
          </p:nvSpPr>
          <p:spPr bwMode="auto">
            <a:xfrm>
              <a:off x="200957" y="2281740"/>
              <a:ext cx="3582768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285750" indent="-285750" algn="just">
                <a:spcBef>
                  <a:spcPct val="0"/>
                </a:spcBef>
                <a:buFont typeface="Wingdings" panose="05000000000000000000" pitchFamily="2" charset="2"/>
                <a:buChar char="Ø"/>
              </a:pPr>
              <a:r>
                <a:rPr lang="en-US" altLang="en-US" sz="1500">
                  <a:solidFill>
                    <a:schemeClr val="bg2">
                      <a:lumMod val="25000"/>
                    </a:schemeClr>
                  </a:solidFill>
                  <a:latin typeface="+mn-lt"/>
                  <a:cs typeface="#9Slide03 Arima Madurai Black" panose="00000A00000000000000" pitchFamily="2" charset="0"/>
                </a:rPr>
                <a:t>Gốc là điểm mà lực tác dụng lên vật (gọi là điểm đặt của lực).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00956" y="3499354"/>
              <a:ext cx="372465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vi-VN" sz="1500">
                  <a:solidFill>
                    <a:schemeClr val="bg2">
                      <a:lumMod val="25000"/>
                    </a:schemeClr>
                  </a:solidFill>
                  <a:latin typeface="+mn-lt"/>
                  <a:cs typeface="#9Slide03 Arima Madurai Black" panose="00000A00000000000000" pitchFamily="2" charset="0"/>
                </a:rPr>
                <a:t>Độ dài biểu thị cường độ của lực theo một tỉ xích cho trước. </a:t>
              </a:r>
              <a:endParaRPr lang="en-US" sz="1500">
                <a:solidFill>
                  <a:schemeClr val="bg2">
                    <a:lumMod val="25000"/>
                  </a:schemeClr>
                </a:solidFill>
                <a:latin typeface="+mn-lt"/>
                <a:cs typeface="#9Slide03 Arima Madurai Black" panose="00000A00000000000000" pitchFamily="2" charset="0"/>
              </a:endParaRPr>
            </a:p>
          </p:txBody>
        </p:sp>
        <p:sp>
          <p:nvSpPr>
            <p:cNvPr id="19" name="Text Box 11">
              <a:extLst>
                <a:ext uri="{FF2B5EF4-FFF2-40B4-BE49-F238E27FC236}">
                  <a16:creationId xmlns:a16="http://schemas.microsoft.com/office/drawing/2014/main" id="{977AAC2E-19EA-4015-AD1A-E67469DE4E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3942" y="4635654"/>
              <a:ext cx="3266917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285750" indent="-285750" eaLnBrk="1" hangingPunct="1">
                <a:spcBef>
                  <a:spcPct val="50000"/>
                </a:spcBef>
                <a:buFont typeface="Wingdings" panose="05000000000000000000" pitchFamily="2" charset="2"/>
                <a:buChar char="Ø"/>
              </a:pPr>
              <a:r>
                <a:rPr lang="vi-VN" altLang="en-US" sz="1500">
                  <a:latin typeface="+mn-lt"/>
                  <a:cs typeface="#9Slide03 Arima Madurai Bold" panose="00000800000000000000" pitchFamily="2" charset="0"/>
                </a:rPr>
                <a:t>Cường độ của </a:t>
              </a:r>
              <a:r>
                <a:rPr lang="en-US" altLang="en-US" sz="1500">
                  <a:latin typeface="+mn-lt"/>
                  <a:cs typeface="#9Slide03 Arima Madurai Bold" panose="00000800000000000000" pitchFamily="2" charset="0"/>
                </a:rPr>
                <a:t>lực: F (N)</a:t>
              </a:r>
            </a:p>
          </p:txBody>
        </p:sp>
        <p:sp>
          <p:nvSpPr>
            <p:cNvPr id="20" name="Text Box 26">
              <a:extLst>
                <a:ext uri="{FF2B5EF4-FFF2-40B4-BE49-F238E27FC236}">
                  <a16:creationId xmlns:a16="http://schemas.microsoft.com/office/drawing/2014/main" id="{1E917BD9-D0E0-4D8E-8540-FFC6A9AF9E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0956" y="4131030"/>
              <a:ext cx="2971800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285750" indent="-285750" eaLnBrk="1" hangingPunct="1">
                <a:spcBef>
                  <a:spcPct val="50000"/>
                </a:spcBef>
                <a:buFont typeface="Wingdings" panose="05000000000000000000" pitchFamily="2" charset="2"/>
                <a:buChar char="Ø"/>
              </a:pPr>
              <a:r>
                <a:rPr lang="en-US" altLang="en-US" sz="1500">
                  <a:latin typeface="+mn-lt"/>
                  <a:cs typeface="#9Slide03 Arima Madurai Bold" panose="00000800000000000000" pitchFamily="2" charset="0"/>
                </a:rPr>
                <a:t>Kí hiệu :V</a:t>
              </a:r>
              <a:r>
                <a:rPr lang="vi-VN" altLang="en-US" sz="1500">
                  <a:latin typeface="+mn-lt"/>
                  <a:cs typeface="#9Slide03 Arima Madurai Bold" panose="00000800000000000000" pitchFamily="2" charset="0"/>
                </a:rPr>
                <a:t>ec</a:t>
              </a:r>
              <a:r>
                <a:rPr lang="en-US" altLang="en-US" sz="1500">
                  <a:latin typeface="+mn-lt"/>
                  <a:cs typeface="#9Slide03 Arima Madurai Bold" panose="00000800000000000000" pitchFamily="2" charset="0"/>
                </a:rPr>
                <a:t>tơ lực:  F</a:t>
              </a:r>
            </a:p>
          </p:txBody>
        </p:sp>
      </p:grpSp>
      <p:sp>
        <p:nvSpPr>
          <p:cNvPr id="21" name="Line 27">
            <a:extLst>
              <a:ext uri="{FF2B5EF4-FFF2-40B4-BE49-F238E27FC236}">
                <a16:creationId xmlns:a16="http://schemas.microsoft.com/office/drawing/2014/main" id="{203E8B33-EEFF-4163-ACB2-39B9F47B64DD}"/>
              </a:ext>
            </a:extLst>
          </p:cNvPr>
          <p:cNvSpPr>
            <a:spLocks noChangeShapeType="1"/>
          </p:cNvSpPr>
          <p:nvPr/>
        </p:nvSpPr>
        <p:spPr bwMode="auto">
          <a:xfrm>
            <a:off x="2501739" y="4118643"/>
            <a:ext cx="182584" cy="1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71450" indent="-171450">
              <a:buFont typeface="Wingdings" panose="05000000000000000000" pitchFamily="2" charset="2"/>
              <a:buChar char="Ø"/>
            </a:pPr>
            <a:endParaRPr lang="en-US" sz="1050">
              <a:latin typeface="+mn-lt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C90C538-DC36-4816-92F2-8816379BC7FE}"/>
              </a:ext>
            </a:extLst>
          </p:cNvPr>
          <p:cNvCxnSpPr/>
          <p:nvPr/>
        </p:nvCxnSpPr>
        <p:spPr>
          <a:xfrm>
            <a:off x="524148" y="1655545"/>
            <a:ext cx="3319903" cy="0"/>
          </a:xfrm>
          <a:prstGeom prst="line">
            <a:avLst/>
          </a:prstGeom>
          <a:ln w="19050">
            <a:solidFill>
              <a:srgbClr val="0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C2CD5F2-5FF2-484A-8E48-D5958E731DAA}"/>
              </a:ext>
            </a:extLst>
          </p:cNvPr>
          <p:cNvGrpSpPr/>
          <p:nvPr/>
        </p:nvGrpSpPr>
        <p:grpSpPr>
          <a:xfrm>
            <a:off x="1203223" y="1572895"/>
            <a:ext cx="1577353" cy="105201"/>
            <a:chOff x="1203223" y="1577866"/>
            <a:chExt cx="1577353" cy="105201"/>
          </a:xfrm>
        </p:grpSpPr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CDCE9910-603F-45D7-A9BA-2376BE9ACB49}"/>
                </a:ext>
              </a:extLst>
            </p:cNvPr>
            <p:cNvCxnSpPr/>
            <p:nvPr/>
          </p:nvCxnSpPr>
          <p:spPr>
            <a:xfrm>
              <a:off x="1212783" y="1655545"/>
              <a:ext cx="1567793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Flowchart: Connector 10">
              <a:extLst>
                <a:ext uri="{FF2B5EF4-FFF2-40B4-BE49-F238E27FC236}">
                  <a16:creationId xmlns:a16="http://schemas.microsoft.com/office/drawing/2014/main" id="{F00A3739-98EA-4D77-AB0B-188FF3B099A5}"/>
                </a:ext>
              </a:extLst>
            </p:cNvPr>
            <p:cNvSpPr/>
            <p:nvPr/>
          </p:nvSpPr>
          <p:spPr>
            <a:xfrm>
              <a:off x="1203223" y="1577866"/>
              <a:ext cx="45719" cy="105201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6A074D64-7AC5-4AF4-AD06-1DC5F18BE5FF}"/>
              </a:ext>
            </a:extLst>
          </p:cNvPr>
          <p:cNvSpPr txBox="1"/>
          <p:nvPr/>
        </p:nvSpPr>
        <p:spPr>
          <a:xfrm>
            <a:off x="227911" y="1337827"/>
            <a:ext cx="11153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>
                <a:latin typeface="+mn-lt"/>
              </a:rPr>
              <a:t>Điểm đặt</a:t>
            </a:r>
            <a:endParaRPr lang="en-US" b="1">
              <a:latin typeface="+mn-lt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7AE1F6E-3BDE-4F6F-974F-9D6778C9EE4F}"/>
              </a:ext>
            </a:extLst>
          </p:cNvPr>
          <p:cNvSpPr txBox="1"/>
          <p:nvPr/>
        </p:nvSpPr>
        <p:spPr>
          <a:xfrm>
            <a:off x="1666566" y="1318021"/>
            <a:ext cx="11153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>
                <a:latin typeface="+mn-lt"/>
              </a:rPr>
              <a:t>Chiều</a:t>
            </a:r>
            <a:endParaRPr lang="en-US" b="1">
              <a:latin typeface="+mn-lt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87EB3C2-0ECB-4A10-B936-01BF25F4CA8F}"/>
              </a:ext>
            </a:extLst>
          </p:cNvPr>
          <p:cNvSpPr txBox="1"/>
          <p:nvPr/>
        </p:nvSpPr>
        <p:spPr>
          <a:xfrm>
            <a:off x="3233255" y="1325218"/>
            <a:ext cx="11153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>
                <a:latin typeface="+mn-lt"/>
              </a:rPr>
              <a:t>Phương</a:t>
            </a:r>
            <a:endParaRPr lang="en-US" b="1">
              <a:latin typeface="+mn-lt"/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6613F30-5104-4011-A3AF-DD14217B11FE}"/>
              </a:ext>
            </a:extLst>
          </p:cNvPr>
          <p:cNvCxnSpPr>
            <a:cxnSpLocks/>
          </p:cNvCxnSpPr>
          <p:nvPr/>
        </p:nvCxnSpPr>
        <p:spPr>
          <a:xfrm>
            <a:off x="1248942" y="1996478"/>
            <a:ext cx="1531634" cy="0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B865CEF1-4E5D-47D0-AB9F-A4E6782BD179}"/>
              </a:ext>
            </a:extLst>
          </p:cNvPr>
          <p:cNvSpPr txBox="1"/>
          <p:nvPr/>
        </p:nvSpPr>
        <p:spPr>
          <a:xfrm>
            <a:off x="1775802" y="1771044"/>
            <a:ext cx="11153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>
                <a:latin typeface="+mn-lt"/>
              </a:rPr>
              <a:t>Độ lớn</a:t>
            </a:r>
            <a:endParaRPr lang="en-US">
              <a:latin typeface="+mn-lt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8A422F0-460F-49D7-A1D8-8938B2FA14F5}"/>
              </a:ext>
            </a:extLst>
          </p:cNvPr>
          <p:cNvSpPr txBox="1"/>
          <p:nvPr/>
        </p:nvSpPr>
        <p:spPr>
          <a:xfrm>
            <a:off x="2957132" y="1927790"/>
            <a:ext cx="11153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>
                <a:latin typeface="+mn-lt"/>
              </a:rPr>
              <a:t>F</a:t>
            </a:r>
            <a:endParaRPr lang="en-US">
              <a:latin typeface="+mn-lt"/>
            </a:endParaRPr>
          </a:p>
        </p:txBody>
      </p:sp>
      <p:sp>
        <p:nvSpPr>
          <p:cNvPr id="40" name="Line 27">
            <a:extLst>
              <a:ext uri="{FF2B5EF4-FFF2-40B4-BE49-F238E27FC236}">
                <a16:creationId xmlns:a16="http://schemas.microsoft.com/office/drawing/2014/main" id="{CC42E77A-E1A2-490E-86B1-C89760A0DF6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42878" y="1859330"/>
            <a:ext cx="162834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71450" indent="-171450">
              <a:buFont typeface="Wingdings" panose="05000000000000000000" pitchFamily="2" charset="2"/>
              <a:buChar char="Ø"/>
            </a:pPr>
            <a:endParaRPr lang="en-US" sz="1050">
              <a:latin typeface="+mn-lt"/>
            </a:endParaRPr>
          </a:p>
        </p:txBody>
      </p:sp>
      <p:sp>
        <p:nvSpPr>
          <p:cNvPr id="41" name="Text Box 2">
            <a:extLst>
              <a:ext uri="{FF2B5EF4-FFF2-40B4-BE49-F238E27FC236}">
                <a16:creationId xmlns:a16="http://schemas.microsoft.com/office/drawing/2014/main" id="{C4941F81-E2E6-4C27-8BF6-7B300BEBE2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0949" y="1115595"/>
            <a:ext cx="3878903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 i="1" u="sng">
                <a:solidFill>
                  <a:srgbClr val="FF0000"/>
                </a:solidFill>
                <a:latin typeface="+mn-lt"/>
              </a:rPr>
              <a:t>Ví dụ:</a:t>
            </a:r>
            <a:r>
              <a:rPr lang="en-US" altLang="en-US" sz="1600" i="1">
                <a:solidFill>
                  <a:srgbClr val="FF0000"/>
                </a:solidFill>
                <a:latin typeface="+mn-lt"/>
              </a:rPr>
              <a:t>  Hãy biểu diễn một lực 15 N tác dụng lên xe lăn B. Theo các yếu tố sau: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600" i="1">
                <a:solidFill>
                  <a:srgbClr val="000000"/>
                </a:solidFill>
                <a:latin typeface="+mn-lt"/>
              </a:rPr>
              <a:t>Điểm đặt  A.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600" i="1">
                <a:solidFill>
                  <a:srgbClr val="000000"/>
                </a:solidFill>
                <a:latin typeface="+mn-lt"/>
              </a:rPr>
              <a:t>Phương nằm ngang.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600" i="1">
                <a:solidFill>
                  <a:srgbClr val="000000"/>
                </a:solidFill>
                <a:latin typeface="+mn-lt"/>
              </a:rPr>
              <a:t>Chiều từ trái sang phải.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600" i="1">
                <a:solidFill>
                  <a:srgbClr val="000000"/>
                </a:solidFill>
                <a:latin typeface="+mn-lt"/>
              </a:rPr>
              <a:t>Cường độ F = 15N </a:t>
            </a:r>
          </a:p>
        </p:txBody>
      </p:sp>
      <p:sp>
        <p:nvSpPr>
          <p:cNvPr id="42" name="Rectangle 3">
            <a:extLst>
              <a:ext uri="{FF2B5EF4-FFF2-40B4-BE49-F238E27FC236}">
                <a16:creationId xmlns:a16="http://schemas.microsoft.com/office/drawing/2014/main" id="{51E7238A-B35C-430F-BEDD-C9A0196A74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8316" y="3326625"/>
            <a:ext cx="1657350" cy="3429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sz="160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43" name="AutoShape 4">
            <a:extLst>
              <a:ext uri="{FF2B5EF4-FFF2-40B4-BE49-F238E27FC236}">
                <a16:creationId xmlns:a16="http://schemas.microsoft.com/office/drawing/2014/main" id="{9EEF6C45-C07D-477B-BBCE-8AC32610E0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9766" y="3669525"/>
            <a:ext cx="1314450" cy="17145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sz="160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44" name="Oval 5">
            <a:extLst>
              <a:ext uri="{FF2B5EF4-FFF2-40B4-BE49-F238E27FC236}">
                <a16:creationId xmlns:a16="http://schemas.microsoft.com/office/drawing/2014/main" id="{22DE4019-003E-42D5-A34D-4D6C81452A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9766" y="3669525"/>
            <a:ext cx="400050" cy="400050"/>
          </a:xfrm>
          <a:prstGeom prst="ellipse">
            <a:avLst/>
          </a:prstGeom>
          <a:solidFill>
            <a:srgbClr val="99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sz="160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45" name="Oval 6">
            <a:extLst>
              <a:ext uri="{FF2B5EF4-FFF2-40B4-BE49-F238E27FC236}">
                <a16:creationId xmlns:a16="http://schemas.microsoft.com/office/drawing/2014/main" id="{565BE0B2-3343-4E24-8E82-5051B39F58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4166" y="3660000"/>
            <a:ext cx="400050" cy="400050"/>
          </a:xfrm>
          <a:prstGeom prst="ellipse">
            <a:avLst/>
          </a:prstGeom>
          <a:solidFill>
            <a:srgbClr val="99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sz="160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46" name="Line 7">
            <a:extLst>
              <a:ext uri="{FF2B5EF4-FFF2-40B4-BE49-F238E27FC236}">
                <a16:creationId xmlns:a16="http://schemas.microsoft.com/office/drawing/2014/main" id="{110677DB-444B-4548-BA20-582866A69E1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635029" y="4083864"/>
            <a:ext cx="4461676" cy="3214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00">
              <a:latin typeface="+mn-lt"/>
            </a:endParaRPr>
          </a:p>
        </p:txBody>
      </p:sp>
      <p:sp>
        <p:nvSpPr>
          <p:cNvPr id="47" name="Text Box 8">
            <a:extLst>
              <a:ext uri="{FF2B5EF4-FFF2-40B4-BE49-F238E27FC236}">
                <a16:creationId xmlns:a16="http://schemas.microsoft.com/office/drawing/2014/main" id="{36023C66-8C48-4B6D-9CFC-A961C6C63A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7441" y="3326625"/>
            <a:ext cx="3429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>
                <a:solidFill>
                  <a:srgbClr val="000000"/>
                </a:solidFill>
                <a:latin typeface="+mn-lt"/>
              </a:rPr>
              <a:t>B</a:t>
            </a:r>
          </a:p>
        </p:txBody>
      </p:sp>
      <p:sp>
        <p:nvSpPr>
          <p:cNvPr id="48" name="Text Box 9">
            <a:extLst>
              <a:ext uri="{FF2B5EF4-FFF2-40B4-BE49-F238E27FC236}">
                <a16:creationId xmlns:a16="http://schemas.microsoft.com/office/drawing/2014/main" id="{60A73E63-7E24-433C-8B38-1CDDF7B3A5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8026" y="4233673"/>
            <a:ext cx="24574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>
                <a:solidFill>
                  <a:srgbClr val="000000"/>
                </a:solidFill>
                <a:latin typeface="+mn-lt"/>
              </a:rPr>
              <a:t>Cho 1cm ứng với 5N</a:t>
            </a:r>
          </a:p>
        </p:txBody>
      </p:sp>
      <p:sp>
        <p:nvSpPr>
          <p:cNvPr id="49" name="Text Box 10">
            <a:extLst>
              <a:ext uri="{FF2B5EF4-FFF2-40B4-BE49-F238E27FC236}">
                <a16:creationId xmlns:a16="http://schemas.microsoft.com/office/drawing/2014/main" id="{04852FB5-95EF-4151-870F-4B6A192212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83385" y="4404242"/>
            <a:ext cx="4572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>
                <a:solidFill>
                  <a:srgbClr val="000000"/>
                </a:solidFill>
                <a:latin typeface="+mn-lt"/>
              </a:rPr>
              <a:t>5N</a:t>
            </a:r>
          </a:p>
        </p:txBody>
      </p:sp>
      <p:sp>
        <p:nvSpPr>
          <p:cNvPr id="50" name="Line 11">
            <a:extLst>
              <a:ext uri="{FF2B5EF4-FFF2-40B4-BE49-F238E27FC236}">
                <a16:creationId xmlns:a16="http://schemas.microsoft.com/office/drawing/2014/main" id="{ED8F00A3-51AC-4FE5-90AA-CF42D3DA421C}"/>
              </a:ext>
            </a:extLst>
          </p:cNvPr>
          <p:cNvSpPr>
            <a:spLocks noChangeShapeType="1"/>
          </p:cNvSpPr>
          <p:nvPr/>
        </p:nvSpPr>
        <p:spPr bwMode="auto">
          <a:xfrm>
            <a:off x="6685666" y="3505219"/>
            <a:ext cx="1891904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00">
              <a:latin typeface="+mn-lt"/>
            </a:endParaRPr>
          </a:p>
        </p:txBody>
      </p:sp>
      <p:sp>
        <p:nvSpPr>
          <p:cNvPr id="51" name="Line 12">
            <a:extLst>
              <a:ext uri="{FF2B5EF4-FFF2-40B4-BE49-F238E27FC236}">
                <a16:creationId xmlns:a16="http://schemas.microsoft.com/office/drawing/2014/main" id="{D926AFD9-9038-418A-A6E2-68192B5EAFBF}"/>
              </a:ext>
            </a:extLst>
          </p:cNvPr>
          <p:cNvSpPr>
            <a:spLocks noChangeShapeType="1"/>
          </p:cNvSpPr>
          <p:nvPr/>
        </p:nvSpPr>
        <p:spPr bwMode="auto">
          <a:xfrm>
            <a:off x="7323841" y="4355325"/>
            <a:ext cx="616744" cy="0"/>
          </a:xfrm>
          <a:prstGeom prst="line">
            <a:avLst/>
          </a:prstGeom>
          <a:noFill/>
          <a:ln w="38100">
            <a:solidFill>
              <a:srgbClr val="DE797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00">
              <a:latin typeface="+mn-lt"/>
            </a:endParaRPr>
          </a:p>
        </p:txBody>
      </p:sp>
      <p:sp>
        <p:nvSpPr>
          <p:cNvPr id="52" name="Line 13">
            <a:extLst>
              <a:ext uri="{FF2B5EF4-FFF2-40B4-BE49-F238E27FC236}">
                <a16:creationId xmlns:a16="http://schemas.microsoft.com/office/drawing/2014/main" id="{112FD5A1-E2BB-41C4-9BC2-E567227D375D}"/>
              </a:ext>
            </a:extLst>
          </p:cNvPr>
          <p:cNvSpPr>
            <a:spLocks noChangeShapeType="1"/>
          </p:cNvSpPr>
          <p:nvPr/>
        </p:nvSpPr>
        <p:spPr bwMode="auto">
          <a:xfrm>
            <a:off x="7952491" y="4298175"/>
            <a:ext cx="0" cy="1143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00">
              <a:latin typeface="+mn-lt"/>
            </a:endParaRPr>
          </a:p>
        </p:txBody>
      </p:sp>
      <p:sp>
        <p:nvSpPr>
          <p:cNvPr id="53" name="Line 14">
            <a:extLst>
              <a:ext uri="{FF2B5EF4-FFF2-40B4-BE49-F238E27FC236}">
                <a16:creationId xmlns:a16="http://schemas.microsoft.com/office/drawing/2014/main" id="{36272D5D-916D-4D6C-ABF0-B7C5FEC79659}"/>
              </a:ext>
            </a:extLst>
          </p:cNvPr>
          <p:cNvSpPr>
            <a:spLocks noChangeShapeType="1"/>
          </p:cNvSpPr>
          <p:nvPr/>
        </p:nvSpPr>
        <p:spPr bwMode="auto">
          <a:xfrm>
            <a:off x="7323841" y="4298175"/>
            <a:ext cx="0" cy="1143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00">
              <a:latin typeface="+mn-lt"/>
            </a:endParaRPr>
          </a:p>
        </p:txBody>
      </p:sp>
      <p:sp>
        <p:nvSpPr>
          <p:cNvPr id="54" name="Line 15">
            <a:extLst>
              <a:ext uri="{FF2B5EF4-FFF2-40B4-BE49-F238E27FC236}">
                <a16:creationId xmlns:a16="http://schemas.microsoft.com/office/drawing/2014/main" id="{3CD90B86-D8CD-4CF6-8528-776400EA48EA}"/>
              </a:ext>
            </a:extLst>
          </p:cNvPr>
          <p:cNvSpPr>
            <a:spLocks noChangeShapeType="1"/>
          </p:cNvSpPr>
          <p:nvPr/>
        </p:nvSpPr>
        <p:spPr bwMode="auto">
          <a:xfrm>
            <a:off x="7314316" y="3498075"/>
            <a:ext cx="6286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00">
              <a:latin typeface="+mn-lt"/>
            </a:endParaRPr>
          </a:p>
        </p:txBody>
      </p:sp>
      <p:sp>
        <p:nvSpPr>
          <p:cNvPr id="55" name="Line 16">
            <a:extLst>
              <a:ext uri="{FF2B5EF4-FFF2-40B4-BE49-F238E27FC236}">
                <a16:creationId xmlns:a16="http://schemas.microsoft.com/office/drawing/2014/main" id="{B90C0845-0C81-4C63-81B9-271C2627E609}"/>
              </a:ext>
            </a:extLst>
          </p:cNvPr>
          <p:cNvSpPr>
            <a:spLocks noChangeShapeType="1"/>
          </p:cNvSpPr>
          <p:nvPr/>
        </p:nvSpPr>
        <p:spPr bwMode="auto">
          <a:xfrm>
            <a:off x="7942966" y="3440925"/>
            <a:ext cx="0" cy="1143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00">
              <a:latin typeface="+mn-lt"/>
            </a:endParaRPr>
          </a:p>
        </p:txBody>
      </p:sp>
      <p:sp>
        <p:nvSpPr>
          <p:cNvPr id="56" name="Line 17">
            <a:extLst>
              <a:ext uri="{FF2B5EF4-FFF2-40B4-BE49-F238E27FC236}">
                <a16:creationId xmlns:a16="http://schemas.microsoft.com/office/drawing/2014/main" id="{E9014886-C61B-4A18-B957-33639E465B7A}"/>
              </a:ext>
            </a:extLst>
          </p:cNvPr>
          <p:cNvSpPr>
            <a:spLocks noChangeShapeType="1"/>
          </p:cNvSpPr>
          <p:nvPr/>
        </p:nvSpPr>
        <p:spPr bwMode="auto">
          <a:xfrm>
            <a:off x="7314316" y="3440925"/>
            <a:ext cx="0" cy="1143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00">
              <a:latin typeface="+mn-lt"/>
            </a:endParaRPr>
          </a:p>
        </p:txBody>
      </p:sp>
      <p:sp>
        <p:nvSpPr>
          <p:cNvPr id="57" name="Line 18">
            <a:extLst>
              <a:ext uri="{FF2B5EF4-FFF2-40B4-BE49-F238E27FC236}">
                <a16:creationId xmlns:a16="http://schemas.microsoft.com/office/drawing/2014/main" id="{4B82A718-AE4C-4D7F-81DD-353395EC5E09}"/>
              </a:ext>
            </a:extLst>
          </p:cNvPr>
          <p:cNvSpPr>
            <a:spLocks noChangeShapeType="1"/>
          </p:cNvSpPr>
          <p:nvPr/>
        </p:nvSpPr>
        <p:spPr bwMode="auto">
          <a:xfrm>
            <a:off x="6685666" y="3498075"/>
            <a:ext cx="6286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00">
              <a:latin typeface="+mn-lt"/>
            </a:endParaRPr>
          </a:p>
        </p:txBody>
      </p:sp>
      <p:sp>
        <p:nvSpPr>
          <p:cNvPr id="58" name="Line 19">
            <a:extLst>
              <a:ext uri="{FF2B5EF4-FFF2-40B4-BE49-F238E27FC236}">
                <a16:creationId xmlns:a16="http://schemas.microsoft.com/office/drawing/2014/main" id="{EC929FDD-71C0-4414-A6C5-CDB587D7C4D2}"/>
              </a:ext>
            </a:extLst>
          </p:cNvPr>
          <p:cNvSpPr>
            <a:spLocks noChangeShapeType="1"/>
          </p:cNvSpPr>
          <p:nvPr/>
        </p:nvSpPr>
        <p:spPr bwMode="auto">
          <a:xfrm>
            <a:off x="7314316" y="3440925"/>
            <a:ext cx="0" cy="1143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00">
              <a:latin typeface="+mn-lt"/>
            </a:endParaRPr>
          </a:p>
        </p:txBody>
      </p:sp>
      <p:sp>
        <p:nvSpPr>
          <p:cNvPr id="59" name="Line 20">
            <a:extLst>
              <a:ext uri="{FF2B5EF4-FFF2-40B4-BE49-F238E27FC236}">
                <a16:creationId xmlns:a16="http://schemas.microsoft.com/office/drawing/2014/main" id="{E7D455CC-282B-44FF-8338-863B8C103ABC}"/>
              </a:ext>
            </a:extLst>
          </p:cNvPr>
          <p:cNvSpPr>
            <a:spLocks noChangeShapeType="1"/>
          </p:cNvSpPr>
          <p:nvPr/>
        </p:nvSpPr>
        <p:spPr bwMode="auto">
          <a:xfrm>
            <a:off x="6685666" y="3440925"/>
            <a:ext cx="0" cy="1143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00">
              <a:latin typeface="+mn-lt"/>
            </a:endParaRPr>
          </a:p>
        </p:txBody>
      </p:sp>
      <p:sp>
        <p:nvSpPr>
          <p:cNvPr id="60" name="Text Box 21">
            <a:extLst>
              <a:ext uri="{FF2B5EF4-FFF2-40B4-BE49-F238E27FC236}">
                <a16:creationId xmlns:a16="http://schemas.microsoft.com/office/drawing/2014/main" id="{F285A9C4-B1EF-4203-9241-AAFF84D68E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93311" y="3660000"/>
            <a:ext cx="5143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>
                <a:solidFill>
                  <a:srgbClr val="000000"/>
                </a:solidFill>
                <a:latin typeface="+mn-lt"/>
              </a:rPr>
              <a:t>F</a:t>
            </a:r>
          </a:p>
        </p:txBody>
      </p:sp>
      <p:sp>
        <p:nvSpPr>
          <p:cNvPr id="63" name="Line 22">
            <a:extLst>
              <a:ext uri="{FF2B5EF4-FFF2-40B4-BE49-F238E27FC236}">
                <a16:creationId xmlns:a16="http://schemas.microsoft.com/office/drawing/2014/main" id="{220D287F-27E9-40A8-8CD1-B5E334438B05}"/>
              </a:ext>
            </a:extLst>
          </p:cNvPr>
          <p:cNvSpPr>
            <a:spLocks noChangeShapeType="1"/>
          </p:cNvSpPr>
          <p:nvPr/>
        </p:nvSpPr>
        <p:spPr bwMode="auto">
          <a:xfrm>
            <a:off x="8528277" y="3646535"/>
            <a:ext cx="241259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00">
              <a:latin typeface="+mn-lt"/>
            </a:endParaRPr>
          </a:p>
        </p:txBody>
      </p:sp>
      <p:sp>
        <p:nvSpPr>
          <p:cNvPr id="64" name="Text Box 23">
            <a:extLst>
              <a:ext uri="{FF2B5EF4-FFF2-40B4-BE49-F238E27FC236}">
                <a16:creationId xmlns:a16="http://schemas.microsoft.com/office/drawing/2014/main" id="{16621967-E01E-4A85-B6D2-0B9B6FFF0B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3686" y="3098025"/>
            <a:ext cx="10858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>
                <a:solidFill>
                  <a:srgbClr val="000000"/>
                </a:solidFill>
                <a:latin typeface="+mn-lt"/>
              </a:rPr>
              <a:t>F = 15N</a:t>
            </a:r>
          </a:p>
        </p:txBody>
      </p:sp>
      <p:sp>
        <p:nvSpPr>
          <p:cNvPr id="65" name="Text Box 24">
            <a:extLst>
              <a:ext uri="{FF2B5EF4-FFF2-40B4-BE49-F238E27FC236}">
                <a16:creationId xmlns:a16="http://schemas.microsoft.com/office/drawing/2014/main" id="{4ADBD1C6-1B76-4ACE-AAD5-5E3F56A48E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7022" y="4685924"/>
            <a:ext cx="2534288" cy="383005"/>
          </a:xfrm>
          <a:prstGeom prst="roundRect">
            <a:avLst/>
          </a:prstGeom>
          <a:solidFill>
            <a:srgbClr val="FADB73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>
                <a:solidFill>
                  <a:srgbClr val="000000"/>
                </a:solidFill>
                <a:latin typeface="+mn-lt"/>
              </a:rPr>
              <a:t>15N sẽ ứng với ….cm</a:t>
            </a:r>
          </a:p>
        </p:txBody>
      </p:sp>
      <p:sp>
        <p:nvSpPr>
          <p:cNvPr id="66" name="Text Box 25">
            <a:extLst>
              <a:ext uri="{FF2B5EF4-FFF2-40B4-BE49-F238E27FC236}">
                <a16:creationId xmlns:a16="http://schemas.microsoft.com/office/drawing/2014/main" id="{9A8650F4-A2A5-4BEC-8805-7C9B1BB1E9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5493" y="4671841"/>
            <a:ext cx="3429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>
                <a:solidFill>
                  <a:srgbClr val="000000"/>
                </a:solidFill>
                <a:latin typeface="+mn-lt"/>
              </a:rPr>
              <a:t>3</a:t>
            </a:r>
          </a:p>
        </p:txBody>
      </p:sp>
      <p:sp>
        <p:nvSpPr>
          <p:cNvPr id="67" name="Text Box 26">
            <a:extLst>
              <a:ext uri="{FF2B5EF4-FFF2-40B4-BE49-F238E27FC236}">
                <a16:creationId xmlns:a16="http://schemas.microsoft.com/office/drawing/2014/main" id="{515A9D7A-452B-4CB6-89B7-DB5FDA2457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8516" y="3219469"/>
            <a:ext cx="3429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>
                <a:solidFill>
                  <a:srgbClr val="000000"/>
                </a:solidFill>
                <a:latin typeface="+mn-lt"/>
              </a:rPr>
              <a:t>A</a:t>
            </a:r>
          </a:p>
        </p:txBody>
      </p:sp>
      <p:sp>
        <p:nvSpPr>
          <p:cNvPr id="68" name="Oval 29">
            <a:extLst>
              <a:ext uri="{FF2B5EF4-FFF2-40B4-BE49-F238E27FC236}">
                <a16:creationId xmlns:a16="http://schemas.microsoft.com/office/drawing/2014/main" id="{F7A82C0D-45F0-4E37-B619-9F7BA3B02B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4235" y="3455213"/>
            <a:ext cx="57150" cy="57150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endParaRPr lang="en-US" sz="16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97285342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4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4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4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4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5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5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6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6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200"/>
                            </p:stCondLst>
                            <p:childTnLst>
                              <p:par>
                                <p:cTn id="63" presetID="3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6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6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6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9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9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9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800" decel="1000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800" decel="1000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800" decel="1000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800" decel="1000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58025E-6 L 1.38889E-6 -0.13333 " pathEditMode="relative" rAng="0" ptsTypes="AA">
                                      <p:cBhvr>
                                        <p:cTn id="134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667"/>
                                    </p:animMotion>
                                  </p:childTnLst>
                                </p:cTn>
                              </p:par>
                              <p:par>
                                <p:cTn id="13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2.46914E-6 L -2.77778E-6 -0.13334 " pathEditMode="relative" rAng="0" ptsTypes="AA">
                                      <p:cBhvr>
                                        <p:cTn id="13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667"/>
                                    </p:animMotion>
                                  </p:childTnLst>
                                </p:cTn>
                              </p:par>
                              <p:par>
                                <p:cTn id="13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9 -3.58025E-6 L -0.00139 -0.13333 " pathEditMode="relative" rAng="0" ptsTypes="AA">
                                      <p:cBhvr>
                                        <p:cTn id="138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667"/>
                                    </p:animMotion>
                                  </p:childTnLst>
                                </p:cTn>
                              </p:par>
                              <p:par>
                                <p:cTn id="13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3.58025E-6 L 1.94444E-6 -0.13333 " pathEditMode="relative" rAng="0" ptsTypes="AA">
                                      <p:cBhvr>
                                        <p:cTn id="140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2000"/>
                            </p:stCondLst>
                            <p:childTnLst>
                              <p:par>
                                <p:cTn id="14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800" decel="100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800" decel="100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800" decel="100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800" decel="100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800" decel="100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800" decel="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800" decel="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800" decel="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800" decel="1000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800" decel="1000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800" decel="1000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800" decel="1000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9" dur="1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animClr clrSpc="rgb" dir="cw">
                                      <p:cBhvr>
                                        <p:cTn id="170" dur="1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71" dur="1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2" dur="1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7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build="allAtOnce"/>
      <p:bldP spid="42" grpId="0" animBg="1"/>
      <p:bldP spid="43" grpId="0" animBg="1"/>
      <p:bldP spid="44" grpId="0" animBg="1"/>
      <p:bldP spid="45" grpId="0" animBg="1"/>
      <p:bldP spid="47" grpId="0"/>
      <p:bldP spid="48" grpId="0"/>
      <p:bldP spid="49" grpId="0"/>
      <p:bldP spid="49" grpId="1"/>
      <p:bldP spid="60" grpId="0"/>
      <p:bldP spid="64" grpId="0" build="allAtOnce"/>
      <p:bldP spid="65" grpId="0" animBg="1"/>
      <p:bldP spid="67" grpId="0"/>
      <p:bldP spid="6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8" name="Google Shape;4138;p63"/>
          <p:cNvSpPr txBox="1">
            <a:spLocks noGrp="1"/>
          </p:cNvSpPr>
          <p:nvPr>
            <p:ph type="title"/>
          </p:nvPr>
        </p:nvSpPr>
        <p:spPr>
          <a:xfrm>
            <a:off x="1253783" y="1347577"/>
            <a:ext cx="3201741" cy="134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600">
                <a:latin typeface="+mj-lt"/>
              </a:rPr>
              <a:t>III. VẬN DỤNG</a:t>
            </a:r>
            <a:endParaRPr sz="3600">
              <a:latin typeface="+mj-lt"/>
            </a:endParaRPr>
          </a:p>
        </p:txBody>
      </p:sp>
      <p:grpSp>
        <p:nvGrpSpPr>
          <p:cNvPr id="5" name="Google Shape;4353;p71">
            <a:extLst>
              <a:ext uri="{FF2B5EF4-FFF2-40B4-BE49-F238E27FC236}">
                <a16:creationId xmlns:a16="http://schemas.microsoft.com/office/drawing/2014/main" id="{6F9D94AB-041C-4A55-AADD-766BCFD4B9F7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 rot="5400000">
            <a:off x="-2716569" y="2177421"/>
            <a:ext cx="4184895" cy="559964"/>
            <a:chOff x="1541450" y="3498875"/>
            <a:chExt cx="7162425" cy="754200"/>
          </a:xfrm>
        </p:grpSpPr>
        <p:grpSp>
          <p:nvGrpSpPr>
            <p:cNvPr id="6" name="Google Shape;4354;p71">
              <a:extLst>
                <a:ext uri="{FF2B5EF4-FFF2-40B4-BE49-F238E27FC236}">
                  <a16:creationId xmlns:a16="http://schemas.microsoft.com/office/drawing/2014/main" id="{10B56DE3-D06F-43C7-83BA-DE758D3AA50F}"/>
                </a:ext>
              </a:extLst>
            </p:cNvPr>
            <p:cNvGrpSpPr/>
            <p:nvPr/>
          </p:nvGrpSpPr>
          <p:grpSpPr>
            <a:xfrm>
              <a:off x="1541450" y="3498875"/>
              <a:ext cx="3976875" cy="754200"/>
              <a:chOff x="2052655" y="3498875"/>
              <a:chExt cx="3976875" cy="754200"/>
            </a:xfrm>
          </p:grpSpPr>
          <p:sp>
            <p:nvSpPr>
              <p:cNvPr id="16" name="Google Shape;4355;p71">
                <a:extLst>
                  <a:ext uri="{FF2B5EF4-FFF2-40B4-BE49-F238E27FC236}">
                    <a16:creationId xmlns:a16="http://schemas.microsoft.com/office/drawing/2014/main" id="{9B086030-BE3A-463F-9321-D2188582BA3B}"/>
                  </a:ext>
                </a:extLst>
              </p:cNvPr>
              <p:cNvSpPr/>
              <p:nvPr/>
            </p:nvSpPr>
            <p:spPr>
              <a:xfrm>
                <a:off x="3114480" y="3498875"/>
                <a:ext cx="791400" cy="754200"/>
              </a:xfrm>
              <a:prstGeom prst="roundRect">
                <a:avLst>
                  <a:gd name="adj" fmla="val 16667"/>
                </a:avLst>
              </a:prstGeom>
              <a:solidFill>
                <a:srgbClr val="0E5366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4356;p71">
                <a:extLst>
                  <a:ext uri="{FF2B5EF4-FFF2-40B4-BE49-F238E27FC236}">
                    <a16:creationId xmlns:a16="http://schemas.microsoft.com/office/drawing/2014/main" id="{6EF7150E-286F-4644-A22B-836536CE32CB}"/>
                  </a:ext>
                </a:extLst>
              </p:cNvPr>
              <p:cNvSpPr/>
              <p:nvPr/>
            </p:nvSpPr>
            <p:spPr>
              <a:xfrm>
                <a:off x="4176300" y="3498875"/>
                <a:ext cx="791400" cy="754200"/>
              </a:xfrm>
              <a:prstGeom prst="roundRect">
                <a:avLst>
                  <a:gd name="adj" fmla="val 16667"/>
                </a:avLst>
              </a:prstGeom>
              <a:solidFill>
                <a:srgbClr val="FEAC58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4357;p71">
                <a:extLst>
                  <a:ext uri="{FF2B5EF4-FFF2-40B4-BE49-F238E27FC236}">
                    <a16:creationId xmlns:a16="http://schemas.microsoft.com/office/drawing/2014/main" id="{4186D74C-509E-4A70-ABD6-B6401A560B22}"/>
                  </a:ext>
                </a:extLst>
              </p:cNvPr>
              <p:cNvSpPr/>
              <p:nvPr/>
            </p:nvSpPr>
            <p:spPr>
              <a:xfrm>
                <a:off x="5238120" y="3498875"/>
                <a:ext cx="791400" cy="754200"/>
              </a:xfrm>
              <a:prstGeom prst="roundRect">
                <a:avLst>
                  <a:gd name="adj" fmla="val 16667"/>
                </a:avLst>
              </a:prstGeom>
              <a:solidFill>
                <a:srgbClr val="FE8488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4358;p71">
                <a:extLst>
                  <a:ext uri="{FF2B5EF4-FFF2-40B4-BE49-F238E27FC236}">
                    <a16:creationId xmlns:a16="http://schemas.microsoft.com/office/drawing/2014/main" id="{50C79834-456D-420A-AA52-0BADE550A04E}"/>
                  </a:ext>
                </a:extLst>
              </p:cNvPr>
              <p:cNvSpPr/>
              <p:nvPr/>
            </p:nvSpPr>
            <p:spPr>
              <a:xfrm>
                <a:off x="2052655" y="3498875"/>
                <a:ext cx="791400" cy="754200"/>
              </a:xfrm>
              <a:prstGeom prst="roundRect">
                <a:avLst>
                  <a:gd name="adj" fmla="val 16667"/>
                </a:avLst>
              </a:prstGeom>
              <a:solidFill>
                <a:srgbClr val="FADB73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4359;p71">
                <a:extLst>
                  <a:ext uri="{FF2B5EF4-FFF2-40B4-BE49-F238E27FC236}">
                    <a16:creationId xmlns:a16="http://schemas.microsoft.com/office/drawing/2014/main" id="{36C8A607-9A4B-445E-9B59-9A78483D2794}"/>
                  </a:ext>
                </a:extLst>
              </p:cNvPr>
              <p:cNvSpPr txBox="1"/>
              <p:nvPr/>
            </p:nvSpPr>
            <p:spPr>
              <a:xfrm>
                <a:off x="3114480" y="3655925"/>
                <a:ext cx="791400" cy="440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000">
                    <a:solidFill>
                      <a:srgbClr val="FFFFFF"/>
                    </a:solidFill>
                  </a:rPr>
                  <a:t>#0e5366</a:t>
                </a:r>
                <a:endParaRPr sz="1000">
                  <a:solidFill>
                    <a:srgbClr val="FFFFFF"/>
                  </a:solidFill>
                </a:endParaRPr>
              </a:p>
            </p:txBody>
          </p:sp>
          <p:sp>
            <p:nvSpPr>
              <p:cNvPr id="21" name="Google Shape;4360;p71">
                <a:extLst>
                  <a:ext uri="{FF2B5EF4-FFF2-40B4-BE49-F238E27FC236}">
                    <a16:creationId xmlns:a16="http://schemas.microsoft.com/office/drawing/2014/main" id="{82999053-3B8A-4D7C-A016-5D1ACB9C60BE}"/>
                  </a:ext>
                </a:extLst>
              </p:cNvPr>
              <p:cNvSpPr txBox="1"/>
              <p:nvPr/>
            </p:nvSpPr>
            <p:spPr>
              <a:xfrm>
                <a:off x="4176305" y="3655925"/>
                <a:ext cx="791400" cy="440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000">
                    <a:solidFill>
                      <a:srgbClr val="FFFFFF"/>
                    </a:solidFill>
                  </a:rPr>
                  <a:t>#feac58</a:t>
                </a:r>
                <a:endParaRPr sz="1000">
                  <a:solidFill>
                    <a:srgbClr val="FFFFFF"/>
                  </a:solidFill>
                </a:endParaRPr>
              </a:p>
            </p:txBody>
          </p:sp>
          <p:sp>
            <p:nvSpPr>
              <p:cNvPr id="22" name="Google Shape;4361;p71">
                <a:extLst>
                  <a:ext uri="{FF2B5EF4-FFF2-40B4-BE49-F238E27FC236}">
                    <a16:creationId xmlns:a16="http://schemas.microsoft.com/office/drawing/2014/main" id="{9A4C57B6-17AF-46FE-8621-85BAA3E8D113}"/>
                  </a:ext>
                </a:extLst>
              </p:cNvPr>
              <p:cNvSpPr txBox="1"/>
              <p:nvPr/>
            </p:nvSpPr>
            <p:spPr>
              <a:xfrm>
                <a:off x="5238130" y="3655925"/>
                <a:ext cx="791400" cy="440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000">
                    <a:solidFill>
                      <a:srgbClr val="FFFFFF"/>
                    </a:solidFill>
                  </a:rPr>
                  <a:t>#fe8488</a:t>
                </a:r>
                <a:endParaRPr sz="1000">
                  <a:solidFill>
                    <a:srgbClr val="FFFFFF"/>
                  </a:solidFill>
                </a:endParaRPr>
              </a:p>
            </p:txBody>
          </p:sp>
          <p:sp>
            <p:nvSpPr>
              <p:cNvPr id="23" name="Google Shape;4362;p71">
                <a:extLst>
                  <a:ext uri="{FF2B5EF4-FFF2-40B4-BE49-F238E27FC236}">
                    <a16:creationId xmlns:a16="http://schemas.microsoft.com/office/drawing/2014/main" id="{A1FBB3EE-F2DE-4558-AE68-DA1EF1C90443}"/>
                  </a:ext>
                </a:extLst>
              </p:cNvPr>
              <p:cNvSpPr txBox="1"/>
              <p:nvPr/>
            </p:nvSpPr>
            <p:spPr>
              <a:xfrm>
                <a:off x="2052655" y="3655925"/>
                <a:ext cx="791400" cy="440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000">
                    <a:solidFill>
                      <a:srgbClr val="FFFFFF"/>
                    </a:solidFill>
                  </a:rPr>
                  <a:t>#fadb73</a:t>
                </a:r>
                <a:endParaRPr sz="10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7" name="Google Shape;4363;p71">
              <a:extLst>
                <a:ext uri="{FF2B5EF4-FFF2-40B4-BE49-F238E27FC236}">
                  <a16:creationId xmlns:a16="http://schemas.microsoft.com/office/drawing/2014/main" id="{ED576A6D-938E-45F8-AB1C-9914E805537C}"/>
                </a:ext>
              </a:extLst>
            </p:cNvPr>
            <p:cNvGrpSpPr/>
            <p:nvPr/>
          </p:nvGrpSpPr>
          <p:grpSpPr>
            <a:xfrm>
              <a:off x="5788764" y="3498875"/>
              <a:ext cx="791411" cy="754200"/>
              <a:chOff x="5238120" y="3498875"/>
              <a:chExt cx="791411" cy="754200"/>
            </a:xfrm>
          </p:grpSpPr>
          <p:sp>
            <p:nvSpPr>
              <p:cNvPr id="14" name="Google Shape;4364;p71">
                <a:extLst>
                  <a:ext uri="{FF2B5EF4-FFF2-40B4-BE49-F238E27FC236}">
                    <a16:creationId xmlns:a16="http://schemas.microsoft.com/office/drawing/2014/main" id="{D9962BD1-069D-433E-9F95-77D980465B8A}"/>
                  </a:ext>
                </a:extLst>
              </p:cNvPr>
              <p:cNvSpPr/>
              <p:nvPr/>
            </p:nvSpPr>
            <p:spPr>
              <a:xfrm>
                <a:off x="5238120" y="3498875"/>
                <a:ext cx="791400" cy="754200"/>
              </a:xfrm>
              <a:prstGeom prst="roundRect">
                <a:avLst>
                  <a:gd name="adj" fmla="val 16667"/>
                </a:avLst>
              </a:prstGeom>
              <a:solidFill>
                <a:srgbClr val="FFBCB5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4365;p71">
                <a:extLst>
                  <a:ext uri="{FF2B5EF4-FFF2-40B4-BE49-F238E27FC236}">
                    <a16:creationId xmlns:a16="http://schemas.microsoft.com/office/drawing/2014/main" id="{3A538A94-6D1B-43A2-8F50-7AF815BDEA48}"/>
                  </a:ext>
                </a:extLst>
              </p:cNvPr>
              <p:cNvSpPr txBox="1"/>
              <p:nvPr/>
            </p:nvSpPr>
            <p:spPr>
              <a:xfrm>
                <a:off x="5238130" y="3655925"/>
                <a:ext cx="791400" cy="440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000">
                    <a:solidFill>
                      <a:srgbClr val="FFFFFF"/>
                    </a:solidFill>
                  </a:rPr>
                  <a:t>#ffbcb5</a:t>
                </a:r>
                <a:endParaRPr sz="10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8" name="Google Shape;4366;p71">
              <a:extLst>
                <a:ext uri="{FF2B5EF4-FFF2-40B4-BE49-F238E27FC236}">
                  <a16:creationId xmlns:a16="http://schemas.microsoft.com/office/drawing/2014/main" id="{945BAEB4-749D-416D-9AD7-D13DA73D5BDB}"/>
                </a:ext>
              </a:extLst>
            </p:cNvPr>
            <p:cNvGrpSpPr/>
            <p:nvPr/>
          </p:nvGrpSpPr>
          <p:grpSpPr>
            <a:xfrm>
              <a:off x="6850614" y="3498875"/>
              <a:ext cx="791411" cy="754200"/>
              <a:chOff x="5238120" y="3498875"/>
              <a:chExt cx="791411" cy="754200"/>
            </a:xfrm>
          </p:grpSpPr>
          <p:sp>
            <p:nvSpPr>
              <p:cNvPr id="12" name="Google Shape;4367;p71">
                <a:extLst>
                  <a:ext uri="{FF2B5EF4-FFF2-40B4-BE49-F238E27FC236}">
                    <a16:creationId xmlns:a16="http://schemas.microsoft.com/office/drawing/2014/main" id="{162870E9-3A71-4186-BEC1-EFB55C3681CE}"/>
                  </a:ext>
                </a:extLst>
              </p:cNvPr>
              <p:cNvSpPr/>
              <p:nvPr/>
            </p:nvSpPr>
            <p:spPr>
              <a:xfrm>
                <a:off x="5238120" y="3498875"/>
                <a:ext cx="791400" cy="754200"/>
              </a:xfrm>
              <a:prstGeom prst="roundRect">
                <a:avLst>
                  <a:gd name="adj" fmla="val 16667"/>
                </a:avLst>
              </a:prstGeom>
              <a:solidFill>
                <a:srgbClr val="9E9E9E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4368;p71">
                <a:extLst>
                  <a:ext uri="{FF2B5EF4-FFF2-40B4-BE49-F238E27FC236}">
                    <a16:creationId xmlns:a16="http://schemas.microsoft.com/office/drawing/2014/main" id="{9BE90615-1453-4326-9233-ACBC4DE11CAE}"/>
                  </a:ext>
                </a:extLst>
              </p:cNvPr>
              <p:cNvSpPr txBox="1"/>
              <p:nvPr/>
            </p:nvSpPr>
            <p:spPr>
              <a:xfrm>
                <a:off x="5238130" y="3655925"/>
                <a:ext cx="791400" cy="440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000">
                    <a:solidFill>
                      <a:srgbClr val="FFFFFF"/>
                    </a:solidFill>
                  </a:rPr>
                  <a:t>#b0bfc2</a:t>
                </a:r>
                <a:endParaRPr sz="10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9" name="Google Shape;4369;p71">
              <a:extLst>
                <a:ext uri="{FF2B5EF4-FFF2-40B4-BE49-F238E27FC236}">
                  <a16:creationId xmlns:a16="http://schemas.microsoft.com/office/drawing/2014/main" id="{7D401EAE-FF0A-447D-9D92-2C8B58520E67}"/>
                </a:ext>
              </a:extLst>
            </p:cNvPr>
            <p:cNvGrpSpPr/>
            <p:nvPr/>
          </p:nvGrpSpPr>
          <p:grpSpPr>
            <a:xfrm>
              <a:off x="7912464" y="3498875"/>
              <a:ext cx="791411" cy="754200"/>
              <a:chOff x="5238120" y="3498875"/>
              <a:chExt cx="791411" cy="754200"/>
            </a:xfrm>
          </p:grpSpPr>
          <p:sp>
            <p:nvSpPr>
              <p:cNvPr id="10" name="Google Shape;4370;p71">
                <a:extLst>
                  <a:ext uri="{FF2B5EF4-FFF2-40B4-BE49-F238E27FC236}">
                    <a16:creationId xmlns:a16="http://schemas.microsoft.com/office/drawing/2014/main" id="{C48DBE6C-8739-4385-AF07-C59161D3A0A6}"/>
                  </a:ext>
                </a:extLst>
              </p:cNvPr>
              <p:cNvSpPr/>
              <p:nvPr/>
            </p:nvSpPr>
            <p:spPr>
              <a:xfrm>
                <a:off x="5238120" y="3498875"/>
                <a:ext cx="791400" cy="754200"/>
              </a:xfrm>
              <a:prstGeom prst="roundRect">
                <a:avLst>
                  <a:gd name="adj" fmla="val 16667"/>
                </a:avLst>
              </a:prstGeom>
              <a:solidFill>
                <a:srgbClr val="FBF2E9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4371;p71">
                <a:extLst>
                  <a:ext uri="{FF2B5EF4-FFF2-40B4-BE49-F238E27FC236}">
                    <a16:creationId xmlns:a16="http://schemas.microsoft.com/office/drawing/2014/main" id="{5DDB0B6F-A3DB-4262-980F-315D79452D0E}"/>
                  </a:ext>
                </a:extLst>
              </p:cNvPr>
              <p:cNvSpPr txBox="1"/>
              <p:nvPr/>
            </p:nvSpPr>
            <p:spPr>
              <a:xfrm>
                <a:off x="5238130" y="3655925"/>
                <a:ext cx="791400" cy="440100"/>
              </a:xfrm>
              <a:prstGeom prst="rect">
                <a:avLst/>
              </a:prstGeom>
              <a:solidFill>
                <a:srgbClr val="FBF2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000">
                    <a:solidFill>
                      <a:schemeClr val="accent3"/>
                    </a:solidFill>
                  </a:rPr>
                  <a:t>#fbf2e9</a:t>
                </a:r>
                <a:endParaRPr sz="1000">
                  <a:solidFill>
                    <a:schemeClr val="accent3"/>
                  </a:solidFill>
                </a:endParaRPr>
              </a:p>
            </p:txBody>
          </p:sp>
        </p:grpSp>
      </p:grpSp>
      <p:sp>
        <p:nvSpPr>
          <p:cNvPr id="26" name="Rectangle 3">
            <a:extLst>
              <a:ext uri="{FF2B5EF4-FFF2-40B4-BE49-F238E27FC236}">
                <a16:creationId xmlns:a16="http://schemas.microsoft.com/office/drawing/2014/main" id="{81B4EF7C-E4C5-4B58-809C-B3E6F65A60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5287" y="2057213"/>
            <a:ext cx="1657350" cy="3429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sz="180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7" name="AutoShape 4">
            <a:extLst>
              <a:ext uri="{FF2B5EF4-FFF2-40B4-BE49-F238E27FC236}">
                <a16:creationId xmlns:a16="http://schemas.microsoft.com/office/drawing/2014/main" id="{F1D100EF-7142-457B-AF3C-9C3FCD135E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6737" y="2400113"/>
            <a:ext cx="1314450" cy="17145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sz="180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8" name="Oval 5">
            <a:extLst>
              <a:ext uri="{FF2B5EF4-FFF2-40B4-BE49-F238E27FC236}">
                <a16:creationId xmlns:a16="http://schemas.microsoft.com/office/drawing/2014/main" id="{89E77B49-4470-4CDC-80C7-17DC0EFAC1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6737" y="2400113"/>
            <a:ext cx="400050" cy="400050"/>
          </a:xfrm>
          <a:prstGeom prst="ellipse">
            <a:avLst/>
          </a:prstGeom>
          <a:solidFill>
            <a:srgbClr val="99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sz="180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9" name="Oval 6">
            <a:extLst>
              <a:ext uri="{FF2B5EF4-FFF2-40B4-BE49-F238E27FC236}">
                <a16:creationId xmlns:a16="http://schemas.microsoft.com/office/drawing/2014/main" id="{D001CA1B-D1A4-423B-B84C-8AAF1335A3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1137" y="2390588"/>
            <a:ext cx="400050" cy="400050"/>
          </a:xfrm>
          <a:prstGeom prst="ellipse">
            <a:avLst/>
          </a:prstGeom>
          <a:solidFill>
            <a:srgbClr val="99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sz="180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30" name="Line 7">
            <a:extLst>
              <a:ext uri="{FF2B5EF4-FFF2-40B4-BE49-F238E27FC236}">
                <a16:creationId xmlns:a16="http://schemas.microsoft.com/office/drawing/2014/main" id="{D0FD69B1-727C-4EB3-8D8E-FC857A54E850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2846595"/>
            <a:ext cx="4020207" cy="6786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800">
              <a:latin typeface="+mn-lt"/>
            </a:endParaRPr>
          </a:p>
        </p:txBody>
      </p:sp>
      <p:sp>
        <p:nvSpPr>
          <p:cNvPr id="31" name="Text Box 8">
            <a:extLst>
              <a:ext uri="{FF2B5EF4-FFF2-40B4-BE49-F238E27FC236}">
                <a16:creationId xmlns:a16="http://schemas.microsoft.com/office/drawing/2014/main" id="{C1F88677-3184-41F5-8275-E4B7E0F95A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4412" y="2057213"/>
            <a:ext cx="3429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>
                <a:solidFill>
                  <a:srgbClr val="000000"/>
                </a:solidFill>
                <a:latin typeface="+mn-lt"/>
              </a:rPr>
              <a:t>B</a:t>
            </a:r>
          </a:p>
        </p:txBody>
      </p:sp>
      <p:sp>
        <p:nvSpPr>
          <p:cNvPr id="32" name="Line 11">
            <a:extLst>
              <a:ext uri="{FF2B5EF4-FFF2-40B4-BE49-F238E27FC236}">
                <a16:creationId xmlns:a16="http://schemas.microsoft.com/office/drawing/2014/main" id="{9FF2429D-A72A-4D78-8E5D-93B26C28D5C4}"/>
              </a:ext>
            </a:extLst>
          </p:cNvPr>
          <p:cNvSpPr>
            <a:spLocks noChangeShapeType="1"/>
          </p:cNvSpPr>
          <p:nvPr/>
        </p:nvSpPr>
        <p:spPr bwMode="auto">
          <a:xfrm>
            <a:off x="6622637" y="2235807"/>
            <a:ext cx="1891904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800">
              <a:latin typeface="+mn-lt"/>
            </a:endParaRPr>
          </a:p>
        </p:txBody>
      </p:sp>
      <p:sp>
        <p:nvSpPr>
          <p:cNvPr id="33" name="Line 15">
            <a:extLst>
              <a:ext uri="{FF2B5EF4-FFF2-40B4-BE49-F238E27FC236}">
                <a16:creationId xmlns:a16="http://schemas.microsoft.com/office/drawing/2014/main" id="{E2B76277-71AC-4BE4-A13C-097703FEBA90}"/>
              </a:ext>
            </a:extLst>
          </p:cNvPr>
          <p:cNvSpPr>
            <a:spLocks noChangeShapeType="1"/>
          </p:cNvSpPr>
          <p:nvPr/>
        </p:nvSpPr>
        <p:spPr bwMode="auto">
          <a:xfrm>
            <a:off x="7251287" y="2228663"/>
            <a:ext cx="6286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800">
              <a:latin typeface="+mn-lt"/>
            </a:endParaRPr>
          </a:p>
        </p:txBody>
      </p:sp>
      <p:sp>
        <p:nvSpPr>
          <p:cNvPr id="34" name="Line 16">
            <a:extLst>
              <a:ext uri="{FF2B5EF4-FFF2-40B4-BE49-F238E27FC236}">
                <a16:creationId xmlns:a16="http://schemas.microsoft.com/office/drawing/2014/main" id="{CC6466CA-D63B-4374-86B4-65E182BF18F3}"/>
              </a:ext>
            </a:extLst>
          </p:cNvPr>
          <p:cNvSpPr>
            <a:spLocks noChangeShapeType="1"/>
          </p:cNvSpPr>
          <p:nvPr/>
        </p:nvSpPr>
        <p:spPr bwMode="auto">
          <a:xfrm>
            <a:off x="7879937" y="2171513"/>
            <a:ext cx="0" cy="1143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800">
              <a:latin typeface="+mn-lt"/>
            </a:endParaRPr>
          </a:p>
        </p:txBody>
      </p:sp>
      <p:sp>
        <p:nvSpPr>
          <p:cNvPr id="35" name="Line 17">
            <a:extLst>
              <a:ext uri="{FF2B5EF4-FFF2-40B4-BE49-F238E27FC236}">
                <a16:creationId xmlns:a16="http://schemas.microsoft.com/office/drawing/2014/main" id="{BB99A3E0-E3E4-4C95-A66F-0B7EDAF3F8D8}"/>
              </a:ext>
            </a:extLst>
          </p:cNvPr>
          <p:cNvSpPr>
            <a:spLocks noChangeShapeType="1"/>
          </p:cNvSpPr>
          <p:nvPr/>
        </p:nvSpPr>
        <p:spPr bwMode="auto">
          <a:xfrm>
            <a:off x="7251287" y="2171513"/>
            <a:ext cx="0" cy="1143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800">
              <a:latin typeface="+mn-lt"/>
            </a:endParaRPr>
          </a:p>
        </p:txBody>
      </p:sp>
      <p:sp>
        <p:nvSpPr>
          <p:cNvPr id="36" name="Line 18">
            <a:extLst>
              <a:ext uri="{FF2B5EF4-FFF2-40B4-BE49-F238E27FC236}">
                <a16:creationId xmlns:a16="http://schemas.microsoft.com/office/drawing/2014/main" id="{CE3E0F87-C9E8-4097-9146-40C0461305C3}"/>
              </a:ext>
            </a:extLst>
          </p:cNvPr>
          <p:cNvSpPr>
            <a:spLocks noChangeShapeType="1"/>
          </p:cNvSpPr>
          <p:nvPr/>
        </p:nvSpPr>
        <p:spPr bwMode="auto">
          <a:xfrm>
            <a:off x="6622637" y="2228663"/>
            <a:ext cx="6286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800">
              <a:latin typeface="+mn-lt"/>
            </a:endParaRPr>
          </a:p>
        </p:txBody>
      </p:sp>
      <p:sp>
        <p:nvSpPr>
          <p:cNvPr id="37" name="Line 19">
            <a:extLst>
              <a:ext uri="{FF2B5EF4-FFF2-40B4-BE49-F238E27FC236}">
                <a16:creationId xmlns:a16="http://schemas.microsoft.com/office/drawing/2014/main" id="{AD9B4203-053F-468B-8CB3-0DB1AC596038}"/>
              </a:ext>
            </a:extLst>
          </p:cNvPr>
          <p:cNvSpPr>
            <a:spLocks noChangeShapeType="1"/>
          </p:cNvSpPr>
          <p:nvPr/>
        </p:nvSpPr>
        <p:spPr bwMode="auto">
          <a:xfrm>
            <a:off x="7251287" y="2171513"/>
            <a:ext cx="0" cy="1143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800">
              <a:latin typeface="+mn-lt"/>
            </a:endParaRPr>
          </a:p>
        </p:txBody>
      </p:sp>
      <p:sp>
        <p:nvSpPr>
          <p:cNvPr id="38" name="Line 20">
            <a:extLst>
              <a:ext uri="{FF2B5EF4-FFF2-40B4-BE49-F238E27FC236}">
                <a16:creationId xmlns:a16="http://schemas.microsoft.com/office/drawing/2014/main" id="{37AED04D-9B96-4F73-821C-5C87A4FA94CC}"/>
              </a:ext>
            </a:extLst>
          </p:cNvPr>
          <p:cNvSpPr>
            <a:spLocks noChangeShapeType="1"/>
          </p:cNvSpPr>
          <p:nvPr/>
        </p:nvSpPr>
        <p:spPr bwMode="auto">
          <a:xfrm>
            <a:off x="6622637" y="2171513"/>
            <a:ext cx="0" cy="1143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800">
              <a:latin typeface="+mn-lt"/>
            </a:endParaRPr>
          </a:p>
        </p:txBody>
      </p:sp>
      <p:sp>
        <p:nvSpPr>
          <p:cNvPr id="39" name="Text Box 21">
            <a:extLst>
              <a:ext uri="{FF2B5EF4-FFF2-40B4-BE49-F238E27FC236}">
                <a16:creationId xmlns:a16="http://schemas.microsoft.com/office/drawing/2014/main" id="{02874745-0790-4800-B1B7-E8354579F7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30282" y="2390588"/>
            <a:ext cx="5143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>
                <a:solidFill>
                  <a:srgbClr val="000000"/>
                </a:solidFill>
                <a:latin typeface="+mn-lt"/>
              </a:rPr>
              <a:t>F</a:t>
            </a:r>
          </a:p>
        </p:txBody>
      </p:sp>
      <p:sp>
        <p:nvSpPr>
          <p:cNvPr id="40" name="Line 22">
            <a:extLst>
              <a:ext uri="{FF2B5EF4-FFF2-40B4-BE49-F238E27FC236}">
                <a16:creationId xmlns:a16="http://schemas.microsoft.com/office/drawing/2014/main" id="{FCD29FF4-0636-4676-8C97-30614AEF200C}"/>
              </a:ext>
            </a:extLst>
          </p:cNvPr>
          <p:cNvSpPr>
            <a:spLocks noChangeShapeType="1"/>
          </p:cNvSpPr>
          <p:nvPr/>
        </p:nvSpPr>
        <p:spPr bwMode="auto">
          <a:xfrm>
            <a:off x="8465248" y="2377123"/>
            <a:ext cx="241259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800">
              <a:latin typeface="+mn-lt"/>
            </a:endParaRPr>
          </a:p>
        </p:txBody>
      </p:sp>
      <p:sp>
        <p:nvSpPr>
          <p:cNvPr id="41" name="Oval 29">
            <a:extLst>
              <a:ext uri="{FF2B5EF4-FFF2-40B4-BE49-F238E27FC236}">
                <a16:creationId xmlns:a16="http://schemas.microsoft.com/office/drawing/2014/main" id="{79354172-9FD1-4696-BF40-3125D87896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1206" y="2185801"/>
            <a:ext cx="57150" cy="57150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endParaRPr lang="en-US" sz="180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800" decel="100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800" decel="10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1" grpId="0"/>
      <p:bldP spid="39" grpId="0"/>
      <p:bldP spid="4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>
            <a:extLst>
              <a:ext uri="{FF2B5EF4-FFF2-40B4-BE49-F238E27FC236}">
                <a16:creationId xmlns:a16="http://schemas.microsoft.com/office/drawing/2014/main" id="{3754EB66-0779-4FC9-B9EE-7B12392A6D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112" y="115752"/>
            <a:ext cx="231185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800" b="1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III. Vận dụng</a:t>
            </a:r>
          </a:p>
        </p:txBody>
      </p:sp>
      <p:sp>
        <p:nvSpPr>
          <p:cNvPr id="39939" name="Text Box 3">
            <a:extLst>
              <a:ext uri="{FF2B5EF4-FFF2-40B4-BE49-F238E27FC236}">
                <a16:creationId xmlns:a16="http://schemas.microsoft.com/office/drawing/2014/main" id="{741B376C-8544-4821-98FD-C5AC7EA32C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112" y="592627"/>
            <a:ext cx="51435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/>
            <a:r>
              <a:rPr lang="en-US" altLang="en-US" sz="2100" b="1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C2</a:t>
            </a:r>
            <a:r>
              <a:rPr lang="vi-VN" altLang="en-US" sz="2100" b="1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. </a:t>
            </a:r>
            <a:r>
              <a:rPr lang="en-US" altLang="en-US" sz="2100" b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Biểu diễn những lực sau đây</a:t>
            </a:r>
          </a:p>
        </p:txBody>
      </p:sp>
      <p:sp>
        <p:nvSpPr>
          <p:cNvPr id="39940" name="Text Box 4">
            <a:extLst>
              <a:ext uri="{FF2B5EF4-FFF2-40B4-BE49-F238E27FC236}">
                <a16:creationId xmlns:a16="http://schemas.microsoft.com/office/drawing/2014/main" id="{CC9BB48D-3CC4-47C3-8426-1DDF819B7A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792" y="1027644"/>
            <a:ext cx="857851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/>
            <a:r>
              <a:rPr lang="en-US" altLang="en-US" sz="1800" b="1">
                <a:solidFill>
                  <a:srgbClr val="002060"/>
                </a:solidFill>
                <a:latin typeface="+mn-lt"/>
              </a:rPr>
              <a:t>  </a:t>
            </a:r>
            <a:r>
              <a:rPr lang="en-US" altLang="en-US" sz="180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1.</a:t>
            </a:r>
            <a:r>
              <a:rPr lang="vi-VN" altLang="en-US" sz="180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180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Trọng lực của một vật có khối lượng 5kg (tỉ xích 0,5 cm ứng với 10N).</a:t>
            </a:r>
          </a:p>
        </p:txBody>
      </p:sp>
      <p:sp>
        <p:nvSpPr>
          <p:cNvPr id="39941" name="Rectangle 5">
            <a:extLst>
              <a:ext uri="{FF2B5EF4-FFF2-40B4-BE49-F238E27FC236}">
                <a16:creationId xmlns:a16="http://schemas.microsoft.com/office/drawing/2014/main" id="{279CAE20-6C7E-4287-AB39-B8B502D8AF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76073" y="1524122"/>
            <a:ext cx="1143000" cy="400050"/>
          </a:xfrm>
          <a:prstGeom prst="rect">
            <a:avLst/>
          </a:prstGeom>
          <a:solidFill>
            <a:srgbClr val="FFFF99"/>
          </a:solidFill>
          <a:ln w="38100">
            <a:noFill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sz="1800">
              <a:solidFill>
                <a:srgbClr val="002060"/>
              </a:solidFill>
              <a:latin typeface="+mn-lt"/>
            </a:endParaRPr>
          </a:p>
        </p:txBody>
      </p:sp>
      <p:grpSp>
        <p:nvGrpSpPr>
          <p:cNvPr id="2" name="Group 6">
            <a:extLst>
              <a:ext uri="{FF2B5EF4-FFF2-40B4-BE49-F238E27FC236}">
                <a16:creationId xmlns:a16="http://schemas.microsoft.com/office/drawing/2014/main" id="{AC21CD60-3DEE-48BE-BF6D-E8374B410C5D}"/>
              </a:ext>
            </a:extLst>
          </p:cNvPr>
          <p:cNvGrpSpPr>
            <a:grpSpLocks/>
          </p:cNvGrpSpPr>
          <p:nvPr/>
        </p:nvGrpSpPr>
        <p:grpSpPr bwMode="auto">
          <a:xfrm>
            <a:off x="7847573" y="1752723"/>
            <a:ext cx="0" cy="1688306"/>
            <a:chOff x="4704" y="2579"/>
            <a:chExt cx="0" cy="1418"/>
          </a:xfrm>
        </p:grpSpPr>
        <p:sp>
          <p:nvSpPr>
            <p:cNvPr id="14360" name="Line 7">
              <a:extLst>
                <a:ext uri="{FF2B5EF4-FFF2-40B4-BE49-F238E27FC236}">
                  <a16:creationId xmlns:a16="http://schemas.microsoft.com/office/drawing/2014/main" id="{0A13960A-C61E-4000-9615-A60FBFEFE7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04" y="2579"/>
              <a:ext cx="0" cy="288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050">
                <a:solidFill>
                  <a:srgbClr val="002060"/>
                </a:solidFill>
                <a:latin typeface="+mn-lt"/>
              </a:endParaRPr>
            </a:p>
          </p:txBody>
        </p:sp>
        <p:sp>
          <p:nvSpPr>
            <p:cNvPr id="14361" name="Line 8">
              <a:extLst>
                <a:ext uri="{FF2B5EF4-FFF2-40B4-BE49-F238E27FC236}">
                  <a16:creationId xmlns:a16="http://schemas.microsoft.com/office/drawing/2014/main" id="{4DAA14DA-8516-4A8E-B687-4AA025D424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04" y="2854"/>
              <a:ext cx="0" cy="288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050">
                <a:solidFill>
                  <a:srgbClr val="002060"/>
                </a:solidFill>
                <a:latin typeface="+mn-lt"/>
              </a:endParaRPr>
            </a:p>
          </p:txBody>
        </p:sp>
        <p:sp>
          <p:nvSpPr>
            <p:cNvPr id="14362" name="Line 9">
              <a:extLst>
                <a:ext uri="{FF2B5EF4-FFF2-40B4-BE49-F238E27FC236}">
                  <a16:creationId xmlns:a16="http://schemas.microsoft.com/office/drawing/2014/main" id="{E876EEF4-C7ED-47BE-B99D-FCDCCAD0CB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04" y="3146"/>
              <a:ext cx="0" cy="288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050">
                <a:solidFill>
                  <a:srgbClr val="002060"/>
                </a:solidFill>
                <a:latin typeface="+mn-lt"/>
              </a:endParaRPr>
            </a:p>
          </p:txBody>
        </p:sp>
        <p:sp>
          <p:nvSpPr>
            <p:cNvPr id="14363" name="Line 10">
              <a:extLst>
                <a:ext uri="{FF2B5EF4-FFF2-40B4-BE49-F238E27FC236}">
                  <a16:creationId xmlns:a16="http://schemas.microsoft.com/office/drawing/2014/main" id="{4F5A1B75-3886-4BCA-9D71-E1DBC57996A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04" y="3430"/>
              <a:ext cx="0" cy="288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050">
                <a:solidFill>
                  <a:srgbClr val="002060"/>
                </a:solidFill>
                <a:latin typeface="+mn-lt"/>
              </a:endParaRPr>
            </a:p>
          </p:txBody>
        </p:sp>
        <p:sp>
          <p:nvSpPr>
            <p:cNvPr id="14364" name="Line 11">
              <a:extLst>
                <a:ext uri="{FF2B5EF4-FFF2-40B4-BE49-F238E27FC236}">
                  <a16:creationId xmlns:a16="http://schemas.microsoft.com/office/drawing/2014/main" id="{7DBFE31C-4CAA-47C1-A0E0-89A18FC0A3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04" y="3709"/>
              <a:ext cx="0" cy="288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 type="oval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050">
                <a:solidFill>
                  <a:srgbClr val="002060"/>
                </a:solidFill>
                <a:latin typeface="+mn-lt"/>
              </a:endParaRPr>
            </a:p>
          </p:txBody>
        </p:sp>
      </p:grpSp>
      <p:grpSp>
        <p:nvGrpSpPr>
          <p:cNvPr id="3" name="Group 12">
            <a:extLst>
              <a:ext uri="{FF2B5EF4-FFF2-40B4-BE49-F238E27FC236}">
                <a16:creationId xmlns:a16="http://schemas.microsoft.com/office/drawing/2014/main" id="{3F56D9A4-6B65-44FA-AFD2-E8F0A96009FA}"/>
              </a:ext>
            </a:extLst>
          </p:cNvPr>
          <p:cNvGrpSpPr>
            <a:grpSpLocks/>
          </p:cNvGrpSpPr>
          <p:nvPr/>
        </p:nvGrpSpPr>
        <p:grpSpPr bwMode="auto">
          <a:xfrm>
            <a:off x="7961873" y="3238625"/>
            <a:ext cx="322660" cy="369094"/>
            <a:chOff x="4886" y="3765"/>
            <a:chExt cx="271" cy="310"/>
          </a:xfrm>
        </p:grpSpPr>
        <p:sp>
          <p:nvSpPr>
            <p:cNvPr id="14358" name="Text Box 13">
              <a:extLst>
                <a:ext uri="{FF2B5EF4-FFF2-40B4-BE49-F238E27FC236}">
                  <a16:creationId xmlns:a16="http://schemas.microsoft.com/office/drawing/2014/main" id="{B2F8794B-D278-46C0-9A57-1B599E6596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86" y="3765"/>
              <a:ext cx="271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800" b="1">
                  <a:solidFill>
                    <a:srgbClr val="002060"/>
                  </a:solidFill>
                  <a:latin typeface="+mn-lt"/>
                </a:rPr>
                <a:t>P</a:t>
              </a:r>
            </a:p>
          </p:txBody>
        </p:sp>
        <p:sp>
          <p:nvSpPr>
            <p:cNvPr id="14359" name="Line 14">
              <a:extLst>
                <a:ext uri="{FF2B5EF4-FFF2-40B4-BE49-F238E27FC236}">
                  <a16:creationId xmlns:a16="http://schemas.microsoft.com/office/drawing/2014/main" id="{F489EC95-6745-4987-A894-8C5B1FE2AB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96" y="3783"/>
              <a:ext cx="192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050">
                <a:solidFill>
                  <a:srgbClr val="002060"/>
                </a:solidFill>
                <a:latin typeface="+mn-lt"/>
              </a:endParaRPr>
            </a:p>
          </p:txBody>
        </p:sp>
      </p:grpSp>
      <p:sp>
        <p:nvSpPr>
          <p:cNvPr id="39951" name="Text Box 15">
            <a:extLst>
              <a:ext uri="{FF2B5EF4-FFF2-40B4-BE49-F238E27FC236}">
                <a16:creationId xmlns:a16="http://schemas.microsoft.com/office/drawing/2014/main" id="{BB07C421-018B-4928-A630-91B3CF4C36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7605" y="2262310"/>
            <a:ext cx="575799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500" b="1">
                <a:solidFill>
                  <a:srgbClr val="002060"/>
                </a:solidFill>
                <a:latin typeface="+mn-lt"/>
              </a:rPr>
              <a:t>10N</a:t>
            </a:r>
          </a:p>
        </p:txBody>
      </p:sp>
      <p:sp>
        <p:nvSpPr>
          <p:cNvPr id="39952" name="Line 16">
            <a:extLst>
              <a:ext uri="{FF2B5EF4-FFF2-40B4-BE49-F238E27FC236}">
                <a16:creationId xmlns:a16="http://schemas.microsoft.com/office/drawing/2014/main" id="{9A35D532-6411-427C-87AB-C6F5E768A00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133323" y="2609972"/>
            <a:ext cx="40005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05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9956" name="Text Box 20">
            <a:extLst>
              <a:ext uri="{FF2B5EF4-FFF2-40B4-BE49-F238E27FC236}">
                <a16:creationId xmlns:a16="http://schemas.microsoft.com/office/drawing/2014/main" id="{30E8AE26-05F9-4A74-8BA3-EC200CB545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1873" y="1581272"/>
            <a:ext cx="32573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500" b="1">
                <a:solidFill>
                  <a:srgbClr val="002060"/>
                </a:solidFill>
                <a:latin typeface="+mn-lt"/>
              </a:rPr>
              <a:t>A</a:t>
            </a:r>
          </a:p>
        </p:txBody>
      </p:sp>
      <p:sp>
        <p:nvSpPr>
          <p:cNvPr id="39" name="Line 24">
            <a:extLst>
              <a:ext uri="{FF2B5EF4-FFF2-40B4-BE49-F238E27FC236}">
                <a16:creationId xmlns:a16="http://schemas.microsoft.com/office/drawing/2014/main" id="{373B3E87-7A60-4288-B7ED-126029F122E6}"/>
              </a:ext>
            </a:extLst>
          </p:cNvPr>
          <p:cNvSpPr>
            <a:spLocks noChangeShapeType="1"/>
          </p:cNvSpPr>
          <p:nvPr/>
        </p:nvSpPr>
        <p:spPr bwMode="auto">
          <a:xfrm>
            <a:off x="2914563" y="2429465"/>
            <a:ext cx="3048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90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049CA82-8078-498D-900C-54D0A9BE78BA}"/>
              </a:ext>
            </a:extLst>
          </p:cNvPr>
          <p:cNvGrpSpPr/>
          <p:nvPr/>
        </p:nvGrpSpPr>
        <p:grpSpPr>
          <a:xfrm>
            <a:off x="856397" y="1636174"/>
            <a:ext cx="4736926" cy="2915565"/>
            <a:chOff x="856397" y="1636174"/>
            <a:chExt cx="4736926" cy="2915565"/>
          </a:xfrm>
        </p:grpSpPr>
        <p:sp>
          <p:nvSpPr>
            <p:cNvPr id="35" name="Text Box 19">
              <a:extLst>
                <a:ext uri="{FF2B5EF4-FFF2-40B4-BE49-F238E27FC236}">
                  <a16:creationId xmlns:a16="http://schemas.microsoft.com/office/drawing/2014/main" id="{6B908E12-9F3A-4C2E-B25E-395DFFBF36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6397" y="1636174"/>
              <a:ext cx="16764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vi-VN" altLang="en-US" sz="1800" b="1">
                  <a:solidFill>
                    <a:srgbClr val="FF3300"/>
                  </a:solidFill>
                  <a:latin typeface="+mn-lt"/>
                  <a:cs typeface="Times New Roman" panose="02020603050405020304" pitchFamily="18" charset="0"/>
                </a:rPr>
                <a:t>Lời giải</a:t>
              </a:r>
              <a:endParaRPr lang="en-US" altLang="en-US" sz="1800" b="1">
                <a:solidFill>
                  <a:srgbClr val="FF3300"/>
                </a:solidFill>
                <a:latin typeface="+mn-lt"/>
                <a:cs typeface="Times New Roman" panose="02020603050405020304" pitchFamily="18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A616F34-A950-4136-9806-AD06A4F678FC}"/>
                </a:ext>
              </a:extLst>
            </p:cNvPr>
            <p:cNvSpPr txBox="1"/>
            <p:nvPr/>
          </p:nvSpPr>
          <p:spPr>
            <a:xfrm>
              <a:off x="859467" y="2001041"/>
              <a:ext cx="4733856" cy="25506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Ø"/>
              </a:pPr>
              <a:r>
                <a:rPr lang="vi-VN" sz="1800">
                  <a:latin typeface="+mn-lt"/>
                </a:rPr>
                <a:t>Trọng lực là lực hút của Trái Đất.</a:t>
              </a:r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Ø"/>
              </a:pPr>
              <a:r>
                <a:rPr lang="vi-VN" sz="1800">
                  <a:latin typeface="+mn-lt"/>
                </a:rPr>
                <a:t>Vecto trọng lực: P</a:t>
              </a:r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Ø"/>
              </a:pPr>
              <a:r>
                <a:rPr lang="vi-VN" sz="1800">
                  <a:latin typeface="+mn-lt"/>
                </a:rPr>
                <a:t>Độ lơn trọng lực: P = 10.m</a:t>
              </a:r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Ø"/>
              </a:pPr>
              <a:r>
                <a:rPr lang="vi-VN" sz="1800">
                  <a:latin typeface="+mn-lt"/>
                </a:rPr>
                <a:t>Điểm đặt: A</a:t>
              </a:r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Ø"/>
              </a:pPr>
              <a:r>
                <a:rPr lang="vi-VN" sz="1800">
                  <a:latin typeface="+mn-lt"/>
                </a:rPr>
                <a:t>Phương thẳng đứng, chiều từ trên xuống</a:t>
              </a:r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Ø"/>
              </a:pPr>
              <a:endParaRPr lang="en-US" sz="1800">
                <a:latin typeface="+mn-lt"/>
              </a:endParaRPr>
            </a:p>
          </p:txBody>
        </p:sp>
      </p:grp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9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9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9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9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9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9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9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9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9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9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9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1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9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9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99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9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39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/>
      <p:bldP spid="39940" grpId="0"/>
      <p:bldP spid="39941" grpId="0" animBg="1"/>
      <p:bldP spid="39951" grpId="0"/>
      <p:bldP spid="3995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>
            <a:extLst>
              <a:ext uri="{FF2B5EF4-FFF2-40B4-BE49-F238E27FC236}">
                <a16:creationId xmlns:a16="http://schemas.microsoft.com/office/drawing/2014/main" id="{42D356B0-1120-48EA-9598-30E526C692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9980" y="547088"/>
            <a:ext cx="231185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800" b="1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III. Vận dụng</a:t>
            </a: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0EA9E75C-AA80-443A-8321-6F30AD6A4C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9980" y="1027153"/>
            <a:ext cx="51435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/>
            <a:r>
              <a:rPr lang="en-US" altLang="en-US" sz="2100" b="1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C2</a:t>
            </a:r>
            <a:r>
              <a:rPr lang="vi-VN" altLang="en-US" sz="2100" b="1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. </a:t>
            </a:r>
            <a:r>
              <a:rPr lang="en-US" altLang="en-US" sz="2100" b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Biểu diễn những lực sau đây</a:t>
            </a:r>
          </a:p>
        </p:txBody>
      </p:sp>
      <p:sp>
        <p:nvSpPr>
          <p:cNvPr id="9" name="Text Box 4">
            <a:extLst>
              <a:ext uri="{FF2B5EF4-FFF2-40B4-BE49-F238E27FC236}">
                <a16:creationId xmlns:a16="http://schemas.microsoft.com/office/drawing/2014/main" id="{3E7AF1CA-F081-49C3-B13A-BD28CEB449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6168" y="1541561"/>
            <a:ext cx="6172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/>
            <a:r>
              <a:rPr lang="en-US" altLang="en-US" sz="200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2. Lực kéo 15000N theo phương nằm  ngang chiều từ trái sang phải (tỉ xích 1 </a:t>
            </a:r>
            <a:r>
              <a:rPr lang="vi-VN" altLang="en-US" sz="200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c</a:t>
            </a:r>
            <a:r>
              <a:rPr lang="en-US" altLang="en-US" sz="200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m ứng với 5000N).</a:t>
            </a:r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7FAD3F5D-7F48-498B-8778-C5DE407662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9268" y="2478019"/>
            <a:ext cx="1143000" cy="400050"/>
          </a:xfrm>
          <a:prstGeom prst="rect">
            <a:avLst/>
          </a:prstGeom>
          <a:solidFill>
            <a:srgbClr val="FFBCB5"/>
          </a:solidFill>
          <a:ln w="38100" cmpd="dbl">
            <a:noFill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sz="1800"/>
          </a:p>
        </p:txBody>
      </p:sp>
      <p:grpSp>
        <p:nvGrpSpPr>
          <p:cNvPr id="11" name="Group 6">
            <a:extLst>
              <a:ext uri="{FF2B5EF4-FFF2-40B4-BE49-F238E27FC236}">
                <a16:creationId xmlns:a16="http://schemas.microsoft.com/office/drawing/2014/main" id="{354FC965-D6FB-43FE-8537-EF91E9A24C8E}"/>
              </a:ext>
            </a:extLst>
          </p:cNvPr>
          <p:cNvGrpSpPr>
            <a:grpSpLocks/>
          </p:cNvGrpSpPr>
          <p:nvPr/>
        </p:nvGrpSpPr>
        <p:grpSpPr bwMode="auto">
          <a:xfrm rot="16200000">
            <a:off x="4830178" y="1489799"/>
            <a:ext cx="171450" cy="2178844"/>
            <a:chOff x="4704" y="3146"/>
            <a:chExt cx="0" cy="851"/>
          </a:xfrm>
        </p:grpSpPr>
        <p:sp>
          <p:nvSpPr>
            <p:cNvPr id="12" name="Line 7">
              <a:extLst>
                <a:ext uri="{FF2B5EF4-FFF2-40B4-BE49-F238E27FC236}">
                  <a16:creationId xmlns:a16="http://schemas.microsoft.com/office/drawing/2014/main" id="{018ED10A-1D1F-41B0-9119-393762628C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04" y="3146"/>
              <a:ext cx="0" cy="288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050"/>
            </a:p>
          </p:txBody>
        </p:sp>
        <p:sp>
          <p:nvSpPr>
            <p:cNvPr id="13" name="Line 8">
              <a:extLst>
                <a:ext uri="{FF2B5EF4-FFF2-40B4-BE49-F238E27FC236}">
                  <a16:creationId xmlns:a16="http://schemas.microsoft.com/office/drawing/2014/main" id="{217884BA-B6FA-47D4-9B7B-D46FBA5C7A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04" y="3430"/>
              <a:ext cx="0" cy="288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050"/>
            </a:p>
          </p:txBody>
        </p:sp>
        <p:sp>
          <p:nvSpPr>
            <p:cNvPr id="14" name="Line 9">
              <a:extLst>
                <a:ext uri="{FF2B5EF4-FFF2-40B4-BE49-F238E27FC236}">
                  <a16:creationId xmlns:a16="http://schemas.microsoft.com/office/drawing/2014/main" id="{AEC0F8B4-8FC5-4FCF-BD56-C233D87A2A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04" y="3709"/>
              <a:ext cx="0" cy="288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 type="oval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050"/>
            </a:p>
          </p:txBody>
        </p:sp>
      </p:grpSp>
      <p:grpSp>
        <p:nvGrpSpPr>
          <p:cNvPr id="15" name="Group 10">
            <a:extLst>
              <a:ext uri="{FF2B5EF4-FFF2-40B4-BE49-F238E27FC236}">
                <a16:creationId xmlns:a16="http://schemas.microsoft.com/office/drawing/2014/main" id="{FE1E00FB-D918-4BA8-B0BF-6A2A699B08EC}"/>
              </a:ext>
            </a:extLst>
          </p:cNvPr>
          <p:cNvGrpSpPr>
            <a:grpSpLocks/>
          </p:cNvGrpSpPr>
          <p:nvPr/>
        </p:nvGrpSpPr>
        <p:grpSpPr bwMode="auto">
          <a:xfrm>
            <a:off x="6097002" y="2748287"/>
            <a:ext cx="400050" cy="508397"/>
            <a:chOff x="3312" y="3696"/>
            <a:chExt cx="336" cy="427"/>
          </a:xfrm>
        </p:grpSpPr>
        <p:sp>
          <p:nvSpPr>
            <p:cNvPr id="16" name="Text Box 11">
              <a:extLst>
                <a:ext uri="{FF2B5EF4-FFF2-40B4-BE49-F238E27FC236}">
                  <a16:creationId xmlns:a16="http://schemas.microsoft.com/office/drawing/2014/main" id="{C8BA707C-8DD6-4E70-A852-819DB4E4F8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12" y="3696"/>
              <a:ext cx="333" cy="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700" b="1">
                  <a:solidFill>
                    <a:srgbClr val="FF3300"/>
                  </a:solidFill>
                  <a:cs typeface="Times New Roman" panose="02020603050405020304" pitchFamily="18" charset="0"/>
                </a:rPr>
                <a:t>F</a:t>
              </a:r>
            </a:p>
          </p:txBody>
        </p:sp>
        <p:sp>
          <p:nvSpPr>
            <p:cNvPr id="17" name="Line 12">
              <a:extLst>
                <a:ext uri="{FF2B5EF4-FFF2-40B4-BE49-F238E27FC236}">
                  <a16:creationId xmlns:a16="http://schemas.microsoft.com/office/drawing/2014/main" id="{43F53836-FE43-402D-A55A-7A3BC9562D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12" y="3744"/>
              <a:ext cx="336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050"/>
            </a:p>
          </p:txBody>
        </p:sp>
      </p:grpSp>
      <p:sp>
        <p:nvSpPr>
          <p:cNvPr id="18" name="Text Box 13">
            <a:extLst>
              <a:ext uri="{FF2B5EF4-FFF2-40B4-BE49-F238E27FC236}">
                <a16:creationId xmlns:a16="http://schemas.microsoft.com/office/drawing/2014/main" id="{28FE04CA-E9A4-4FAB-95C6-D6D103CAC1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9653" y="3434090"/>
            <a:ext cx="917239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100" b="1">
                <a:solidFill>
                  <a:srgbClr val="FF3300"/>
                </a:solidFill>
                <a:cs typeface="Times New Roman" panose="02020603050405020304" pitchFamily="18" charset="0"/>
              </a:rPr>
              <a:t>5000N</a:t>
            </a:r>
          </a:p>
        </p:txBody>
      </p:sp>
      <p:sp>
        <p:nvSpPr>
          <p:cNvPr id="19" name="Line 14">
            <a:extLst>
              <a:ext uri="{FF2B5EF4-FFF2-40B4-BE49-F238E27FC236}">
                <a16:creationId xmlns:a16="http://schemas.microsoft.com/office/drawing/2014/main" id="{75DFFF6F-FAB6-4A20-A4F2-6F714105EF5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553952" y="3319790"/>
            <a:ext cx="769144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050"/>
          </a:p>
        </p:txBody>
      </p:sp>
    </p:spTree>
    <p:extLst>
      <p:ext uri="{BB962C8B-B14F-4D97-AF65-F5344CB8AC3E}">
        <p14:creationId xmlns:p14="http://schemas.microsoft.com/office/powerpoint/2010/main" val="3839586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7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770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7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9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 animBg="1"/>
      <p:bldP spid="1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Line 9">
            <a:extLst>
              <a:ext uri="{FF2B5EF4-FFF2-40B4-BE49-F238E27FC236}">
                <a16:creationId xmlns:a16="http://schemas.microsoft.com/office/drawing/2014/main" id="{F8D8F60B-E59E-449C-8431-10F027C548C5}"/>
              </a:ext>
            </a:extLst>
          </p:cNvPr>
          <p:cNvSpPr>
            <a:spLocks noChangeShapeType="1"/>
          </p:cNvSpPr>
          <p:nvPr/>
        </p:nvSpPr>
        <p:spPr bwMode="auto">
          <a:xfrm>
            <a:off x="3525252" y="346329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050">
              <a:latin typeface="+mn-lt"/>
            </a:endParaRPr>
          </a:p>
        </p:txBody>
      </p:sp>
      <p:sp>
        <p:nvSpPr>
          <p:cNvPr id="36" name="Text Box 2">
            <a:extLst>
              <a:ext uri="{FF2B5EF4-FFF2-40B4-BE49-F238E27FC236}">
                <a16:creationId xmlns:a16="http://schemas.microsoft.com/office/drawing/2014/main" id="{B113DA9D-74BB-4A7F-90DB-124460F7A6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4262" y="835819"/>
            <a:ext cx="626864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/>
            <a:r>
              <a:rPr lang="vi-VN" altLang="en-US" sz="1800" b="1">
                <a:solidFill>
                  <a:srgbClr val="0000CC"/>
                </a:solidFill>
                <a:latin typeface="+mn-lt"/>
                <a:cs typeface="Times New Roman" panose="02020603050405020304" pitchFamily="18" charset="0"/>
              </a:rPr>
              <a:t>C3. </a:t>
            </a:r>
            <a:r>
              <a:rPr lang="en-US" altLang="en-US" sz="1800" b="1">
                <a:solidFill>
                  <a:srgbClr val="0000CC"/>
                </a:solidFill>
                <a:latin typeface="+mn-lt"/>
                <a:cs typeface="Times New Roman" panose="02020603050405020304" pitchFamily="18" charset="0"/>
              </a:rPr>
              <a:t>Diễn tả bằng lời các yếu tố của các lực vẽ ở hình 4.4</a:t>
            </a:r>
          </a:p>
        </p:txBody>
      </p:sp>
      <p:grpSp>
        <p:nvGrpSpPr>
          <p:cNvPr id="2" name="Group 22">
            <a:extLst>
              <a:ext uri="{FF2B5EF4-FFF2-40B4-BE49-F238E27FC236}">
                <a16:creationId xmlns:a16="http://schemas.microsoft.com/office/drawing/2014/main" id="{26D14D89-2B1F-4A39-B415-2A4102BDB28B}"/>
              </a:ext>
            </a:extLst>
          </p:cNvPr>
          <p:cNvGrpSpPr>
            <a:grpSpLocks/>
          </p:cNvGrpSpPr>
          <p:nvPr/>
        </p:nvGrpSpPr>
        <p:grpSpPr bwMode="auto">
          <a:xfrm>
            <a:off x="1353553" y="1520190"/>
            <a:ext cx="848915" cy="1159669"/>
            <a:chOff x="529" y="526"/>
            <a:chExt cx="713" cy="974"/>
          </a:xfrm>
        </p:grpSpPr>
        <p:grpSp>
          <p:nvGrpSpPr>
            <p:cNvPr id="16428" name="Group 23">
              <a:extLst>
                <a:ext uri="{FF2B5EF4-FFF2-40B4-BE49-F238E27FC236}">
                  <a16:creationId xmlns:a16="http://schemas.microsoft.com/office/drawing/2014/main" id="{D598A63F-ED7D-4DB1-85DC-92C5DF9D68D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44" y="624"/>
              <a:ext cx="0" cy="576"/>
              <a:chOff x="2832" y="3120"/>
              <a:chExt cx="0" cy="576"/>
            </a:xfrm>
          </p:grpSpPr>
          <p:sp>
            <p:nvSpPr>
              <p:cNvPr id="16435" name="Line 24">
                <a:extLst>
                  <a:ext uri="{FF2B5EF4-FFF2-40B4-BE49-F238E27FC236}">
                    <a16:creationId xmlns:a16="http://schemas.microsoft.com/office/drawing/2014/main" id="{05A17D2F-30A4-4C48-94C6-FAE1E25DFC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32" y="3120"/>
                <a:ext cx="0" cy="288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 type="arrow" w="med" len="med"/>
                <a:tailEnd type="diamond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050">
                  <a:latin typeface="+mn-lt"/>
                </a:endParaRPr>
              </a:p>
            </p:txBody>
          </p:sp>
          <p:sp>
            <p:nvSpPr>
              <p:cNvPr id="16436" name="Line 25">
                <a:extLst>
                  <a:ext uri="{FF2B5EF4-FFF2-40B4-BE49-F238E27FC236}">
                    <a16:creationId xmlns:a16="http://schemas.microsoft.com/office/drawing/2014/main" id="{9B6C79F4-080A-467D-B09A-DA05E4A665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32" y="3408"/>
                <a:ext cx="0" cy="288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 type="diamond" w="med" len="med"/>
                <a:tailEnd type="diamond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050">
                  <a:latin typeface="+mn-lt"/>
                </a:endParaRPr>
              </a:p>
            </p:txBody>
          </p:sp>
        </p:grpSp>
        <p:grpSp>
          <p:nvGrpSpPr>
            <p:cNvPr id="16429" name="Group 26">
              <a:extLst>
                <a:ext uri="{FF2B5EF4-FFF2-40B4-BE49-F238E27FC236}">
                  <a16:creationId xmlns:a16="http://schemas.microsoft.com/office/drawing/2014/main" id="{E0AF8B36-2E43-4EB8-94AA-F7EBA1C6E3E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9" y="526"/>
              <a:ext cx="713" cy="974"/>
              <a:chOff x="529" y="514"/>
              <a:chExt cx="713" cy="974"/>
            </a:xfrm>
          </p:grpSpPr>
          <p:sp>
            <p:nvSpPr>
              <p:cNvPr id="16430" name="Rectangle 27">
                <a:extLst>
                  <a:ext uri="{FF2B5EF4-FFF2-40B4-BE49-F238E27FC236}">
                    <a16:creationId xmlns:a16="http://schemas.microsoft.com/office/drawing/2014/main" id="{EF512B82-128F-47EA-AE8B-6D4357C635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9" y="1200"/>
                <a:ext cx="624" cy="288"/>
              </a:xfrm>
              <a:prstGeom prst="rect">
                <a:avLst/>
              </a:prstGeom>
              <a:solidFill>
                <a:srgbClr val="0E536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sz="1350">
                  <a:latin typeface="+mn-lt"/>
                  <a:cs typeface="Arial" panose="020B0604020202020204" pitchFamily="34" charset="0"/>
                </a:endParaRPr>
              </a:p>
            </p:txBody>
          </p:sp>
          <p:sp>
            <p:nvSpPr>
              <p:cNvPr id="16431" name="Text Box 28">
                <a:extLst>
                  <a:ext uri="{FF2B5EF4-FFF2-40B4-BE49-F238E27FC236}">
                    <a16:creationId xmlns:a16="http://schemas.microsoft.com/office/drawing/2014/main" id="{8748793C-94F7-4EC2-A37E-ACE65B4B667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53" y="938"/>
                <a:ext cx="298" cy="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US" altLang="en-US" sz="1800" b="1">
                    <a:latin typeface="+mn-lt"/>
                    <a:cs typeface="Arial" panose="020B0604020202020204" pitchFamily="34" charset="0"/>
                  </a:rPr>
                  <a:t>A</a:t>
                </a:r>
              </a:p>
            </p:txBody>
          </p:sp>
          <p:grpSp>
            <p:nvGrpSpPr>
              <p:cNvPr id="16432" name="Group 29">
                <a:extLst>
                  <a:ext uri="{FF2B5EF4-FFF2-40B4-BE49-F238E27FC236}">
                    <a16:creationId xmlns:a16="http://schemas.microsoft.com/office/drawing/2014/main" id="{69BD26DC-FB78-4F88-9D98-1D3F0FEE382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66" y="514"/>
                <a:ext cx="376" cy="310"/>
                <a:chOff x="502" y="2880"/>
                <a:chExt cx="376" cy="310"/>
              </a:xfrm>
            </p:grpSpPr>
            <p:sp>
              <p:nvSpPr>
                <p:cNvPr id="16433" name="Text Box 30">
                  <a:extLst>
                    <a:ext uri="{FF2B5EF4-FFF2-40B4-BE49-F238E27FC236}">
                      <a16:creationId xmlns:a16="http://schemas.microsoft.com/office/drawing/2014/main" id="{305F2C9F-473F-422A-9644-3A707B2086E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28" y="2880"/>
                  <a:ext cx="350" cy="3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r>
                    <a:rPr lang="en-US" altLang="en-US" sz="1800" b="1">
                      <a:solidFill>
                        <a:srgbClr val="FF0000"/>
                      </a:solidFill>
                      <a:latin typeface="+mn-lt"/>
                      <a:cs typeface="Arial" panose="020B0604020202020204" pitchFamily="34" charset="0"/>
                    </a:rPr>
                    <a:t>F</a:t>
                  </a:r>
                  <a:r>
                    <a:rPr lang="en-US" altLang="en-US" sz="1800" b="1" baseline="-25000">
                      <a:solidFill>
                        <a:srgbClr val="FF0000"/>
                      </a:solidFill>
                      <a:latin typeface="+mn-lt"/>
                      <a:cs typeface="Arial" panose="020B0604020202020204" pitchFamily="34" charset="0"/>
                    </a:rPr>
                    <a:t>1</a:t>
                  </a:r>
                  <a:endParaRPr lang="en-US" altLang="en-US" sz="1800" b="1">
                    <a:solidFill>
                      <a:srgbClr val="FF0000"/>
                    </a:solidFill>
                    <a:latin typeface="+mn-lt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434" name="Line 31">
                  <a:extLst>
                    <a:ext uri="{FF2B5EF4-FFF2-40B4-BE49-F238E27FC236}">
                      <a16:creationId xmlns:a16="http://schemas.microsoft.com/office/drawing/2014/main" id="{274E3D39-54EB-4E68-97BA-E5EA4F1E6D7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02" y="2915"/>
                  <a:ext cx="288" cy="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050">
                    <a:latin typeface="+mn-lt"/>
                  </a:endParaRPr>
                </a:p>
              </p:txBody>
            </p:sp>
          </p:grpSp>
        </p:grp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FEF65B1D-A123-444F-A700-945D6A3C6822}"/>
              </a:ext>
            </a:extLst>
          </p:cNvPr>
          <p:cNvGrpSpPr>
            <a:grpSpLocks/>
          </p:cNvGrpSpPr>
          <p:nvPr/>
        </p:nvGrpSpPr>
        <p:grpSpPr bwMode="auto">
          <a:xfrm>
            <a:off x="3036413" y="2083110"/>
            <a:ext cx="1933575" cy="571500"/>
            <a:chOff x="0" y="2928"/>
            <a:chExt cx="1624" cy="480"/>
          </a:xfrm>
        </p:grpSpPr>
        <p:sp>
          <p:nvSpPr>
            <p:cNvPr id="16419" name="Rectangle 7">
              <a:extLst>
                <a:ext uri="{FF2B5EF4-FFF2-40B4-BE49-F238E27FC236}">
                  <a16:creationId xmlns:a16="http://schemas.microsoft.com/office/drawing/2014/main" id="{6407457A-780E-4804-8120-AFE6109C4E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3120"/>
              <a:ext cx="624" cy="288"/>
            </a:xfrm>
            <a:prstGeom prst="rect">
              <a:avLst/>
            </a:prstGeom>
            <a:solidFill>
              <a:srgbClr val="FFC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 sz="1350"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16420" name="Text Box 8">
              <a:extLst>
                <a:ext uri="{FF2B5EF4-FFF2-40B4-BE49-F238E27FC236}">
                  <a16:creationId xmlns:a16="http://schemas.microsoft.com/office/drawing/2014/main" id="{650DB09D-C2AA-4792-8B9A-825674C670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1" y="3015"/>
              <a:ext cx="274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800" b="1">
                  <a:latin typeface="+mn-lt"/>
                  <a:cs typeface="Arial" panose="020B0604020202020204" pitchFamily="34" charset="0"/>
                </a:rPr>
                <a:t>B</a:t>
              </a:r>
            </a:p>
          </p:txBody>
        </p:sp>
        <p:grpSp>
          <p:nvGrpSpPr>
            <p:cNvPr id="16421" name="Group 9">
              <a:extLst>
                <a:ext uri="{FF2B5EF4-FFF2-40B4-BE49-F238E27FC236}">
                  <a16:creationId xmlns:a16="http://schemas.microsoft.com/office/drawing/2014/main" id="{D9800297-5825-46E1-AE25-7CAA3087343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48" y="2928"/>
              <a:ext cx="376" cy="310"/>
              <a:chOff x="502" y="2880"/>
              <a:chExt cx="376" cy="310"/>
            </a:xfrm>
          </p:grpSpPr>
          <p:sp>
            <p:nvSpPr>
              <p:cNvPr id="16426" name="Text Box 10">
                <a:extLst>
                  <a:ext uri="{FF2B5EF4-FFF2-40B4-BE49-F238E27FC236}">
                    <a16:creationId xmlns:a16="http://schemas.microsoft.com/office/drawing/2014/main" id="{9517612A-2FB9-410F-9F5E-AE45D6CFE7C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8" y="2880"/>
                <a:ext cx="350" cy="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US" altLang="en-US" sz="1800" b="1">
                    <a:solidFill>
                      <a:srgbClr val="FF0000"/>
                    </a:solidFill>
                    <a:latin typeface="+mn-lt"/>
                    <a:cs typeface="Arial" panose="020B0604020202020204" pitchFamily="34" charset="0"/>
                  </a:rPr>
                  <a:t>F</a:t>
                </a:r>
                <a:r>
                  <a:rPr lang="en-US" altLang="en-US" sz="1800" b="1" baseline="-25000">
                    <a:solidFill>
                      <a:srgbClr val="FF0000"/>
                    </a:solidFill>
                    <a:latin typeface="+mn-lt"/>
                    <a:cs typeface="Arial" panose="020B0604020202020204" pitchFamily="34" charset="0"/>
                  </a:rPr>
                  <a:t>2</a:t>
                </a:r>
                <a:endParaRPr lang="en-US" altLang="en-US" sz="1800" b="1">
                  <a:solidFill>
                    <a:srgbClr val="FF0000"/>
                  </a:solidFill>
                  <a:latin typeface="+mn-lt"/>
                  <a:cs typeface="Arial" panose="020B0604020202020204" pitchFamily="34" charset="0"/>
                </a:endParaRPr>
              </a:p>
            </p:txBody>
          </p:sp>
          <p:sp>
            <p:nvSpPr>
              <p:cNvPr id="16427" name="Line 11">
                <a:extLst>
                  <a:ext uri="{FF2B5EF4-FFF2-40B4-BE49-F238E27FC236}">
                    <a16:creationId xmlns:a16="http://schemas.microsoft.com/office/drawing/2014/main" id="{6FD7F93B-D25B-4471-B61C-9722087004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2" y="2915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050">
                  <a:latin typeface="+mn-lt"/>
                </a:endParaRPr>
              </a:p>
            </p:txBody>
          </p:sp>
        </p:grpSp>
        <p:grpSp>
          <p:nvGrpSpPr>
            <p:cNvPr id="16422" name="Group 12">
              <a:extLst>
                <a:ext uri="{FF2B5EF4-FFF2-40B4-BE49-F238E27FC236}">
                  <a16:creationId xmlns:a16="http://schemas.microsoft.com/office/drawing/2014/main" id="{F5F7DB49-E001-4E91-89CF-F6636A04AB7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20" y="3263"/>
              <a:ext cx="865" cy="1"/>
              <a:chOff x="672" y="3215"/>
              <a:chExt cx="865" cy="1"/>
            </a:xfrm>
          </p:grpSpPr>
          <p:sp>
            <p:nvSpPr>
              <p:cNvPr id="16423" name="Line 13">
                <a:extLst>
                  <a:ext uri="{FF2B5EF4-FFF2-40B4-BE49-F238E27FC236}">
                    <a16:creationId xmlns:a16="http://schemas.microsoft.com/office/drawing/2014/main" id="{80E5C79D-58B9-4EB1-A83F-CED99DD73E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1393" y="3071"/>
                <a:ext cx="0" cy="288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 type="arrow" w="med" len="med"/>
                <a:tailEnd type="diamond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050">
                  <a:latin typeface="+mn-lt"/>
                </a:endParaRPr>
              </a:p>
            </p:txBody>
          </p:sp>
          <p:sp>
            <p:nvSpPr>
              <p:cNvPr id="16424" name="Line 14">
                <a:extLst>
                  <a:ext uri="{FF2B5EF4-FFF2-40B4-BE49-F238E27FC236}">
                    <a16:creationId xmlns:a16="http://schemas.microsoft.com/office/drawing/2014/main" id="{79E8921F-490F-4199-A2A5-4A00D901CC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1105" y="3071"/>
                <a:ext cx="0" cy="288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 type="diamond" w="med" len="med"/>
                <a:tailEnd type="diamond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050">
                  <a:latin typeface="+mn-lt"/>
                </a:endParaRPr>
              </a:p>
            </p:txBody>
          </p:sp>
          <p:sp>
            <p:nvSpPr>
              <p:cNvPr id="16425" name="Line 15">
                <a:extLst>
                  <a:ext uri="{FF2B5EF4-FFF2-40B4-BE49-F238E27FC236}">
                    <a16:creationId xmlns:a16="http://schemas.microsoft.com/office/drawing/2014/main" id="{832F44C6-2A60-4E7D-BF50-FF1DB5736D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816" y="3072"/>
                <a:ext cx="0" cy="288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 type="diamond" w="med" len="med"/>
                <a:tailEnd type="diamond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050">
                  <a:latin typeface="+mn-lt"/>
                </a:endParaRPr>
              </a:p>
            </p:txBody>
          </p:sp>
        </p:grpSp>
      </p:grpSp>
      <p:grpSp>
        <p:nvGrpSpPr>
          <p:cNvPr id="10" name="Group 33">
            <a:extLst>
              <a:ext uri="{FF2B5EF4-FFF2-40B4-BE49-F238E27FC236}">
                <a16:creationId xmlns:a16="http://schemas.microsoft.com/office/drawing/2014/main" id="{FBE26B51-947B-4DA9-8F7C-33AA0428C630}"/>
              </a:ext>
            </a:extLst>
          </p:cNvPr>
          <p:cNvGrpSpPr>
            <a:grpSpLocks/>
          </p:cNvGrpSpPr>
          <p:nvPr/>
        </p:nvGrpSpPr>
        <p:grpSpPr bwMode="auto">
          <a:xfrm>
            <a:off x="5639802" y="1452326"/>
            <a:ext cx="2380060" cy="1283494"/>
            <a:chOff x="0" y="2933"/>
            <a:chExt cx="1999" cy="1078"/>
          </a:xfrm>
        </p:grpSpPr>
        <p:sp>
          <p:nvSpPr>
            <p:cNvPr id="16404" name="Text Box 34">
              <a:extLst>
                <a:ext uri="{FF2B5EF4-FFF2-40B4-BE49-F238E27FC236}">
                  <a16:creationId xmlns:a16="http://schemas.microsoft.com/office/drawing/2014/main" id="{91D482CB-A3DB-4BFF-83C1-E8E3E7B588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3" y="3195"/>
              <a:ext cx="295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800" b="1">
                  <a:latin typeface="+mn-lt"/>
                  <a:cs typeface="Arial" panose="020B0604020202020204" pitchFamily="34" charset="0"/>
                </a:rPr>
                <a:t>C</a:t>
              </a:r>
            </a:p>
          </p:txBody>
        </p:sp>
        <p:grpSp>
          <p:nvGrpSpPr>
            <p:cNvPr id="16405" name="Group 35">
              <a:extLst>
                <a:ext uri="{FF2B5EF4-FFF2-40B4-BE49-F238E27FC236}">
                  <a16:creationId xmlns:a16="http://schemas.microsoft.com/office/drawing/2014/main" id="{E7744905-C892-4FCE-B19F-E3C423E8A68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44" y="2933"/>
              <a:ext cx="370" cy="310"/>
              <a:chOff x="502" y="2885"/>
              <a:chExt cx="370" cy="310"/>
            </a:xfrm>
          </p:grpSpPr>
          <p:sp>
            <p:nvSpPr>
              <p:cNvPr id="16417" name="Text Box 36">
                <a:extLst>
                  <a:ext uri="{FF2B5EF4-FFF2-40B4-BE49-F238E27FC236}">
                    <a16:creationId xmlns:a16="http://schemas.microsoft.com/office/drawing/2014/main" id="{5FC10473-AD87-4646-A786-DD4425666A3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8" y="2885"/>
                <a:ext cx="344" cy="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US" altLang="en-US" sz="1800" b="1">
                    <a:solidFill>
                      <a:srgbClr val="FF0000"/>
                    </a:solidFill>
                    <a:latin typeface="+mn-lt"/>
                    <a:cs typeface="Arial" panose="020B0604020202020204" pitchFamily="34" charset="0"/>
                  </a:rPr>
                  <a:t>F</a:t>
                </a:r>
                <a:r>
                  <a:rPr lang="en-US" altLang="en-US" sz="1800" b="1" baseline="-25000">
                    <a:solidFill>
                      <a:srgbClr val="FF0000"/>
                    </a:solidFill>
                    <a:latin typeface="+mn-lt"/>
                    <a:cs typeface="Arial" panose="020B0604020202020204" pitchFamily="34" charset="0"/>
                  </a:rPr>
                  <a:t>3</a:t>
                </a:r>
                <a:endParaRPr lang="en-US" altLang="en-US" sz="1800" b="1">
                  <a:solidFill>
                    <a:srgbClr val="FF0000"/>
                  </a:solidFill>
                  <a:latin typeface="+mn-lt"/>
                  <a:cs typeface="Arial" panose="020B0604020202020204" pitchFamily="34" charset="0"/>
                </a:endParaRPr>
              </a:p>
            </p:txBody>
          </p:sp>
          <p:sp>
            <p:nvSpPr>
              <p:cNvPr id="16418" name="Line 37">
                <a:extLst>
                  <a:ext uri="{FF2B5EF4-FFF2-40B4-BE49-F238E27FC236}">
                    <a16:creationId xmlns:a16="http://schemas.microsoft.com/office/drawing/2014/main" id="{C8B01E60-EBBD-433D-B228-16628AB35F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2" y="2915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050">
                  <a:latin typeface="+mn-lt"/>
                </a:endParaRPr>
              </a:p>
            </p:txBody>
          </p:sp>
        </p:grpSp>
        <p:grpSp>
          <p:nvGrpSpPr>
            <p:cNvPr id="16406" name="Group 38">
              <a:extLst>
                <a:ext uri="{FF2B5EF4-FFF2-40B4-BE49-F238E27FC236}">
                  <a16:creationId xmlns:a16="http://schemas.microsoft.com/office/drawing/2014/main" id="{21E51A1F-5A8A-41D7-9E5A-7F2EEBF0E04C}"/>
                </a:ext>
              </a:extLst>
            </p:cNvPr>
            <p:cNvGrpSpPr>
              <a:grpSpLocks/>
            </p:cNvGrpSpPr>
            <p:nvPr/>
          </p:nvGrpSpPr>
          <p:grpSpPr bwMode="auto">
            <a:xfrm rot="-2212194">
              <a:off x="546" y="3242"/>
              <a:ext cx="865" cy="1"/>
              <a:chOff x="672" y="3215"/>
              <a:chExt cx="865" cy="1"/>
            </a:xfrm>
          </p:grpSpPr>
          <p:sp>
            <p:nvSpPr>
              <p:cNvPr id="16414" name="Line 39">
                <a:extLst>
                  <a:ext uri="{FF2B5EF4-FFF2-40B4-BE49-F238E27FC236}">
                    <a16:creationId xmlns:a16="http://schemas.microsoft.com/office/drawing/2014/main" id="{29350FEA-B75F-4D2D-924A-5228F598FF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1393" y="3071"/>
                <a:ext cx="0" cy="288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 type="arrow" w="med" len="med"/>
                <a:tailEnd type="diamond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050">
                  <a:latin typeface="+mn-lt"/>
                </a:endParaRPr>
              </a:p>
            </p:txBody>
          </p:sp>
          <p:sp>
            <p:nvSpPr>
              <p:cNvPr id="16415" name="Line 40">
                <a:extLst>
                  <a:ext uri="{FF2B5EF4-FFF2-40B4-BE49-F238E27FC236}">
                    <a16:creationId xmlns:a16="http://schemas.microsoft.com/office/drawing/2014/main" id="{C14BFF6A-7658-4203-ADEB-F593BFAB1A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1105" y="3071"/>
                <a:ext cx="0" cy="288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 type="diamond" w="med" len="med"/>
                <a:tailEnd type="diamond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050">
                  <a:latin typeface="+mn-lt"/>
                </a:endParaRPr>
              </a:p>
            </p:txBody>
          </p:sp>
          <p:sp>
            <p:nvSpPr>
              <p:cNvPr id="16416" name="Line 41">
                <a:extLst>
                  <a:ext uri="{FF2B5EF4-FFF2-40B4-BE49-F238E27FC236}">
                    <a16:creationId xmlns:a16="http://schemas.microsoft.com/office/drawing/2014/main" id="{CAC4251D-C84D-4A3D-B960-85CE40416D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816" y="3072"/>
                <a:ext cx="0" cy="288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 type="diamond" w="med" len="med"/>
                <a:tailEnd type="diamond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050">
                  <a:latin typeface="+mn-lt"/>
                </a:endParaRPr>
              </a:p>
            </p:txBody>
          </p:sp>
        </p:grpSp>
        <p:sp>
          <p:nvSpPr>
            <p:cNvPr id="16407" name="Oval 42">
              <a:extLst>
                <a:ext uri="{FF2B5EF4-FFF2-40B4-BE49-F238E27FC236}">
                  <a16:creationId xmlns:a16="http://schemas.microsoft.com/office/drawing/2014/main" id="{A0952F50-E0CB-426F-A2DF-6303DC0C8C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" y="3456"/>
              <a:ext cx="288" cy="288"/>
            </a:xfrm>
            <a:prstGeom prst="ellipse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 sz="1350"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16408" name="Line 43">
              <a:extLst>
                <a:ext uri="{FF2B5EF4-FFF2-40B4-BE49-F238E27FC236}">
                  <a16:creationId xmlns:a16="http://schemas.microsoft.com/office/drawing/2014/main" id="{05E7E3C6-C357-4CEE-900E-67084789FA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" y="3757"/>
              <a:ext cx="1869" cy="1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050">
                <a:latin typeface="+mn-lt"/>
              </a:endParaRPr>
            </a:p>
          </p:txBody>
        </p:sp>
        <p:sp>
          <p:nvSpPr>
            <p:cNvPr id="16409" name="Line 44">
              <a:extLst>
                <a:ext uri="{FF2B5EF4-FFF2-40B4-BE49-F238E27FC236}">
                  <a16:creationId xmlns:a16="http://schemas.microsoft.com/office/drawing/2014/main" id="{A970137A-6BA5-40B7-BFC2-0D680A2A46C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16" y="3312"/>
              <a:ext cx="576" cy="43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050">
                <a:latin typeface="+mn-lt"/>
              </a:endParaRPr>
            </a:p>
          </p:txBody>
        </p:sp>
        <p:sp>
          <p:nvSpPr>
            <p:cNvPr id="16410" name="Text Box 45">
              <a:extLst>
                <a:ext uri="{FF2B5EF4-FFF2-40B4-BE49-F238E27FC236}">
                  <a16:creationId xmlns:a16="http://schemas.microsoft.com/office/drawing/2014/main" id="{55F0914B-B661-4C94-A2B8-4D3C8069BF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3701"/>
              <a:ext cx="311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800" b="1">
                  <a:latin typeface="+mn-lt"/>
                  <a:cs typeface="Arial" panose="020B0604020202020204" pitchFamily="34" charset="0"/>
                </a:rPr>
                <a:t>x </a:t>
              </a:r>
            </a:p>
          </p:txBody>
        </p:sp>
        <p:sp>
          <p:nvSpPr>
            <p:cNvPr id="16411" name="Text Box 46">
              <a:extLst>
                <a:ext uri="{FF2B5EF4-FFF2-40B4-BE49-F238E27FC236}">
                  <a16:creationId xmlns:a16="http://schemas.microsoft.com/office/drawing/2014/main" id="{603E76B2-334E-445D-AC74-4F3F8DE6A7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35" y="3701"/>
              <a:ext cx="264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800" b="1">
                  <a:latin typeface="+mn-lt"/>
                  <a:cs typeface="Arial" panose="020B0604020202020204" pitchFamily="34" charset="0"/>
                </a:rPr>
                <a:t>y</a:t>
              </a:r>
            </a:p>
          </p:txBody>
        </p:sp>
        <p:sp>
          <p:nvSpPr>
            <p:cNvPr id="16412" name="Text Box 47">
              <a:extLst>
                <a:ext uri="{FF2B5EF4-FFF2-40B4-BE49-F238E27FC236}">
                  <a16:creationId xmlns:a16="http://schemas.microsoft.com/office/drawing/2014/main" id="{9A5066BD-9F82-4A9D-88F8-424B1B17FE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6" y="3447"/>
              <a:ext cx="454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800" b="1">
                  <a:latin typeface="+mn-lt"/>
                  <a:cs typeface="Arial" panose="020B0604020202020204" pitchFamily="34" charset="0"/>
                </a:rPr>
                <a:t>30</a:t>
              </a:r>
              <a:r>
                <a:rPr lang="en-US" altLang="en-US" sz="1800" b="1" baseline="30000">
                  <a:latin typeface="+mn-lt"/>
                  <a:cs typeface="Arial" panose="020B0604020202020204" pitchFamily="34" charset="0"/>
                </a:rPr>
                <a:t>o</a:t>
              </a:r>
              <a:endParaRPr lang="en-US" altLang="en-US" sz="1800" b="1"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16413" name="Arc 48">
              <a:extLst>
                <a:ext uri="{FF2B5EF4-FFF2-40B4-BE49-F238E27FC236}">
                  <a16:creationId xmlns:a16="http://schemas.microsoft.com/office/drawing/2014/main" id="{95E50529-259D-48A7-8B80-F5A932308549}"/>
                </a:ext>
              </a:extLst>
            </p:cNvPr>
            <p:cNvSpPr>
              <a:spLocks/>
            </p:cNvSpPr>
            <p:nvPr/>
          </p:nvSpPr>
          <p:spPr bwMode="auto">
            <a:xfrm>
              <a:off x="982" y="3648"/>
              <a:ext cx="48" cy="9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 sz="1800">
                <a:latin typeface="+mn-lt"/>
              </a:endParaRPr>
            </a:p>
          </p:txBody>
        </p:sp>
      </p:grpSp>
      <p:grpSp>
        <p:nvGrpSpPr>
          <p:cNvPr id="13" name="Group 50">
            <a:extLst>
              <a:ext uri="{FF2B5EF4-FFF2-40B4-BE49-F238E27FC236}">
                <a16:creationId xmlns:a16="http://schemas.microsoft.com/office/drawing/2014/main" id="{90887B33-A3EE-4E8A-8191-0369FEFA6DBB}"/>
              </a:ext>
            </a:extLst>
          </p:cNvPr>
          <p:cNvGrpSpPr>
            <a:grpSpLocks/>
          </p:cNvGrpSpPr>
          <p:nvPr/>
        </p:nvGrpSpPr>
        <p:grpSpPr bwMode="auto">
          <a:xfrm>
            <a:off x="3525252" y="1466614"/>
            <a:ext cx="628650" cy="300028"/>
            <a:chOff x="126" y="1527"/>
            <a:chExt cx="528" cy="253"/>
          </a:xfrm>
        </p:grpSpPr>
        <p:sp>
          <p:nvSpPr>
            <p:cNvPr id="16399" name="Text Box 51">
              <a:extLst>
                <a:ext uri="{FF2B5EF4-FFF2-40B4-BE49-F238E27FC236}">
                  <a16:creationId xmlns:a16="http://schemas.microsoft.com/office/drawing/2014/main" id="{DC6D7EAD-21BE-4B6A-BD23-6310DEC4BD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6" y="1527"/>
              <a:ext cx="528" cy="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350" b="1">
                  <a:solidFill>
                    <a:srgbClr val="33CC33"/>
                  </a:solidFill>
                  <a:latin typeface="+mn-lt"/>
                  <a:cs typeface="Arial" panose="020B0604020202020204" pitchFamily="34" charset="0"/>
                </a:rPr>
                <a:t>10N</a:t>
              </a:r>
            </a:p>
          </p:txBody>
        </p:sp>
        <p:grpSp>
          <p:nvGrpSpPr>
            <p:cNvPr id="16400" name="Group 52">
              <a:extLst>
                <a:ext uri="{FF2B5EF4-FFF2-40B4-BE49-F238E27FC236}">
                  <a16:creationId xmlns:a16="http://schemas.microsoft.com/office/drawing/2014/main" id="{F08DA462-C4C3-491A-B533-E1C56F1ECF9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4" y="1680"/>
              <a:ext cx="352" cy="98"/>
              <a:chOff x="144" y="1680"/>
              <a:chExt cx="352" cy="98"/>
            </a:xfrm>
          </p:grpSpPr>
          <p:sp>
            <p:nvSpPr>
              <p:cNvPr id="16401" name="Line 53">
                <a:extLst>
                  <a:ext uri="{FF2B5EF4-FFF2-40B4-BE49-F238E27FC236}">
                    <a16:creationId xmlns:a16="http://schemas.microsoft.com/office/drawing/2014/main" id="{FD29B79F-E115-4E83-BFC9-18977A4D37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3" y="1728"/>
                <a:ext cx="336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050">
                  <a:latin typeface="+mn-lt"/>
                </a:endParaRPr>
              </a:p>
            </p:txBody>
          </p:sp>
          <p:sp>
            <p:nvSpPr>
              <p:cNvPr id="16402" name="Line 54">
                <a:extLst>
                  <a:ext uri="{FF2B5EF4-FFF2-40B4-BE49-F238E27FC236}">
                    <a16:creationId xmlns:a16="http://schemas.microsoft.com/office/drawing/2014/main" id="{9C764089-DD5D-4C18-BA39-A7DC1DA90E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6" y="1682"/>
                <a:ext cx="0" cy="96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050">
                  <a:latin typeface="+mn-lt"/>
                </a:endParaRPr>
              </a:p>
            </p:txBody>
          </p:sp>
          <p:sp>
            <p:nvSpPr>
              <p:cNvPr id="16403" name="Line 55">
                <a:extLst>
                  <a:ext uri="{FF2B5EF4-FFF2-40B4-BE49-F238E27FC236}">
                    <a16:creationId xmlns:a16="http://schemas.microsoft.com/office/drawing/2014/main" id="{0871E233-281E-4425-8DB0-14C4DDE704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" y="1680"/>
                <a:ext cx="0" cy="96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050">
                  <a:latin typeface="+mn-lt"/>
                </a:endParaRPr>
              </a:p>
            </p:txBody>
          </p:sp>
        </p:grp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D6FFF7D9-C68C-4EBC-B31F-00B2DB6255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2103" y="2834640"/>
            <a:ext cx="103425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800">
                <a:latin typeface="+mn-lt"/>
                <a:cs typeface="Times New Roman" panose="02020603050405020304" pitchFamily="18" charset="0"/>
              </a:rPr>
              <a:t>Nhóm 1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5A57DA0B-908F-400A-B838-35EEC4F8E5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7743" y="2891790"/>
            <a:ext cx="122501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800">
                <a:latin typeface="+mn-lt"/>
                <a:cs typeface="Times New Roman" panose="02020603050405020304" pitchFamily="18" charset="0"/>
              </a:rPr>
              <a:t>Nhóm 3,4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357F09E6-0894-4F2D-A91C-3EA7BEA430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9269" y="2834640"/>
            <a:ext cx="103425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800">
                <a:latin typeface="+mn-lt"/>
                <a:cs typeface="Times New Roman" panose="02020603050405020304" pitchFamily="18" charset="0"/>
              </a:rPr>
              <a:t>Nhóm 2</a:t>
            </a:r>
          </a:p>
        </p:txBody>
      </p:sp>
      <p:sp>
        <p:nvSpPr>
          <p:cNvPr id="90" name="Text Box 18">
            <a:extLst>
              <a:ext uri="{FF2B5EF4-FFF2-40B4-BE49-F238E27FC236}">
                <a16:creationId xmlns:a16="http://schemas.microsoft.com/office/drawing/2014/main" id="{53192EDB-A363-44AD-A64F-8370DFA93F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5814" y="3406873"/>
            <a:ext cx="551735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285750" indent="-285750" eaLnBrk="1" hangingPunct="1">
              <a:buFont typeface="Wingdings" panose="05000000000000000000" pitchFamily="2" charset="2"/>
              <a:buChar char="§"/>
            </a:pPr>
            <a:r>
              <a:rPr lang="en-US" altLang="en-US" sz="180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Điểm đặt:</a:t>
            </a:r>
          </a:p>
          <a:p>
            <a:pPr marL="285750" indent="-285750" eaLnBrk="1" hangingPunct="1">
              <a:buFont typeface="Wingdings" panose="05000000000000000000" pitchFamily="2" charset="2"/>
              <a:buChar char="§"/>
            </a:pPr>
            <a:r>
              <a:rPr lang="en-US" altLang="en-US" sz="180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Phương:</a:t>
            </a:r>
          </a:p>
          <a:p>
            <a:pPr marL="285750" indent="-285750" eaLnBrk="1" hangingPunct="1">
              <a:buFont typeface="Wingdings" panose="05000000000000000000" pitchFamily="2" charset="2"/>
              <a:buChar char="§"/>
            </a:pPr>
            <a:r>
              <a:rPr lang="en-US" altLang="en-US" sz="180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Chiều: </a:t>
            </a:r>
          </a:p>
          <a:p>
            <a:pPr marL="285750" indent="-285750" eaLnBrk="1" hangingPunct="1">
              <a:buFont typeface="Wingdings" panose="05000000000000000000" pitchFamily="2" charset="2"/>
              <a:buChar char="§"/>
            </a:pPr>
            <a:r>
              <a:rPr lang="en-US" altLang="en-US" sz="180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Độ lớn: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2CA9A37-CB6B-4889-9268-7DC62B818544}"/>
              </a:ext>
            </a:extLst>
          </p:cNvPr>
          <p:cNvSpPr txBox="1"/>
          <p:nvPr/>
        </p:nvSpPr>
        <p:spPr>
          <a:xfrm>
            <a:off x="3012976" y="216556"/>
            <a:ext cx="35650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>
                <a:solidFill>
                  <a:srgbClr val="C00000"/>
                </a:solidFill>
                <a:latin typeface="+mj-lt"/>
              </a:rPr>
              <a:t>HOẠT ĐỘNG NHÓM</a:t>
            </a:r>
            <a:endParaRPr lang="en-US" sz="240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" grpId="0"/>
      <p:bldP spid="88" grpId="0"/>
      <p:bldP spid="89" grpId="0"/>
      <p:bldP spid="9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Text Box 4">
            <a:extLst>
              <a:ext uri="{FF2B5EF4-FFF2-40B4-BE49-F238E27FC236}">
                <a16:creationId xmlns:a16="http://schemas.microsoft.com/office/drawing/2014/main" id="{1B2667E5-0D7D-4E41-97A2-9065C1F277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8139" y="2122974"/>
            <a:ext cx="450889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80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Lực F</a:t>
            </a:r>
            <a:r>
              <a:rPr lang="en-US" altLang="en-US" sz="1800" baseline="-2500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2</a:t>
            </a:r>
            <a:r>
              <a:rPr lang="en-US" altLang="en-US" sz="180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: + Điểm đặt tại B.</a:t>
            </a:r>
          </a:p>
          <a:p>
            <a:r>
              <a:rPr lang="en-US" altLang="en-US" sz="180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              + Phương nằm ngang.</a:t>
            </a:r>
          </a:p>
          <a:p>
            <a:r>
              <a:rPr lang="en-US" altLang="en-US" sz="180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              + Chiều từ trái sang phải. </a:t>
            </a:r>
          </a:p>
          <a:p>
            <a:r>
              <a:rPr lang="en-US" altLang="en-US" sz="180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              + Cường độ lực F</a:t>
            </a:r>
            <a:r>
              <a:rPr lang="en-US" altLang="en-US" sz="1800" baseline="-2500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2</a:t>
            </a:r>
            <a:r>
              <a:rPr lang="en-US" altLang="en-US" sz="180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=30N</a:t>
            </a:r>
            <a:r>
              <a:rPr lang="en-US" altLang="en-US" sz="180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2" name="Group 6">
            <a:extLst>
              <a:ext uri="{FF2B5EF4-FFF2-40B4-BE49-F238E27FC236}">
                <a16:creationId xmlns:a16="http://schemas.microsoft.com/office/drawing/2014/main" id="{D0B7FD7B-9EA5-4CBE-85DB-4E215840F1FC}"/>
              </a:ext>
            </a:extLst>
          </p:cNvPr>
          <p:cNvGrpSpPr>
            <a:grpSpLocks/>
          </p:cNvGrpSpPr>
          <p:nvPr/>
        </p:nvGrpSpPr>
        <p:grpSpPr bwMode="auto">
          <a:xfrm>
            <a:off x="1197857" y="2250281"/>
            <a:ext cx="1876426" cy="571500"/>
            <a:chOff x="0" y="2928"/>
            <a:chExt cx="1576" cy="480"/>
          </a:xfrm>
        </p:grpSpPr>
        <p:sp>
          <p:nvSpPr>
            <p:cNvPr id="17456" name="Rectangle 7">
              <a:extLst>
                <a:ext uri="{FF2B5EF4-FFF2-40B4-BE49-F238E27FC236}">
                  <a16:creationId xmlns:a16="http://schemas.microsoft.com/office/drawing/2014/main" id="{ED54BF5A-95D4-4369-BAA4-F0D40BD9D9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3120"/>
              <a:ext cx="624" cy="288"/>
            </a:xfrm>
            <a:prstGeom prst="rect">
              <a:avLst/>
            </a:prstGeom>
            <a:solidFill>
              <a:srgbClr val="FEAC58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 sz="1350">
                <a:solidFill>
                  <a:srgbClr val="000000"/>
                </a:solidFill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17457" name="Text Box 8">
              <a:extLst>
                <a:ext uri="{FF2B5EF4-FFF2-40B4-BE49-F238E27FC236}">
                  <a16:creationId xmlns:a16="http://schemas.microsoft.com/office/drawing/2014/main" id="{09B17142-2641-41F3-8D46-58C29F6FF4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1" y="3015"/>
              <a:ext cx="244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350">
                  <a:solidFill>
                    <a:srgbClr val="000000"/>
                  </a:solidFill>
                  <a:latin typeface="+mn-lt"/>
                  <a:cs typeface="Arial" panose="020B0604020202020204" pitchFamily="34" charset="0"/>
                </a:rPr>
                <a:t>B</a:t>
              </a:r>
            </a:p>
          </p:txBody>
        </p:sp>
        <p:grpSp>
          <p:nvGrpSpPr>
            <p:cNvPr id="17458" name="Group 9">
              <a:extLst>
                <a:ext uri="{FF2B5EF4-FFF2-40B4-BE49-F238E27FC236}">
                  <a16:creationId xmlns:a16="http://schemas.microsoft.com/office/drawing/2014/main" id="{744F8CC2-2B96-405E-84EE-F474F1D0B20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74" y="2928"/>
              <a:ext cx="302" cy="252"/>
              <a:chOff x="528" y="2880"/>
              <a:chExt cx="302" cy="252"/>
            </a:xfrm>
          </p:grpSpPr>
          <p:sp>
            <p:nvSpPr>
              <p:cNvPr id="17463" name="Text Box 10">
                <a:extLst>
                  <a:ext uri="{FF2B5EF4-FFF2-40B4-BE49-F238E27FC236}">
                    <a16:creationId xmlns:a16="http://schemas.microsoft.com/office/drawing/2014/main" id="{502CDD3B-853D-434A-86E6-036B24DFC0F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8" y="2880"/>
                <a:ext cx="302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US" altLang="en-US" sz="1350">
                    <a:solidFill>
                      <a:srgbClr val="000000"/>
                    </a:solidFill>
                    <a:latin typeface="+mn-lt"/>
                    <a:cs typeface="Arial" panose="020B0604020202020204" pitchFamily="34" charset="0"/>
                  </a:rPr>
                  <a:t>F</a:t>
                </a:r>
                <a:r>
                  <a:rPr lang="en-US" altLang="en-US" sz="1350" baseline="-25000">
                    <a:solidFill>
                      <a:srgbClr val="000000"/>
                    </a:solidFill>
                    <a:latin typeface="+mn-lt"/>
                    <a:cs typeface="Arial" panose="020B0604020202020204" pitchFamily="34" charset="0"/>
                  </a:rPr>
                  <a:t>2</a:t>
                </a:r>
                <a:endParaRPr lang="en-US" altLang="en-US" sz="1350">
                  <a:solidFill>
                    <a:srgbClr val="000000"/>
                  </a:solidFill>
                  <a:latin typeface="+mn-lt"/>
                  <a:cs typeface="Arial" panose="020B0604020202020204" pitchFamily="34" charset="0"/>
                </a:endParaRPr>
              </a:p>
            </p:txBody>
          </p:sp>
          <p:sp>
            <p:nvSpPr>
              <p:cNvPr id="17464" name="Line 11">
                <a:extLst>
                  <a:ext uri="{FF2B5EF4-FFF2-40B4-BE49-F238E27FC236}">
                    <a16:creationId xmlns:a16="http://schemas.microsoft.com/office/drawing/2014/main" id="{4AA19EE9-6B4A-49BA-A21E-5118A2BF7D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65" y="2906"/>
                <a:ext cx="140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050">
                  <a:latin typeface="+mn-lt"/>
                </a:endParaRPr>
              </a:p>
            </p:txBody>
          </p:sp>
        </p:grpSp>
        <p:grpSp>
          <p:nvGrpSpPr>
            <p:cNvPr id="17459" name="Group 12">
              <a:extLst>
                <a:ext uri="{FF2B5EF4-FFF2-40B4-BE49-F238E27FC236}">
                  <a16:creationId xmlns:a16="http://schemas.microsoft.com/office/drawing/2014/main" id="{CDA722B1-40BB-4022-984F-B466625335D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20" y="3263"/>
              <a:ext cx="865" cy="1"/>
              <a:chOff x="672" y="3215"/>
              <a:chExt cx="865" cy="1"/>
            </a:xfrm>
          </p:grpSpPr>
          <p:sp>
            <p:nvSpPr>
              <p:cNvPr id="17460" name="Line 13">
                <a:extLst>
                  <a:ext uri="{FF2B5EF4-FFF2-40B4-BE49-F238E27FC236}">
                    <a16:creationId xmlns:a16="http://schemas.microsoft.com/office/drawing/2014/main" id="{87C3B8EF-BEB1-4B8F-A98C-83DE0EF64A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1393" y="3071"/>
                <a:ext cx="0" cy="288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 type="arrow" w="med" len="med"/>
                <a:tailEnd type="diamond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050">
                  <a:latin typeface="+mn-lt"/>
                </a:endParaRPr>
              </a:p>
            </p:txBody>
          </p:sp>
          <p:sp>
            <p:nvSpPr>
              <p:cNvPr id="17461" name="Line 14">
                <a:extLst>
                  <a:ext uri="{FF2B5EF4-FFF2-40B4-BE49-F238E27FC236}">
                    <a16:creationId xmlns:a16="http://schemas.microsoft.com/office/drawing/2014/main" id="{4D81BE8F-C124-4A32-AECB-65BC4F5D9D4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1105" y="3071"/>
                <a:ext cx="0" cy="288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 type="diamond" w="med" len="med"/>
                <a:tailEnd type="diamond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050">
                  <a:latin typeface="+mn-lt"/>
                </a:endParaRPr>
              </a:p>
            </p:txBody>
          </p:sp>
          <p:sp>
            <p:nvSpPr>
              <p:cNvPr id="17462" name="Line 15">
                <a:extLst>
                  <a:ext uri="{FF2B5EF4-FFF2-40B4-BE49-F238E27FC236}">
                    <a16:creationId xmlns:a16="http://schemas.microsoft.com/office/drawing/2014/main" id="{59A0A2E9-9B52-491B-B122-C799A38BC3B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816" y="3072"/>
                <a:ext cx="0" cy="288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 type="diamond" w="med" len="med"/>
                <a:tailEnd type="diamond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050">
                  <a:latin typeface="+mn-lt"/>
                </a:endParaRPr>
              </a:p>
            </p:txBody>
          </p:sp>
        </p:grpSp>
      </p:grpSp>
      <p:sp>
        <p:nvSpPr>
          <p:cNvPr id="32785" name="Text Box 17">
            <a:extLst>
              <a:ext uri="{FF2B5EF4-FFF2-40B4-BE49-F238E27FC236}">
                <a16:creationId xmlns:a16="http://schemas.microsoft.com/office/drawing/2014/main" id="{D1C89427-0E01-4036-ADD7-761F644EF0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2485" y="3513057"/>
            <a:ext cx="4660106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80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Lực F</a:t>
            </a:r>
            <a:r>
              <a:rPr lang="en-US" altLang="en-US" sz="1800" baseline="-2500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3</a:t>
            </a:r>
            <a:r>
              <a:rPr lang="en-US" altLang="en-US" sz="180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: + Điểm đặt tại C, </a:t>
            </a:r>
          </a:p>
          <a:p>
            <a:r>
              <a:rPr lang="en-US" altLang="en-US" sz="180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+Phương nằm nghiêng hợp với  phương nằm ngang góc 30</a:t>
            </a:r>
            <a:r>
              <a:rPr lang="en-US" altLang="en-US" sz="1800" baseline="3000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o</a:t>
            </a:r>
            <a:r>
              <a:rPr lang="en-US" altLang="en-US" sz="180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.</a:t>
            </a:r>
          </a:p>
          <a:p>
            <a:r>
              <a:rPr lang="en-US" altLang="en-US" sz="180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 + Chiều từ trái sang phải, hướng lên trên. </a:t>
            </a:r>
          </a:p>
          <a:p>
            <a:r>
              <a:rPr lang="en-US" altLang="en-US" sz="180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180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+ Cường độ lực F</a:t>
            </a:r>
            <a:r>
              <a:rPr lang="en-US" altLang="en-US" sz="1800" baseline="-2500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3</a:t>
            </a:r>
            <a:r>
              <a:rPr lang="en-US" altLang="en-US" sz="180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 = 30N</a:t>
            </a:r>
            <a:r>
              <a:rPr lang="en-US" altLang="en-US" sz="180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2788" name="Text Box 20">
            <a:extLst>
              <a:ext uri="{FF2B5EF4-FFF2-40B4-BE49-F238E27FC236}">
                <a16:creationId xmlns:a16="http://schemas.microsoft.com/office/drawing/2014/main" id="{30B4AAD2-2DDD-43B7-A8FB-CD40F2EED4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8139" y="676723"/>
            <a:ext cx="251817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80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Lực F</a:t>
            </a:r>
            <a:r>
              <a:rPr lang="en-US" altLang="en-US" sz="1800" baseline="-2500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1</a:t>
            </a:r>
            <a:r>
              <a:rPr lang="en-US" altLang="en-US" sz="180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:  + Điểm đặt:  </a:t>
            </a:r>
          </a:p>
          <a:p>
            <a:r>
              <a:rPr lang="en-US" altLang="en-US" sz="180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               + Phương:  </a:t>
            </a:r>
          </a:p>
          <a:p>
            <a:r>
              <a:rPr lang="en-US" altLang="en-US" sz="180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               + Chiều:       </a:t>
            </a:r>
          </a:p>
          <a:p>
            <a:r>
              <a:rPr lang="en-US" altLang="en-US" sz="180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               + Cường độ</a:t>
            </a:r>
            <a:r>
              <a:rPr lang="en-US" altLang="en-US" sz="180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: </a:t>
            </a:r>
          </a:p>
        </p:txBody>
      </p:sp>
      <p:grpSp>
        <p:nvGrpSpPr>
          <p:cNvPr id="5" name="Group 22">
            <a:extLst>
              <a:ext uri="{FF2B5EF4-FFF2-40B4-BE49-F238E27FC236}">
                <a16:creationId xmlns:a16="http://schemas.microsoft.com/office/drawing/2014/main" id="{303C6B79-58DA-42C4-B663-5B2873511766}"/>
              </a:ext>
            </a:extLst>
          </p:cNvPr>
          <p:cNvGrpSpPr>
            <a:grpSpLocks/>
          </p:cNvGrpSpPr>
          <p:nvPr/>
        </p:nvGrpSpPr>
        <p:grpSpPr bwMode="auto">
          <a:xfrm>
            <a:off x="1626482" y="428625"/>
            <a:ext cx="791766" cy="1159669"/>
            <a:chOff x="529" y="526"/>
            <a:chExt cx="665" cy="974"/>
          </a:xfrm>
        </p:grpSpPr>
        <p:grpSp>
          <p:nvGrpSpPr>
            <p:cNvPr id="17447" name="Group 23">
              <a:extLst>
                <a:ext uri="{FF2B5EF4-FFF2-40B4-BE49-F238E27FC236}">
                  <a16:creationId xmlns:a16="http://schemas.microsoft.com/office/drawing/2014/main" id="{64D86CB4-91B6-4A96-A52C-75540FB0848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44" y="624"/>
              <a:ext cx="0" cy="576"/>
              <a:chOff x="2832" y="3120"/>
              <a:chExt cx="0" cy="576"/>
            </a:xfrm>
          </p:grpSpPr>
          <p:sp>
            <p:nvSpPr>
              <p:cNvPr id="17454" name="Line 24">
                <a:extLst>
                  <a:ext uri="{FF2B5EF4-FFF2-40B4-BE49-F238E27FC236}">
                    <a16:creationId xmlns:a16="http://schemas.microsoft.com/office/drawing/2014/main" id="{57D0CF64-9D00-447D-96E2-FAB7D659E3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32" y="3120"/>
                <a:ext cx="0" cy="288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 type="arrow" w="med" len="med"/>
                <a:tailEnd type="diamond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050">
                  <a:latin typeface="+mn-lt"/>
                </a:endParaRPr>
              </a:p>
            </p:txBody>
          </p:sp>
          <p:sp>
            <p:nvSpPr>
              <p:cNvPr id="17455" name="Line 25">
                <a:extLst>
                  <a:ext uri="{FF2B5EF4-FFF2-40B4-BE49-F238E27FC236}">
                    <a16:creationId xmlns:a16="http://schemas.microsoft.com/office/drawing/2014/main" id="{7BCA1595-C890-4085-8E7F-7190068ADD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32" y="3408"/>
                <a:ext cx="0" cy="288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 type="diamond" w="med" len="med"/>
                <a:tailEnd type="diamond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050">
                  <a:latin typeface="+mn-lt"/>
                </a:endParaRPr>
              </a:p>
            </p:txBody>
          </p:sp>
        </p:grpSp>
        <p:grpSp>
          <p:nvGrpSpPr>
            <p:cNvPr id="17448" name="Group 26">
              <a:extLst>
                <a:ext uri="{FF2B5EF4-FFF2-40B4-BE49-F238E27FC236}">
                  <a16:creationId xmlns:a16="http://schemas.microsoft.com/office/drawing/2014/main" id="{406C9C85-183A-4396-9BD3-CACF2E181BB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9" y="526"/>
              <a:ext cx="665" cy="974"/>
              <a:chOff x="529" y="514"/>
              <a:chExt cx="665" cy="974"/>
            </a:xfrm>
          </p:grpSpPr>
          <p:sp>
            <p:nvSpPr>
              <p:cNvPr id="17449" name="Rectangle 27">
                <a:extLst>
                  <a:ext uri="{FF2B5EF4-FFF2-40B4-BE49-F238E27FC236}">
                    <a16:creationId xmlns:a16="http://schemas.microsoft.com/office/drawing/2014/main" id="{8DB2D761-A3F2-45D4-8DEC-4D87B53A34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9" y="1200"/>
                <a:ext cx="624" cy="288"/>
              </a:xfrm>
              <a:prstGeom prst="rect">
                <a:avLst/>
              </a:prstGeom>
              <a:solidFill>
                <a:srgbClr val="0E536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sz="1350">
                  <a:solidFill>
                    <a:srgbClr val="000000"/>
                  </a:solidFill>
                  <a:latin typeface="+mn-lt"/>
                  <a:cs typeface="Arial" panose="020B0604020202020204" pitchFamily="34" charset="0"/>
                </a:endParaRPr>
              </a:p>
            </p:txBody>
          </p:sp>
          <p:sp>
            <p:nvSpPr>
              <p:cNvPr id="17450" name="Text Box 28">
                <a:extLst>
                  <a:ext uri="{FF2B5EF4-FFF2-40B4-BE49-F238E27FC236}">
                    <a16:creationId xmlns:a16="http://schemas.microsoft.com/office/drawing/2014/main" id="{0B2FEE28-CEEA-48F9-BDD9-A3132685C34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53" y="938"/>
                <a:ext cx="261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US" altLang="en-US" sz="1350">
                    <a:solidFill>
                      <a:srgbClr val="000000"/>
                    </a:solidFill>
                    <a:latin typeface="+mn-lt"/>
                    <a:cs typeface="Arial" panose="020B0604020202020204" pitchFamily="34" charset="0"/>
                  </a:rPr>
                  <a:t>A</a:t>
                </a:r>
              </a:p>
            </p:txBody>
          </p:sp>
          <p:grpSp>
            <p:nvGrpSpPr>
              <p:cNvPr id="17451" name="Group 29">
                <a:extLst>
                  <a:ext uri="{FF2B5EF4-FFF2-40B4-BE49-F238E27FC236}">
                    <a16:creationId xmlns:a16="http://schemas.microsoft.com/office/drawing/2014/main" id="{73E05DEA-9643-4CE9-93FD-9B67BCC4265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92" y="514"/>
                <a:ext cx="302" cy="252"/>
                <a:chOff x="528" y="2880"/>
                <a:chExt cx="302" cy="252"/>
              </a:xfrm>
            </p:grpSpPr>
            <p:sp>
              <p:nvSpPr>
                <p:cNvPr id="17452" name="Text Box 30">
                  <a:extLst>
                    <a:ext uri="{FF2B5EF4-FFF2-40B4-BE49-F238E27FC236}">
                      <a16:creationId xmlns:a16="http://schemas.microsoft.com/office/drawing/2014/main" id="{7D2F7379-F68A-47E2-959D-0E1112F3458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28" y="2880"/>
                  <a:ext cx="302" cy="2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r>
                    <a:rPr lang="en-US" altLang="en-US" sz="1350">
                      <a:solidFill>
                        <a:srgbClr val="000000"/>
                      </a:solidFill>
                      <a:latin typeface="+mn-lt"/>
                      <a:cs typeface="Arial" panose="020B0604020202020204" pitchFamily="34" charset="0"/>
                    </a:rPr>
                    <a:t>F</a:t>
                  </a:r>
                  <a:r>
                    <a:rPr lang="en-US" altLang="en-US" sz="1350" baseline="-25000">
                      <a:solidFill>
                        <a:srgbClr val="000000"/>
                      </a:solidFill>
                      <a:latin typeface="+mn-lt"/>
                      <a:cs typeface="Arial" panose="020B0604020202020204" pitchFamily="34" charset="0"/>
                    </a:rPr>
                    <a:t>1</a:t>
                  </a:r>
                  <a:endParaRPr lang="en-US" altLang="en-US" sz="1350">
                    <a:solidFill>
                      <a:srgbClr val="000000"/>
                    </a:solidFill>
                    <a:latin typeface="+mn-lt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453" name="Line 31">
                  <a:extLst>
                    <a:ext uri="{FF2B5EF4-FFF2-40B4-BE49-F238E27FC236}">
                      <a16:creationId xmlns:a16="http://schemas.microsoft.com/office/drawing/2014/main" id="{2C70BB5B-B5C3-4E96-B202-9CA08F7BEF7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7" y="2915"/>
                  <a:ext cx="159" cy="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050">
                    <a:latin typeface="+mn-lt"/>
                  </a:endParaRPr>
                </a:p>
              </p:txBody>
            </p:sp>
          </p:grpSp>
        </p:grpSp>
      </p:grpSp>
      <p:grpSp>
        <p:nvGrpSpPr>
          <p:cNvPr id="9" name="Group 32">
            <a:extLst>
              <a:ext uri="{FF2B5EF4-FFF2-40B4-BE49-F238E27FC236}">
                <a16:creationId xmlns:a16="http://schemas.microsoft.com/office/drawing/2014/main" id="{01BC5894-6006-4AAE-850E-0CEF6FF06EAD}"/>
              </a:ext>
            </a:extLst>
          </p:cNvPr>
          <p:cNvGrpSpPr>
            <a:grpSpLocks/>
          </p:cNvGrpSpPr>
          <p:nvPr/>
        </p:nvGrpSpPr>
        <p:grpSpPr bwMode="auto">
          <a:xfrm>
            <a:off x="1004975" y="3543299"/>
            <a:ext cx="2409826" cy="1385888"/>
            <a:chOff x="0" y="3120"/>
            <a:chExt cx="2024" cy="1164"/>
          </a:xfrm>
        </p:grpSpPr>
        <p:grpSp>
          <p:nvGrpSpPr>
            <p:cNvPr id="17430" name="Group 33">
              <a:extLst>
                <a:ext uri="{FF2B5EF4-FFF2-40B4-BE49-F238E27FC236}">
                  <a16:creationId xmlns:a16="http://schemas.microsoft.com/office/drawing/2014/main" id="{30123990-F90A-4BE8-87CC-19B9A1D7862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3120"/>
              <a:ext cx="2024" cy="1020"/>
              <a:chOff x="0" y="2933"/>
              <a:chExt cx="2024" cy="1020"/>
            </a:xfrm>
          </p:grpSpPr>
          <p:sp>
            <p:nvSpPr>
              <p:cNvPr id="17432" name="Text Box 34">
                <a:extLst>
                  <a:ext uri="{FF2B5EF4-FFF2-40B4-BE49-F238E27FC236}">
                    <a16:creationId xmlns:a16="http://schemas.microsoft.com/office/drawing/2014/main" id="{FBAEDAE6-BCD5-4A90-A4F3-BBA6376C6E3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3" y="3195"/>
                <a:ext cx="260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US" altLang="en-US" sz="1350">
                    <a:solidFill>
                      <a:srgbClr val="000000"/>
                    </a:solidFill>
                    <a:latin typeface="+mn-lt"/>
                    <a:cs typeface="Arial" panose="020B0604020202020204" pitchFamily="34" charset="0"/>
                  </a:rPr>
                  <a:t>C</a:t>
                </a:r>
              </a:p>
            </p:txBody>
          </p:sp>
          <p:grpSp>
            <p:nvGrpSpPr>
              <p:cNvPr id="17433" name="Group 35">
                <a:extLst>
                  <a:ext uri="{FF2B5EF4-FFF2-40B4-BE49-F238E27FC236}">
                    <a16:creationId xmlns:a16="http://schemas.microsoft.com/office/drawing/2014/main" id="{B164EC28-2343-41AB-9048-284AE57F7AE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70" y="2933"/>
                <a:ext cx="298" cy="252"/>
                <a:chOff x="528" y="2885"/>
                <a:chExt cx="298" cy="252"/>
              </a:xfrm>
            </p:grpSpPr>
            <p:sp>
              <p:nvSpPr>
                <p:cNvPr id="17445" name="Text Box 36">
                  <a:extLst>
                    <a:ext uri="{FF2B5EF4-FFF2-40B4-BE49-F238E27FC236}">
                      <a16:creationId xmlns:a16="http://schemas.microsoft.com/office/drawing/2014/main" id="{FD37BB10-0E1D-4C69-9D0C-8B7AE8284EE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28" y="2885"/>
                  <a:ext cx="298" cy="2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r>
                    <a:rPr lang="en-US" altLang="en-US" sz="1350">
                      <a:solidFill>
                        <a:srgbClr val="000000"/>
                      </a:solidFill>
                      <a:latin typeface="+mn-lt"/>
                      <a:cs typeface="Arial" panose="020B0604020202020204" pitchFamily="34" charset="0"/>
                    </a:rPr>
                    <a:t>F</a:t>
                  </a:r>
                  <a:r>
                    <a:rPr lang="en-US" altLang="en-US" sz="1350" baseline="-25000">
                      <a:solidFill>
                        <a:srgbClr val="000000"/>
                      </a:solidFill>
                      <a:latin typeface="+mn-lt"/>
                      <a:cs typeface="Arial" panose="020B0604020202020204" pitchFamily="34" charset="0"/>
                    </a:rPr>
                    <a:t>3</a:t>
                  </a:r>
                  <a:endParaRPr lang="en-US" altLang="en-US" sz="1350">
                    <a:solidFill>
                      <a:srgbClr val="000000"/>
                    </a:solidFill>
                    <a:latin typeface="+mn-lt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446" name="Line 37">
                  <a:extLst>
                    <a:ext uri="{FF2B5EF4-FFF2-40B4-BE49-F238E27FC236}">
                      <a16:creationId xmlns:a16="http://schemas.microsoft.com/office/drawing/2014/main" id="{03209BB0-405E-4E02-87CD-FC1FF8045E6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572" y="2903"/>
                  <a:ext cx="146" cy="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050">
                    <a:latin typeface="+mn-lt"/>
                  </a:endParaRPr>
                </a:p>
              </p:txBody>
            </p:sp>
          </p:grpSp>
          <p:grpSp>
            <p:nvGrpSpPr>
              <p:cNvPr id="17434" name="Group 38">
                <a:extLst>
                  <a:ext uri="{FF2B5EF4-FFF2-40B4-BE49-F238E27FC236}">
                    <a16:creationId xmlns:a16="http://schemas.microsoft.com/office/drawing/2014/main" id="{EC420B26-CAB6-424A-AC15-58BED3D8813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2212194">
                <a:off x="546" y="3242"/>
                <a:ext cx="865" cy="1"/>
                <a:chOff x="672" y="3215"/>
                <a:chExt cx="865" cy="1"/>
              </a:xfrm>
            </p:grpSpPr>
            <p:sp>
              <p:nvSpPr>
                <p:cNvPr id="17442" name="Line 39">
                  <a:extLst>
                    <a:ext uri="{FF2B5EF4-FFF2-40B4-BE49-F238E27FC236}">
                      <a16:creationId xmlns:a16="http://schemas.microsoft.com/office/drawing/2014/main" id="{7DDE8721-6351-498F-BF95-1031DE78062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>
                  <a:off x="1393" y="3071"/>
                  <a:ext cx="0" cy="288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 type="arrow" w="med" len="med"/>
                  <a:tailEnd type="diamond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050">
                    <a:latin typeface="+mn-lt"/>
                  </a:endParaRPr>
                </a:p>
              </p:txBody>
            </p:sp>
            <p:sp>
              <p:nvSpPr>
                <p:cNvPr id="17443" name="Line 40">
                  <a:extLst>
                    <a:ext uri="{FF2B5EF4-FFF2-40B4-BE49-F238E27FC236}">
                      <a16:creationId xmlns:a16="http://schemas.microsoft.com/office/drawing/2014/main" id="{5A9BFD47-88BA-470B-A046-8FCF45E7A94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>
                  <a:off x="1105" y="3071"/>
                  <a:ext cx="0" cy="288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 type="diamond" w="med" len="med"/>
                  <a:tailEnd type="diamond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050">
                    <a:latin typeface="+mn-lt"/>
                  </a:endParaRPr>
                </a:p>
              </p:txBody>
            </p:sp>
            <p:sp>
              <p:nvSpPr>
                <p:cNvPr id="17444" name="Line 41">
                  <a:extLst>
                    <a:ext uri="{FF2B5EF4-FFF2-40B4-BE49-F238E27FC236}">
                      <a16:creationId xmlns:a16="http://schemas.microsoft.com/office/drawing/2014/main" id="{4E2433B7-8719-4598-A40C-127CE61B309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>
                  <a:off x="816" y="3072"/>
                  <a:ext cx="0" cy="288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 type="diamond" w="med" len="med"/>
                  <a:tailEnd type="diamond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050">
                    <a:latin typeface="+mn-lt"/>
                  </a:endParaRPr>
                </a:p>
              </p:txBody>
            </p:sp>
          </p:grpSp>
          <p:sp>
            <p:nvSpPr>
              <p:cNvPr id="17435" name="Oval 42">
                <a:extLst>
                  <a:ext uri="{FF2B5EF4-FFF2-40B4-BE49-F238E27FC236}">
                    <a16:creationId xmlns:a16="http://schemas.microsoft.com/office/drawing/2014/main" id="{411CB8EB-290A-4053-8D94-BA92D60280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4" y="3456"/>
                <a:ext cx="288" cy="288"/>
              </a:xfrm>
              <a:prstGeom prst="ellipse">
                <a:avLst/>
              </a:prstGeom>
              <a:solidFill>
                <a:srgbClr val="FFBCB5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sz="1350">
                  <a:solidFill>
                    <a:srgbClr val="000000"/>
                  </a:solidFill>
                  <a:latin typeface="+mn-lt"/>
                  <a:cs typeface="Arial" panose="020B0604020202020204" pitchFamily="34" charset="0"/>
                </a:endParaRPr>
              </a:p>
            </p:txBody>
          </p:sp>
          <p:sp>
            <p:nvSpPr>
              <p:cNvPr id="17436" name="Line 43">
                <a:extLst>
                  <a:ext uri="{FF2B5EF4-FFF2-40B4-BE49-F238E27FC236}">
                    <a16:creationId xmlns:a16="http://schemas.microsoft.com/office/drawing/2014/main" id="{69BCFBE0-9416-47A6-94D8-020FA555EE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9" y="3744"/>
                <a:ext cx="1833" cy="13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050">
                  <a:latin typeface="+mn-lt"/>
                </a:endParaRPr>
              </a:p>
            </p:txBody>
          </p:sp>
          <p:sp>
            <p:nvSpPr>
              <p:cNvPr id="17437" name="Line 44">
                <a:extLst>
                  <a:ext uri="{FF2B5EF4-FFF2-40B4-BE49-F238E27FC236}">
                    <a16:creationId xmlns:a16="http://schemas.microsoft.com/office/drawing/2014/main" id="{9CD1F58A-A876-4152-8C7C-0149FC8E78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16" y="3312"/>
                <a:ext cx="576" cy="43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050">
                  <a:latin typeface="+mn-lt"/>
                </a:endParaRPr>
              </a:p>
            </p:txBody>
          </p:sp>
          <p:sp>
            <p:nvSpPr>
              <p:cNvPr id="17438" name="Text Box 45">
                <a:extLst>
                  <a:ext uri="{FF2B5EF4-FFF2-40B4-BE49-F238E27FC236}">
                    <a16:creationId xmlns:a16="http://schemas.microsoft.com/office/drawing/2014/main" id="{512438A5-1203-41A1-8897-032CD84BCC8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3701"/>
                <a:ext cx="276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US" altLang="en-US" sz="1350">
                    <a:solidFill>
                      <a:srgbClr val="000000"/>
                    </a:solidFill>
                    <a:latin typeface="+mn-lt"/>
                    <a:cs typeface="Arial" panose="020B0604020202020204" pitchFamily="34" charset="0"/>
                  </a:rPr>
                  <a:t>x </a:t>
                </a:r>
              </a:p>
            </p:txBody>
          </p:sp>
          <p:sp>
            <p:nvSpPr>
              <p:cNvPr id="17439" name="Text Box 46">
                <a:extLst>
                  <a:ext uri="{FF2B5EF4-FFF2-40B4-BE49-F238E27FC236}">
                    <a16:creationId xmlns:a16="http://schemas.microsoft.com/office/drawing/2014/main" id="{20C4175F-7106-421A-9D47-0FB8CCBB58E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88" y="3681"/>
                <a:ext cx="236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US" altLang="en-US" sz="1350">
                    <a:solidFill>
                      <a:srgbClr val="000000"/>
                    </a:solidFill>
                    <a:latin typeface="+mn-lt"/>
                    <a:cs typeface="Arial" panose="020B0604020202020204" pitchFamily="34" charset="0"/>
                  </a:rPr>
                  <a:t>y</a:t>
                </a:r>
              </a:p>
            </p:txBody>
          </p:sp>
          <p:sp>
            <p:nvSpPr>
              <p:cNvPr id="17440" name="Text Box 47">
                <a:extLst>
                  <a:ext uri="{FF2B5EF4-FFF2-40B4-BE49-F238E27FC236}">
                    <a16:creationId xmlns:a16="http://schemas.microsoft.com/office/drawing/2014/main" id="{837E8796-FE32-46F8-A97B-407D2E08C9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56" y="3447"/>
                <a:ext cx="380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US" altLang="en-US" sz="1350">
                    <a:solidFill>
                      <a:srgbClr val="000000"/>
                    </a:solidFill>
                    <a:latin typeface="+mn-lt"/>
                    <a:cs typeface="Arial" panose="020B0604020202020204" pitchFamily="34" charset="0"/>
                  </a:rPr>
                  <a:t>30</a:t>
                </a:r>
                <a:r>
                  <a:rPr lang="en-US" altLang="en-US" sz="1350" baseline="30000">
                    <a:solidFill>
                      <a:srgbClr val="000000"/>
                    </a:solidFill>
                    <a:latin typeface="+mn-lt"/>
                    <a:cs typeface="Arial" panose="020B0604020202020204" pitchFamily="34" charset="0"/>
                  </a:rPr>
                  <a:t>o</a:t>
                </a:r>
                <a:endParaRPr lang="en-US" altLang="en-US" sz="1350">
                  <a:solidFill>
                    <a:srgbClr val="000000"/>
                  </a:solidFill>
                  <a:latin typeface="+mn-lt"/>
                  <a:cs typeface="Arial" panose="020B0604020202020204" pitchFamily="34" charset="0"/>
                </a:endParaRPr>
              </a:p>
            </p:txBody>
          </p:sp>
          <p:sp>
            <p:nvSpPr>
              <p:cNvPr id="17441" name="Arc 48">
                <a:extLst>
                  <a:ext uri="{FF2B5EF4-FFF2-40B4-BE49-F238E27FC236}">
                    <a16:creationId xmlns:a16="http://schemas.microsoft.com/office/drawing/2014/main" id="{16A78358-B067-48DC-AFFC-3EB776EC5F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2" y="3648"/>
                <a:ext cx="48" cy="9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sz="1800">
                  <a:solidFill>
                    <a:srgbClr val="000000"/>
                  </a:solidFill>
                  <a:latin typeface="+mn-lt"/>
                </a:endParaRPr>
              </a:p>
            </p:txBody>
          </p:sp>
        </p:grpSp>
        <p:sp>
          <p:nvSpPr>
            <p:cNvPr id="17431" name="Text Box 49">
              <a:extLst>
                <a:ext uri="{FF2B5EF4-FFF2-40B4-BE49-F238E27FC236}">
                  <a16:creationId xmlns:a16="http://schemas.microsoft.com/office/drawing/2014/main" id="{F9AB8662-C52B-4C45-85CB-0537F4E050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2" y="4032"/>
              <a:ext cx="155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 sz="1350">
                <a:solidFill>
                  <a:srgbClr val="000000"/>
                </a:solidFill>
                <a:latin typeface="+mn-lt"/>
                <a:cs typeface="Arial" panose="020B0604020202020204" pitchFamily="34" charset="0"/>
              </a:endParaRPr>
            </a:p>
          </p:txBody>
        </p:sp>
      </p:grpSp>
      <p:grpSp>
        <p:nvGrpSpPr>
          <p:cNvPr id="13" name="Group 62">
            <a:extLst>
              <a:ext uri="{FF2B5EF4-FFF2-40B4-BE49-F238E27FC236}">
                <a16:creationId xmlns:a16="http://schemas.microsoft.com/office/drawing/2014/main" id="{2BE947EF-A5A5-4EAD-B726-464CF4190953}"/>
              </a:ext>
            </a:extLst>
          </p:cNvPr>
          <p:cNvGrpSpPr>
            <a:grpSpLocks/>
          </p:cNvGrpSpPr>
          <p:nvPr/>
        </p:nvGrpSpPr>
        <p:grpSpPr bwMode="auto">
          <a:xfrm>
            <a:off x="1333588" y="3381376"/>
            <a:ext cx="628650" cy="300038"/>
            <a:chOff x="126" y="1527"/>
            <a:chExt cx="528" cy="252"/>
          </a:xfrm>
        </p:grpSpPr>
        <p:sp>
          <p:nvSpPr>
            <p:cNvPr id="17425" name="Text Box 63">
              <a:extLst>
                <a:ext uri="{FF2B5EF4-FFF2-40B4-BE49-F238E27FC236}">
                  <a16:creationId xmlns:a16="http://schemas.microsoft.com/office/drawing/2014/main" id="{F6D509D3-04EA-4A6C-A362-33C48F0A87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6" y="1527"/>
              <a:ext cx="528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350">
                  <a:solidFill>
                    <a:srgbClr val="000000"/>
                  </a:solidFill>
                  <a:latin typeface="+mn-lt"/>
                  <a:cs typeface="Arial" panose="020B0604020202020204" pitchFamily="34" charset="0"/>
                </a:rPr>
                <a:t>10N</a:t>
              </a:r>
            </a:p>
          </p:txBody>
        </p:sp>
        <p:grpSp>
          <p:nvGrpSpPr>
            <p:cNvPr id="17426" name="Group 64">
              <a:extLst>
                <a:ext uri="{FF2B5EF4-FFF2-40B4-BE49-F238E27FC236}">
                  <a16:creationId xmlns:a16="http://schemas.microsoft.com/office/drawing/2014/main" id="{7CA3EE04-2125-43E1-B6B7-65D5597EA68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4" y="1674"/>
              <a:ext cx="345" cy="102"/>
              <a:chOff x="144" y="1674"/>
              <a:chExt cx="345" cy="102"/>
            </a:xfrm>
          </p:grpSpPr>
          <p:sp>
            <p:nvSpPr>
              <p:cNvPr id="17427" name="Line 65">
                <a:extLst>
                  <a:ext uri="{FF2B5EF4-FFF2-40B4-BE49-F238E27FC236}">
                    <a16:creationId xmlns:a16="http://schemas.microsoft.com/office/drawing/2014/main" id="{D6408429-6D9F-4305-A346-52A690DE77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3" y="1728"/>
                <a:ext cx="336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050">
                  <a:latin typeface="+mn-lt"/>
                </a:endParaRPr>
              </a:p>
            </p:txBody>
          </p:sp>
          <p:sp>
            <p:nvSpPr>
              <p:cNvPr id="17428" name="Line 66">
                <a:extLst>
                  <a:ext uri="{FF2B5EF4-FFF2-40B4-BE49-F238E27FC236}">
                    <a16:creationId xmlns:a16="http://schemas.microsoft.com/office/drawing/2014/main" id="{8EBE452F-668B-476D-9CD2-7C5CC58E80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0" y="1674"/>
                <a:ext cx="0" cy="96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050">
                  <a:latin typeface="+mn-lt"/>
                </a:endParaRPr>
              </a:p>
            </p:txBody>
          </p:sp>
          <p:sp>
            <p:nvSpPr>
              <p:cNvPr id="17429" name="Line 67">
                <a:extLst>
                  <a:ext uri="{FF2B5EF4-FFF2-40B4-BE49-F238E27FC236}">
                    <a16:creationId xmlns:a16="http://schemas.microsoft.com/office/drawing/2014/main" id="{B91A1013-DFC4-437B-9F67-79EEEC9481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" y="1680"/>
                <a:ext cx="0" cy="96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050">
                  <a:latin typeface="+mn-lt"/>
                </a:endParaRPr>
              </a:p>
            </p:txBody>
          </p:sp>
        </p:grpSp>
      </p:grpSp>
      <p:sp>
        <p:nvSpPr>
          <p:cNvPr id="17418" name="Hình chữ nhật 67">
            <a:extLst>
              <a:ext uri="{FF2B5EF4-FFF2-40B4-BE49-F238E27FC236}">
                <a16:creationId xmlns:a16="http://schemas.microsoft.com/office/drawing/2014/main" id="{D97287A2-3999-4F12-A7B2-DF3DFA5E65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4246" y="233246"/>
            <a:ext cx="91082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vi-VN" altLang="en-US" sz="1800" b="1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C3</a:t>
            </a:r>
            <a:r>
              <a:rPr lang="vi-VN" altLang="en-US" sz="1800" b="1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:</a:t>
            </a:r>
          </a:p>
        </p:txBody>
      </p:sp>
      <p:sp>
        <p:nvSpPr>
          <p:cNvPr id="61" name="Text Box 20">
            <a:extLst>
              <a:ext uri="{FF2B5EF4-FFF2-40B4-BE49-F238E27FC236}">
                <a16:creationId xmlns:a16="http://schemas.microsoft.com/office/drawing/2014/main" id="{B32E1002-0A55-43E0-9466-48EE516BBA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5995" y="1248974"/>
            <a:ext cx="18216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80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180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Từ dưới lên 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BD9C7F5B-B43A-4C17-8B74-377EFCF597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7913" y="695334"/>
            <a:ext cx="95607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Tại  A</a:t>
            </a:r>
            <a:endParaRPr lang="vi-VN" altLang="en-US" sz="1800">
              <a:solidFill>
                <a:srgbClr val="00000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C3255093-24E1-4132-A10A-EAFCD60899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0047" y="975130"/>
            <a:ext cx="197286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Thẳng đứng</a:t>
            </a:r>
            <a:endParaRPr lang="vi-VN" altLang="en-US" sz="1800">
              <a:solidFill>
                <a:srgbClr val="00000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64" name="Text Box 20">
            <a:extLst>
              <a:ext uri="{FF2B5EF4-FFF2-40B4-BE49-F238E27FC236}">
                <a16:creationId xmlns:a16="http://schemas.microsoft.com/office/drawing/2014/main" id="{922AE0C2-3DB4-4E8C-922C-1E6C4235AA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182" y="1526390"/>
            <a:ext cx="16073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80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 </a:t>
            </a:r>
            <a:r>
              <a:rPr lang="en-US" altLang="en-US" sz="180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F</a:t>
            </a:r>
            <a:r>
              <a:rPr lang="en-US" altLang="en-US" sz="1800" baseline="-2500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1</a:t>
            </a:r>
            <a:r>
              <a:rPr lang="en-US" altLang="en-US" sz="180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 = 20N</a:t>
            </a:r>
            <a:r>
              <a:rPr lang="en-US" altLang="en-US" sz="180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2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32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2" grpId="0"/>
      <p:bldP spid="32785" grpId="0"/>
      <p:bldP spid="32788" grpId="0"/>
      <p:bldP spid="61" grpId="0"/>
      <p:bldP spid="62" grpId="0"/>
      <p:bldP spid="63" grpId="0"/>
      <p:bldP spid="6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3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9" name="Google Shape;3989;p51"/>
          <p:cNvSpPr txBox="1">
            <a:spLocks noGrp="1"/>
          </p:cNvSpPr>
          <p:nvPr>
            <p:ph type="title"/>
          </p:nvPr>
        </p:nvSpPr>
        <p:spPr>
          <a:xfrm>
            <a:off x="4489850" y="1441125"/>
            <a:ext cx="3680100" cy="190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89999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/>
              <a:t>CHÚC CÁC CON HỌC TỐT</a:t>
            </a:r>
            <a:endParaRPr/>
          </a:p>
        </p:txBody>
      </p:sp>
      <p:grpSp>
        <p:nvGrpSpPr>
          <p:cNvPr id="3" name="Google Shape;4353;p71">
            <a:extLst>
              <a:ext uri="{FF2B5EF4-FFF2-40B4-BE49-F238E27FC236}">
                <a16:creationId xmlns:a16="http://schemas.microsoft.com/office/drawing/2014/main" id="{92A7FC5C-4072-45F6-8D44-0682846B8336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 rot="5400000">
            <a:off x="-2716569" y="2177421"/>
            <a:ext cx="4184895" cy="559964"/>
            <a:chOff x="1541450" y="3498875"/>
            <a:chExt cx="7162425" cy="754200"/>
          </a:xfrm>
        </p:grpSpPr>
        <p:grpSp>
          <p:nvGrpSpPr>
            <p:cNvPr id="4" name="Google Shape;4354;p71">
              <a:extLst>
                <a:ext uri="{FF2B5EF4-FFF2-40B4-BE49-F238E27FC236}">
                  <a16:creationId xmlns:a16="http://schemas.microsoft.com/office/drawing/2014/main" id="{67418E1A-CEF8-47C9-B3C3-40A4BE79812C}"/>
                </a:ext>
              </a:extLst>
            </p:cNvPr>
            <p:cNvGrpSpPr/>
            <p:nvPr/>
          </p:nvGrpSpPr>
          <p:grpSpPr>
            <a:xfrm>
              <a:off x="1541450" y="3498875"/>
              <a:ext cx="3976875" cy="754200"/>
              <a:chOff x="2052655" y="3498875"/>
              <a:chExt cx="3976875" cy="754200"/>
            </a:xfrm>
          </p:grpSpPr>
          <p:sp>
            <p:nvSpPr>
              <p:cNvPr id="14" name="Google Shape;4355;p71">
                <a:extLst>
                  <a:ext uri="{FF2B5EF4-FFF2-40B4-BE49-F238E27FC236}">
                    <a16:creationId xmlns:a16="http://schemas.microsoft.com/office/drawing/2014/main" id="{B113F8C1-64E1-4EB5-8C07-2E7947E0648B}"/>
                  </a:ext>
                </a:extLst>
              </p:cNvPr>
              <p:cNvSpPr/>
              <p:nvPr/>
            </p:nvSpPr>
            <p:spPr>
              <a:xfrm>
                <a:off x="3114480" y="3498875"/>
                <a:ext cx="791400" cy="754200"/>
              </a:xfrm>
              <a:prstGeom prst="roundRect">
                <a:avLst>
                  <a:gd name="adj" fmla="val 16667"/>
                </a:avLst>
              </a:prstGeom>
              <a:solidFill>
                <a:srgbClr val="0E5366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4356;p71">
                <a:extLst>
                  <a:ext uri="{FF2B5EF4-FFF2-40B4-BE49-F238E27FC236}">
                    <a16:creationId xmlns:a16="http://schemas.microsoft.com/office/drawing/2014/main" id="{90AA3A47-609F-4442-BB0F-4C7799FF0A63}"/>
                  </a:ext>
                </a:extLst>
              </p:cNvPr>
              <p:cNvSpPr/>
              <p:nvPr/>
            </p:nvSpPr>
            <p:spPr>
              <a:xfrm>
                <a:off x="4176300" y="3498875"/>
                <a:ext cx="791400" cy="754200"/>
              </a:xfrm>
              <a:prstGeom prst="roundRect">
                <a:avLst>
                  <a:gd name="adj" fmla="val 16667"/>
                </a:avLst>
              </a:prstGeom>
              <a:solidFill>
                <a:srgbClr val="FEAC58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4357;p71">
                <a:extLst>
                  <a:ext uri="{FF2B5EF4-FFF2-40B4-BE49-F238E27FC236}">
                    <a16:creationId xmlns:a16="http://schemas.microsoft.com/office/drawing/2014/main" id="{0909D4DA-86C7-4C85-AFED-4BB618F25B8C}"/>
                  </a:ext>
                </a:extLst>
              </p:cNvPr>
              <p:cNvSpPr/>
              <p:nvPr/>
            </p:nvSpPr>
            <p:spPr>
              <a:xfrm>
                <a:off x="5238120" y="3498875"/>
                <a:ext cx="791400" cy="754200"/>
              </a:xfrm>
              <a:prstGeom prst="roundRect">
                <a:avLst>
                  <a:gd name="adj" fmla="val 16667"/>
                </a:avLst>
              </a:prstGeom>
              <a:solidFill>
                <a:srgbClr val="FE8488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4358;p71">
                <a:extLst>
                  <a:ext uri="{FF2B5EF4-FFF2-40B4-BE49-F238E27FC236}">
                    <a16:creationId xmlns:a16="http://schemas.microsoft.com/office/drawing/2014/main" id="{C7461A26-9F13-49B4-8C8E-2E4C228E49D3}"/>
                  </a:ext>
                </a:extLst>
              </p:cNvPr>
              <p:cNvSpPr/>
              <p:nvPr/>
            </p:nvSpPr>
            <p:spPr>
              <a:xfrm>
                <a:off x="2052655" y="3498875"/>
                <a:ext cx="791400" cy="754200"/>
              </a:xfrm>
              <a:prstGeom prst="roundRect">
                <a:avLst>
                  <a:gd name="adj" fmla="val 16667"/>
                </a:avLst>
              </a:prstGeom>
              <a:solidFill>
                <a:srgbClr val="FADB73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4359;p71">
                <a:extLst>
                  <a:ext uri="{FF2B5EF4-FFF2-40B4-BE49-F238E27FC236}">
                    <a16:creationId xmlns:a16="http://schemas.microsoft.com/office/drawing/2014/main" id="{C85DFCD6-5DE5-4BDD-B154-F54082B6B3E7}"/>
                  </a:ext>
                </a:extLst>
              </p:cNvPr>
              <p:cNvSpPr txBox="1"/>
              <p:nvPr/>
            </p:nvSpPr>
            <p:spPr>
              <a:xfrm>
                <a:off x="3114480" y="3655925"/>
                <a:ext cx="791400" cy="440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000">
                    <a:solidFill>
                      <a:srgbClr val="FFFFFF"/>
                    </a:solidFill>
                  </a:rPr>
                  <a:t>#0e5366</a:t>
                </a:r>
                <a:endParaRPr sz="1000">
                  <a:solidFill>
                    <a:srgbClr val="FFFFFF"/>
                  </a:solidFill>
                </a:endParaRPr>
              </a:p>
            </p:txBody>
          </p:sp>
          <p:sp>
            <p:nvSpPr>
              <p:cNvPr id="19" name="Google Shape;4360;p71">
                <a:extLst>
                  <a:ext uri="{FF2B5EF4-FFF2-40B4-BE49-F238E27FC236}">
                    <a16:creationId xmlns:a16="http://schemas.microsoft.com/office/drawing/2014/main" id="{203DC972-FE85-49CC-8C5E-6D690E54442E}"/>
                  </a:ext>
                </a:extLst>
              </p:cNvPr>
              <p:cNvSpPr txBox="1"/>
              <p:nvPr/>
            </p:nvSpPr>
            <p:spPr>
              <a:xfrm>
                <a:off x="4176305" y="3655925"/>
                <a:ext cx="791400" cy="440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000">
                    <a:solidFill>
                      <a:srgbClr val="FFFFFF"/>
                    </a:solidFill>
                  </a:rPr>
                  <a:t>#feac58</a:t>
                </a:r>
                <a:endParaRPr sz="1000">
                  <a:solidFill>
                    <a:srgbClr val="FFFFFF"/>
                  </a:solidFill>
                </a:endParaRPr>
              </a:p>
            </p:txBody>
          </p:sp>
          <p:sp>
            <p:nvSpPr>
              <p:cNvPr id="20" name="Google Shape;4361;p71">
                <a:extLst>
                  <a:ext uri="{FF2B5EF4-FFF2-40B4-BE49-F238E27FC236}">
                    <a16:creationId xmlns:a16="http://schemas.microsoft.com/office/drawing/2014/main" id="{3AD41F43-D64A-40C9-8874-BFC22A4A2A86}"/>
                  </a:ext>
                </a:extLst>
              </p:cNvPr>
              <p:cNvSpPr txBox="1"/>
              <p:nvPr/>
            </p:nvSpPr>
            <p:spPr>
              <a:xfrm>
                <a:off x="5238130" y="3655925"/>
                <a:ext cx="791400" cy="440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000">
                    <a:solidFill>
                      <a:srgbClr val="FFFFFF"/>
                    </a:solidFill>
                  </a:rPr>
                  <a:t>#fe8488</a:t>
                </a:r>
                <a:endParaRPr sz="1000">
                  <a:solidFill>
                    <a:srgbClr val="FFFFFF"/>
                  </a:solidFill>
                </a:endParaRPr>
              </a:p>
            </p:txBody>
          </p:sp>
          <p:sp>
            <p:nvSpPr>
              <p:cNvPr id="21" name="Google Shape;4362;p71">
                <a:extLst>
                  <a:ext uri="{FF2B5EF4-FFF2-40B4-BE49-F238E27FC236}">
                    <a16:creationId xmlns:a16="http://schemas.microsoft.com/office/drawing/2014/main" id="{047FA757-265E-4300-92EE-F80B2013E010}"/>
                  </a:ext>
                </a:extLst>
              </p:cNvPr>
              <p:cNvSpPr txBox="1"/>
              <p:nvPr/>
            </p:nvSpPr>
            <p:spPr>
              <a:xfrm>
                <a:off x="2052655" y="3655925"/>
                <a:ext cx="791400" cy="440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000">
                    <a:solidFill>
                      <a:srgbClr val="FFFFFF"/>
                    </a:solidFill>
                  </a:rPr>
                  <a:t>#fadb73</a:t>
                </a:r>
                <a:endParaRPr sz="10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5" name="Google Shape;4363;p71">
              <a:extLst>
                <a:ext uri="{FF2B5EF4-FFF2-40B4-BE49-F238E27FC236}">
                  <a16:creationId xmlns:a16="http://schemas.microsoft.com/office/drawing/2014/main" id="{0D25FC34-A0AE-4525-8864-201F68A74975}"/>
                </a:ext>
              </a:extLst>
            </p:cNvPr>
            <p:cNvGrpSpPr/>
            <p:nvPr/>
          </p:nvGrpSpPr>
          <p:grpSpPr>
            <a:xfrm>
              <a:off x="5788764" y="3498875"/>
              <a:ext cx="791411" cy="754200"/>
              <a:chOff x="5238120" y="3498875"/>
              <a:chExt cx="791411" cy="754200"/>
            </a:xfrm>
          </p:grpSpPr>
          <p:sp>
            <p:nvSpPr>
              <p:cNvPr id="12" name="Google Shape;4364;p71">
                <a:extLst>
                  <a:ext uri="{FF2B5EF4-FFF2-40B4-BE49-F238E27FC236}">
                    <a16:creationId xmlns:a16="http://schemas.microsoft.com/office/drawing/2014/main" id="{D4D96F49-BE40-40B2-B75B-A19E648D01A8}"/>
                  </a:ext>
                </a:extLst>
              </p:cNvPr>
              <p:cNvSpPr/>
              <p:nvPr/>
            </p:nvSpPr>
            <p:spPr>
              <a:xfrm>
                <a:off x="5238120" y="3498875"/>
                <a:ext cx="791400" cy="754200"/>
              </a:xfrm>
              <a:prstGeom prst="roundRect">
                <a:avLst>
                  <a:gd name="adj" fmla="val 16667"/>
                </a:avLst>
              </a:prstGeom>
              <a:solidFill>
                <a:srgbClr val="FFBCB5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4365;p71">
                <a:extLst>
                  <a:ext uri="{FF2B5EF4-FFF2-40B4-BE49-F238E27FC236}">
                    <a16:creationId xmlns:a16="http://schemas.microsoft.com/office/drawing/2014/main" id="{24D0B6B4-D57C-452C-9F35-3936EFD7E408}"/>
                  </a:ext>
                </a:extLst>
              </p:cNvPr>
              <p:cNvSpPr txBox="1"/>
              <p:nvPr/>
            </p:nvSpPr>
            <p:spPr>
              <a:xfrm>
                <a:off x="5238130" y="3655925"/>
                <a:ext cx="791400" cy="440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000">
                    <a:solidFill>
                      <a:srgbClr val="FFFFFF"/>
                    </a:solidFill>
                  </a:rPr>
                  <a:t>#ffbcb5</a:t>
                </a:r>
                <a:endParaRPr sz="10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6" name="Google Shape;4366;p71">
              <a:extLst>
                <a:ext uri="{FF2B5EF4-FFF2-40B4-BE49-F238E27FC236}">
                  <a16:creationId xmlns:a16="http://schemas.microsoft.com/office/drawing/2014/main" id="{616F8DB2-86D3-4884-A3E9-43C436185E01}"/>
                </a:ext>
              </a:extLst>
            </p:cNvPr>
            <p:cNvGrpSpPr/>
            <p:nvPr/>
          </p:nvGrpSpPr>
          <p:grpSpPr>
            <a:xfrm>
              <a:off x="6850614" y="3498875"/>
              <a:ext cx="791411" cy="754200"/>
              <a:chOff x="5238120" y="3498875"/>
              <a:chExt cx="791411" cy="754200"/>
            </a:xfrm>
          </p:grpSpPr>
          <p:sp>
            <p:nvSpPr>
              <p:cNvPr id="10" name="Google Shape;4367;p71">
                <a:extLst>
                  <a:ext uri="{FF2B5EF4-FFF2-40B4-BE49-F238E27FC236}">
                    <a16:creationId xmlns:a16="http://schemas.microsoft.com/office/drawing/2014/main" id="{159A09F7-A7E3-4097-BFC7-901B5E83B76C}"/>
                  </a:ext>
                </a:extLst>
              </p:cNvPr>
              <p:cNvSpPr/>
              <p:nvPr/>
            </p:nvSpPr>
            <p:spPr>
              <a:xfrm>
                <a:off x="5238120" y="3498875"/>
                <a:ext cx="791400" cy="754200"/>
              </a:xfrm>
              <a:prstGeom prst="roundRect">
                <a:avLst>
                  <a:gd name="adj" fmla="val 16667"/>
                </a:avLst>
              </a:prstGeom>
              <a:solidFill>
                <a:srgbClr val="9E9E9E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4368;p71">
                <a:extLst>
                  <a:ext uri="{FF2B5EF4-FFF2-40B4-BE49-F238E27FC236}">
                    <a16:creationId xmlns:a16="http://schemas.microsoft.com/office/drawing/2014/main" id="{12A412A1-4F8E-4130-BFC0-BFB813466118}"/>
                  </a:ext>
                </a:extLst>
              </p:cNvPr>
              <p:cNvSpPr txBox="1"/>
              <p:nvPr/>
            </p:nvSpPr>
            <p:spPr>
              <a:xfrm>
                <a:off x="5238130" y="3655925"/>
                <a:ext cx="791400" cy="440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000">
                    <a:solidFill>
                      <a:srgbClr val="FFFFFF"/>
                    </a:solidFill>
                  </a:rPr>
                  <a:t>#b0bfc2</a:t>
                </a:r>
                <a:endParaRPr sz="10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7" name="Google Shape;4369;p71">
              <a:extLst>
                <a:ext uri="{FF2B5EF4-FFF2-40B4-BE49-F238E27FC236}">
                  <a16:creationId xmlns:a16="http://schemas.microsoft.com/office/drawing/2014/main" id="{808378DE-1F37-415D-BA0D-0C112EB0E0E4}"/>
                </a:ext>
              </a:extLst>
            </p:cNvPr>
            <p:cNvGrpSpPr/>
            <p:nvPr/>
          </p:nvGrpSpPr>
          <p:grpSpPr>
            <a:xfrm>
              <a:off x="7912464" y="3498875"/>
              <a:ext cx="791411" cy="754200"/>
              <a:chOff x="5238120" y="3498875"/>
              <a:chExt cx="791411" cy="754200"/>
            </a:xfrm>
          </p:grpSpPr>
          <p:sp>
            <p:nvSpPr>
              <p:cNvPr id="8" name="Google Shape;4370;p71">
                <a:extLst>
                  <a:ext uri="{FF2B5EF4-FFF2-40B4-BE49-F238E27FC236}">
                    <a16:creationId xmlns:a16="http://schemas.microsoft.com/office/drawing/2014/main" id="{A515BD44-7BD7-4FED-801A-85732CEB0F2F}"/>
                  </a:ext>
                </a:extLst>
              </p:cNvPr>
              <p:cNvSpPr/>
              <p:nvPr/>
            </p:nvSpPr>
            <p:spPr>
              <a:xfrm>
                <a:off x="5238120" y="3498875"/>
                <a:ext cx="791400" cy="754200"/>
              </a:xfrm>
              <a:prstGeom prst="roundRect">
                <a:avLst>
                  <a:gd name="adj" fmla="val 16667"/>
                </a:avLst>
              </a:prstGeom>
              <a:solidFill>
                <a:srgbClr val="FBF2E9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Google Shape;4371;p71">
                <a:extLst>
                  <a:ext uri="{FF2B5EF4-FFF2-40B4-BE49-F238E27FC236}">
                    <a16:creationId xmlns:a16="http://schemas.microsoft.com/office/drawing/2014/main" id="{94F744F5-7849-4D73-95FF-C38E215A087D}"/>
                  </a:ext>
                </a:extLst>
              </p:cNvPr>
              <p:cNvSpPr txBox="1"/>
              <p:nvPr/>
            </p:nvSpPr>
            <p:spPr>
              <a:xfrm>
                <a:off x="5238130" y="3655925"/>
                <a:ext cx="791400" cy="440100"/>
              </a:xfrm>
              <a:prstGeom prst="rect">
                <a:avLst/>
              </a:prstGeom>
              <a:solidFill>
                <a:srgbClr val="FBF2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000">
                    <a:solidFill>
                      <a:schemeClr val="accent3"/>
                    </a:solidFill>
                  </a:rPr>
                  <a:t>#fbf2e9</a:t>
                </a:r>
                <a:endParaRPr sz="1000">
                  <a:solidFill>
                    <a:schemeClr val="accent3"/>
                  </a:solidFill>
                </a:endParaRPr>
              </a:p>
            </p:txBody>
          </p:sp>
        </p:grpSp>
      </p:grpSp>
    </p:spTree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jumping&#10;&#10;Description automatically generated">
            <a:extLst>
              <a:ext uri="{FF2B5EF4-FFF2-40B4-BE49-F238E27FC236}">
                <a16:creationId xmlns:a16="http://schemas.microsoft.com/office/drawing/2014/main" id="{A18A0442-11D4-43BE-A656-5B9C87AD98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2235" y="629333"/>
            <a:ext cx="6265334" cy="3578898"/>
          </a:xfrm>
          <a:prstGeom prst="round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E094417-0E3E-4072-90DE-2F1108488921}"/>
              </a:ext>
            </a:extLst>
          </p:cNvPr>
          <p:cNvSpPr txBox="1"/>
          <p:nvPr/>
        </p:nvSpPr>
        <p:spPr>
          <a:xfrm>
            <a:off x="670428" y="959128"/>
            <a:ext cx="224366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>
                <a:solidFill>
                  <a:srgbClr val="002060"/>
                </a:solidFill>
                <a:latin typeface="+mj-lt"/>
              </a:rPr>
              <a:t>ARE YOU READY</a:t>
            </a:r>
            <a:endParaRPr lang="en-US" sz="480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664816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35B29418-090A-42B4-9C9F-A70CE3B9AB53}"/>
              </a:ext>
            </a:extLst>
          </p:cNvPr>
          <p:cNvSpPr/>
          <p:nvPr/>
        </p:nvSpPr>
        <p:spPr>
          <a:xfrm>
            <a:off x="158202" y="92310"/>
            <a:ext cx="8862647" cy="4932484"/>
          </a:xfrm>
          <a:prstGeom prst="roundRect">
            <a:avLst>
              <a:gd name="adj" fmla="val 1948"/>
            </a:avLst>
          </a:prstGeom>
          <a:solidFill>
            <a:srgbClr val="FFFDE8"/>
          </a:solidFill>
          <a:ln w="38100">
            <a:solidFill>
              <a:srgbClr val="FEC4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ID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90" name="Picture 89">
            <a:extLst>
              <a:ext uri="{FF2B5EF4-FFF2-40B4-BE49-F238E27FC236}">
                <a16:creationId xmlns:a16="http://schemas.microsoft.com/office/drawing/2014/main" id="{54D1F6D2-05A7-4224-8033-1013AECCEE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5422" y="4113167"/>
            <a:ext cx="526763" cy="687315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89FF1581-402C-4ADA-B9FC-472CCB196A52}"/>
              </a:ext>
            </a:extLst>
          </p:cNvPr>
          <p:cNvGrpSpPr/>
          <p:nvPr/>
        </p:nvGrpSpPr>
        <p:grpSpPr>
          <a:xfrm>
            <a:off x="547254" y="491225"/>
            <a:ext cx="8438543" cy="1420873"/>
            <a:chOff x="798452" y="508900"/>
            <a:chExt cx="11251390" cy="1925627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4B3B80C0-6277-4EA3-9DA0-B25E71489F0D}"/>
                </a:ext>
              </a:extLst>
            </p:cNvPr>
            <p:cNvSpPr/>
            <p:nvPr/>
          </p:nvSpPr>
          <p:spPr>
            <a:xfrm>
              <a:off x="798452" y="508900"/>
              <a:ext cx="11251390" cy="192562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ID" sz="1800" dirty="0">
                <a:solidFill>
                  <a:prstClr val="white"/>
                </a:solidFill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D8E8C2BA-7182-42B3-9466-E50BCEDFB8BF}"/>
                </a:ext>
              </a:extLst>
            </p:cNvPr>
            <p:cNvSpPr txBox="1"/>
            <p:nvPr/>
          </p:nvSpPr>
          <p:spPr>
            <a:xfrm>
              <a:off x="1036814" y="635769"/>
              <a:ext cx="10646174" cy="17796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eaLnBrk="1" hangingPunct="1"/>
              <a:r>
                <a:rPr lang="en-US" sz="1800" b="1" err="1">
                  <a:solidFill>
                    <a:srgbClr val="C00000"/>
                  </a:solidFill>
                  <a:latin typeface="+mn-lt"/>
                </a:rPr>
                <a:t>Câu</a:t>
              </a:r>
              <a:r>
                <a:rPr lang="en-US" sz="1800" b="1">
                  <a:solidFill>
                    <a:srgbClr val="C00000"/>
                  </a:solidFill>
                  <a:latin typeface="+mn-lt"/>
                </a:rPr>
                <a:t> </a:t>
              </a:r>
              <a:r>
                <a:rPr lang="vi-VN" sz="1800" b="1">
                  <a:solidFill>
                    <a:srgbClr val="C00000"/>
                  </a:solidFill>
                  <a:latin typeface="+mn-lt"/>
                </a:rPr>
                <a:t>1</a:t>
              </a:r>
              <a:r>
                <a:rPr lang="en-US" sz="1800" b="1">
                  <a:solidFill>
                    <a:srgbClr val="C00000"/>
                  </a:solidFill>
                  <a:latin typeface="+mn-lt"/>
                </a:rPr>
                <a:t>. </a:t>
              </a:r>
              <a:r>
                <a:rPr lang="en-US" altLang="en-US" sz="1800" b="1">
                  <a:latin typeface="+mn-lt"/>
                </a:rPr>
                <a:t>Đại lượng vật lí nào được xác định bằng quãng đường đi được </a:t>
              </a:r>
            </a:p>
            <a:p>
              <a:pPr eaLnBrk="1" hangingPunct="1"/>
              <a:r>
                <a:rPr lang="en-US" altLang="en-US" sz="1800" b="1">
                  <a:latin typeface="+mn-lt"/>
                </a:rPr>
                <a:t>trong một đơn vị thời gian?</a:t>
              </a:r>
            </a:p>
            <a:p>
              <a:pPr indent="134779" algn="just">
                <a:lnSpc>
                  <a:spcPct val="115000"/>
                </a:lnSpc>
                <a:spcBef>
                  <a:spcPts val="225"/>
                </a:spcBef>
                <a:tabLst>
                  <a:tab pos="134779" algn="l"/>
                  <a:tab pos="2565083" algn="l"/>
                  <a:tab pos="3779996" algn="l"/>
                </a:tabLst>
              </a:pPr>
              <a:r>
                <a:rPr lang="vi-VN" sz="1800">
                  <a:solidFill>
                    <a:srgbClr val="000000"/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A. </a:t>
              </a:r>
              <a:r>
                <a:rPr lang="en-US" sz="1800">
                  <a:solidFill>
                    <a:srgbClr val="000000"/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Vận tốc</a:t>
              </a:r>
              <a:r>
                <a:rPr lang="pt-BR" sz="1800" dirty="0">
                  <a:solidFill>
                    <a:srgbClr val="000000"/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		</a:t>
              </a:r>
              <a:r>
                <a:rPr lang="vi-VN" sz="1800" dirty="0">
                  <a:solidFill>
                    <a:srgbClr val="000000"/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B</a:t>
              </a:r>
              <a:r>
                <a:rPr lang="vi-VN" sz="1800">
                  <a:solidFill>
                    <a:srgbClr val="000000"/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. </a:t>
              </a:r>
              <a:r>
                <a:rPr lang="en-US" sz="1800">
                  <a:solidFill>
                    <a:srgbClr val="000000"/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Thời gian</a:t>
              </a:r>
              <a:r>
                <a:rPr lang="pt-BR" sz="1800" dirty="0">
                  <a:solidFill>
                    <a:srgbClr val="000000"/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		</a:t>
              </a:r>
            </a:p>
            <a:p>
              <a:pPr indent="134779" algn="just">
                <a:lnSpc>
                  <a:spcPct val="115000"/>
                </a:lnSpc>
                <a:spcBef>
                  <a:spcPts val="225"/>
                </a:spcBef>
                <a:tabLst>
                  <a:tab pos="134779" algn="l"/>
                  <a:tab pos="2565083" algn="l"/>
                  <a:tab pos="3779996" algn="l"/>
                </a:tabLst>
              </a:pPr>
              <a:r>
                <a:rPr lang="vi-VN" sz="1800">
                  <a:solidFill>
                    <a:srgbClr val="000000"/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C.</a:t>
              </a:r>
              <a:r>
                <a:rPr lang="en-US" sz="1800">
                  <a:solidFill>
                    <a:srgbClr val="000000"/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 Quãng đường</a:t>
              </a:r>
              <a:r>
                <a:rPr lang="pt-BR" sz="1800" dirty="0">
                  <a:solidFill>
                    <a:srgbClr val="000000"/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		</a:t>
              </a:r>
              <a:r>
                <a:rPr lang="vi-VN" sz="1800" dirty="0">
                  <a:solidFill>
                    <a:srgbClr val="000000"/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D</a:t>
              </a:r>
              <a:r>
                <a:rPr lang="vi-VN" sz="1800">
                  <a:solidFill>
                    <a:srgbClr val="000000"/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. </a:t>
              </a:r>
              <a:r>
                <a:rPr lang="en-US" sz="1800">
                  <a:solidFill>
                    <a:srgbClr val="000000"/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Quãng đường và thời gian</a:t>
              </a:r>
              <a:endParaRPr lang="en-US" sz="18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6" name="Rectangle: Top Corners Rounded 45">
            <a:extLst>
              <a:ext uri="{FF2B5EF4-FFF2-40B4-BE49-F238E27FC236}">
                <a16:creationId xmlns:a16="http://schemas.microsoft.com/office/drawing/2014/main" id="{C8517554-6202-418A-A29E-7A9ABC032454}"/>
              </a:ext>
            </a:extLst>
          </p:cNvPr>
          <p:cNvSpPr/>
          <p:nvPr/>
        </p:nvSpPr>
        <p:spPr>
          <a:xfrm flipV="1">
            <a:off x="176689" y="438339"/>
            <a:ext cx="448550" cy="4500476"/>
          </a:xfrm>
          <a:prstGeom prst="round2SameRect">
            <a:avLst>
              <a:gd name="adj1" fmla="val 19718"/>
              <a:gd name="adj2" fmla="val 0"/>
            </a:avLst>
          </a:prstGeom>
          <a:solidFill>
            <a:srgbClr val="FDF6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ID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7" name="Rectangle: Top Corners Rounded 46">
            <a:extLst>
              <a:ext uri="{FF2B5EF4-FFF2-40B4-BE49-F238E27FC236}">
                <a16:creationId xmlns:a16="http://schemas.microsoft.com/office/drawing/2014/main" id="{8BE87A22-724D-42F9-9274-5E0454FC180E}"/>
              </a:ext>
            </a:extLst>
          </p:cNvPr>
          <p:cNvSpPr/>
          <p:nvPr/>
        </p:nvSpPr>
        <p:spPr>
          <a:xfrm>
            <a:off x="176689" y="108008"/>
            <a:ext cx="8862647" cy="441279"/>
          </a:xfrm>
          <a:prstGeom prst="round2SameRect">
            <a:avLst/>
          </a:prstGeom>
          <a:solidFill>
            <a:srgbClr val="FEC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ID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70DE1331-1E93-4A5B-9C57-1975A7BFB238}"/>
              </a:ext>
            </a:extLst>
          </p:cNvPr>
          <p:cNvSpPr/>
          <p:nvPr/>
        </p:nvSpPr>
        <p:spPr>
          <a:xfrm>
            <a:off x="245651" y="270124"/>
            <a:ext cx="148281" cy="148281"/>
          </a:xfrm>
          <a:prstGeom prst="ellipse">
            <a:avLst/>
          </a:prstGeom>
          <a:solidFill>
            <a:srgbClr val="FF00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ID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F1AECF67-6834-4B59-8871-BB6117FF6FA2}"/>
              </a:ext>
            </a:extLst>
          </p:cNvPr>
          <p:cNvSpPr/>
          <p:nvPr/>
        </p:nvSpPr>
        <p:spPr>
          <a:xfrm>
            <a:off x="460657" y="270124"/>
            <a:ext cx="148281" cy="148281"/>
          </a:xfrm>
          <a:prstGeom prst="ellipse">
            <a:avLst/>
          </a:prstGeom>
          <a:solidFill>
            <a:srgbClr val="8ACB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ID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36811798-5AE3-4E2F-809B-7440623623BF}"/>
              </a:ext>
            </a:extLst>
          </p:cNvPr>
          <p:cNvSpPr/>
          <p:nvPr/>
        </p:nvSpPr>
        <p:spPr>
          <a:xfrm>
            <a:off x="675663" y="270124"/>
            <a:ext cx="148281" cy="148281"/>
          </a:xfrm>
          <a:prstGeom prst="ellipse">
            <a:avLst/>
          </a:prstGeom>
          <a:solidFill>
            <a:srgbClr val="00D0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ID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51" name="Graphic 50">
            <a:extLst>
              <a:ext uri="{FF2B5EF4-FFF2-40B4-BE49-F238E27FC236}">
                <a16:creationId xmlns:a16="http://schemas.microsoft.com/office/drawing/2014/main" id="{22271D54-20C6-4354-9020-E478DBE9CB6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8663396" y="222531"/>
            <a:ext cx="262002" cy="262002"/>
          </a:xfrm>
          <a:prstGeom prst="rect">
            <a:avLst/>
          </a:prstGeom>
        </p:spPr>
      </p:pic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66C19A3E-3972-4DCD-AA31-59CE7E65B6A6}"/>
              </a:ext>
            </a:extLst>
          </p:cNvPr>
          <p:cNvSpPr/>
          <p:nvPr/>
        </p:nvSpPr>
        <p:spPr>
          <a:xfrm>
            <a:off x="225524" y="701087"/>
            <a:ext cx="331829" cy="331829"/>
          </a:xfrm>
          <a:prstGeom prst="roundRect">
            <a:avLst/>
          </a:prstGeom>
          <a:solidFill>
            <a:srgbClr val="7061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ID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66" name="Graphic 65">
            <a:extLst>
              <a:ext uri="{FF2B5EF4-FFF2-40B4-BE49-F238E27FC236}">
                <a16:creationId xmlns:a16="http://schemas.microsoft.com/office/drawing/2014/main" id="{B348A8E1-D6B3-4B35-8B5B-DAF2D743586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 t="41982" r="88300" b="41622"/>
          <a:stretch/>
        </p:blipFill>
        <p:spPr>
          <a:xfrm>
            <a:off x="299306" y="1216555"/>
            <a:ext cx="187311" cy="215159"/>
          </a:xfrm>
          <a:prstGeom prst="rect">
            <a:avLst/>
          </a:prstGeom>
        </p:spPr>
      </p:pic>
      <p:pic>
        <p:nvPicPr>
          <p:cNvPr id="67" name="Graphic 66">
            <a:extLst>
              <a:ext uri="{FF2B5EF4-FFF2-40B4-BE49-F238E27FC236}">
                <a16:creationId xmlns:a16="http://schemas.microsoft.com/office/drawing/2014/main" id="{023C6161-9393-4A85-9FDD-9E777AF7B43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 l="87759" t="21261" b="61441"/>
          <a:stretch/>
        </p:blipFill>
        <p:spPr>
          <a:xfrm>
            <a:off x="299306" y="1695158"/>
            <a:ext cx="187311" cy="216941"/>
          </a:xfrm>
          <a:prstGeom prst="rect">
            <a:avLst/>
          </a:prstGeom>
        </p:spPr>
      </p:pic>
      <p:sp>
        <p:nvSpPr>
          <p:cNvPr id="68" name="Oval 67">
            <a:extLst>
              <a:ext uri="{FF2B5EF4-FFF2-40B4-BE49-F238E27FC236}">
                <a16:creationId xmlns:a16="http://schemas.microsoft.com/office/drawing/2014/main" id="{176534B2-499D-467A-8780-A1D5FBE5F23E}"/>
              </a:ext>
            </a:extLst>
          </p:cNvPr>
          <p:cNvSpPr/>
          <p:nvPr/>
        </p:nvSpPr>
        <p:spPr>
          <a:xfrm>
            <a:off x="335175" y="3260689"/>
            <a:ext cx="142457" cy="142457"/>
          </a:xfrm>
          <a:prstGeom prst="ellipse">
            <a:avLst/>
          </a:prstGeom>
          <a:solidFill>
            <a:srgbClr val="FF0000"/>
          </a:solidFill>
          <a:ln w="28575">
            <a:solidFill>
              <a:srgbClr val="7061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ID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45AD7A73-7874-4BD4-9AF7-2D23D495C62F}"/>
              </a:ext>
            </a:extLst>
          </p:cNvPr>
          <p:cNvSpPr/>
          <p:nvPr/>
        </p:nvSpPr>
        <p:spPr>
          <a:xfrm>
            <a:off x="335175" y="3590711"/>
            <a:ext cx="142457" cy="142457"/>
          </a:xfrm>
          <a:prstGeom prst="ellipse">
            <a:avLst/>
          </a:prstGeom>
          <a:solidFill>
            <a:srgbClr val="F6A702"/>
          </a:solidFill>
          <a:ln w="28575">
            <a:solidFill>
              <a:srgbClr val="7061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ID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2617D7D9-75C3-4149-94FE-37086C8AE912}"/>
              </a:ext>
            </a:extLst>
          </p:cNvPr>
          <p:cNvSpPr/>
          <p:nvPr/>
        </p:nvSpPr>
        <p:spPr>
          <a:xfrm>
            <a:off x="335175" y="3920733"/>
            <a:ext cx="142457" cy="142457"/>
          </a:xfrm>
          <a:prstGeom prst="ellipse">
            <a:avLst/>
          </a:prstGeom>
          <a:solidFill>
            <a:srgbClr val="8ACB03"/>
          </a:solidFill>
          <a:ln w="28575">
            <a:solidFill>
              <a:srgbClr val="7061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ID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D6B1F93B-3066-4FDA-BCCA-17ADAC59074D}"/>
              </a:ext>
            </a:extLst>
          </p:cNvPr>
          <p:cNvSpPr/>
          <p:nvPr/>
        </p:nvSpPr>
        <p:spPr>
          <a:xfrm>
            <a:off x="335175" y="4250755"/>
            <a:ext cx="142457" cy="142457"/>
          </a:xfrm>
          <a:prstGeom prst="ellipse">
            <a:avLst/>
          </a:prstGeom>
          <a:solidFill>
            <a:srgbClr val="00A4EE"/>
          </a:solidFill>
          <a:ln w="28575">
            <a:solidFill>
              <a:srgbClr val="7061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ID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72" name="Graphic 71">
            <a:extLst>
              <a:ext uri="{FF2B5EF4-FFF2-40B4-BE49-F238E27FC236}">
                <a16:creationId xmlns:a16="http://schemas.microsoft.com/office/drawing/2014/main" id="{3334949E-6DC0-4236-9273-80595C14CD8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 l="24790" t="82058" r="64420"/>
          <a:stretch/>
        </p:blipFill>
        <p:spPr>
          <a:xfrm>
            <a:off x="317176" y="2210840"/>
            <a:ext cx="178291" cy="243000"/>
          </a:xfrm>
          <a:prstGeom prst="rect">
            <a:avLst/>
          </a:prstGeom>
        </p:spPr>
      </p:pic>
      <p:pic>
        <p:nvPicPr>
          <p:cNvPr id="65" name="Graphic 64">
            <a:hlinkClick r:id="" action="ppaction://noaction"/>
            <a:extLst>
              <a:ext uri="{FF2B5EF4-FFF2-40B4-BE49-F238E27FC236}">
                <a16:creationId xmlns:a16="http://schemas.microsoft.com/office/drawing/2014/main" id="{746188DF-E657-4E9C-B657-A6353ACEDF4F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 t="62342" r="87709" b="22703"/>
          <a:stretch/>
        </p:blipFill>
        <p:spPr>
          <a:xfrm>
            <a:off x="288467" y="764305"/>
            <a:ext cx="205943" cy="20539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F103FF1D-4065-4D27-9B55-57787F582E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3585" y="2051983"/>
            <a:ext cx="526763" cy="687315"/>
          </a:xfrm>
          <a:prstGeom prst="rect">
            <a:avLst/>
          </a:prstGeom>
        </p:spPr>
      </p:pic>
      <p:pic>
        <p:nvPicPr>
          <p:cNvPr id="39" name="Picture 24">
            <a:extLst>
              <a:ext uri="{FF2B5EF4-FFF2-40B4-BE49-F238E27FC236}">
                <a16:creationId xmlns:a16="http://schemas.microsoft.com/office/drawing/2014/main" id="{3DBA9DAE-B02A-44FA-A5CE-A86177262C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3384" y="1756133"/>
            <a:ext cx="1500188" cy="140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3">
            <a:extLst>
              <a:ext uri="{FF2B5EF4-FFF2-40B4-BE49-F238E27FC236}">
                <a16:creationId xmlns:a16="http://schemas.microsoft.com/office/drawing/2014/main" id="{31FF14DF-782B-4AA7-998E-4B760BD0DA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3384" y="1759308"/>
            <a:ext cx="1500188" cy="140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4">
            <a:extLst>
              <a:ext uri="{FF2B5EF4-FFF2-40B4-BE49-F238E27FC236}">
                <a16:creationId xmlns:a16="http://schemas.microsoft.com/office/drawing/2014/main" id="{9F69E1BB-7AAD-44DF-BAC8-4A85EEB958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0209" y="1759308"/>
            <a:ext cx="1506538" cy="140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5">
            <a:extLst>
              <a:ext uri="{FF2B5EF4-FFF2-40B4-BE49-F238E27FC236}">
                <a16:creationId xmlns:a16="http://schemas.microsoft.com/office/drawing/2014/main" id="{D3B60381-3830-43E0-BFDD-65ACF23E24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0209" y="1759308"/>
            <a:ext cx="1506538" cy="140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6">
            <a:extLst>
              <a:ext uri="{FF2B5EF4-FFF2-40B4-BE49-F238E27FC236}">
                <a16:creationId xmlns:a16="http://schemas.microsoft.com/office/drawing/2014/main" id="{7A588BEF-6502-4164-B8E4-7F6BB0EEC7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0209" y="1759308"/>
            <a:ext cx="1506538" cy="140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" name="Picture 7">
            <a:extLst>
              <a:ext uri="{FF2B5EF4-FFF2-40B4-BE49-F238E27FC236}">
                <a16:creationId xmlns:a16="http://schemas.microsoft.com/office/drawing/2014/main" id="{E2D81BC0-A50A-43CD-83A7-55EB32F115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3384" y="1759308"/>
            <a:ext cx="1500188" cy="140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" name="Picture 9">
            <a:extLst>
              <a:ext uri="{FF2B5EF4-FFF2-40B4-BE49-F238E27FC236}">
                <a16:creationId xmlns:a16="http://schemas.microsoft.com/office/drawing/2014/main" id="{6459A3BF-394F-4DD8-8FC4-91CFDE485A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3384" y="1759308"/>
            <a:ext cx="1500188" cy="140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" name="Picture 10">
            <a:extLst>
              <a:ext uri="{FF2B5EF4-FFF2-40B4-BE49-F238E27FC236}">
                <a16:creationId xmlns:a16="http://schemas.microsoft.com/office/drawing/2014/main" id="{47EFA4C0-88AE-4470-976F-C5C85C103E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3384" y="1759308"/>
            <a:ext cx="1500188" cy="140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" name="Picture 8">
            <a:extLst>
              <a:ext uri="{FF2B5EF4-FFF2-40B4-BE49-F238E27FC236}">
                <a16:creationId xmlns:a16="http://schemas.microsoft.com/office/drawing/2014/main" id="{20883346-8401-452D-8DE9-3ED672CFBC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3384" y="1759308"/>
            <a:ext cx="1500188" cy="140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" name="Picture 11">
            <a:extLst>
              <a:ext uri="{FF2B5EF4-FFF2-40B4-BE49-F238E27FC236}">
                <a16:creationId xmlns:a16="http://schemas.microsoft.com/office/drawing/2014/main" id="{730B4C68-7E8D-40F6-BCC9-DE643DC06B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3384" y="1759308"/>
            <a:ext cx="1500188" cy="140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" name="Picture 12">
            <a:extLst>
              <a:ext uri="{FF2B5EF4-FFF2-40B4-BE49-F238E27FC236}">
                <a16:creationId xmlns:a16="http://schemas.microsoft.com/office/drawing/2014/main" id="{6D1B0599-4DB1-485E-A8F2-4813630802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3384" y="1759308"/>
            <a:ext cx="1500188" cy="140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" name="Picture 13">
            <a:extLst>
              <a:ext uri="{FF2B5EF4-FFF2-40B4-BE49-F238E27FC236}">
                <a16:creationId xmlns:a16="http://schemas.microsoft.com/office/drawing/2014/main" id="{0AEA8DD7-581F-443E-B880-40F8F1F245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3384" y="1759308"/>
            <a:ext cx="1500188" cy="140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9" name="Picture 14">
            <a:extLst>
              <a:ext uri="{FF2B5EF4-FFF2-40B4-BE49-F238E27FC236}">
                <a16:creationId xmlns:a16="http://schemas.microsoft.com/office/drawing/2014/main" id="{25E69326-78FB-48A1-AA84-B5848875FD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3384" y="1759308"/>
            <a:ext cx="1500188" cy="140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0" name="Picture 15">
            <a:extLst>
              <a:ext uri="{FF2B5EF4-FFF2-40B4-BE49-F238E27FC236}">
                <a16:creationId xmlns:a16="http://schemas.microsoft.com/office/drawing/2014/main" id="{38E81908-8EEE-4EE3-96A1-C44BD9A59B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0209" y="1759308"/>
            <a:ext cx="1506538" cy="140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" name="Picture 16">
            <a:extLst>
              <a:ext uri="{FF2B5EF4-FFF2-40B4-BE49-F238E27FC236}">
                <a16:creationId xmlns:a16="http://schemas.microsoft.com/office/drawing/2014/main" id="{A80CF8A0-219B-4C58-9D46-5F6673F831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3384" y="1759308"/>
            <a:ext cx="1500188" cy="140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" name="Picture 17">
            <a:extLst>
              <a:ext uri="{FF2B5EF4-FFF2-40B4-BE49-F238E27FC236}">
                <a16:creationId xmlns:a16="http://schemas.microsoft.com/office/drawing/2014/main" id="{1D892AA7-BBC0-47F2-8292-057D8E3EE8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3384" y="1759308"/>
            <a:ext cx="1500188" cy="140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3" name="Picture 18">
            <a:extLst>
              <a:ext uri="{FF2B5EF4-FFF2-40B4-BE49-F238E27FC236}">
                <a16:creationId xmlns:a16="http://schemas.microsoft.com/office/drawing/2014/main" id="{935D9234-77C0-46C9-81B1-7443AB9478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3384" y="1759308"/>
            <a:ext cx="1500188" cy="140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4" name="Picture 19">
            <a:extLst>
              <a:ext uri="{FF2B5EF4-FFF2-40B4-BE49-F238E27FC236}">
                <a16:creationId xmlns:a16="http://schemas.microsoft.com/office/drawing/2014/main" id="{05BF430A-393A-4659-96D3-B4293B4763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3384" y="1759308"/>
            <a:ext cx="1500188" cy="140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5" name="Picture 20">
            <a:extLst>
              <a:ext uri="{FF2B5EF4-FFF2-40B4-BE49-F238E27FC236}">
                <a16:creationId xmlns:a16="http://schemas.microsoft.com/office/drawing/2014/main" id="{5472E8A2-AB19-4388-9B2D-269A2DD1E5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0209" y="1759308"/>
            <a:ext cx="1506538" cy="140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1" name="Picture 21">
            <a:extLst>
              <a:ext uri="{FF2B5EF4-FFF2-40B4-BE49-F238E27FC236}">
                <a16:creationId xmlns:a16="http://schemas.microsoft.com/office/drawing/2014/main" id="{68111583-C487-46A0-922C-2517E9CA63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3384" y="1759308"/>
            <a:ext cx="1500188" cy="140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" name="Picture 22">
            <a:extLst>
              <a:ext uri="{FF2B5EF4-FFF2-40B4-BE49-F238E27FC236}">
                <a16:creationId xmlns:a16="http://schemas.microsoft.com/office/drawing/2014/main" id="{8FB6AB80-2AE3-4A96-B640-CD4B2534D0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3384" y="1759308"/>
            <a:ext cx="1500188" cy="140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3" name="Picture 23">
            <a:extLst>
              <a:ext uri="{FF2B5EF4-FFF2-40B4-BE49-F238E27FC236}">
                <a16:creationId xmlns:a16="http://schemas.microsoft.com/office/drawing/2014/main" id="{37AF65E5-9BB2-409A-808A-DBFC4E4FAD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7765" y="1736051"/>
            <a:ext cx="1500188" cy="140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9" name="Google Shape;4353;p71">
            <a:extLst>
              <a:ext uri="{FF2B5EF4-FFF2-40B4-BE49-F238E27FC236}">
                <a16:creationId xmlns:a16="http://schemas.microsoft.com/office/drawing/2014/main" id="{88FA900C-4531-4E3D-A2E1-80CD768FC45A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 rot="5400000">
            <a:off x="-2716569" y="2177421"/>
            <a:ext cx="4184895" cy="559964"/>
            <a:chOff x="1541450" y="3498875"/>
            <a:chExt cx="7162425" cy="754200"/>
          </a:xfrm>
        </p:grpSpPr>
        <p:grpSp>
          <p:nvGrpSpPr>
            <p:cNvPr id="60" name="Google Shape;4354;p71">
              <a:extLst>
                <a:ext uri="{FF2B5EF4-FFF2-40B4-BE49-F238E27FC236}">
                  <a16:creationId xmlns:a16="http://schemas.microsoft.com/office/drawing/2014/main" id="{F4C25BCE-5815-4F08-B8BD-20A456DA2375}"/>
                </a:ext>
              </a:extLst>
            </p:cNvPr>
            <p:cNvGrpSpPr/>
            <p:nvPr/>
          </p:nvGrpSpPr>
          <p:grpSpPr>
            <a:xfrm>
              <a:off x="1541450" y="3498875"/>
              <a:ext cx="3976875" cy="754200"/>
              <a:chOff x="2052655" y="3498875"/>
              <a:chExt cx="3976875" cy="754200"/>
            </a:xfrm>
          </p:grpSpPr>
          <p:sp>
            <p:nvSpPr>
              <p:cNvPr id="86" name="Google Shape;4355;p71">
                <a:extLst>
                  <a:ext uri="{FF2B5EF4-FFF2-40B4-BE49-F238E27FC236}">
                    <a16:creationId xmlns:a16="http://schemas.microsoft.com/office/drawing/2014/main" id="{2BE3C4AC-E3B1-4AC9-8192-02CED53CEDFC}"/>
                  </a:ext>
                </a:extLst>
              </p:cNvPr>
              <p:cNvSpPr/>
              <p:nvPr/>
            </p:nvSpPr>
            <p:spPr>
              <a:xfrm>
                <a:off x="3114480" y="3498875"/>
                <a:ext cx="791400" cy="754200"/>
              </a:xfrm>
              <a:prstGeom prst="roundRect">
                <a:avLst>
                  <a:gd name="adj" fmla="val 16667"/>
                </a:avLst>
              </a:prstGeom>
              <a:solidFill>
                <a:srgbClr val="0E5366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4356;p71">
                <a:extLst>
                  <a:ext uri="{FF2B5EF4-FFF2-40B4-BE49-F238E27FC236}">
                    <a16:creationId xmlns:a16="http://schemas.microsoft.com/office/drawing/2014/main" id="{51E62734-5AC5-4ADA-ADD3-1CC6F77B5F49}"/>
                  </a:ext>
                </a:extLst>
              </p:cNvPr>
              <p:cNvSpPr/>
              <p:nvPr/>
            </p:nvSpPr>
            <p:spPr>
              <a:xfrm>
                <a:off x="4176300" y="3498875"/>
                <a:ext cx="791400" cy="754200"/>
              </a:xfrm>
              <a:prstGeom prst="roundRect">
                <a:avLst>
                  <a:gd name="adj" fmla="val 16667"/>
                </a:avLst>
              </a:prstGeom>
              <a:solidFill>
                <a:srgbClr val="FEAC58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4357;p71">
                <a:extLst>
                  <a:ext uri="{FF2B5EF4-FFF2-40B4-BE49-F238E27FC236}">
                    <a16:creationId xmlns:a16="http://schemas.microsoft.com/office/drawing/2014/main" id="{A032FF9C-D79F-4D82-86C5-1335F87142A3}"/>
                  </a:ext>
                </a:extLst>
              </p:cNvPr>
              <p:cNvSpPr/>
              <p:nvPr/>
            </p:nvSpPr>
            <p:spPr>
              <a:xfrm>
                <a:off x="5238120" y="3498875"/>
                <a:ext cx="791400" cy="754200"/>
              </a:xfrm>
              <a:prstGeom prst="roundRect">
                <a:avLst>
                  <a:gd name="adj" fmla="val 16667"/>
                </a:avLst>
              </a:prstGeom>
              <a:solidFill>
                <a:srgbClr val="FE8488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4358;p71">
                <a:extLst>
                  <a:ext uri="{FF2B5EF4-FFF2-40B4-BE49-F238E27FC236}">
                    <a16:creationId xmlns:a16="http://schemas.microsoft.com/office/drawing/2014/main" id="{4FE9F6F3-5FE9-4D0A-A650-124EB12A4713}"/>
                  </a:ext>
                </a:extLst>
              </p:cNvPr>
              <p:cNvSpPr/>
              <p:nvPr/>
            </p:nvSpPr>
            <p:spPr>
              <a:xfrm>
                <a:off x="2052655" y="3498875"/>
                <a:ext cx="791400" cy="754200"/>
              </a:xfrm>
              <a:prstGeom prst="roundRect">
                <a:avLst>
                  <a:gd name="adj" fmla="val 16667"/>
                </a:avLst>
              </a:prstGeom>
              <a:solidFill>
                <a:srgbClr val="FADB73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4359;p71">
                <a:extLst>
                  <a:ext uri="{FF2B5EF4-FFF2-40B4-BE49-F238E27FC236}">
                    <a16:creationId xmlns:a16="http://schemas.microsoft.com/office/drawing/2014/main" id="{6B0E90E6-5000-4D90-83A3-7D9AE81E21C8}"/>
                  </a:ext>
                </a:extLst>
              </p:cNvPr>
              <p:cNvSpPr txBox="1"/>
              <p:nvPr/>
            </p:nvSpPr>
            <p:spPr>
              <a:xfrm>
                <a:off x="3114480" y="3655925"/>
                <a:ext cx="791400" cy="440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000">
                    <a:solidFill>
                      <a:srgbClr val="FFFFFF"/>
                    </a:solidFill>
                  </a:rPr>
                  <a:t>#0e5366</a:t>
                </a:r>
                <a:endParaRPr sz="1000">
                  <a:solidFill>
                    <a:srgbClr val="FFFFFF"/>
                  </a:solidFill>
                </a:endParaRPr>
              </a:p>
            </p:txBody>
          </p:sp>
          <p:sp>
            <p:nvSpPr>
              <p:cNvPr id="98" name="Google Shape;4360;p71">
                <a:extLst>
                  <a:ext uri="{FF2B5EF4-FFF2-40B4-BE49-F238E27FC236}">
                    <a16:creationId xmlns:a16="http://schemas.microsoft.com/office/drawing/2014/main" id="{F8E1F7EC-A633-45DC-A5EF-8C6F4A16CF6F}"/>
                  </a:ext>
                </a:extLst>
              </p:cNvPr>
              <p:cNvSpPr txBox="1"/>
              <p:nvPr/>
            </p:nvSpPr>
            <p:spPr>
              <a:xfrm>
                <a:off x="4176305" y="3655925"/>
                <a:ext cx="791400" cy="440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000">
                    <a:solidFill>
                      <a:srgbClr val="FFFFFF"/>
                    </a:solidFill>
                  </a:rPr>
                  <a:t>#feac58</a:t>
                </a:r>
                <a:endParaRPr sz="1000">
                  <a:solidFill>
                    <a:srgbClr val="FFFFFF"/>
                  </a:solidFill>
                </a:endParaRPr>
              </a:p>
            </p:txBody>
          </p:sp>
          <p:sp>
            <p:nvSpPr>
              <p:cNvPr id="99" name="Google Shape;4361;p71">
                <a:extLst>
                  <a:ext uri="{FF2B5EF4-FFF2-40B4-BE49-F238E27FC236}">
                    <a16:creationId xmlns:a16="http://schemas.microsoft.com/office/drawing/2014/main" id="{D7BA6E0F-6D08-467A-993B-CA932A46D91E}"/>
                  </a:ext>
                </a:extLst>
              </p:cNvPr>
              <p:cNvSpPr txBox="1"/>
              <p:nvPr/>
            </p:nvSpPr>
            <p:spPr>
              <a:xfrm>
                <a:off x="5238130" y="3655925"/>
                <a:ext cx="791400" cy="440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000">
                    <a:solidFill>
                      <a:srgbClr val="FFFFFF"/>
                    </a:solidFill>
                  </a:rPr>
                  <a:t>#fe8488</a:t>
                </a:r>
                <a:endParaRPr sz="10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0" name="Google Shape;4362;p71">
                <a:extLst>
                  <a:ext uri="{FF2B5EF4-FFF2-40B4-BE49-F238E27FC236}">
                    <a16:creationId xmlns:a16="http://schemas.microsoft.com/office/drawing/2014/main" id="{91E75204-184E-4576-802C-E6BF4990A148}"/>
                  </a:ext>
                </a:extLst>
              </p:cNvPr>
              <p:cNvSpPr txBox="1"/>
              <p:nvPr/>
            </p:nvSpPr>
            <p:spPr>
              <a:xfrm>
                <a:off x="2052655" y="3655925"/>
                <a:ext cx="791400" cy="440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000">
                    <a:solidFill>
                      <a:srgbClr val="FFFFFF"/>
                    </a:solidFill>
                  </a:rPr>
                  <a:t>#fadb73</a:t>
                </a:r>
                <a:endParaRPr sz="10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61" name="Google Shape;4363;p71">
              <a:extLst>
                <a:ext uri="{FF2B5EF4-FFF2-40B4-BE49-F238E27FC236}">
                  <a16:creationId xmlns:a16="http://schemas.microsoft.com/office/drawing/2014/main" id="{9A9F8F2E-C657-48F7-9883-7CAEBD56C204}"/>
                </a:ext>
              </a:extLst>
            </p:cNvPr>
            <p:cNvGrpSpPr/>
            <p:nvPr/>
          </p:nvGrpSpPr>
          <p:grpSpPr>
            <a:xfrm>
              <a:off x="5788764" y="3498875"/>
              <a:ext cx="791411" cy="754200"/>
              <a:chOff x="5238120" y="3498875"/>
              <a:chExt cx="791411" cy="754200"/>
            </a:xfrm>
          </p:grpSpPr>
          <p:sp>
            <p:nvSpPr>
              <p:cNvPr id="77" name="Google Shape;4364;p71">
                <a:extLst>
                  <a:ext uri="{FF2B5EF4-FFF2-40B4-BE49-F238E27FC236}">
                    <a16:creationId xmlns:a16="http://schemas.microsoft.com/office/drawing/2014/main" id="{E9682691-F8F0-494C-A697-F780A36AA0AC}"/>
                  </a:ext>
                </a:extLst>
              </p:cNvPr>
              <p:cNvSpPr/>
              <p:nvPr/>
            </p:nvSpPr>
            <p:spPr>
              <a:xfrm>
                <a:off x="5238120" y="3498875"/>
                <a:ext cx="791400" cy="754200"/>
              </a:xfrm>
              <a:prstGeom prst="roundRect">
                <a:avLst>
                  <a:gd name="adj" fmla="val 16667"/>
                </a:avLst>
              </a:prstGeom>
              <a:solidFill>
                <a:srgbClr val="FFBCB5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4365;p71">
                <a:extLst>
                  <a:ext uri="{FF2B5EF4-FFF2-40B4-BE49-F238E27FC236}">
                    <a16:creationId xmlns:a16="http://schemas.microsoft.com/office/drawing/2014/main" id="{4E2669DE-A46E-403A-8210-CA564B4A5A50}"/>
                  </a:ext>
                </a:extLst>
              </p:cNvPr>
              <p:cNvSpPr txBox="1"/>
              <p:nvPr/>
            </p:nvSpPr>
            <p:spPr>
              <a:xfrm>
                <a:off x="5238130" y="3655925"/>
                <a:ext cx="791400" cy="440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000">
                    <a:solidFill>
                      <a:srgbClr val="FFFFFF"/>
                    </a:solidFill>
                  </a:rPr>
                  <a:t>#ffbcb5</a:t>
                </a:r>
                <a:endParaRPr sz="10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62" name="Google Shape;4366;p71">
              <a:extLst>
                <a:ext uri="{FF2B5EF4-FFF2-40B4-BE49-F238E27FC236}">
                  <a16:creationId xmlns:a16="http://schemas.microsoft.com/office/drawing/2014/main" id="{A2330DA7-4A51-4800-B1E9-39E9245EDFA7}"/>
                </a:ext>
              </a:extLst>
            </p:cNvPr>
            <p:cNvGrpSpPr/>
            <p:nvPr/>
          </p:nvGrpSpPr>
          <p:grpSpPr>
            <a:xfrm>
              <a:off x="6850614" y="3498875"/>
              <a:ext cx="791411" cy="754200"/>
              <a:chOff x="5238120" y="3498875"/>
              <a:chExt cx="791411" cy="754200"/>
            </a:xfrm>
          </p:grpSpPr>
          <p:sp>
            <p:nvSpPr>
              <p:cNvPr id="75" name="Google Shape;4367;p71">
                <a:extLst>
                  <a:ext uri="{FF2B5EF4-FFF2-40B4-BE49-F238E27FC236}">
                    <a16:creationId xmlns:a16="http://schemas.microsoft.com/office/drawing/2014/main" id="{3386FC90-BF8D-4E33-AD18-415D51FA4008}"/>
                  </a:ext>
                </a:extLst>
              </p:cNvPr>
              <p:cNvSpPr/>
              <p:nvPr/>
            </p:nvSpPr>
            <p:spPr>
              <a:xfrm>
                <a:off x="5238120" y="3498875"/>
                <a:ext cx="791400" cy="754200"/>
              </a:xfrm>
              <a:prstGeom prst="roundRect">
                <a:avLst>
                  <a:gd name="adj" fmla="val 16667"/>
                </a:avLst>
              </a:prstGeom>
              <a:solidFill>
                <a:srgbClr val="9E9E9E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4368;p71">
                <a:extLst>
                  <a:ext uri="{FF2B5EF4-FFF2-40B4-BE49-F238E27FC236}">
                    <a16:creationId xmlns:a16="http://schemas.microsoft.com/office/drawing/2014/main" id="{C34F1B42-D2D0-47DD-ACAB-2854B68E9BE9}"/>
                  </a:ext>
                </a:extLst>
              </p:cNvPr>
              <p:cNvSpPr txBox="1"/>
              <p:nvPr/>
            </p:nvSpPr>
            <p:spPr>
              <a:xfrm>
                <a:off x="5238130" y="3655925"/>
                <a:ext cx="791400" cy="440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000">
                    <a:solidFill>
                      <a:srgbClr val="FFFFFF"/>
                    </a:solidFill>
                  </a:rPr>
                  <a:t>#b0bfc2</a:t>
                </a:r>
                <a:endParaRPr sz="10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63" name="Google Shape;4369;p71">
              <a:extLst>
                <a:ext uri="{FF2B5EF4-FFF2-40B4-BE49-F238E27FC236}">
                  <a16:creationId xmlns:a16="http://schemas.microsoft.com/office/drawing/2014/main" id="{37AE7ADF-AC2F-4EF8-8C1E-010A89420657}"/>
                </a:ext>
              </a:extLst>
            </p:cNvPr>
            <p:cNvGrpSpPr/>
            <p:nvPr/>
          </p:nvGrpSpPr>
          <p:grpSpPr>
            <a:xfrm>
              <a:off x="7912464" y="3498875"/>
              <a:ext cx="791411" cy="754200"/>
              <a:chOff x="5238120" y="3498875"/>
              <a:chExt cx="791411" cy="754200"/>
            </a:xfrm>
          </p:grpSpPr>
          <p:sp>
            <p:nvSpPr>
              <p:cNvPr id="73" name="Google Shape;4370;p71">
                <a:extLst>
                  <a:ext uri="{FF2B5EF4-FFF2-40B4-BE49-F238E27FC236}">
                    <a16:creationId xmlns:a16="http://schemas.microsoft.com/office/drawing/2014/main" id="{318E9D41-6E23-448F-AB27-F6159B9162C8}"/>
                  </a:ext>
                </a:extLst>
              </p:cNvPr>
              <p:cNvSpPr/>
              <p:nvPr/>
            </p:nvSpPr>
            <p:spPr>
              <a:xfrm>
                <a:off x="5238120" y="3498875"/>
                <a:ext cx="791400" cy="754200"/>
              </a:xfrm>
              <a:prstGeom prst="roundRect">
                <a:avLst>
                  <a:gd name="adj" fmla="val 16667"/>
                </a:avLst>
              </a:prstGeom>
              <a:solidFill>
                <a:srgbClr val="FBF2E9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4371;p71">
                <a:extLst>
                  <a:ext uri="{FF2B5EF4-FFF2-40B4-BE49-F238E27FC236}">
                    <a16:creationId xmlns:a16="http://schemas.microsoft.com/office/drawing/2014/main" id="{C5A5BA41-B142-4B61-959C-4A6FC72B12E0}"/>
                  </a:ext>
                </a:extLst>
              </p:cNvPr>
              <p:cNvSpPr txBox="1"/>
              <p:nvPr/>
            </p:nvSpPr>
            <p:spPr>
              <a:xfrm>
                <a:off x="5238130" y="3655925"/>
                <a:ext cx="791400" cy="440100"/>
              </a:xfrm>
              <a:prstGeom prst="rect">
                <a:avLst/>
              </a:prstGeom>
              <a:solidFill>
                <a:srgbClr val="FBF2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000">
                    <a:solidFill>
                      <a:schemeClr val="accent3"/>
                    </a:solidFill>
                  </a:rPr>
                  <a:t>#fbf2e9</a:t>
                </a:r>
                <a:endParaRPr sz="1000">
                  <a:solidFill>
                    <a:schemeClr val="accent3"/>
                  </a:solidFill>
                </a:endParaRPr>
              </a:p>
            </p:txBody>
          </p:sp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5C6AE25A-F862-4921-AB1F-B263BC4248E2}"/>
              </a:ext>
            </a:extLst>
          </p:cNvPr>
          <p:cNvGrpSpPr/>
          <p:nvPr/>
        </p:nvGrpSpPr>
        <p:grpSpPr>
          <a:xfrm>
            <a:off x="571081" y="2835337"/>
            <a:ext cx="8451955" cy="1869823"/>
            <a:chOff x="571081" y="2835337"/>
            <a:chExt cx="8451955" cy="1869823"/>
          </a:xfrm>
        </p:grpSpPr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17883BF4-9DAF-41B1-B42C-DD5B5F210B36}"/>
                </a:ext>
              </a:extLst>
            </p:cNvPr>
            <p:cNvGrpSpPr/>
            <p:nvPr/>
          </p:nvGrpSpPr>
          <p:grpSpPr>
            <a:xfrm>
              <a:off x="571081" y="2835337"/>
              <a:ext cx="8451955" cy="1869823"/>
              <a:chOff x="749086" y="765561"/>
              <a:chExt cx="11269273" cy="2493096"/>
            </a:xfrm>
            <a:solidFill>
              <a:schemeClr val="accent1">
                <a:lumMod val="60000"/>
                <a:lumOff val="40000"/>
              </a:schemeClr>
            </a:solidFill>
          </p:grpSpPr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376207C5-11FD-448C-8BD6-0E5D19B0EA36}"/>
                  </a:ext>
                </a:extLst>
              </p:cNvPr>
              <p:cNvSpPr/>
              <p:nvPr/>
            </p:nvSpPr>
            <p:spPr>
              <a:xfrm>
                <a:off x="811917" y="765561"/>
                <a:ext cx="11206442" cy="249309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lnSpc>
                    <a:spcPct val="150000"/>
                  </a:lnSpc>
                  <a:defRPr/>
                </a:pPr>
                <a:endParaRPr lang="en-ID" sz="1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C77F079D-5EAC-4734-9469-C0F478F9BE9E}"/>
                  </a:ext>
                </a:extLst>
              </p:cNvPr>
              <p:cNvSpPr txBox="1"/>
              <p:nvPr/>
            </p:nvSpPr>
            <p:spPr>
              <a:xfrm>
                <a:off x="749086" y="828354"/>
                <a:ext cx="11247190" cy="1824430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450"/>
                  </a:spcBef>
                </a:pPr>
                <a:r>
                  <a:rPr lang="en-US" sz="1800" b="1" err="1">
                    <a:solidFill>
                      <a:srgbClr val="C00000"/>
                    </a:solidFill>
                    <a:latin typeface="+mn-lt"/>
                  </a:rPr>
                  <a:t>Câu</a:t>
                </a:r>
                <a:r>
                  <a:rPr lang="en-US" sz="1800" b="1">
                    <a:solidFill>
                      <a:srgbClr val="C00000"/>
                    </a:solidFill>
                    <a:latin typeface="+mn-lt"/>
                  </a:rPr>
                  <a:t> </a:t>
                </a:r>
                <a:r>
                  <a:rPr lang="vi-VN" sz="1800" b="1">
                    <a:solidFill>
                      <a:srgbClr val="C00000"/>
                    </a:solidFill>
                    <a:latin typeface="+mn-lt"/>
                  </a:rPr>
                  <a:t>2</a:t>
                </a:r>
                <a:r>
                  <a:rPr lang="en-US" sz="1800" b="1">
                    <a:solidFill>
                      <a:srgbClr val="C00000"/>
                    </a:solidFill>
                    <a:latin typeface="+mn-lt"/>
                  </a:rPr>
                  <a:t>. </a:t>
                </a:r>
                <a:r>
                  <a:rPr lang="en-US" sz="1800" b="1">
                    <a:latin typeface="+mn-lt"/>
                  </a:rPr>
                  <a:t>Công thức xác định vận tốc trung bình của một chuyển động không đều trên một quãng đường là</a:t>
                </a:r>
              </a:p>
              <a:p>
                <a:pPr algn="just">
                  <a:lnSpc>
                    <a:spcPct val="150000"/>
                  </a:lnSpc>
                  <a:spcBef>
                    <a:spcPts val="450"/>
                  </a:spcBef>
                </a:pPr>
                <a:r>
                  <a:rPr lang="pt-BR" sz="1800" b="1">
                    <a:solidFill>
                      <a:srgbClr val="000000"/>
                    </a:solidFill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A. 	                     B.           	           C.                              D. Không xác định         </a:t>
                </a:r>
                <a:endParaRPr lang="en-US" sz="1800" dirty="0">
                  <a:latin typeface="+mn-lt"/>
                  <a:cs typeface="#9Slide03 Arima Madurai" panose="00000500000000000000" pitchFamily="2" charset="0"/>
                </a:endParaRPr>
              </a:p>
            </p:txBody>
          </p:sp>
        </p:grpSp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id="{1B11ABB6-B395-4E45-B6F2-E1715E680A8D}"/>
                </a:ext>
              </a:extLst>
            </p:cNvPr>
            <p:cNvGrpSpPr/>
            <p:nvPr/>
          </p:nvGrpSpPr>
          <p:grpSpPr>
            <a:xfrm>
              <a:off x="1107576" y="3505472"/>
              <a:ext cx="1500869" cy="906337"/>
              <a:chOff x="3155157" y="2093958"/>
              <a:chExt cx="1757877" cy="906337"/>
            </a:xfrm>
          </p:grpSpPr>
          <p:sp>
            <p:nvSpPr>
              <p:cNvPr id="102" name="Text Box 18">
                <a:extLst>
                  <a:ext uri="{FF2B5EF4-FFF2-40B4-BE49-F238E27FC236}">
                    <a16:creationId xmlns:a16="http://schemas.microsoft.com/office/drawing/2014/main" id="{BF5462E0-4D28-4B1D-B0E6-C617CDA52F1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55157" y="2301479"/>
                <a:ext cx="939127" cy="5078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700" b="1" i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v</a:t>
                </a:r>
                <a:r>
                  <a:rPr lang="en-US" altLang="en-US" sz="2700" b="1" i="1" baseline="-250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tb</a:t>
                </a:r>
                <a:r>
                  <a:rPr lang="en-US" altLang="en-US" sz="2700" b="1" i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=</a:t>
                </a:r>
              </a:p>
            </p:txBody>
          </p:sp>
          <p:sp>
            <p:nvSpPr>
              <p:cNvPr id="103" name="Text Box 19">
                <a:extLst>
                  <a:ext uri="{FF2B5EF4-FFF2-40B4-BE49-F238E27FC236}">
                    <a16:creationId xmlns:a16="http://schemas.microsoft.com/office/drawing/2014/main" id="{0FB7EC84-0E6F-4532-89D6-EAE9CF7C29B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80529" y="2093958"/>
                <a:ext cx="582401" cy="5539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30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b="1" i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en-US" sz="30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altLang="en-US" sz="3000" b="1" i="1">
                  <a:solidFill>
                    <a:srgbClr val="000000"/>
                  </a:solidFill>
                  <a:latin typeface="VNI-Allegie" pitchFamily="2" charset="0"/>
                </a:endParaRPr>
              </a:p>
            </p:txBody>
          </p:sp>
          <p:sp>
            <p:nvSpPr>
              <p:cNvPr id="104" name="Text Box 20">
                <a:extLst>
                  <a:ext uri="{FF2B5EF4-FFF2-40B4-BE49-F238E27FC236}">
                    <a16:creationId xmlns:a16="http://schemas.microsoft.com/office/drawing/2014/main" id="{04925FC8-53BF-4FC4-B644-856233EE12D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67339" y="2492464"/>
                <a:ext cx="328938" cy="5078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700" b="1" i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t</a:t>
                </a:r>
              </a:p>
            </p:txBody>
          </p:sp>
          <p:sp>
            <p:nvSpPr>
              <p:cNvPr id="105" name="Line 21">
                <a:extLst>
                  <a:ext uri="{FF2B5EF4-FFF2-40B4-BE49-F238E27FC236}">
                    <a16:creationId xmlns:a16="http://schemas.microsoft.com/office/drawing/2014/main" id="{C510085C-5263-421D-AAB8-832FF8D234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20573" y="2597979"/>
                <a:ext cx="792461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90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</p:grpSp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DD227850-5624-472E-B28F-03D66951C774}"/>
                </a:ext>
              </a:extLst>
            </p:cNvPr>
            <p:cNvGrpSpPr/>
            <p:nvPr/>
          </p:nvGrpSpPr>
          <p:grpSpPr>
            <a:xfrm>
              <a:off x="3265656" y="3505472"/>
              <a:ext cx="1500869" cy="906337"/>
              <a:chOff x="3155157" y="2093958"/>
              <a:chExt cx="1757877" cy="906337"/>
            </a:xfrm>
          </p:grpSpPr>
          <p:sp>
            <p:nvSpPr>
              <p:cNvPr id="107" name="Text Box 18">
                <a:extLst>
                  <a:ext uri="{FF2B5EF4-FFF2-40B4-BE49-F238E27FC236}">
                    <a16:creationId xmlns:a16="http://schemas.microsoft.com/office/drawing/2014/main" id="{1EE05FB6-99FE-45CE-93B2-88ACCF1F4E7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55157" y="2301479"/>
                <a:ext cx="939127" cy="5078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700" b="1" i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v</a:t>
                </a:r>
                <a:r>
                  <a:rPr lang="en-US" altLang="en-US" sz="2700" b="1" i="1" baseline="-250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tb</a:t>
                </a:r>
                <a:r>
                  <a:rPr lang="en-US" altLang="en-US" sz="2700" b="1" i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=</a:t>
                </a:r>
              </a:p>
            </p:txBody>
          </p:sp>
          <p:sp>
            <p:nvSpPr>
              <p:cNvPr id="108" name="Text Box 19">
                <a:extLst>
                  <a:ext uri="{FF2B5EF4-FFF2-40B4-BE49-F238E27FC236}">
                    <a16:creationId xmlns:a16="http://schemas.microsoft.com/office/drawing/2014/main" id="{319F247E-B99D-4669-98CB-87EC8AF80A3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80529" y="2093958"/>
                <a:ext cx="541096" cy="5539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30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b="1" i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en-US" sz="30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altLang="en-US" sz="3000" b="1" i="1">
                  <a:solidFill>
                    <a:srgbClr val="000000"/>
                  </a:solidFill>
                  <a:latin typeface="VNI-Allegie" pitchFamily="2" charset="0"/>
                </a:endParaRPr>
              </a:p>
            </p:txBody>
          </p:sp>
          <p:sp>
            <p:nvSpPr>
              <p:cNvPr id="109" name="Text Box 20">
                <a:extLst>
                  <a:ext uri="{FF2B5EF4-FFF2-40B4-BE49-F238E27FC236}">
                    <a16:creationId xmlns:a16="http://schemas.microsoft.com/office/drawing/2014/main" id="{8C29476D-FF4B-4FFD-9544-5CAA05542F5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67339" y="2492464"/>
                <a:ext cx="373998" cy="5078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700" b="1" i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s</a:t>
                </a:r>
              </a:p>
            </p:txBody>
          </p:sp>
          <p:sp>
            <p:nvSpPr>
              <p:cNvPr id="110" name="Line 21">
                <a:extLst>
                  <a:ext uri="{FF2B5EF4-FFF2-40B4-BE49-F238E27FC236}">
                    <a16:creationId xmlns:a16="http://schemas.microsoft.com/office/drawing/2014/main" id="{4E0ADC0B-720D-4E7F-B924-CFE99B5471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20573" y="2597979"/>
                <a:ext cx="792461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90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</p:grpSp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9C0ED0DF-9B66-4C87-B452-B8CA16A9407D}"/>
                </a:ext>
              </a:extLst>
            </p:cNvPr>
            <p:cNvGrpSpPr/>
            <p:nvPr/>
          </p:nvGrpSpPr>
          <p:grpSpPr>
            <a:xfrm>
              <a:off x="5322049" y="3621218"/>
              <a:ext cx="1448463" cy="741486"/>
              <a:chOff x="3155157" y="2258809"/>
              <a:chExt cx="1696497" cy="741486"/>
            </a:xfrm>
          </p:grpSpPr>
          <p:sp>
            <p:nvSpPr>
              <p:cNvPr id="112" name="Text Box 18">
                <a:extLst>
                  <a:ext uri="{FF2B5EF4-FFF2-40B4-BE49-F238E27FC236}">
                    <a16:creationId xmlns:a16="http://schemas.microsoft.com/office/drawing/2014/main" id="{E93FF977-F9DC-48AB-8DC8-BD33CFA0B12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55157" y="2301479"/>
                <a:ext cx="939127" cy="5078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700" b="1" i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v</a:t>
                </a:r>
                <a:r>
                  <a:rPr lang="en-US" altLang="en-US" sz="2700" b="1" i="1" baseline="-250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tb</a:t>
                </a:r>
                <a:r>
                  <a:rPr lang="en-US" altLang="en-US" sz="2700" b="1" i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=</a:t>
                </a:r>
              </a:p>
            </p:txBody>
          </p:sp>
          <p:sp>
            <p:nvSpPr>
              <p:cNvPr id="113" name="Text Box 19">
                <a:extLst>
                  <a:ext uri="{FF2B5EF4-FFF2-40B4-BE49-F238E27FC236}">
                    <a16:creationId xmlns:a16="http://schemas.microsoft.com/office/drawing/2014/main" id="{F987CC9E-BFFE-4307-AD7E-9D32549EAD7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99386" y="2258809"/>
                <a:ext cx="952268" cy="5539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30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b="1" i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t.s  </a:t>
                </a:r>
                <a:r>
                  <a:rPr lang="en-US" altLang="en-US" sz="30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altLang="en-US" sz="3000" b="1" i="1">
                  <a:solidFill>
                    <a:srgbClr val="000000"/>
                  </a:solidFill>
                  <a:latin typeface="VNI-Allegie" pitchFamily="2" charset="0"/>
                </a:endParaRPr>
              </a:p>
            </p:txBody>
          </p:sp>
          <p:sp>
            <p:nvSpPr>
              <p:cNvPr id="114" name="Text Box 20">
                <a:extLst>
                  <a:ext uri="{FF2B5EF4-FFF2-40B4-BE49-F238E27FC236}">
                    <a16:creationId xmlns:a16="http://schemas.microsoft.com/office/drawing/2014/main" id="{70A5591D-172B-4525-999E-07F74839966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67339" y="2492464"/>
                <a:ext cx="216364" cy="5078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700" b="1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65923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6" presetClass="entr" presetSubtype="2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6" presetClass="entr" presetSubtype="2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6" presetClass="entr" presetSubtype="2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6" presetClass="entr" presetSubtype="2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6" presetClass="entr" presetSubtype="2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16" presetClass="entr" presetSubtype="2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500"/>
                            </p:stCondLst>
                            <p:childTnLst>
                              <p:par>
                                <p:cTn id="51" presetID="16" presetClass="entr" presetSubtype="2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500"/>
                            </p:stCondLst>
                            <p:childTnLst>
                              <p:par>
                                <p:cTn id="55" presetID="16" presetClass="entr" presetSubtype="2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500"/>
                            </p:stCondLst>
                            <p:childTnLst>
                              <p:par>
                                <p:cTn id="59" presetID="16" presetClass="entr" presetSubtype="2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9500"/>
                            </p:stCondLst>
                            <p:childTnLst>
                              <p:par>
                                <p:cTn id="63" presetID="16" presetClass="entr" presetSubtype="2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500"/>
                            </p:stCondLst>
                            <p:childTnLst>
                              <p:par>
                                <p:cTn id="67" presetID="16" presetClass="entr" presetSubtype="2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500"/>
                            </p:stCondLst>
                            <p:childTnLst>
                              <p:par>
                                <p:cTn id="71" presetID="16" presetClass="entr" presetSubtype="2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2500"/>
                            </p:stCondLst>
                            <p:childTnLst>
                              <p:par>
                                <p:cTn id="75" presetID="16" presetClass="entr" presetSubtype="2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3500"/>
                            </p:stCondLst>
                            <p:childTnLst>
                              <p:par>
                                <p:cTn id="79" presetID="16" presetClass="entr" presetSubtype="2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4500"/>
                            </p:stCondLst>
                            <p:childTnLst>
                              <p:par>
                                <p:cTn id="83" presetID="16" presetClass="entr" presetSubtype="2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5500"/>
                            </p:stCondLst>
                            <p:childTnLst>
                              <p:par>
                                <p:cTn id="87" presetID="16" presetClass="entr" presetSubtype="2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6500"/>
                            </p:stCondLst>
                            <p:childTnLst>
                              <p:par>
                                <p:cTn id="91" presetID="16" presetClass="entr" presetSubtype="2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7500"/>
                            </p:stCondLst>
                            <p:childTnLst>
                              <p:par>
                                <p:cTn id="95" presetID="16" presetClass="entr" presetSubtype="2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8500"/>
                            </p:stCondLst>
                            <p:childTnLst>
                              <p:par>
                                <p:cTn id="99" presetID="16" presetClass="entr" presetSubtype="2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9500"/>
                            </p:stCondLst>
                            <p:childTnLst>
                              <p:par>
                                <p:cTn id="103" presetID="16" presetClass="entr" presetSubtype="2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35B29418-090A-42B4-9C9F-A70CE3B9AB53}"/>
              </a:ext>
            </a:extLst>
          </p:cNvPr>
          <p:cNvSpPr/>
          <p:nvPr/>
        </p:nvSpPr>
        <p:spPr>
          <a:xfrm>
            <a:off x="158202" y="92310"/>
            <a:ext cx="8862647" cy="4932484"/>
          </a:xfrm>
          <a:prstGeom prst="roundRect">
            <a:avLst>
              <a:gd name="adj" fmla="val 1948"/>
            </a:avLst>
          </a:prstGeom>
          <a:solidFill>
            <a:srgbClr val="FFFDE8"/>
          </a:solidFill>
          <a:ln w="38100">
            <a:solidFill>
              <a:srgbClr val="FEC4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ID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17883BF4-9DAF-41B1-B42C-DD5B5F210B36}"/>
              </a:ext>
            </a:extLst>
          </p:cNvPr>
          <p:cNvGrpSpPr/>
          <p:nvPr/>
        </p:nvGrpSpPr>
        <p:grpSpPr>
          <a:xfrm>
            <a:off x="618204" y="2823012"/>
            <a:ext cx="8343981" cy="2097956"/>
            <a:chOff x="811917" y="749127"/>
            <a:chExt cx="11206442" cy="2797273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376207C5-11FD-448C-8BD6-0E5D19B0EA36}"/>
                </a:ext>
              </a:extLst>
            </p:cNvPr>
            <p:cNvSpPr/>
            <p:nvPr/>
          </p:nvSpPr>
          <p:spPr>
            <a:xfrm>
              <a:off x="811917" y="765560"/>
              <a:ext cx="11206442" cy="27808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lnSpc>
                  <a:spcPct val="150000"/>
                </a:lnSpc>
                <a:defRPr/>
              </a:pPr>
              <a:endParaRPr lang="en-ID" sz="1800" dirty="0">
                <a:solidFill>
                  <a:prstClr val="white"/>
                </a:solidFill>
              </a:endParaRP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C77F079D-5EAC-4734-9469-C0F478F9BE9E}"/>
                </a:ext>
              </a:extLst>
            </p:cNvPr>
            <p:cNvSpPr txBox="1"/>
            <p:nvPr/>
          </p:nvSpPr>
          <p:spPr>
            <a:xfrm>
              <a:off x="847368" y="749127"/>
              <a:ext cx="10646174" cy="254941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  <a:spcBef>
                  <a:spcPts val="450"/>
                </a:spcBef>
              </a:pPr>
              <a:r>
                <a:rPr lang="en-US" sz="1800" b="1" err="1">
                  <a:solidFill>
                    <a:srgbClr val="C00000"/>
                  </a:solidFill>
                  <a:latin typeface="+mn-lt"/>
                </a:rPr>
                <a:t>Câu</a:t>
              </a:r>
              <a:r>
                <a:rPr lang="en-US" sz="1800" b="1">
                  <a:solidFill>
                    <a:srgbClr val="C00000"/>
                  </a:solidFill>
                  <a:latin typeface="+mn-lt"/>
                </a:rPr>
                <a:t> </a:t>
              </a:r>
              <a:r>
                <a:rPr lang="vi-VN" sz="1800" b="1">
                  <a:solidFill>
                    <a:srgbClr val="C00000"/>
                  </a:solidFill>
                  <a:latin typeface="+mn-lt"/>
                </a:rPr>
                <a:t>4</a:t>
              </a:r>
              <a:r>
                <a:rPr lang="en-US" sz="1800" b="1">
                  <a:solidFill>
                    <a:srgbClr val="C00000"/>
                  </a:solidFill>
                  <a:latin typeface="+mn-lt"/>
                </a:rPr>
                <a:t>. </a:t>
              </a:r>
              <a:r>
                <a:rPr lang="vi-VN" sz="1800" b="1">
                  <a:latin typeface="+mn-lt"/>
                </a:rPr>
                <a:t>Chuyển động không đều là chuyển động mà</a:t>
              </a:r>
            </a:p>
            <a:p>
              <a:pPr marL="342900" indent="-342900" algn="just">
                <a:lnSpc>
                  <a:spcPct val="150000"/>
                </a:lnSpc>
                <a:spcBef>
                  <a:spcPts val="450"/>
                </a:spcBef>
                <a:buFont typeface="Arial"/>
                <a:buAutoNum type="alphaUcPeriod"/>
              </a:pPr>
              <a:r>
                <a:rPr lang="vi-VN" sz="1800">
                  <a:solidFill>
                    <a:srgbClr val="000000"/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Có vận tốc thay đổi theo thời gian                 B. </a:t>
              </a:r>
              <a:r>
                <a:rPr lang="vi-VN" sz="1800">
                  <a:latin typeface="+mn-lt"/>
                  <a:cs typeface="Times New Roman" panose="02020603050405020304" pitchFamily="18" charset="0"/>
                </a:rPr>
                <a:t>Có thời gian</a:t>
              </a:r>
            </a:p>
            <a:p>
              <a:pPr algn="just">
                <a:lnSpc>
                  <a:spcPct val="150000"/>
                </a:lnSpc>
                <a:spcBef>
                  <a:spcPts val="450"/>
                </a:spcBef>
              </a:pPr>
              <a:r>
                <a:rPr lang="vi-VN" sz="1800">
                  <a:latin typeface="+mn-lt"/>
                  <a:cs typeface="Times New Roman" panose="02020603050405020304" pitchFamily="18" charset="0"/>
                </a:rPr>
                <a:t>C. Có vận tốc không thay đổi theo thời gian       D.Có vận tốc</a:t>
              </a:r>
              <a:endParaRPr lang="en-US" sz="1800">
                <a:latin typeface="+mn-lt"/>
                <a:cs typeface="#9Slide03 Arima Madurai" panose="00000500000000000000" pitchFamily="2" charset="0"/>
              </a:endParaRPr>
            </a:p>
            <a:p>
              <a:pPr algn="just">
                <a:lnSpc>
                  <a:spcPct val="150000"/>
                </a:lnSpc>
                <a:spcBef>
                  <a:spcPts val="450"/>
                </a:spcBef>
              </a:pPr>
              <a:endParaRPr lang="vi-VN" sz="1800">
                <a:latin typeface="+mn-lt"/>
                <a:cs typeface="Times New Roman" panose="02020603050405020304" pitchFamily="18" charset="0"/>
              </a:endParaRPr>
            </a:p>
          </p:txBody>
        </p:sp>
      </p:grpSp>
      <p:pic>
        <p:nvPicPr>
          <p:cNvPr id="90" name="Picture 89">
            <a:extLst>
              <a:ext uri="{FF2B5EF4-FFF2-40B4-BE49-F238E27FC236}">
                <a16:creationId xmlns:a16="http://schemas.microsoft.com/office/drawing/2014/main" id="{54D1F6D2-05A7-4224-8033-1013AECCEE4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5422" y="4113167"/>
            <a:ext cx="526763" cy="687315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89FF1581-402C-4ADA-B9FC-472CCB196A52}"/>
              </a:ext>
            </a:extLst>
          </p:cNvPr>
          <p:cNvGrpSpPr/>
          <p:nvPr/>
        </p:nvGrpSpPr>
        <p:grpSpPr>
          <a:xfrm>
            <a:off x="557353" y="678114"/>
            <a:ext cx="8404832" cy="2010463"/>
            <a:chOff x="811917" y="758085"/>
            <a:chExt cx="11206442" cy="2680615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4B3B80C0-6277-4EA3-9DA0-B25E71489F0D}"/>
                </a:ext>
              </a:extLst>
            </p:cNvPr>
            <p:cNvSpPr/>
            <p:nvPr/>
          </p:nvSpPr>
          <p:spPr>
            <a:xfrm>
              <a:off x="811917" y="765562"/>
              <a:ext cx="11206442" cy="267313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ID" sz="1800" dirty="0">
                <a:solidFill>
                  <a:prstClr val="white"/>
                </a:solidFill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D8E8C2BA-7182-42B3-9466-E50BCEDFB8BF}"/>
                </a:ext>
              </a:extLst>
            </p:cNvPr>
            <p:cNvSpPr txBox="1"/>
            <p:nvPr/>
          </p:nvSpPr>
          <p:spPr>
            <a:xfrm>
              <a:off x="889708" y="758085"/>
              <a:ext cx="10646174" cy="246392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  <a:spcBef>
                  <a:spcPts val="450"/>
                </a:spcBef>
              </a:pPr>
              <a:r>
                <a:rPr lang="en-US" sz="1800" b="1" err="1">
                  <a:solidFill>
                    <a:srgbClr val="C00000"/>
                  </a:solidFill>
                  <a:latin typeface="+mn-lt"/>
                </a:rPr>
                <a:t>Câu</a:t>
              </a:r>
              <a:r>
                <a:rPr lang="en-US" sz="1800" b="1">
                  <a:solidFill>
                    <a:srgbClr val="C00000"/>
                  </a:solidFill>
                  <a:latin typeface="+mn-lt"/>
                </a:rPr>
                <a:t> 3. </a:t>
              </a:r>
              <a:r>
                <a:rPr lang="en-US" sz="1800" b="1">
                  <a:latin typeface="+mn-lt"/>
                </a:rPr>
                <a:t>Một học sinh đi bộ từ nhà đến trường trên đoạn đường dài </a:t>
              </a:r>
              <a:r>
                <a:rPr lang="vi-VN" sz="1800" b="1">
                  <a:latin typeface="+mn-lt"/>
                </a:rPr>
                <a:t>900</a:t>
              </a:r>
              <a:r>
                <a:rPr lang="en-US" sz="1800" b="1">
                  <a:latin typeface="+mn-lt"/>
                </a:rPr>
                <a:t>m trong thời gian </a:t>
              </a:r>
              <a:r>
                <a:rPr lang="vi-VN" sz="1800" b="1">
                  <a:latin typeface="+mn-lt"/>
                </a:rPr>
                <a:t>600s</a:t>
              </a:r>
              <a:r>
                <a:rPr lang="en-US" sz="1800" b="1">
                  <a:latin typeface="+mn-lt"/>
                </a:rPr>
                <a:t>. Vận tốc trung bình của học sinh đó là</a:t>
              </a:r>
              <a:endParaRPr lang="en-US" sz="1800" b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342900" indent="-342900" algn="just">
                <a:lnSpc>
                  <a:spcPct val="150000"/>
                </a:lnSpc>
                <a:spcBef>
                  <a:spcPts val="450"/>
                </a:spcBef>
                <a:buAutoNum type="alphaUcPeriod"/>
              </a:pPr>
              <a:r>
                <a:rPr lang="vi-VN" sz="1800">
                  <a:solidFill>
                    <a:srgbClr val="000000"/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1,5</a:t>
              </a:r>
              <a:r>
                <a:rPr lang="en-US" sz="1800">
                  <a:solidFill>
                    <a:srgbClr val="000000"/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 m/</a:t>
              </a:r>
              <a:r>
                <a:rPr lang="vi-VN" sz="1800">
                  <a:solidFill>
                    <a:srgbClr val="000000"/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s</a:t>
              </a:r>
              <a:r>
                <a:rPr lang="pt-BR" sz="1800">
                  <a:solidFill>
                    <a:srgbClr val="000000"/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          	</a:t>
              </a:r>
              <a:r>
                <a:rPr lang="vi-VN" sz="1800">
                  <a:solidFill>
                    <a:srgbClr val="000000"/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	B. 9km/h</a:t>
              </a:r>
              <a:r>
                <a:rPr lang="pt-BR" sz="1800" dirty="0">
                  <a:solidFill>
                    <a:srgbClr val="000000"/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	</a:t>
              </a:r>
              <a:r>
                <a:rPr lang="pt-BR" sz="1800">
                  <a:solidFill>
                    <a:srgbClr val="000000"/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	</a:t>
              </a:r>
            </a:p>
            <a:p>
              <a:pPr marL="342900" indent="-342900" algn="just">
                <a:lnSpc>
                  <a:spcPct val="150000"/>
                </a:lnSpc>
                <a:spcBef>
                  <a:spcPts val="450"/>
                </a:spcBef>
                <a:buAutoNum type="alphaUcPeriod"/>
              </a:pPr>
              <a:r>
                <a:rPr lang="vi-VN" sz="1800"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15</a:t>
              </a:r>
              <a:r>
                <a:rPr lang="en-US" sz="1800">
                  <a:solidFill>
                    <a:srgbClr val="000000"/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 m/</a:t>
              </a:r>
              <a:r>
                <a:rPr lang="vi-VN" sz="1800"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s</a:t>
              </a:r>
              <a:r>
                <a:rPr lang="pt-BR" sz="1800" dirty="0">
                  <a:solidFill>
                    <a:srgbClr val="000000"/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		</a:t>
              </a:r>
              <a:r>
                <a:rPr lang="vi-VN" sz="1800" dirty="0">
                  <a:solidFill>
                    <a:srgbClr val="000000"/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D</a:t>
              </a:r>
              <a:r>
                <a:rPr lang="vi-VN" sz="1800">
                  <a:solidFill>
                    <a:srgbClr val="000000"/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. </a:t>
              </a:r>
              <a:r>
                <a:rPr lang="vi-VN" sz="1800"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0,9km/h</a:t>
              </a:r>
              <a:endParaRPr lang="en-US" sz="18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6" name="Rectangle: Top Corners Rounded 45">
            <a:extLst>
              <a:ext uri="{FF2B5EF4-FFF2-40B4-BE49-F238E27FC236}">
                <a16:creationId xmlns:a16="http://schemas.microsoft.com/office/drawing/2014/main" id="{C8517554-6202-418A-A29E-7A9ABC032454}"/>
              </a:ext>
            </a:extLst>
          </p:cNvPr>
          <p:cNvSpPr/>
          <p:nvPr/>
        </p:nvSpPr>
        <p:spPr>
          <a:xfrm flipV="1">
            <a:off x="176689" y="438339"/>
            <a:ext cx="448550" cy="4500476"/>
          </a:xfrm>
          <a:prstGeom prst="round2SameRect">
            <a:avLst>
              <a:gd name="adj1" fmla="val 19718"/>
              <a:gd name="adj2" fmla="val 0"/>
            </a:avLst>
          </a:prstGeom>
          <a:solidFill>
            <a:srgbClr val="FDF6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ID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7" name="Rectangle: Top Corners Rounded 46">
            <a:extLst>
              <a:ext uri="{FF2B5EF4-FFF2-40B4-BE49-F238E27FC236}">
                <a16:creationId xmlns:a16="http://schemas.microsoft.com/office/drawing/2014/main" id="{8BE87A22-724D-42F9-9274-5E0454FC180E}"/>
              </a:ext>
            </a:extLst>
          </p:cNvPr>
          <p:cNvSpPr/>
          <p:nvPr/>
        </p:nvSpPr>
        <p:spPr>
          <a:xfrm>
            <a:off x="176689" y="108008"/>
            <a:ext cx="8862647" cy="441279"/>
          </a:xfrm>
          <a:prstGeom prst="round2SameRect">
            <a:avLst/>
          </a:prstGeom>
          <a:solidFill>
            <a:srgbClr val="FEC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ID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70DE1331-1E93-4A5B-9C57-1975A7BFB238}"/>
              </a:ext>
            </a:extLst>
          </p:cNvPr>
          <p:cNvSpPr/>
          <p:nvPr/>
        </p:nvSpPr>
        <p:spPr>
          <a:xfrm>
            <a:off x="245651" y="270124"/>
            <a:ext cx="148281" cy="148281"/>
          </a:xfrm>
          <a:prstGeom prst="ellipse">
            <a:avLst/>
          </a:prstGeom>
          <a:solidFill>
            <a:srgbClr val="FF00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ID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F1AECF67-6834-4B59-8871-BB6117FF6FA2}"/>
              </a:ext>
            </a:extLst>
          </p:cNvPr>
          <p:cNvSpPr/>
          <p:nvPr/>
        </p:nvSpPr>
        <p:spPr>
          <a:xfrm>
            <a:off x="460657" y="270124"/>
            <a:ext cx="148281" cy="148281"/>
          </a:xfrm>
          <a:prstGeom prst="ellipse">
            <a:avLst/>
          </a:prstGeom>
          <a:solidFill>
            <a:srgbClr val="8ACB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ID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36811798-5AE3-4E2F-809B-7440623623BF}"/>
              </a:ext>
            </a:extLst>
          </p:cNvPr>
          <p:cNvSpPr/>
          <p:nvPr/>
        </p:nvSpPr>
        <p:spPr>
          <a:xfrm>
            <a:off x="675663" y="270124"/>
            <a:ext cx="148281" cy="148281"/>
          </a:xfrm>
          <a:prstGeom prst="ellipse">
            <a:avLst/>
          </a:prstGeom>
          <a:solidFill>
            <a:srgbClr val="00D0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ID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51" name="Graphic 50">
            <a:extLst>
              <a:ext uri="{FF2B5EF4-FFF2-40B4-BE49-F238E27FC236}">
                <a16:creationId xmlns:a16="http://schemas.microsoft.com/office/drawing/2014/main" id="{22271D54-20C6-4354-9020-E478DBE9CB6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8663396" y="222531"/>
            <a:ext cx="262002" cy="262002"/>
          </a:xfrm>
          <a:prstGeom prst="rect">
            <a:avLst/>
          </a:prstGeom>
        </p:spPr>
      </p:pic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66C19A3E-3972-4DCD-AA31-59CE7E65B6A6}"/>
              </a:ext>
            </a:extLst>
          </p:cNvPr>
          <p:cNvSpPr/>
          <p:nvPr/>
        </p:nvSpPr>
        <p:spPr>
          <a:xfrm>
            <a:off x="225524" y="701087"/>
            <a:ext cx="331829" cy="331829"/>
          </a:xfrm>
          <a:prstGeom prst="roundRect">
            <a:avLst/>
          </a:prstGeom>
          <a:solidFill>
            <a:srgbClr val="7061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ID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66" name="Graphic 65">
            <a:extLst>
              <a:ext uri="{FF2B5EF4-FFF2-40B4-BE49-F238E27FC236}">
                <a16:creationId xmlns:a16="http://schemas.microsoft.com/office/drawing/2014/main" id="{B348A8E1-D6B3-4B35-8B5B-DAF2D743586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 t="41982" r="88300" b="41622"/>
          <a:stretch/>
        </p:blipFill>
        <p:spPr>
          <a:xfrm>
            <a:off x="299306" y="1216555"/>
            <a:ext cx="187311" cy="215159"/>
          </a:xfrm>
          <a:prstGeom prst="rect">
            <a:avLst/>
          </a:prstGeom>
        </p:spPr>
      </p:pic>
      <p:pic>
        <p:nvPicPr>
          <p:cNvPr id="67" name="Graphic 66">
            <a:extLst>
              <a:ext uri="{FF2B5EF4-FFF2-40B4-BE49-F238E27FC236}">
                <a16:creationId xmlns:a16="http://schemas.microsoft.com/office/drawing/2014/main" id="{023C6161-9393-4A85-9FDD-9E777AF7B43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 l="87759" t="21261" b="61441"/>
          <a:stretch/>
        </p:blipFill>
        <p:spPr>
          <a:xfrm>
            <a:off x="299306" y="1695158"/>
            <a:ext cx="187311" cy="216941"/>
          </a:xfrm>
          <a:prstGeom prst="rect">
            <a:avLst/>
          </a:prstGeom>
        </p:spPr>
      </p:pic>
      <p:sp>
        <p:nvSpPr>
          <p:cNvPr id="68" name="Oval 67">
            <a:extLst>
              <a:ext uri="{FF2B5EF4-FFF2-40B4-BE49-F238E27FC236}">
                <a16:creationId xmlns:a16="http://schemas.microsoft.com/office/drawing/2014/main" id="{176534B2-499D-467A-8780-A1D5FBE5F23E}"/>
              </a:ext>
            </a:extLst>
          </p:cNvPr>
          <p:cNvSpPr/>
          <p:nvPr/>
        </p:nvSpPr>
        <p:spPr>
          <a:xfrm>
            <a:off x="335175" y="3260689"/>
            <a:ext cx="142457" cy="142457"/>
          </a:xfrm>
          <a:prstGeom prst="ellipse">
            <a:avLst/>
          </a:prstGeom>
          <a:solidFill>
            <a:srgbClr val="FF0000"/>
          </a:solidFill>
          <a:ln w="28575">
            <a:solidFill>
              <a:srgbClr val="7061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ID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45AD7A73-7874-4BD4-9AF7-2D23D495C62F}"/>
              </a:ext>
            </a:extLst>
          </p:cNvPr>
          <p:cNvSpPr/>
          <p:nvPr/>
        </p:nvSpPr>
        <p:spPr>
          <a:xfrm>
            <a:off x="335175" y="3590711"/>
            <a:ext cx="142457" cy="142457"/>
          </a:xfrm>
          <a:prstGeom prst="ellipse">
            <a:avLst/>
          </a:prstGeom>
          <a:solidFill>
            <a:srgbClr val="F6A702"/>
          </a:solidFill>
          <a:ln w="28575">
            <a:solidFill>
              <a:srgbClr val="7061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ID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2617D7D9-75C3-4149-94FE-37086C8AE912}"/>
              </a:ext>
            </a:extLst>
          </p:cNvPr>
          <p:cNvSpPr/>
          <p:nvPr/>
        </p:nvSpPr>
        <p:spPr>
          <a:xfrm>
            <a:off x="335175" y="3920733"/>
            <a:ext cx="142457" cy="142457"/>
          </a:xfrm>
          <a:prstGeom prst="ellipse">
            <a:avLst/>
          </a:prstGeom>
          <a:solidFill>
            <a:srgbClr val="8ACB03"/>
          </a:solidFill>
          <a:ln w="28575">
            <a:solidFill>
              <a:srgbClr val="7061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ID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D6B1F93B-3066-4FDA-BCCA-17ADAC59074D}"/>
              </a:ext>
            </a:extLst>
          </p:cNvPr>
          <p:cNvSpPr/>
          <p:nvPr/>
        </p:nvSpPr>
        <p:spPr>
          <a:xfrm>
            <a:off x="335175" y="4250755"/>
            <a:ext cx="142457" cy="142457"/>
          </a:xfrm>
          <a:prstGeom prst="ellipse">
            <a:avLst/>
          </a:prstGeom>
          <a:solidFill>
            <a:srgbClr val="00A4EE"/>
          </a:solidFill>
          <a:ln w="28575">
            <a:solidFill>
              <a:srgbClr val="7061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ID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72" name="Graphic 71">
            <a:extLst>
              <a:ext uri="{FF2B5EF4-FFF2-40B4-BE49-F238E27FC236}">
                <a16:creationId xmlns:a16="http://schemas.microsoft.com/office/drawing/2014/main" id="{3334949E-6DC0-4236-9273-80595C14CD8B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 l="24790" t="82058" r="64420"/>
          <a:stretch/>
        </p:blipFill>
        <p:spPr>
          <a:xfrm>
            <a:off x="317176" y="2210840"/>
            <a:ext cx="178291" cy="243000"/>
          </a:xfrm>
          <a:prstGeom prst="rect">
            <a:avLst/>
          </a:prstGeom>
        </p:spPr>
      </p:pic>
      <p:pic>
        <p:nvPicPr>
          <p:cNvPr id="65" name="Graphic 64">
            <a:hlinkClick r:id="" action="ppaction://noaction"/>
            <a:extLst>
              <a:ext uri="{FF2B5EF4-FFF2-40B4-BE49-F238E27FC236}">
                <a16:creationId xmlns:a16="http://schemas.microsoft.com/office/drawing/2014/main" id="{746188DF-E657-4E9C-B657-A6353ACEDF4F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 t="62342" r="87709" b="22703"/>
          <a:stretch/>
        </p:blipFill>
        <p:spPr>
          <a:xfrm>
            <a:off x="288467" y="764305"/>
            <a:ext cx="205943" cy="20539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F103FF1D-4065-4D27-9B55-57787F582E9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3585" y="2051983"/>
            <a:ext cx="526763" cy="687315"/>
          </a:xfrm>
          <a:prstGeom prst="rect">
            <a:avLst/>
          </a:prstGeom>
        </p:spPr>
      </p:pic>
      <p:pic>
        <p:nvPicPr>
          <p:cNvPr id="39" name="Picture 24">
            <a:extLst>
              <a:ext uri="{FF2B5EF4-FFF2-40B4-BE49-F238E27FC236}">
                <a16:creationId xmlns:a16="http://schemas.microsoft.com/office/drawing/2014/main" id="{3DBA9DAE-B02A-44FA-A5CE-A86177262C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3384" y="1756133"/>
            <a:ext cx="1500188" cy="140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3">
            <a:extLst>
              <a:ext uri="{FF2B5EF4-FFF2-40B4-BE49-F238E27FC236}">
                <a16:creationId xmlns:a16="http://schemas.microsoft.com/office/drawing/2014/main" id="{31FF14DF-782B-4AA7-998E-4B760BD0DA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3384" y="1759308"/>
            <a:ext cx="1500188" cy="140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4">
            <a:extLst>
              <a:ext uri="{FF2B5EF4-FFF2-40B4-BE49-F238E27FC236}">
                <a16:creationId xmlns:a16="http://schemas.microsoft.com/office/drawing/2014/main" id="{9F69E1BB-7AAD-44DF-BAC8-4A85EEB958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0209" y="1759308"/>
            <a:ext cx="1506538" cy="140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5">
            <a:extLst>
              <a:ext uri="{FF2B5EF4-FFF2-40B4-BE49-F238E27FC236}">
                <a16:creationId xmlns:a16="http://schemas.microsoft.com/office/drawing/2014/main" id="{D3B60381-3830-43E0-BFDD-65ACF23E24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0209" y="1759308"/>
            <a:ext cx="1506538" cy="140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6">
            <a:extLst>
              <a:ext uri="{FF2B5EF4-FFF2-40B4-BE49-F238E27FC236}">
                <a16:creationId xmlns:a16="http://schemas.microsoft.com/office/drawing/2014/main" id="{7A588BEF-6502-4164-B8E4-7F6BB0EEC7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0209" y="1759308"/>
            <a:ext cx="1506538" cy="140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" name="Picture 7">
            <a:extLst>
              <a:ext uri="{FF2B5EF4-FFF2-40B4-BE49-F238E27FC236}">
                <a16:creationId xmlns:a16="http://schemas.microsoft.com/office/drawing/2014/main" id="{E2D81BC0-A50A-43CD-83A7-55EB32F115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3384" y="1759308"/>
            <a:ext cx="1500188" cy="140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" name="Picture 9">
            <a:extLst>
              <a:ext uri="{FF2B5EF4-FFF2-40B4-BE49-F238E27FC236}">
                <a16:creationId xmlns:a16="http://schemas.microsoft.com/office/drawing/2014/main" id="{6459A3BF-394F-4DD8-8FC4-91CFDE485A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3384" y="1759308"/>
            <a:ext cx="1500188" cy="140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" name="Picture 10">
            <a:extLst>
              <a:ext uri="{FF2B5EF4-FFF2-40B4-BE49-F238E27FC236}">
                <a16:creationId xmlns:a16="http://schemas.microsoft.com/office/drawing/2014/main" id="{47EFA4C0-88AE-4470-976F-C5C85C103E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3384" y="1759308"/>
            <a:ext cx="1500188" cy="140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" name="Picture 8">
            <a:extLst>
              <a:ext uri="{FF2B5EF4-FFF2-40B4-BE49-F238E27FC236}">
                <a16:creationId xmlns:a16="http://schemas.microsoft.com/office/drawing/2014/main" id="{20883346-8401-452D-8DE9-3ED672CFBC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3384" y="1759308"/>
            <a:ext cx="1500188" cy="140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" name="Picture 11">
            <a:extLst>
              <a:ext uri="{FF2B5EF4-FFF2-40B4-BE49-F238E27FC236}">
                <a16:creationId xmlns:a16="http://schemas.microsoft.com/office/drawing/2014/main" id="{730B4C68-7E8D-40F6-BCC9-DE643DC06B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3384" y="1759308"/>
            <a:ext cx="1500188" cy="140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" name="Picture 12">
            <a:extLst>
              <a:ext uri="{FF2B5EF4-FFF2-40B4-BE49-F238E27FC236}">
                <a16:creationId xmlns:a16="http://schemas.microsoft.com/office/drawing/2014/main" id="{6D1B0599-4DB1-485E-A8F2-4813630802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3384" y="1759308"/>
            <a:ext cx="1500188" cy="140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" name="Picture 13">
            <a:extLst>
              <a:ext uri="{FF2B5EF4-FFF2-40B4-BE49-F238E27FC236}">
                <a16:creationId xmlns:a16="http://schemas.microsoft.com/office/drawing/2014/main" id="{0AEA8DD7-581F-443E-B880-40F8F1F245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3384" y="1759308"/>
            <a:ext cx="1500188" cy="140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9" name="Picture 14">
            <a:extLst>
              <a:ext uri="{FF2B5EF4-FFF2-40B4-BE49-F238E27FC236}">
                <a16:creationId xmlns:a16="http://schemas.microsoft.com/office/drawing/2014/main" id="{25E69326-78FB-48A1-AA84-B5848875FD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3384" y="1759308"/>
            <a:ext cx="1500188" cy="140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0" name="Picture 15">
            <a:extLst>
              <a:ext uri="{FF2B5EF4-FFF2-40B4-BE49-F238E27FC236}">
                <a16:creationId xmlns:a16="http://schemas.microsoft.com/office/drawing/2014/main" id="{38E81908-8EEE-4EE3-96A1-C44BD9A59B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0209" y="1759308"/>
            <a:ext cx="1506538" cy="140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" name="Picture 16">
            <a:extLst>
              <a:ext uri="{FF2B5EF4-FFF2-40B4-BE49-F238E27FC236}">
                <a16:creationId xmlns:a16="http://schemas.microsoft.com/office/drawing/2014/main" id="{A80CF8A0-219B-4C58-9D46-5F6673F831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3384" y="1759308"/>
            <a:ext cx="1500188" cy="140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" name="Picture 17">
            <a:extLst>
              <a:ext uri="{FF2B5EF4-FFF2-40B4-BE49-F238E27FC236}">
                <a16:creationId xmlns:a16="http://schemas.microsoft.com/office/drawing/2014/main" id="{1D892AA7-BBC0-47F2-8292-057D8E3EE8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3384" y="1759308"/>
            <a:ext cx="1500188" cy="140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3" name="Picture 18">
            <a:extLst>
              <a:ext uri="{FF2B5EF4-FFF2-40B4-BE49-F238E27FC236}">
                <a16:creationId xmlns:a16="http://schemas.microsoft.com/office/drawing/2014/main" id="{935D9234-77C0-46C9-81B1-7443AB9478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3384" y="1759308"/>
            <a:ext cx="1500188" cy="140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4" name="Picture 19">
            <a:extLst>
              <a:ext uri="{FF2B5EF4-FFF2-40B4-BE49-F238E27FC236}">
                <a16:creationId xmlns:a16="http://schemas.microsoft.com/office/drawing/2014/main" id="{05BF430A-393A-4659-96D3-B4293B4763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3384" y="1759308"/>
            <a:ext cx="1500188" cy="140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5" name="Picture 20">
            <a:extLst>
              <a:ext uri="{FF2B5EF4-FFF2-40B4-BE49-F238E27FC236}">
                <a16:creationId xmlns:a16="http://schemas.microsoft.com/office/drawing/2014/main" id="{5472E8A2-AB19-4388-9B2D-269A2DD1E5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0209" y="1759308"/>
            <a:ext cx="1506538" cy="140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1" name="Picture 21">
            <a:extLst>
              <a:ext uri="{FF2B5EF4-FFF2-40B4-BE49-F238E27FC236}">
                <a16:creationId xmlns:a16="http://schemas.microsoft.com/office/drawing/2014/main" id="{68111583-C487-46A0-922C-2517E9CA63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3384" y="1759308"/>
            <a:ext cx="1500188" cy="140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" name="Picture 22">
            <a:extLst>
              <a:ext uri="{FF2B5EF4-FFF2-40B4-BE49-F238E27FC236}">
                <a16:creationId xmlns:a16="http://schemas.microsoft.com/office/drawing/2014/main" id="{8FB6AB80-2AE3-4A96-B640-CD4B2534D0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3384" y="1759308"/>
            <a:ext cx="1500188" cy="140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3" name="Picture 23">
            <a:extLst>
              <a:ext uri="{FF2B5EF4-FFF2-40B4-BE49-F238E27FC236}">
                <a16:creationId xmlns:a16="http://schemas.microsoft.com/office/drawing/2014/main" id="{37AF65E5-9BB2-409A-808A-DBFC4E4FAD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609" y="1738883"/>
            <a:ext cx="1500188" cy="140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9" name="Google Shape;4353;p71">
            <a:extLst>
              <a:ext uri="{FF2B5EF4-FFF2-40B4-BE49-F238E27FC236}">
                <a16:creationId xmlns:a16="http://schemas.microsoft.com/office/drawing/2014/main" id="{88FA900C-4531-4E3D-A2E1-80CD768FC45A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 rot="5400000">
            <a:off x="-2716569" y="2177421"/>
            <a:ext cx="4184895" cy="559964"/>
            <a:chOff x="1541450" y="3498875"/>
            <a:chExt cx="7162425" cy="754200"/>
          </a:xfrm>
        </p:grpSpPr>
        <p:grpSp>
          <p:nvGrpSpPr>
            <p:cNvPr id="60" name="Google Shape;4354;p71">
              <a:extLst>
                <a:ext uri="{FF2B5EF4-FFF2-40B4-BE49-F238E27FC236}">
                  <a16:creationId xmlns:a16="http://schemas.microsoft.com/office/drawing/2014/main" id="{F4C25BCE-5815-4F08-B8BD-20A456DA2375}"/>
                </a:ext>
              </a:extLst>
            </p:cNvPr>
            <p:cNvGrpSpPr/>
            <p:nvPr/>
          </p:nvGrpSpPr>
          <p:grpSpPr>
            <a:xfrm>
              <a:off x="1541450" y="3498875"/>
              <a:ext cx="3976875" cy="754200"/>
              <a:chOff x="2052655" y="3498875"/>
              <a:chExt cx="3976875" cy="754200"/>
            </a:xfrm>
          </p:grpSpPr>
          <p:sp>
            <p:nvSpPr>
              <p:cNvPr id="86" name="Google Shape;4355;p71">
                <a:extLst>
                  <a:ext uri="{FF2B5EF4-FFF2-40B4-BE49-F238E27FC236}">
                    <a16:creationId xmlns:a16="http://schemas.microsoft.com/office/drawing/2014/main" id="{2BE3C4AC-E3B1-4AC9-8192-02CED53CEDFC}"/>
                  </a:ext>
                </a:extLst>
              </p:cNvPr>
              <p:cNvSpPr/>
              <p:nvPr/>
            </p:nvSpPr>
            <p:spPr>
              <a:xfrm>
                <a:off x="3114480" y="3498875"/>
                <a:ext cx="791400" cy="754200"/>
              </a:xfrm>
              <a:prstGeom prst="roundRect">
                <a:avLst>
                  <a:gd name="adj" fmla="val 16667"/>
                </a:avLst>
              </a:prstGeom>
              <a:solidFill>
                <a:srgbClr val="0E5366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4356;p71">
                <a:extLst>
                  <a:ext uri="{FF2B5EF4-FFF2-40B4-BE49-F238E27FC236}">
                    <a16:creationId xmlns:a16="http://schemas.microsoft.com/office/drawing/2014/main" id="{51E62734-5AC5-4ADA-ADD3-1CC6F77B5F49}"/>
                  </a:ext>
                </a:extLst>
              </p:cNvPr>
              <p:cNvSpPr/>
              <p:nvPr/>
            </p:nvSpPr>
            <p:spPr>
              <a:xfrm>
                <a:off x="4176300" y="3498875"/>
                <a:ext cx="791400" cy="754200"/>
              </a:xfrm>
              <a:prstGeom prst="roundRect">
                <a:avLst>
                  <a:gd name="adj" fmla="val 16667"/>
                </a:avLst>
              </a:prstGeom>
              <a:solidFill>
                <a:srgbClr val="FEAC58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4357;p71">
                <a:extLst>
                  <a:ext uri="{FF2B5EF4-FFF2-40B4-BE49-F238E27FC236}">
                    <a16:creationId xmlns:a16="http://schemas.microsoft.com/office/drawing/2014/main" id="{A032FF9C-D79F-4D82-86C5-1335F87142A3}"/>
                  </a:ext>
                </a:extLst>
              </p:cNvPr>
              <p:cNvSpPr/>
              <p:nvPr/>
            </p:nvSpPr>
            <p:spPr>
              <a:xfrm>
                <a:off x="5238120" y="3498875"/>
                <a:ext cx="791400" cy="754200"/>
              </a:xfrm>
              <a:prstGeom prst="roundRect">
                <a:avLst>
                  <a:gd name="adj" fmla="val 16667"/>
                </a:avLst>
              </a:prstGeom>
              <a:solidFill>
                <a:srgbClr val="FE8488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4358;p71">
                <a:extLst>
                  <a:ext uri="{FF2B5EF4-FFF2-40B4-BE49-F238E27FC236}">
                    <a16:creationId xmlns:a16="http://schemas.microsoft.com/office/drawing/2014/main" id="{4FE9F6F3-5FE9-4D0A-A650-124EB12A4713}"/>
                  </a:ext>
                </a:extLst>
              </p:cNvPr>
              <p:cNvSpPr/>
              <p:nvPr/>
            </p:nvSpPr>
            <p:spPr>
              <a:xfrm>
                <a:off x="2052655" y="3498875"/>
                <a:ext cx="791400" cy="754200"/>
              </a:xfrm>
              <a:prstGeom prst="roundRect">
                <a:avLst>
                  <a:gd name="adj" fmla="val 16667"/>
                </a:avLst>
              </a:prstGeom>
              <a:solidFill>
                <a:srgbClr val="FADB73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4359;p71">
                <a:extLst>
                  <a:ext uri="{FF2B5EF4-FFF2-40B4-BE49-F238E27FC236}">
                    <a16:creationId xmlns:a16="http://schemas.microsoft.com/office/drawing/2014/main" id="{6B0E90E6-5000-4D90-83A3-7D9AE81E21C8}"/>
                  </a:ext>
                </a:extLst>
              </p:cNvPr>
              <p:cNvSpPr txBox="1"/>
              <p:nvPr/>
            </p:nvSpPr>
            <p:spPr>
              <a:xfrm>
                <a:off x="3114480" y="3655925"/>
                <a:ext cx="791400" cy="440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000">
                    <a:solidFill>
                      <a:srgbClr val="FFFFFF"/>
                    </a:solidFill>
                  </a:rPr>
                  <a:t>#0e5366</a:t>
                </a:r>
                <a:endParaRPr sz="1000">
                  <a:solidFill>
                    <a:srgbClr val="FFFFFF"/>
                  </a:solidFill>
                </a:endParaRPr>
              </a:p>
            </p:txBody>
          </p:sp>
          <p:sp>
            <p:nvSpPr>
              <p:cNvPr id="98" name="Google Shape;4360;p71">
                <a:extLst>
                  <a:ext uri="{FF2B5EF4-FFF2-40B4-BE49-F238E27FC236}">
                    <a16:creationId xmlns:a16="http://schemas.microsoft.com/office/drawing/2014/main" id="{F8E1F7EC-A633-45DC-A5EF-8C6F4A16CF6F}"/>
                  </a:ext>
                </a:extLst>
              </p:cNvPr>
              <p:cNvSpPr txBox="1"/>
              <p:nvPr/>
            </p:nvSpPr>
            <p:spPr>
              <a:xfrm>
                <a:off x="4176305" y="3655925"/>
                <a:ext cx="791400" cy="440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000">
                    <a:solidFill>
                      <a:srgbClr val="FFFFFF"/>
                    </a:solidFill>
                  </a:rPr>
                  <a:t>#feac58</a:t>
                </a:r>
                <a:endParaRPr sz="1000">
                  <a:solidFill>
                    <a:srgbClr val="FFFFFF"/>
                  </a:solidFill>
                </a:endParaRPr>
              </a:p>
            </p:txBody>
          </p:sp>
          <p:sp>
            <p:nvSpPr>
              <p:cNvPr id="99" name="Google Shape;4361;p71">
                <a:extLst>
                  <a:ext uri="{FF2B5EF4-FFF2-40B4-BE49-F238E27FC236}">
                    <a16:creationId xmlns:a16="http://schemas.microsoft.com/office/drawing/2014/main" id="{D7BA6E0F-6D08-467A-993B-CA932A46D91E}"/>
                  </a:ext>
                </a:extLst>
              </p:cNvPr>
              <p:cNvSpPr txBox="1"/>
              <p:nvPr/>
            </p:nvSpPr>
            <p:spPr>
              <a:xfrm>
                <a:off x="5238130" y="3655925"/>
                <a:ext cx="791400" cy="440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000">
                    <a:solidFill>
                      <a:srgbClr val="FFFFFF"/>
                    </a:solidFill>
                  </a:rPr>
                  <a:t>#fe8488</a:t>
                </a:r>
                <a:endParaRPr sz="10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0" name="Google Shape;4362;p71">
                <a:extLst>
                  <a:ext uri="{FF2B5EF4-FFF2-40B4-BE49-F238E27FC236}">
                    <a16:creationId xmlns:a16="http://schemas.microsoft.com/office/drawing/2014/main" id="{91E75204-184E-4576-802C-E6BF4990A148}"/>
                  </a:ext>
                </a:extLst>
              </p:cNvPr>
              <p:cNvSpPr txBox="1"/>
              <p:nvPr/>
            </p:nvSpPr>
            <p:spPr>
              <a:xfrm>
                <a:off x="2052655" y="3655925"/>
                <a:ext cx="791400" cy="440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000">
                    <a:solidFill>
                      <a:srgbClr val="FFFFFF"/>
                    </a:solidFill>
                  </a:rPr>
                  <a:t>#fadb73</a:t>
                </a:r>
                <a:endParaRPr sz="10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61" name="Google Shape;4363;p71">
              <a:extLst>
                <a:ext uri="{FF2B5EF4-FFF2-40B4-BE49-F238E27FC236}">
                  <a16:creationId xmlns:a16="http://schemas.microsoft.com/office/drawing/2014/main" id="{9A9F8F2E-C657-48F7-9883-7CAEBD56C204}"/>
                </a:ext>
              </a:extLst>
            </p:cNvPr>
            <p:cNvGrpSpPr/>
            <p:nvPr/>
          </p:nvGrpSpPr>
          <p:grpSpPr>
            <a:xfrm>
              <a:off x="5788764" y="3498875"/>
              <a:ext cx="791411" cy="754200"/>
              <a:chOff x="5238120" y="3498875"/>
              <a:chExt cx="791411" cy="754200"/>
            </a:xfrm>
          </p:grpSpPr>
          <p:sp>
            <p:nvSpPr>
              <p:cNvPr id="77" name="Google Shape;4364;p71">
                <a:extLst>
                  <a:ext uri="{FF2B5EF4-FFF2-40B4-BE49-F238E27FC236}">
                    <a16:creationId xmlns:a16="http://schemas.microsoft.com/office/drawing/2014/main" id="{E9682691-F8F0-494C-A697-F780A36AA0AC}"/>
                  </a:ext>
                </a:extLst>
              </p:cNvPr>
              <p:cNvSpPr/>
              <p:nvPr/>
            </p:nvSpPr>
            <p:spPr>
              <a:xfrm>
                <a:off x="5238120" y="3498875"/>
                <a:ext cx="791400" cy="754200"/>
              </a:xfrm>
              <a:prstGeom prst="roundRect">
                <a:avLst>
                  <a:gd name="adj" fmla="val 16667"/>
                </a:avLst>
              </a:prstGeom>
              <a:solidFill>
                <a:srgbClr val="FFBCB5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4365;p71">
                <a:extLst>
                  <a:ext uri="{FF2B5EF4-FFF2-40B4-BE49-F238E27FC236}">
                    <a16:creationId xmlns:a16="http://schemas.microsoft.com/office/drawing/2014/main" id="{4E2669DE-A46E-403A-8210-CA564B4A5A50}"/>
                  </a:ext>
                </a:extLst>
              </p:cNvPr>
              <p:cNvSpPr txBox="1"/>
              <p:nvPr/>
            </p:nvSpPr>
            <p:spPr>
              <a:xfrm>
                <a:off x="5238130" y="3655925"/>
                <a:ext cx="791400" cy="440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000">
                    <a:solidFill>
                      <a:srgbClr val="FFFFFF"/>
                    </a:solidFill>
                  </a:rPr>
                  <a:t>#ffbcb5</a:t>
                </a:r>
                <a:endParaRPr sz="10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62" name="Google Shape;4366;p71">
              <a:extLst>
                <a:ext uri="{FF2B5EF4-FFF2-40B4-BE49-F238E27FC236}">
                  <a16:creationId xmlns:a16="http://schemas.microsoft.com/office/drawing/2014/main" id="{A2330DA7-4A51-4800-B1E9-39E9245EDFA7}"/>
                </a:ext>
              </a:extLst>
            </p:cNvPr>
            <p:cNvGrpSpPr/>
            <p:nvPr/>
          </p:nvGrpSpPr>
          <p:grpSpPr>
            <a:xfrm>
              <a:off x="6850614" y="3498875"/>
              <a:ext cx="791411" cy="754200"/>
              <a:chOff x="5238120" y="3498875"/>
              <a:chExt cx="791411" cy="754200"/>
            </a:xfrm>
          </p:grpSpPr>
          <p:sp>
            <p:nvSpPr>
              <p:cNvPr id="75" name="Google Shape;4367;p71">
                <a:extLst>
                  <a:ext uri="{FF2B5EF4-FFF2-40B4-BE49-F238E27FC236}">
                    <a16:creationId xmlns:a16="http://schemas.microsoft.com/office/drawing/2014/main" id="{3386FC90-BF8D-4E33-AD18-415D51FA4008}"/>
                  </a:ext>
                </a:extLst>
              </p:cNvPr>
              <p:cNvSpPr/>
              <p:nvPr/>
            </p:nvSpPr>
            <p:spPr>
              <a:xfrm>
                <a:off x="5238120" y="3498875"/>
                <a:ext cx="791400" cy="754200"/>
              </a:xfrm>
              <a:prstGeom prst="roundRect">
                <a:avLst>
                  <a:gd name="adj" fmla="val 16667"/>
                </a:avLst>
              </a:prstGeom>
              <a:solidFill>
                <a:srgbClr val="9E9E9E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4368;p71">
                <a:extLst>
                  <a:ext uri="{FF2B5EF4-FFF2-40B4-BE49-F238E27FC236}">
                    <a16:creationId xmlns:a16="http://schemas.microsoft.com/office/drawing/2014/main" id="{C34F1B42-D2D0-47DD-ACAB-2854B68E9BE9}"/>
                  </a:ext>
                </a:extLst>
              </p:cNvPr>
              <p:cNvSpPr txBox="1"/>
              <p:nvPr/>
            </p:nvSpPr>
            <p:spPr>
              <a:xfrm>
                <a:off x="5238130" y="3655925"/>
                <a:ext cx="791400" cy="440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000">
                    <a:solidFill>
                      <a:srgbClr val="FFFFFF"/>
                    </a:solidFill>
                  </a:rPr>
                  <a:t>#b0bfc2</a:t>
                </a:r>
                <a:endParaRPr sz="10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63" name="Google Shape;4369;p71">
              <a:extLst>
                <a:ext uri="{FF2B5EF4-FFF2-40B4-BE49-F238E27FC236}">
                  <a16:creationId xmlns:a16="http://schemas.microsoft.com/office/drawing/2014/main" id="{37AE7ADF-AC2F-4EF8-8C1E-010A89420657}"/>
                </a:ext>
              </a:extLst>
            </p:cNvPr>
            <p:cNvGrpSpPr/>
            <p:nvPr/>
          </p:nvGrpSpPr>
          <p:grpSpPr>
            <a:xfrm>
              <a:off x="7912464" y="3498875"/>
              <a:ext cx="791411" cy="754200"/>
              <a:chOff x="5238120" y="3498875"/>
              <a:chExt cx="791411" cy="754200"/>
            </a:xfrm>
          </p:grpSpPr>
          <p:sp>
            <p:nvSpPr>
              <p:cNvPr id="73" name="Google Shape;4370;p71">
                <a:extLst>
                  <a:ext uri="{FF2B5EF4-FFF2-40B4-BE49-F238E27FC236}">
                    <a16:creationId xmlns:a16="http://schemas.microsoft.com/office/drawing/2014/main" id="{318E9D41-6E23-448F-AB27-F6159B9162C8}"/>
                  </a:ext>
                </a:extLst>
              </p:cNvPr>
              <p:cNvSpPr/>
              <p:nvPr/>
            </p:nvSpPr>
            <p:spPr>
              <a:xfrm>
                <a:off x="5238120" y="3498875"/>
                <a:ext cx="791400" cy="754200"/>
              </a:xfrm>
              <a:prstGeom prst="roundRect">
                <a:avLst>
                  <a:gd name="adj" fmla="val 16667"/>
                </a:avLst>
              </a:prstGeom>
              <a:solidFill>
                <a:srgbClr val="FBF2E9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4371;p71">
                <a:extLst>
                  <a:ext uri="{FF2B5EF4-FFF2-40B4-BE49-F238E27FC236}">
                    <a16:creationId xmlns:a16="http://schemas.microsoft.com/office/drawing/2014/main" id="{C5A5BA41-B142-4B61-959C-4A6FC72B12E0}"/>
                  </a:ext>
                </a:extLst>
              </p:cNvPr>
              <p:cNvSpPr txBox="1"/>
              <p:nvPr/>
            </p:nvSpPr>
            <p:spPr>
              <a:xfrm>
                <a:off x="5238130" y="3655925"/>
                <a:ext cx="791400" cy="440100"/>
              </a:xfrm>
              <a:prstGeom prst="rect">
                <a:avLst/>
              </a:prstGeom>
              <a:solidFill>
                <a:srgbClr val="FBF2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000">
                    <a:solidFill>
                      <a:schemeClr val="accent3"/>
                    </a:solidFill>
                  </a:rPr>
                  <a:t>#fbf2e9</a:t>
                </a:r>
                <a:endParaRPr sz="1000">
                  <a:solidFill>
                    <a:schemeClr val="accent3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39521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6" presetClass="entr" presetSubtype="2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6" presetClass="entr" presetSubtype="2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6" presetClass="entr" presetSubtype="2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6" presetClass="entr" presetSubtype="2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16" presetClass="entr" presetSubtype="2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500"/>
                            </p:stCondLst>
                            <p:childTnLst>
                              <p:par>
                                <p:cTn id="46" presetID="16" presetClass="entr" presetSubtype="2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500"/>
                            </p:stCondLst>
                            <p:childTnLst>
                              <p:par>
                                <p:cTn id="50" presetID="16" presetClass="entr" presetSubtype="2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500"/>
                            </p:stCondLst>
                            <p:childTnLst>
                              <p:par>
                                <p:cTn id="54" presetID="16" presetClass="entr" presetSubtype="2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500"/>
                            </p:stCondLst>
                            <p:childTnLst>
                              <p:par>
                                <p:cTn id="58" presetID="16" presetClass="entr" presetSubtype="2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9500"/>
                            </p:stCondLst>
                            <p:childTnLst>
                              <p:par>
                                <p:cTn id="62" presetID="16" presetClass="entr" presetSubtype="2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500"/>
                            </p:stCondLst>
                            <p:childTnLst>
                              <p:par>
                                <p:cTn id="66" presetID="16" presetClass="entr" presetSubtype="2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1500"/>
                            </p:stCondLst>
                            <p:childTnLst>
                              <p:par>
                                <p:cTn id="70" presetID="16" presetClass="entr" presetSubtype="2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2500"/>
                            </p:stCondLst>
                            <p:childTnLst>
                              <p:par>
                                <p:cTn id="74" presetID="16" presetClass="entr" presetSubtype="2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3500"/>
                            </p:stCondLst>
                            <p:childTnLst>
                              <p:par>
                                <p:cTn id="78" presetID="16" presetClass="entr" presetSubtype="2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4500"/>
                            </p:stCondLst>
                            <p:childTnLst>
                              <p:par>
                                <p:cTn id="82" presetID="16" presetClass="entr" presetSubtype="2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5500"/>
                            </p:stCondLst>
                            <p:childTnLst>
                              <p:par>
                                <p:cTn id="86" presetID="16" presetClass="entr" presetSubtype="2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6500"/>
                            </p:stCondLst>
                            <p:childTnLst>
                              <p:par>
                                <p:cTn id="90" presetID="16" presetClass="entr" presetSubtype="2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7500"/>
                            </p:stCondLst>
                            <p:childTnLst>
                              <p:par>
                                <p:cTn id="94" presetID="16" presetClass="entr" presetSubtype="2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8500"/>
                            </p:stCondLst>
                            <p:childTnLst>
                              <p:par>
                                <p:cTn id="98" presetID="16" presetClass="entr" presetSubtype="2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9500"/>
                            </p:stCondLst>
                            <p:childTnLst>
                              <p:par>
                                <p:cTn id="102" presetID="16" presetClass="entr" presetSubtype="2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06B7781-DCEA-48B5-AB55-3AF7805C17C9}"/>
              </a:ext>
            </a:extLst>
          </p:cNvPr>
          <p:cNvSpPr txBox="1"/>
          <p:nvPr/>
        </p:nvSpPr>
        <p:spPr>
          <a:xfrm>
            <a:off x="653320" y="1304713"/>
            <a:ext cx="38706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>
                <a:latin typeface="+mj-lt"/>
              </a:rPr>
              <a:t>1 Phút </a:t>
            </a:r>
            <a:endParaRPr lang="en-US" sz="2800"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CA28518-35AB-4C26-9028-854CA6D0DD53}"/>
              </a:ext>
            </a:extLst>
          </p:cNvPr>
          <p:cNvSpPr txBox="1"/>
          <p:nvPr/>
        </p:nvSpPr>
        <p:spPr>
          <a:xfrm>
            <a:off x="653320" y="1884439"/>
            <a:ext cx="62143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vi-VN" sz="2400">
                <a:latin typeface="+mn-lt"/>
              </a:rPr>
              <a:t>Giơ tay để được gọi phát biểu.  </a:t>
            </a:r>
          </a:p>
          <a:p>
            <a:pPr marL="285750" indent="-285750">
              <a:buFontTx/>
              <a:buChar char="-"/>
            </a:pPr>
            <a:r>
              <a:rPr lang="vi-VN" sz="2400">
                <a:latin typeface="+mn-lt"/>
              </a:rPr>
              <a:t>Gõ nhanh ô chat đáp án 6 câu hỏi. </a:t>
            </a:r>
            <a:endParaRPr lang="en-US" sz="2400">
              <a:latin typeface="+mn-lt"/>
            </a:endParaRPr>
          </a:p>
        </p:txBody>
      </p:sp>
      <p:pic>
        <p:nvPicPr>
          <p:cNvPr id="10" name="Picture 12" descr="Digit 60">
            <a:extLst>
              <a:ext uri="{FF2B5EF4-FFF2-40B4-BE49-F238E27FC236}">
                <a16:creationId xmlns:a16="http://schemas.microsoft.com/office/drawing/2014/main" id="{7B957D31-A180-4402-B0E5-AD5F1FB43C5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8509" y="905737"/>
            <a:ext cx="1828800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11E679B-AAB2-4AC1-8A21-267AF2E19369}"/>
              </a:ext>
            </a:extLst>
          </p:cNvPr>
          <p:cNvSpPr txBox="1"/>
          <p:nvPr/>
        </p:nvSpPr>
        <p:spPr>
          <a:xfrm>
            <a:off x="804238" y="2828448"/>
            <a:ext cx="4737671" cy="1670925"/>
          </a:xfrm>
          <a:custGeom>
            <a:avLst/>
            <a:gdLst>
              <a:gd name="connsiteX0" fmla="*/ 0 w 4737671"/>
              <a:gd name="connsiteY0" fmla="*/ 0 h 1670925"/>
              <a:gd name="connsiteX1" fmla="*/ 629433 w 4737671"/>
              <a:gd name="connsiteY1" fmla="*/ 0 h 1670925"/>
              <a:gd name="connsiteX2" fmla="*/ 1211490 w 4737671"/>
              <a:gd name="connsiteY2" fmla="*/ 0 h 1670925"/>
              <a:gd name="connsiteX3" fmla="*/ 1840924 w 4737671"/>
              <a:gd name="connsiteY3" fmla="*/ 0 h 1670925"/>
              <a:gd name="connsiteX4" fmla="*/ 2375604 w 4737671"/>
              <a:gd name="connsiteY4" fmla="*/ 0 h 1670925"/>
              <a:gd name="connsiteX5" fmla="*/ 3147167 w 4737671"/>
              <a:gd name="connsiteY5" fmla="*/ 0 h 1670925"/>
              <a:gd name="connsiteX6" fmla="*/ 3918731 w 4737671"/>
              <a:gd name="connsiteY6" fmla="*/ 0 h 1670925"/>
              <a:gd name="connsiteX7" fmla="*/ 4737671 w 4737671"/>
              <a:gd name="connsiteY7" fmla="*/ 0 h 1670925"/>
              <a:gd name="connsiteX8" fmla="*/ 4737671 w 4737671"/>
              <a:gd name="connsiteY8" fmla="*/ 523556 h 1670925"/>
              <a:gd name="connsiteX9" fmla="*/ 4737671 w 4737671"/>
              <a:gd name="connsiteY9" fmla="*/ 1080532 h 1670925"/>
              <a:gd name="connsiteX10" fmla="*/ 4737671 w 4737671"/>
              <a:gd name="connsiteY10" fmla="*/ 1670925 h 1670925"/>
              <a:gd name="connsiteX11" fmla="*/ 4013484 w 4737671"/>
              <a:gd name="connsiteY11" fmla="*/ 1670925 h 1670925"/>
              <a:gd name="connsiteX12" fmla="*/ 3336674 w 4737671"/>
              <a:gd name="connsiteY12" fmla="*/ 1670925 h 1670925"/>
              <a:gd name="connsiteX13" fmla="*/ 2801994 w 4737671"/>
              <a:gd name="connsiteY13" fmla="*/ 1670925 h 1670925"/>
              <a:gd name="connsiteX14" fmla="*/ 2125184 w 4737671"/>
              <a:gd name="connsiteY14" fmla="*/ 1670925 h 1670925"/>
              <a:gd name="connsiteX15" fmla="*/ 1590504 w 4737671"/>
              <a:gd name="connsiteY15" fmla="*/ 1670925 h 1670925"/>
              <a:gd name="connsiteX16" fmla="*/ 1008447 w 4737671"/>
              <a:gd name="connsiteY16" fmla="*/ 1670925 h 1670925"/>
              <a:gd name="connsiteX17" fmla="*/ 0 w 4737671"/>
              <a:gd name="connsiteY17" fmla="*/ 1670925 h 1670925"/>
              <a:gd name="connsiteX18" fmla="*/ 0 w 4737671"/>
              <a:gd name="connsiteY18" fmla="*/ 1147369 h 1670925"/>
              <a:gd name="connsiteX19" fmla="*/ 0 w 4737671"/>
              <a:gd name="connsiteY19" fmla="*/ 607103 h 1670925"/>
              <a:gd name="connsiteX20" fmla="*/ 0 w 4737671"/>
              <a:gd name="connsiteY20" fmla="*/ 0 h 1670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737671" h="1670925" extrusionOk="0">
                <a:moveTo>
                  <a:pt x="0" y="0"/>
                </a:moveTo>
                <a:cubicBezTo>
                  <a:pt x="147947" y="-7400"/>
                  <a:pt x="412636" y="-1522"/>
                  <a:pt x="629433" y="0"/>
                </a:cubicBezTo>
                <a:cubicBezTo>
                  <a:pt x="846230" y="1522"/>
                  <a:pt x="1018615" y="-5279"/>
                  <a:pt x="1211490" y="0"/>
                </a:cubicBezTo>
                <a:cubicBezTo>
                  <a:pt x="1404365" y="5279"/>
                  <a:pt x="1711880" y="-11014"/>
                  <a:pt x="1840924" y="0"/>
                </a:cubicBezTo>
                <a:cubicBezTo>
                  <a:pt x="1969968" y="11014"/>
                  <a:pt x="2261479" y="-23729"/>
                  <a:pt x="2375604" y="0"/>
                </a:cubicBezTo>
                <a:cubicBezTo>
                  <a:pt x="2489729" y="23729"/>
                  <a:pt x="2847300" y="-7955"/>
                  <a:pt x="3147167" y="0"/>
                </a:cubicBezTo>
                <a:cubicBezTo>
                  <a:pt x="3447034" y="7955"/>
                  <a:pt x="3549655" y="-11874"/>
                  <a:pt x="3918731" y="0"/>
                </a:cubicBezTo>
                <a:cubicBezTo>
                  <a:pt x="4287807" y="11874"/>
                  <a:pt x="4422425" y="-37191"/>
                  <a:pt x="4737671" y="0"/>
                </a:cubicBezTo>
                <a:cubicBezTo>
                  <a:pt x="4755597" y="109236"/>
                  <a:pt x="4734739" y="282794"/>
                  <a:pt x="4737671" y="523556"/>
                </a:cubicBezTo>
                <a:cubicBezTo>
                  <a:pt x="4740603" y="764318"/>
                  <a:pt x="4749428" y="861887"/>
                  <a:pt x="4737671" y="1080532"/>
                </a:cubicBezTo>
                <a:cubicBezTo>
                  <a:pt x="4725914" y="1299177"/>
                  <a:pt x="4732272" y="1537360"/>
                  <a:pt x="4737671" y="1670925"/>
                </a:cubicBezTo>
                <a:cubicBezTo>
                  <a:pt x="4487846" y="1640525"/>
                  <a:pt x="4158421" y="1705579"/>
                  <a:pt x="4013484" y="1670925"/>
                </a:cubicBezTo>
                <a:cubicBezTo>
                  <a:pt x="3868547" y="1636271"/>
                  <a:pt x="3528140" y="1683392"/>
                  <a:pt x="3336674" y="1670925"/>
                </a:cubicBezTo>
                <a:cubicBezTo>
                  <a:pt x="3145208" y="1658459"/>
                  <a:pt x="2964123" y="1683966"/>
                  <a:pt x="2801994" y="1670925"/>
                </a:cubicBezTo>
                <a:cubicBezTo>
                  <a:pt x="2639865" y="1657884"/>
                  <a:pt x="2310139" y="1661188"/>
                  <a:pt x="2125184" y="1670925"/>
                </a:cubicBezTo>
                <a:cubicBezTo>
                  <a:pt x="1940229" y="1680663"/>
                  <a:pt x="1716816" y="1644891"/>
                  <a:pt x="1590504" y="1670925"/>
                </a:cubicBezTo>
                <a:cubicBezTo>
                  <a:pt x="1464192" y="1696959"/>
                  <a:pt x="1151113" y="1665920"/>
                  <a:pt x="1008447" y="1670925"/>
                </a:cubicBezTo>
                <a:cubicBezTo>
                  <a:pt x="865781" y="1675930"/>
                  <a:pt x="447527" y="1682278"/>
                  <a:pt x="0" y="1670925"/>
                </a:cubicBezTo>
                <a:cubicBezTo>
                  <a:pt x="21163" y="1555653"/>
                  <a:pt x="19886" y="1321759"/>
                  <a:pt x="0" y="1147369"/>
                </a:cubicBezTo>
                <a:cubicBezTo>
                  <a:pt x="-19886" y="972979"/>
                  <a:pt x="4013" y="775534"/>
                  <a:pt x="0" y="607103"/>
                </a:cubicBezTo>
                <a:cubicBezTo>
                  <a:pt x="-4013" y="438672"/>
                  <a:pt x="9412" y="237243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28408256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2" name="Arrow: Right 1">
            <a:hlinkClick r:id="rId5" action="ppaction://hlinksldjump"/>
            <a:extLst>
              <a:ext uri="{FF2B5EF4-FFF2-40B4-BE49-F238E27FC236}">
                <a16:creationId xmlns:a16="http://schemas.microsoft.com/office/drawing/2014/main" id="{E6A15628-7D39-4D3E-8E54-C06FDA395B2A}"/>
              </a:ext>
            </a:extLst>
          </p:cNvPr>
          <p:cNvSpPr/>
          <p:nvPr/>
        </p:nvSpPr>
        <p:spPr>
          <a:xfrm>
            <a:off x="8584707" y="4714042"/>
            <a:ext cx="411379" cy="284084"/>
          </a:xfrm>
          <a:prstGeom prst="rightArrow">
            <a:avLst>
              <a:gd name="adj1" fmla="val 44736"/>
              <a:gd name="adj2" fmla="val 5000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Google Shape;3526;p38">
            <a:extLst>
              <a:ext uri="{FF2B5EF4-FFF2-40B4-BE49-F238E27FC236}">
                <a16:creationId xmlns:a16="http://schemas.microsoft.com/office/drawing/2014/main" id="{0B904F0E-9E70-4C04-97C4-372D8E3B53F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48709" y="364955"/>
            <a:ext cx="7704000" cy="115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+mj-lt"/>
              </a:rPr>
              <a:t>AI NHANH NHẤT</a:t>
            </a:r>
            <a:endParaRPr sz="360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79589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1" presetClass="exit" presetSubtype="0" fill="hold" nodeType="withEffect">
                                  <p:stCondLst>
                                    <p:cond delay="63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7" name="Picture 4" descr="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60021" y="1714500"/>
            <a:ext cx="16004021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3511" name="Group 39"/>
          <p:cNvGrpSpPr>
            <a:grpSpLocks/>
          </p:cNvGrpSpPr>
          <p:nvPr/>
        </p:nvGrpSpPr>
        <p:grpSpPr bwMode="auto">
          <a:xfrm>
            <a:off x="-13843000" y="3860801"/>
            <a:ext cx="18973800" cy="975122"/>
            <a:chOff x="-11664" y="2991"/>
            <a:chExt cx="15936" cy="819"/>
          </a:xfrm>
          <a:solidFill>
            <a:schemeClr val="accent1">
              <a:lumMod val="60000"/>
              <a:lumOff val="40000"/>
            </a:schemeClr>
          </a:solidFill>
        </p:grpSpPr>
        <p:pic>
          <p:nvPicPr>
            <p:cNvPr id="82956" name="Picture 38" descr="XE LUA 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1664" y="2992"/>
              <a:ext cx="9072" cy="81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957" name="Picture 5" descr="XE LUA 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800" y="2991"/>
              <a:ext cx="9072" cy="81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Text Box 16">
            <a:extLst>
              <a:ext uri="{FF2B5EF4-FFF2-40B4-BE49-F238E27FC236}">
                <a16:creationId xmlns:a16="http://schemas.microsoft.com/office/drawing/2014/main" id="{DC14F8A8-4BCD-4176-ADC5-70D72B632B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500" y="308768"/>
            <a:ext cx="8039100" cy="1328023"/>
          </a:xfrm>
          <a:custGeom>
            <a:avLst/>
            <a:gdLst>
              <a:gd name="connsiteX0" fmla="*/ 0 w 8039100"/>
              <a:gd name="connsiteY0" fmla="*/ 221342 h 1328023"/>
              <a:gd name="connsiteX1" fmla="*/ 221342 w 8039100"/>
              <a:gd name="connsiteY1" fmla="*/ 0 h 1328023"/>
              <a:gd name="connsiteX2" fmla="*/ 729718 w 8039100"/>
              <a:gd name="connsiteY2" fmla="*/ 0 h 1328023"/>
              <a:gd name="connsiteX3" fmla="*/ 1390021 w 8039100"/>
              <a:gd name="connsiteY3" fmla="*/ 0 h 1328023"/>
              <a:gd name="connsiteX4" fmla="*/ 2050325 w 8039100"/>
              <a:gd name="connsiteY4" fmla="*/ 0 h 1328023"/>
              <a:gd name="connsiteX5" fmla="*/ 2786593 w 8039100"/>
              <a:gd name="connsiteY5" fmla="*/ 0 h 1328023"/>
              <a:gd name="connsiteX6" fmla="*/ 3294969 w 8039100"/>
              <a:gd name="connsiteY6" fmla="*/ 0 h 1328023"/>
              <a:gd name="connsiteX7" fmla="*/ 3651416 w 8039100"/>
              <a:gd name="connsiteY7" fmla="*/ 0 h 1328023"/>
              <a:gd name="connsiteX8" fmla="*/ 4007863 w 8039100"/>
              <a:gd name="connsiteY8" fmla="*/ 0 h 1328023"/>
              <a:gd name="connsiteX9" fmla="*/ 4516239 w 8039100"/>
              <a:gd name="connsiteY9" fmla="*/ 0 h 1328023"/>
              <a:gd name="connsiteX10" fmla="*/ 5100578 w 8039100"/>
              <a:gd name="connsiteY10" fmla="*/ 0 h 1328023"/>
              <a:gd name="connsiteX11" fmla="*/ 5684918 w 8039100"/>
              <a:gd name="connsiteY11" fmla="*/ 0 h 1328023"/>
              <a:gd name="connsiteX12" fmla="*/ 6041365 w 8039100"/>
              <a:gd name="connsiteY12" fmla="*/ 0 h 1328023"/>
              <a:gd name="connsiteX13" fmla="*/ 6473777 w 8039100"/>
              <a:gd name="connsiteY13" fmla="*/ 0 h 1328023"/>
              <a:gd name="connsiteX14" fmla="*/ 6982152 w 8039100"/>
              <a:gd name="connsiteY14" fmla="*/ 0 h 1328023"/>
              <a:gd name="connsiteX15" fmla="*/ 7817758 w 8039100"/>
              <a:gd name="connsiteY15" fmla="*/ 0 h 1328023"/>
              <a:gd name="connsiteX16" fmla="*/ 8039100 w 8039100"/>
              <a:gd name="connsiteY16" fmla="*/ 221342 h 1328023"/>
              <a:gd name="connsiteX17" fmla="*/ 8039100 w 8039100"/>
              <a:gd name="connsiteY17" fmla="*/ 672865 h 1328023"/>
              <a:gd name="connsiteX18" fmla="*/ 8039100 w 8039100"/>
              <a:gd name="connsiteY18" fmla="*/ 1106681 h 1328023"/>
              <a:gd name="connsiteX19" fmla="*/ 7817758 w 8039100"/>
              <a:gd name="connsiteY19" fmla="*/ 1328023 h 1328023"/>
              <a:gd name="connsiteX20" fmla="*/ 7233418 w 8039100"/>
              <a:gd name="connsiteY20" fmla="*/ 1328023 h 1328023"/>
              <a:gd name="connsiteX21" fmla="*/ 6649079 w 8039100"/>
              <a:gd name="connsiteY21" fmla="*/ 1328023 h 1328023"/>
              <a:gd name="connsiteX22" fmla="*/ 6216667 w 8039100"/>
              <a:gd name="connsiteY22" fmla="*/ 1328023 h 1328023"/>
              <a:gd name="connsiteX23" fmla="*/ 5556363 w 8039100"/>
              <a:gd name="connsiteY23" fmla="*/ 1328023 h 1328023"/>
              <a:gd name="connsiteX24" fmla="*/ 4896060 w 8039100"/>
              <a:gd name="connsiteY24" fmla="*/ 1328023 h 1328023"/>
              <a:gd name="connsiteX25" fmla="*/ 4463648 w 8039100"/>
              <a:gd name="connsiteY25" fmla="*/ 1328023 h 1328023"/>
              <a:gd name="connsiteX26" fmla="*/ 3879308 w 8039100"/>
              <a:gd name="connsiteY26" fmla="*/ 1328023 h 1328023"/>
              <a:gd name="connsiteX27" fmla="*/ 3370933 w 8039100"/>
              <a:gd name="connsiteY27" fmla="*/ 1328023 h 1328023"/>
              <a:gd name="connsiteX28" fmla="*/ 3014486 w 8039100"/>
              <a:gd name="connsiteY28" fmla="*/ 1328023 h 1328023"/>
              <a:gd name="connsiteX29" fmla="*/ 2506110 w 8039100"/>
              <a:gd name="connsiteY29" fmla="*/ 1328023 h 1328023"/>
              <a:gd name="connsiteX30" fmla="*/ 1921771 w 8039100"/>
              <a:gd name="connsiteY30" fmla="*/ 1328023 h 1328023"/>
              <a:gd name="connsiteX31" fmla="*/ 1337431 w 8039100"/>
              <a:gd name="connsiteY31" fmla="*/ 1328023 h 1328023"/>
              <a:gd name="connsiteX32" fmla="*/ 221342 w 8039100"/>
              <a:gd name="connsiteY32" fmla="*/ 1328023 h 1328023"/>
              <a:gd name="connsiteX33" fmla="*/ 0 w 8039100"/>
              <a:gd name="connsiteY33" fmla="*/ 1106681 h 1328023"/>
              <a:gd name="connsiteX34" fmla="*/ 0 w 8039100"/>
              <a:gd name="connsiteY34" fmla="*/ 690572 h 1328023"/>
              <a:gd name="connsiteX35" fmla="*/ 0 w 8039100"/>
              <a:gd name="connsiteY35" fmla="*/ 221342 h 1328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8039100" h="1328023" extrusionOk="0">
                <a:moveTo>
                  <a:pt x="0" y="221342"/>
                </a:moveTo>
                <a:cubicBezTo>
                  <a:pt x="33799" y="109067"/>
                  <a:pt x="90602" y="-13191"/>
                  <a:pt x="221342" y="0"/>
                </a:cubicBezTo>
                <a:cubicBezTo>
                  <a:pt x="429592" y="-45759"/>
                  <a:pt x="590727" y="19386"/>
                  <a:pt x="729718" y="0"/>
                </a:cubicBezTo>
                <a:cubicBezTo>
                  <a:pt x="868709" y="-19386"/>
                  <a:pt x="1126984" y="20845"/>
                  <a:pt x="1390021" y="0"/>
                </a:cubicBezTo>
                <a:cubicBezTo>
                  <a:pt x="1653058" y="-20845"/>
                  <a:pt x="1902200" y="33660"/>
                  <a:pt x="2050325" y="0"/>
                </a:cubicBezTo>
                <a:cubicBezTo>
                  <a:pt x="2198450" y="-33660"/>
                  <a:pt x="2574442" y="14816"/>
                  <a:pt x="2786593" y="0"/>
                </a:cubicBezTo>
                <a:cubicBezTo>
                  <a:pt x="2998744" y="-14816"/>
                  <a:pt x="3112406" y="28880"/>
                  <a:pt x="3294969" y="0"/>
                </a:cubicBezTo>
                <a:cubicBezTo>
                  <a:pt x="3477532" y="-28880"/>
                  <a:pt x="3480708" y="985"/>
                  <a:pt x="3651416" y="0"/>
                </a:cubicBezTo>
                <a:cubicBezTo>
                  <a:pt x="3822124" y="-985"/>
                  <a:pt x="3911772" y="14173"/>
                  <a:pt x="4007863" y="0"/>
                </a:cubicBezTo>
                <a:cubicBezTo>
                  <a:pt x="4103954" y="-14173"/>
                  <a:pt x="4368351" y="13392"/>
                  <a:pt x="4516239" y="0"/>
                </a:cubicBezTo>
                <a:cubicBezTo>
                  <a:pt x="4664127" y="-13392"/>
                  <a:pt x="4926724" y="17766"/>
                  <a:pt x="5100578" y="0"/>
                </a:cubicBezTo>
                <a:cubicBezTo>
                  <a:pt x="5274432" y="-17766"/>
                  <a:pt x="5431542" y="31967"/>
                  <a:pt x="5684918" y="0"/>
                </a:cubicBezTo>
                <a:cubicBezTo>
                  <a:pt x="5938294" y="-31967"/>
                  <a:pt x="5889828" y="6512"/>
                  <a:pt x="6041365" y="0"/>
                </a:cubicBezTo>
                <a:cubicBezTo>
                  <a:pt x="6192902" y="-6512"/>
                  <a:pt x="6288762" y="16577"/>
                  <a:pt x="6473777" y="0"/>
                </a:cubicBezTo>
                <a:cubicBezTo>
                  <a:pt x="6658792" y="-16577"/>
                  <a:pt x="6820283" y="48028"/>
                  <a:pt x="6982152" y="0"/>
                </a:cubicBezTo>
                <a:cubicBezTo>
                  <a:pt x="7144022" y="-48028"/>
                  <a:pt x="7501609" y="84767"/>
                  <a:pt x="7817758" y="0"/>
                </a:cubicBezTo>
                <a:cubicBezTo>
                  <a:pt x="7938572" y="10340"/>
                  <a:pt x="8059394" y="115284"/>
                  <a:pt x="8039100" y="221342"/>
                </a:cubicBezTo>
                <a:cubicBezTo>
                  <a:pt x="8072404" y="437491"/>
                  <a:pt x="8025980" y="479566"/>
                  <a:pt x="8039100" y="672865"/>
                </a:cubicBezTo>
                <a:cubicBezTo>
                  <a:pt x="8052220" y="866164"/>
                  <a:pt x="8031405" y="993822"/>
                  <a:pt x="8039100" y="1106681"/>
                </a:cubicBezTo>
                <a:cubicBezTo>
                  <a:pt x="8056403" y="1248687"/>
                  <a:pt x="7916786" y="1335058"/>
                  <a:pt x="7817758" y="1328023"/>
                </a:cubicBezTo>
                <a:cubicBezTo>
                  <a:pt x="7672778" y="1382743"/>
                  <a:pt x="7464906" y="1265398"/>
                  <a:pt x="7233418" y="1328023"/>
                </a:cubicBezTo>
                <a:cubicBezTo>
                  <a:pt x="7001930" y="1390648"/>
                  <a:pt x="6816192" y="1267364"/>
                  <a:pt x="6649079" y="1328023"/>
                </a:cubicBezTo>
                <a:cubicBezTo>
                  <a:pt x="6481966" y="1388682"/>
                  <a:pt x="6321814" y="1283191"/>
                  <a:pt x="6216667" y="1328023"/>
                </a:cubicBezTo>
                <a:cubicBezTo>
                  <a:pt x="6111520" y="1372855"/>
                  <a:pt x="5716453" y="1254117"/>
                  <a:pt x="5556363" y="1328023"/>
                </a:cubicBezTo>
                <a:cubicBezTo>
                  <a:pt x="5396273" y="1401929"/>
                  <a:pt x="5214987" y="1258018"/>
                  <a:pt x="4896060" y="1328023"/>
                </a:cubicBezTo>
                <a:cubicBezTo>
                  <a:pt x="4577133" y="1398028"/>
                  <a:pt x="4626503" y="1290456"/>
                  <a:pt x="4463648" y="1328023"/>
                </a:cubicBezTo>
                <a:cubicBezTo>
                  <a:pt x="4300793" y="1365590"/>
                  <a:pt x="3998468" y="1301300"/>
                  <a:pt x="3879308" y="1328023"/>
                </a:cubicBezTo>
                <a:cubicBezTo>
                  <a:pt x="3760148" y="1354746"/>
                  <a:pt x="3513460" y="1286943"/>
                  <a:pt x="3370933" y="1328023"/>
                </a:cubicBezTo>
                <a:cubicBezTo>
                  <a:pt x="3228407" y="1369103"/>
                  <a:pt x="3124025" y="1286784"/>
                  <a:pt x="3014486" y="1328023"/>
                </a:cubicBezTo>
                <a:cubicBezTo>
                  <a:pt x="2904947" y="1369262"/>
                  <a:pt x="2668112" y="1286081"/>
                  <a:pt x="2506110" y="1328023"/>
                </a:cubicBezTo>
                <a:cubicBezTo>
                  <a:pt x="2344108" y="1369965"/>
                  <a:pt x="2125238" y="1296934"/>
                  <a:pt x="1921771" y="1328023"/>
                </a:cubicBezTo>
                <a:cubicBezTo>
                  <a:pt x="1718304" y="1359112"/>
                  <a:pt x="1495904" y="1313647"/>
                  <a:pt x="1337431" y="1328023"/>
                </a:cubicBezTo>
                <a:cubicBezTo>
                  <a:pt x="1178958" y="1342399"/>
                  <a:pt x="452818" y="1244239"/>
                  <a:pt x="221342" y="1328023"/>
                </a:cubicBezTo>
                <a:cubicBezTo>
                  <a:pt x="110751" y="1336140"/>
                  <a:pt x="-15191" y="1245046"/>
                  <a:pt x="0" y="1106681"/>
                </a:cubicBezTo>
                <a:cubicBezTo>
                  <a:pt x="-2570" y="948313"/>
                  <a:pt x="5372" y="839315"/>
                  <a:pt x="0" y="690572"/>
                </a:cubicBezTo>
                <a:cubicBezTo>
                  <a:pt x="-5372" y="541829"/>
                  <a:pt x="17905" y="371263"/>
                  <a:pt x="0" y="221342"/>
                </a:cubicBezTo>
                <a:close/>
              </a:path>
            </a:pathLst>
          </a:custGeom>
          <a:noFill/>
          <a:ln w="9525">
            <a:solidFill>
              <a:srgbClr val="000000"/>
            </a:solidFill>
            <a:miter lim="800000"/>
            <a:headEnd/>
            <a:tailEnd/>
            <a:extLst>
              <a:ext uri="{C807C97D-BFC1-408E-A445-0C87EB9F89A2}">
                <ask:lineSketchStyleProps xmlns:ask="http://schemas.microsoft.com/office/drawing/2018/sketchyshapes" xmlns="" sd="377374939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solidFill>
                  <a:srgbClr val="000000"/>
                </a:solidFill>
                <a:latin typeface="+mn-lt"/>
              </a:rPr>
              <a:t>Một đầu tàu kéo các toa với một lực kéo 10</a:t>
            </a:r>
            <a:r>
              <a:rPr lang="en-US" altLang="en-US" baseline="30000">
                <a:solidFill>
                  <a:srgbClr val="000000"/>
                </a:solidFill>
                <a:latin typeface="+mn-lt"/>
              </a:rPr>
              <a:t>6</a:t>
            </a:r>
            <a:r>
              <a:rPr lang="en-US" altLang="en-US">
                <a:solidFill>
                  <a:srgbClr val="000000"/>
                </a:solidFill>
                <a:latin typeface="+mn-lt"/>
              </a:rPr>
              <a:t>N</a:t>
            </a:r>
            <a:r>
              <a:rPr lang="vi-VN" altLang="en-US">
                <a:solidFill>
                  <a:srgbClr val="000000"/>
                </a:solidFill>
                <a:latin typeface="+mn-lt"/>
              </a:rPr>
              <a:t> chạy theo hướng Bắc Nam. Làm thế nào để </a:t>
            </a:r>
            <a:r>
              <a:rPr lang="en-US" altLang="en-US">
                <a:solidFill>
                  <a:srgbClr val="000000"/>
                </a:solidFill>
                <a:latin typeface="+mn-lt"/>
              </a:rPr>
              <a:t>biểu diễn </a:t>
            </a:r>
            <a:r>
              <a:rPr lang="vi-VN" altLang="en-US">
                <a:solidFill>
                  <a:srgbClr val="000000"/>
                </a:solidFill>
                <a:latin typeface="+mn-lt"/>
              </a:rPr>
              <a:t>được lực kéo trên? </a:t>
            </a:r>
            <a:endParaRPr lang="en-US" altLang="en-US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5039E2AB-0457-4F98-9B99-D1E10E4326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5250" y="1192135"/>
            <a:ext cx="2857500" cy="231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5048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3.7037E-7 L 3.38333 -3.7037E-7 " pathEditMode="relative" rAng="0" ptsTypes="AA">
                                      <p:cBhvr>
                                        <p:cTn id="6" dur="30000" fill="hold"/>
                                        <p:tgtEl>
                                          <p:spTgt spid="2335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1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4353;p71">
            <a:extLst>
              <a:ext uri="{FF2B5EF4-FFF2-40B4-BE49-F238E27FC236}">
                <a16:creationId xmlns:a16="http://schemas.microsoft.com/office/drawing/2014/main" id="{C3271845-B6CB-4C15-B500-94BB5AE3538A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 rot="5400000">
            <a:off x="-2716569" y="2177421"/>
            <a:ext cx="4184895" cy="559964"/>
            <a:chOff x="1541450" y="3498875"/>
            <a:chExt cx="7162425" cy="754200"/>
          </a:xfrm>
        </p:grpSpPr>
        <p:grpSp>
          <p:nvGrpSpPr>
            <p:cNvPr id="4" name="Google Shape;4354;p71">
              <a:extLst>
                <a:ext uri="{FF2B5EF4-FFF2-40B4-BE49-F238E27FC236}">
                  <a16:creationId xmlns:a16="http://schemas.microsoft.com/office/drawing/2014/main" id="{827B2829-1E87-4368-B10E-FD89199ED3E7}"/>
                </a:ext>
              </a:extLst>
            </p:cNvPr>
            <p:cNvGrpSpPr/>
            <p:nvPr/>
          </p:nvGrpSpPr>
          <p:grpSpPr>
            <a:xfrm>
              <a:off x="1541450" y="3498875"/>
              <a:ext cx="3976875" cy="754200"/>
              <a:chOff x="2052655" y="3498875"/>
              <a:chExt cx="3976875" cy="754200"/>
            </a:xfrm>
          </p:grpSpPr>
          <p:sp>
            <p:nvSpPr>
              <p:cNvPr id="14" name="Google Shape;4355;p71">
                <a:extLst>
                  <a:ext uri="{FF2B5EF4-FFF2-40B4-BE49-F238E27FC236}">
                    <a16:creationId xmlns:a16="http://schemas.microsoft.com/office/drawing/2014/main" id="{A7592EF9-79D8-4A77-837C-9AF9381E0070}"/>
                  </a:ext>
                </a:extLst>
              </p:cNvPr>
              <p:cNvSpPr/>
              <p:nvPr/>
            </p:nvSpPr>
            <p:spPr>
              <a:xfrm>
                <a:off x="3114480" y="3498875"/>
                <a:ext cx="791400" cy="754200"/>
              </a:xfrm>
              <a:prstGeom prst="roundRect">
                <a:avLst>
                  <a:gd name="adj" fmla="val 16667"/>
                </a:avLst>
              </a:prstGeom>
              <a:solidFill>
                <a:srgbClr val="0E5366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4356;p71">
                <a:extLst>
                  <a:ext uri="{FF2B5EF4-FFF2-40B4-BE49-F238E27FC236}">
                    <a16:creationId xmlns:a16="http://schemas.microsoft.com/office/drawing/2014/main" id="{83107E50-65B9-41DA-A763-227EEF573ED4}"/>
                  </a:ext>
                </a:extLst>
              </p:cNvPr>
              <p:cNvSpPr/>
              <p:nvPr/>
            </p:nvSpPr>
            <p:spPr>
              <a:xfrm>
                <a:off x="4176300" y="3498875"/>
                <a:ext cx="791400" cy="754200"/>
              </a:xfrm>
              <a:prstGeom prst="roundRect">
                <a:avLst>
                  <a:gd name="adj" fmla="val 16667"/>
                </a:avLst>
              </a:prstGeom>
              <a:solidFill>
                <a:srgbClr val="FEAC58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4357;p71">
                <a:extLst>
                  <a:ext uri="{FF2B5EF4-FFF2-40B4-BE49-F238E27FC236}">
                    <a16:creationId xmlns:a16="http://schemas.microsoft.com/office/drawing/2014/main" id="{2B1BE44A-50E8-4300-955E-604D7D53AFBE}"/>
                  </a:ext>
                </a:extLst>
              </p:cNvPr>
              <p:cNvSpPr/>
              <p:nvPr/>
            </p:nvSpPr>
            <p:spPr>
              <a:xfrm>
                <a:off x="5238120" y="3498875"/>
                <a:ext cx="791400" cy="754200"/>
              </a:xfrm>
              <a:prstGeom prst="roundRect">
                <a:avLst>
                  <a:gd name="adj" fmla="val 16667"/>
                </a:avLst>
              </a:prstGeom>
              <a:solidFill>
                <a:srgbClr val="FE8488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4358;p71">
                <a:extLst>
                  <a:ext uri="{FF2B5EF4-FFF2-40B4-BE49-F238E27FC236}">
                    <a16:creationId xmlns:a16="http://schemas.microsoft.com/office/drawing/2014/main" id="{09DE5E77-0CFB-459A-B37A-09CC6EDA0259}"/>
                  </a:ext>
                </a:extLst>
              </p:cNvPr>
              <p:cNvSpPr/>
              <p:nvPr/>
            </p:nvSpPr>
            <p:spPr>
              <a:xfrm>
                <a:off x="2052655" y="3498875"/>
                <a:ext cx="791400" cy="754200"/>
              </a:xfrm>
              <a:prstGeom prst="roundRect">
                <a:avLst>
                  <a:gd name="adj" fmla="val 16667"/>
                </a:avLst>
              </a:prstGeom>
              <a:solidFill>
                <a:srgbClr val="FADB73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4359;p71">
                <a:extLst>
                  <a:ext uri="{FF2B5EF4-FFF2-40B4-BE49-F238E27FC236}">
                    <a16:creationId xmlns:a16="http://schemas.microsoft.com/office/drawing/2014/main" id="{58354B2B-07DF-44D2-B3EC-174C8AA2BD58}"/>
                  </a:ext>
                </a:extLst>
              </p:cNvPr>
              <p:cNvSpPr txBox="1"/>
              <p:nvPr/>
            </p:nvSpPr>
            <p:spPr>
              <a:xfrm>
                <a:off x="3114480" y="3655925"/>
                <a:ext cx="791400" cy="440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000">
                    <a:solidFill>
                      <a:srgbClr val="FFFFFF"/>
                    </a:solidFill>
                  </a:rPr>
                  <a:t>#0e5366</a:t>
                </a:r>
                <a:endParaRPr sz="1000">
                  <a:solidFill>
                    <a:srgbClr val="FFFFFF"/>
                  </a:solidFill>
                </a:endParaRPr>
              </a:p>
            </p:txBody>
          </p:sp>
          <p:sp>
            <p:nvSpPr>
              <p:cNvPr id="19" name="Google Shape;4360;p71">
                <a:extLst>
                  <a:ext uri="{FF2B5EF4-FFF2-40B4-BE49-F238E27FC236}">
                    <a16:creationId xmlns:a16="http://schemas.microsoft.com/office/drawing/2014/main" id="{AF26CBEA-645B-416C-B1D9-BF77FB1CEF35}"/>
                  </a:ext>
                </a:extLst>
              </p:cNvPr>
              <p:cNvSpPr txBox="1"/>
              <p:nvPr/>
            </p:nvSpPr>
            <p:spPr>
              <a:xfrm>
                <a:off x="4176305" y="3655925"/>
                <a:ext cx="791400" cy="440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000">
                    <a:solidFill>
                      <a:srgbClr val="FFFFFF"/>
                    </a:solidFill>
                  </a:rPr>
                  <a:t>#feac58</a:t>
                </a:r>
                <a:endParaRPr sz="1000">
                  <a:solidFill>
                    <a:srgbClr val="FFFFFF"/>
                  </a:solidFill>
                </a:endParaRPr>
              </a:p>
            </p:txBody>
          </p:sp>
          <p:sp>
            <p:nvSpPr>
              <p:cNvPr id="20" name="Google Shape;4361;p71">
                <a:extLst>
                  <a:ext uri="{FF2B5EF4-FFF2-40B4-BE49-F238E27FC236}">
                    <a16:creationId xmlns:a16="http://schemas.microsoft.com/office/drawing/2014/main" id="{9DC7A75C-817D-421A-86C1-D7C3B24EC13E}"/>
                  </a:ext>
                </a:extLst>
              </p:cNvPr>
              <p:cNvSpPr txBox="1"/>
              <p:nvPr/>
            </p:nvSpPr>
            <p:spPr>
              <a:xfrm>
                <a:off x="5238130" y="3655925"/>
                <a:ext cx="791400" cy="440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000">
                    <a:solidFill>
                      <a:srgbClr val="FFFFFF"/>
                    </a:solidFill>
                  </a:rPr>
                  <a:t>#fe8488</a:t>
                </a:r>
                <a:endParaRPr sz="1000">
                  <a:solidFill>
                    <a:srgbClr val="FFFFFF"/>
                  </a:solidFill>
                </a:endParaRPr>
              </a:p>
            </p:txBody>
          </p:sp>
          <p:sp>
            <p:nvSpPr>
              <p:cNvPr id="21" name="Google Shape;4362;p71">
                <a:extLst>
                  <a:ext uri="{FF2B5EF4-FFF2-40B4-BE49-F238E27FC236}">
                    <a16:creationId xmlns:a16="http://schemas.microsoft.com/office/drawing/2014/main" id="{745D298A-63EB-4E34-A5AE-72933BCFB3C8}"/>
                  </a:ext>
                </a:extLst>
              </p:cNvPr>
              <p:cNvSpPr txBox="1"/>
              <p:nvPr/>
            </p:nvSpPr>
            <p:spPr>
              <a:xfrm>
                <a:off x="2052655" y="3655925"/>
                <a:ext cx="791400" cy="440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000">
                    <a:solidFill>
                      <a:srgbClr val="FFFFFF"/>
                    </a:solidFill>
                  </a:rPr>
                  <a:t>#fadb73</a:t>
                </a:r>
                <a:endParaRPr sz="10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5" name="Google Shape;4363;p71">
              <a:extLst>
                <a:ext uri="{FF2B5EF4-FFF2-40B4-BE49-F238E27FC236}">
                  <a16:creationId xmlns:a16="http://schemas.microsoft.com/office/drawing/2014/main" id="{B2454897-B6BC-420B-A588-46A79782A15E}"/>
                </a:ext>
              </a:extLst>
            </p:cNvPr>
            <p:cNvGrpSpPr/>
            <p:nvPr/>
          </p:nvGrpSpPr>
          <p:grpSpPr>
            <a:xfrm>
              <a:off x="5788764" y="3498875"/>
              <a:ext cx="791411" cy="754200"/>
              <a:chOff x="5238120" y="3498875"/>
              <a:chExt cx="791411" cy="754200"/>
            </a:xfrm>
          </p:grpSpPr>
          <p:sp>
            <p:nvSpPr>
              <p:cNvPr id="12" name="Google Shape;4364;p71">
                <a:extLst>
                  <a:ext uri="{FF2B5EF4-FFF2-40B4-BE49-F238E27FC236}">
                    <a16:creationId xmlns:a16="http://schemas.microsoft.com/office/drawing/2014/main" id="{046249AA-6FD8-49D3-B539-0FA7D2790907}"/>
                  </a:ext>
                </a:extLst>
              </p:cNvPr>
              <p:cNvSpPr/>
              <p:nvPr/>
            </p:nvSpPr>
            <p:spPr>
              <a:xfrm>
                <a:off x="5238120" y="3498875"/>
                <a:ext cx="791400" cy="754200"/>
              </a:xfrm>
              <a:prstGeom prst="roundRect">
                <a:avLst>
                  <a:gd name="adj" fmla="val 16667"/>
                </a:avLst>
              </a:prstGeom>
              <a:solidFill>
                <a:srgbClr val="FFBCB5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4365;p71">
                <a:extLst>
                  <a:ext uri="{FF2B5EF4-FFF2-40B4-BE49-F238E27FC236}">
                    <a16:creationId xmlns:a16="http://schemas.microsoft.com/office/drawing/2014/main" id="{DF849F98-599A-4834-AB27-FCBB1C2880F0}"/>
                  </a:ext>
                </a:extLst>
              </p:cNvPr>
              <p:cNvSpPr txBox="1"/>
              <p:nvPr/>
            </p:nvSpPr>
            <p:spPr>
              <a:xfrm>
                <a:off x="5238130" y="3655925"/>
                <a:ext cx="791400" cy="440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000">
                    <a:solidFill>
                      <a:srgbClr val="FFFFFF"/>
                    </a:solidFill>
                  </a:rPr>
                  <a:t>#ffbcb5</a:t>
                </a:r>
                <a:endParaRPr sz="10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6" name="Google Shape;4366;p71">
              <a:extLst>
                <a:ext uri="{FF2B5EF4-FFF2-40B4-BE49-F238E27FC236}">
                  <a16:creationId xmlns:a16="http://schemas.microsoft.com/office/drawing/2014/main" id="{06EAF75E-763C-4A4D-81BC-B11A7CDA8E9B}"/>
                </a:ext>
              </a:extLst>
            </p:cNvPr>
            <p:cNvGrpSpPr/>
            <p:nvPr/>
          </p:nvGrpSpPr>
          <p:grpSpPr>
            <a:xfrm>
              <a:off x="6850614" y="3498875"/>
              <a:ext cx="791411" cy="754200"/>
              <a:chOff x="5238120" y="3498875"/>
              <a:chExt cx="791411" cy="754200"/>
            </a:xfrm>
          </p:grpSpPr>
          <p:sp>
            <p:nvSpPr>
              <p:cNvPr id="10" name="Google Shape;4367;p71">
                <a:extLst>
                  <a:ext uri="{FF2B5EF4-FFF2-40B4-BE49-F238E27FC236}">
                    <a16:creationId xmlns:a16="http://schemas.microsoft.com/office/drawing/2014/main" id="{E228E909-1F8B-4596-B048-107B0D04FAEB}"/>
                  </a:ext>
                </a:extLst>
              </p:cNvPr>
              <p:cNvSpPr/>
              <p:nvPr/>
            </p:nvSpPr>
            <p:spPr>
              <a:xfrm>
                <a:off x="5238120" y="3498875"/>
                <a:ext cx="791400" cy="754200"/>
              </a:xfrm>
              <a:prstGeom prst="roundRect">
                <a:avLst>
                  <a:gd name="adj" fmla="val 16667"/>
                </a:avLst>
              </a:prstGeom>
              <a:solidFill>
                <a:srgbClr val="9E9E9E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4368;p71">
                <a:extLst>
                  <a:ext uri="{FF2B5EF4-FFF2-40B4-BE49-F238E27FC236}">
                    <a16:creationId xmlns:a16="http://schemas.microsoft.com/office/drawing/2014/main" id="{DB575C08-1BF4-42F8-89F4-E99836A5DE51}"/>
                  </a:ext>
                </a:extLst>
              </p:cNvPr>
              <p:cNvSpPr txBox="1"/>
              <p:nvPr/>
            </p:nvSpPr>
            <p:spPr>
              <a:xfrm>
                <a:off x="5238130" y="3655925"/>
                <a:ext cx="791400" cy="440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000">
                    <a:solidFill>
                      <a:srgbClr val="FFFFFF"/>
                    </a:solidFill>
                  </a:rPr>
                  <a:t>#b0bfc2</a:t>
                </a:r>
                <a:endParaRPr sz="10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7" name="Google Shape;4369;p71">
              <a:extLst>
                <a:ext uri="{FF2B5EF4-FFF2-40B4-BE49-F238E27FC236}">
                  <a16:creationId xmlns:a16="http://schemas.microsoft.com/office/drawing/2014/main" id="{BFA498DE-5589-41B5-9AA5-BE8647BBF906}"/>
                </a:ext>
              </a:extLst>
            </p:cNvPr>
            <p:cNvGrpSpPr/>
            <p:nvPr/>
          </p:nvGrpSpPr>
          <p:grpSpPr>
            <a:xfrm>
              <a:off x="7912464" y="3498875"/>
              <a:ext cx="791411" cy="754200"/>
              <a:chOff x="5238120" y="3498875"/>
              <a:chExt cx="791411" cy="754200"/>
            </a:xfrm>
          </p:grpSpPr>
          <p:sp>
            <p:nvSpPr>
              <p:cNvPr id="8" name="Google Shape;4370;p71">
                <a:extLst>
                  <a:ext uri="{FF2B5EF4-FFF2-40B4-BE49-F238E27FC236}">
                    <a16:creationId xmlns:a16="http://schemas.microsoft.com/office/drawing/2014/main" id="{987B4FB6-0FD2-4F1F-AFC0-31B31CA4D525}"/>
                  </a:ext>
                </a:extLst>
              </p:cNvPr>
              <p:cNvSpPr/>
              <p:nvPr/>
            </p:nvSpPr>
            <p:spPr>
              <a:xfrm>
                <a:off x="5238120" y="3498875"/>
                <a:ext cx="791400" cy="754200"/>
              </a:xfrm>
              <a:prstGeom prst="roundRect">
                <a:avLst>
                  <a:gd name="adj" fmla="val 16667"/>
                </a:avLst>
              </a:prstGeom>
              <a:solidFill>
                <a:srgbClr val="FBF2E9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Google Shape;4371;p71">
                <a:extLst>
                  <a:ext uri="{FF2B5EF4-FFF2-40B4-BE49-F238E27FC236}">
                    <a16:creationId xmlns:a16="http://schemas.microsoft.com/office/drawing/2014/main" id="{CCB88724-4B45-4FF4-A62C-2DDB0D91BF19}"/>
                  </a:ext>
                </a:extLst>
              </p:cNvPr>
              <p:cNvSpPr txBox="1"/>
              <p:nvPr/>
            </p:nvSpPr>
            <p:spPr>
              <a:xfrm>
                <a:off x="5238130" y="3655925"/>
                <a:ext cx="791400" cy="440100"/>
              </a:xfrm>
              <a:prstGeom prst="rect">
                <a:avLst/>
              </a:prstGeom>
              <a:solidFill>
                <a:srgbClr val="FBF2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000">
                    <a:solidFill>
                      <a:schemeClr val="accent3"/>
                    </a:solidFill>
                  </a:rPr>
                  <a:t>#fbf2e9</a:t>
                </a:r>
                <a:endParaRPr sz="1000">
                  <a:solidFill>
                    <a:schemeClr val="accent3"/>
                  </a:solidFill>
                </a:endParaRPr>
              </a:p>
            </p:txBody>
          </p:sp>
        </p:grpSp>
      </p:grpSp>
      <p:sp>
        <p:nvSpPr>
          <p:cNvPr id="22" name="Google Shape;3520;p37">
            <a:extLst>
              <a:ext uri="{FF2B5EF4-FFF2-40B4-BE49-F238E27FC236}">
                <a16:creationId xmlns:a16="http://schemas.microsoft.com/office/drawing/2014/main" id="{AFE90E5D-53DF-49E2-B23B-10FA654B8760}"/>
              </a:ext>
            </a:extLst>
          </p:cNvPr>
          <p:cNvSpPr txBox="1">
            <a:spLocks/>
          </p:cNvSpPr>
          <p:nvPr/>
        </p:nvSpPr>
        <p:spPr>
          <a:xfrm>
            <a:off x="286864" y="1561423"/>
            <a:ext cx="895339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Patrick Hand"/>
              <a:buNone/>
              <a:defRPr sz="7200" b="1" i="0" u="none" strike="noStrike" cap="none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6000">
                <a:latin typeface="+mj-lt"/>
              </a:rPr>
              <a:t>BÀI 4: BIỂU DIỄN LỰC</a:t>
            </a:r>
          </a:p>
        </p:txBody>
      </p:sp>
      <p:sp>
        <p:nvSpPr>
          <p:cNvPr id="23" name="Google Shape;3521;p37">
            <a:extLst>
              <a:ext uri="{FF2B5EF4-FFF2-40B4-BE49-F238E27FC236}">
                <a16:creationId xmlns:a16="http://schemas.microsoft.com/office/drawing/2014/main" id="{50DE0A1C-7DC1-4C48-88C4-85ABB88E7528}"/>
              </a:ext>
            </a:extLst>
          </p:cNvPr>
          <p:cNvSpPr txBox="1">
            <a:spLocks/>
          </p:cNvSpPr>
          <p:nvPr/>
        </p:nvSpPr>
        <p:spPr>
          <a:xfrm>
            <a:off x="546746" y="2688577"/>
            <a:ext cx="7704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endParaRPr lang="en-US" sz="18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35" name="Google Shape;3535;p39"/>
          <p:cNvGrpSpPr/>
          <p:nvPr/>
        </p:nvGrpSpPr>
        <p:grpSpPr>
          <a:xfrm>
            <a:off x="4295092" y="1578746"/>
            <a:ext cx="772365" cy="763632"/>
            <a:chOff x="496256" y="1136537"/>
            <a:chExt cx="747040" cy="738736"/>
          </a:xfrm>
        </p:grpSpPr>
        <p:sp>
          <p:nvSpPr>
            <p:cNvPr id="3536" name="Google Shape;3536;p39"/>
            <p:cNvSpPr/>
            <p:nvPr/>
          </p:nvSpPr>
          <p:spPr>
            <a:xfrm>
              <a:off x="496256" y="1176574"/>
              <a:ext cx="660015" cy="698699"/>
            </a:xfrm>
            <a:custGeom>
              <a:avLst/>
              <a:gdLst/>
              <a:ahLst/>
              <a:cxnLst/>
              <a:rect l="l" t="t" r="r" b="b"/>
              <a:pathLst>
                <a:path w="3565" h="3774" extrusionOk="0">
                  <a:moveTo>
                    <a:pt x="1733" y="0"/>
                  </a:moveTo>
                  <a:cubicBezTo>
                    <a:pt x="1553" y="0"/>
                    <a:pt x="1375" y="55"/>
                    <a:pt x="1208" y="153"/>
                  </a:cubicBezTo>
                  <a:cubicBezTo>
                    <a:pt x="833" y="361"/>
                    <a:pt x="566" y="700"/>
                    <a:pt x="398" y="1116"/>
                  </a:cubicBezTo>
                  <a:cubicBezTo>
                    <a:pt x="249" y="1510"/>
                    <a:pt x="95" y="1908"/>
                    <a:pt x="41" y="2342"/>
                  </a:cubicBezTo>
                  <a:cubicBezTo>
                    <a:pt x="23" y="2491"/>
                    <a:pt x="0" y="2663"/>
                    <a:pt x="41" y="2831"/>
                  </a:cubicBezTo>
                  <a:cubicBezTo>
                    <a:pt x="59" y="2962"/>
                    <a:pt x="59" y="3093"/>
                    <a:pt x="23" y="3206"/>
                  </a:cubicBezTo>
                  <a:cubicBezTo>
                    <a:pt x="0" y="3301"/>
                    <a:pt x="23" y="3360"/>
                    <a:pt x="95" y="3414"/>
                  </a:cubicBezTo>
                  <a:cubicBezTo>
                    <a:pt x="208" y="3473"/>
                    <a:pt x="303" y="3545"/>
                    <a:pt x="398" y="3622"/>
                  </a:cubicBezTo>
                  <a:cubicBezTo>
                    <a:pt x="525" y="3722"/>
                    <a:pt x="650" y="3773"/>
                    <a:pt x="787" y="3773"/>
                  </a:cubicBezTo>
                  <a:cubicBezTo>
                    <a:pt x="855" y="3773"/>
                    <a:pt x="925" y="3761"/>
                    <a:pt x="1000" y="3735"/>
                  </a:cubicBezTo>
                  <a:cubicBezTo>
                    <a:pt x="1321" y="3640"/>
                    <a:pt x="1642" y="3586"/>
                    <a:pt x="1982" y="3527"/>
                  </a:cubicBezTo>
                  <a:cubicBezTo>
                    <a:pt x="2262" y="3473"/>
                    <a:pt x="2565" y="3473"/>
                    <a:pt x="2868" y="3396"/>
                  </a:cubicBezTo>
                  <a:cubicBezTo>
                    <a:pt x="2922" y="3360"/>
                    <a:pt x="2999" y="3301"/>
                    <a:pt x="3076" y="3247"/>
                  </a:cubicBezTo>
                  <a:cubicBezTo>
                    <a:pt x="3131" y="3206"/>
                    <a:pt x="3167" y="3152"/>
                    <a:pt x="3167" y="3093"/>
                  </a:cubicBezTo>
                  <a:cubicBezTo>
                    <a:pt x="3189" y="2944"/>
                    <a:pt x="3280" y="2849"/>
                    <a:pt x="3393" y="2754"/>
                  </a:cubicBezTo>
                  <a:cubicBezTo>
                    <a:pt x="3452" y="2586"/>
                    <a:pt x="3488" y="2414"/>
                    <a:pt x="3529" y="2247"/>
                  </a:cubicBezTo>
                  <a:cubicBezTo>
                    <a:pt x="3529" y="2170"/>
                    <a:pt x="3565" y="2098"/>
                    <a:pt x="3547" y="2021"/>
                  </a:cubicBezTo>
                  <a:cubicBezTo>
                    <a:pt x="3529" y="1718"/>
                    <a:pt x="3452" y="1437"/>
                    <a:pt x="3226" y="1211"/>
                  </a:cubicBezTo>
                  <a:cubicBezTo>
                    <a:pt x="3131" y="1152"/>
                    <a:pt x="3054" y="1057"/>
                    <a:pt x="2981" y="967"/>
                  </a:cubicBezTo>
                  <a:cubicBezTo>
                    <a:pt x="2941" y="926"/>
                    <a:pt x="2922" y="890"/>
                    <a:pt x="2922" y="854"/>
                  </a:cubicBezTo>
                  <a:cubicBezTo>
                    <a:pt x="2904" y="700"/>
                    <a:pt x="2868" y="569"/>
                    <a:pt x="2773" y="456"/>
                  </a:cubicBezTo>
                  <a:cubicBezTo>
                    <a:pt x="2755" y="438"/>
                    <a:pt x="2755" y="419"/>
                    <a:pt x="2755" y="379"/>
                  </a:cubicBezTo>
                  <a:cubicBezTo>
                    <a:pt x="2737" y="379"/>
                    <a:pt x="2714" y="379"/>
                    <a:pt x="2696" y="361"/>
                  </a:cubicBezTo>
                  <a:cubicBezTo>
                    <a:pt x="2529" y="193"/>
                    <a:pt x="2321" y="62"/>
                    <a:pt x="2058" y="39"/>
                  </a:cubicBezTo>
                  <a:cubicBezTo>
                    <a:pt x="2000" y="21"/>
                    <a:pt x="1963" y="21"/>
                    <a:pt x="1923" y="21"/>
                  </a:cubicBezTo>
                  <a:cubicBezTo>
                    <a:pt x="1859" y="7"/>
                    <a:pt x="1796" y="0"/>
                    <a:pt x="173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latin typeface="+mj-lt"/>
              </a:endParaRPr>
            </a:p>
          </p:txBody>
        </p:sp>
        <p:sp>
          <p:nvSpPr>
            <p:cNvPr id="3537" name="Google Shape;3537;p39"/>
            <p:cNvSpPr/>
            <p:nvPr/>
          </p:nvSpPr>
          <p:spPr>
            <a:xfrm>
              <a:off x="583281" y="1136537"/>
              <a:ext cx="660015" cy="698699"/>
            </a:xfrm>
            <a:custGeom>
              <a:avLst/>
              <a:gdLst/>
              <a:ahLst/>
              <a:cxnLst/>
              <a:rect l="l" t="t" r="r" b="b"/>
              <a:pathLst>
                <a:path w="3565" h="3774" extrusionOk="0">
                  <a:moveTo>
                    <a:pt x="1733" y="0"/>
                  </a:moveTo>
                  <a:cubicBezTo>
                    <a:pt x="1553" y="0"/>
                    <a:pt x="1375" y="55"/>
                    <a:pt x="1208" y="153"/>
                  </a:cubicBezTo>
                  <a:cubicBezTo>
                    <a:pt x="833" y="361"/>
                    <a:pt x="566" y="700"/>
                    <a:pt x="398" y="1116"/>
                  </a:cubicBezTo>
                  <a:cubicBezTo>
                    <a:pt x="249" y="1510"/>
                    <a:pt x="95" y="1908"/>
                    <a:pt x="41" y="2342"/>
                  </a:cubicBezTo>
                  <a:cubicBezTo>
                    <a:pt x="23" y="2491"/>
                    <a:pt x="0" y="2663"/>
                    <a:pt x="41" y="2831"/>
                  </a:cubicBezTo>
                  <a:cubicBezTo>
                    <a:pt x="59" y="2962"/>
                    <a:pt x="59" y="3093"/>
                    <a:pt x="23" y="3206"/>
                  </a:cubicBezTo>
                  <a:cubicBezTo>
                    <a:pt x="0" y="3301"/>
                    <a:pt x="23" y="3360"/>
                    <a:pt x="95" y="3414"/>
                  </a:cubicBezTo>
                  <a:cubicBezTo>
                    <a:pt x="208" y="3473"/>
                    <a:pt x="303" y="3545"/>
                    <a:pt x="398" y="3622"/>
                  </a:cubicBezTo>
                  <a:cubicBezTo>
                    <a:pt x="525" y="3722"/>
                    <a:pt x="650" y="3773"/>
                    <a:pt x="787" y="3773"/>
                  </a:cubicBezTo>
                  <a:cubicBezTo>
                    <a:pt x="855" y="3773"/>
                    <a:pt x="925" y="3761"/>
                    <a:pt x="1000" y="3735"/>
                  </a:cubicBezTo>
                  <a:cubicBezTo>
                    <a:pt x="1321" y="3640"/>
                    <a:pt x="1642" y="3586"/>
                    <a:pt x="1982" y="3527"/>
                  </a:cubicBezTo>
                  <a:cubicBezTo>
                    <a:pt x="2262" y="3473"/>
                    <a:pt x="2565" y="3473"/>
                    <a:pt x="2868" y="3396"/>
                  </a:cubicBezTo>
                  <a:cubicBezTo>
                    <a:pt x="2922" y="3360"/>
                    <a:pt x="2999" y="3301"/>
                    <a:pt x="3076" y="3247"/>
                  </a:cubicBezTo>
                  <a:cubicBezTo>
                    <a:pt x="3131" y="3206"/>
                    <a:pt x="3167" y="3152"/>
                    <a:pt x="3167" y="3093"/>
                  </a:cubicBezTo>
                  <a:cubicBezTo>
                    <a:pt x="3189" y="2944"/>
                    <a:pt x="3280" y="2849"/>
                    <a:pt x="3393" y="2754"/>
                  </a:cubicBezTo>
                  <a:cubicBezTo>
                    <a:pt x="3452" y="2586"/>
                    <a:pt x="3488" y="2414"/>
                    <a:pt x="3529" y="2247"/>
                  </a:cubicBezTo>
                  <a:cubicBezTo>
                    <a:pt x="3529" y="2170"/>
                    <a:pt x="3565" y="2098"/>
                    <a:pt x="3547" y="2021"/>
                  </a:cubicBezTo>
                  <a:cubicBezTo>
                    <a:pt x="3529" y="1718"/>
                    <a:pt x="3452" y="1437"/>
                    <a:pt x="3226" y="1211"/>
                  </a:cubicBezTo>
                  <a:cubicBezTo>
                    <a:pt x="3131" y="1152"/>
                    <a:pt x="3054" y="1057"/>
                    <a:pt x="2981" y="967"/>
                  </a:cubicBezTo>
                  <a:cubicBezTo>
                    <a:pt x="2941" y="926"/>
                    <a:pt x="2922" y="890"/>
                    <a:pt x="2922" y="854"/>
                  </a:cubicBezTo>
                  <a:cubicBezTo>
                    <a:pt x="2904" y="700"/>
                    <a:pt x="2868" y="569"/>
                    <a:pt x="2773" y="456"/>
                  </a:cubicBezTo>
                  <a:cubicBezTo>
                    <a:pt x="2755" y="438"/>
                    <a:pt x="2755" y="419"/>
                    <a:pt x="2755" y="379"/>
                  </a:cubicBezTo>
                  <a:cubicBezTo>
                    <a:pt x="2737" y="379"/>
                    <a:pt x="2714" y="379"/>
                    <a:pt x="2696" y="361"/>
                  </a:cubicBezTo>
                  <a:cubicBezTo>
                    <a:pt x="2529" y="193"/>
                    <a:pt x="2321" y="62"/>
                    <a:pt x="2058" y="39"/>
                  </a:cubicBezTo>
                  <a:cubicBezTo>
                    <a:pt x="2000" y="21"/>
                    <a:pt x="1963" y="21"/>
                    <a:pt x="1923" y="21"/>
                  </a:cubicBezTo>
                  <a:cubicBezTo>
                    <a:pt x="1859" y="7"/>
                    <a:pt x="1796" y="0"/>
                    <a:pt x="1733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latin typeface="+mj-lt"/>
              </a:endParaRPr>
            </a:p>
          </p:txBody>
        </p:sp>
      </p:grpSp>
      <p:grpSp>
        <p:nvGrpSpPr>
          <p:cNvPr id="3538" name="Google Shape;3538;p39"/>
          <p:cNvGrpSpPr/>
          <p:nvPr/>
        </p:nvGrpSpPr>
        <p:grpSpPr>
          <a:xfrm>
            <a:off x="6895706" y="1576274"/>
            <a:ext cx="772365" cy="763632"/>
            <a:chOff x="496256" y="1136537"/>
            <a:chExt cx="747040" cy="738736"/>
          </a:xfrm>
        </p:grpSpPr>
        <p:sp>
          <p:nvSpPr>
            <p:cNvPr id="3539" name="Google Shape;3539;p39"/>
            <p:cNvSpPr/>
            <p:nvPr/>
          </p:nvSpPr>
          <p:spPr>
            <a:xfrm>
              <a:off x="496256" y="1176574"/>
              <a:ext cx="660015" cy="698699"/>
            </a:xfrm>
            <a:custGeom>
              <a:avLst/>
              <a:gdLst/>
              <a:ahLst/>
              <a:cxnLst/>
              <a:rect l="l" t="t" r="r" b="b"/>
              <a:pathLst>
                <a:path w="3565" h="3774" extrusionOk="0">
                  <a:moveTo>
                    <a:pt x="1733" y="0"/>
                  </a:moveTo>
                  <a:cubicBezTo>
                    <a:pt x="1553" y="0"/>
                    <a:pt x="1375" y="55"/>
                    <a:pt x="1208" y="153"/>
                  </a:cubicBezTo>
                  <a:cubicBezTo>
                    <a:pt x="833" y="361"/>
                    <a:pt x="566" y="700"/>
                    <a:pt x="398" y="1116"/>
                  </a:cubicBezTo>
                  <a:cubicBezTo>
                    <a:pt x="249" y="1510"/>
                    <a:pt x="95" y="1908"/>
                    <a:pt x="41" y="2342"/>
                  </a:cubicBezTo>
                  <a:cubicBezTo>
                    <a:pt x="23" y="2491"/>
                    <a:pt x="0" y="2663"/>
                    <a:pt x="41" y="2831"/>
                  </a:cubicBezTo>
                  <a:cubicBezTo>
                    <a:pt x="59" y="2962"/>
                    <a:pt x="59" y="3093"/>
                    <a:pt x="23" y="3206"/>
                  </a:cubicBezTo>
                  <a:cubicBezTo>
                    <a:pt x="0" y="3301"/>
                    <a:pt x="23" y="3360"/>
                    <a:pt x="95" y="3414"/>
                  </a:cubicBezTo>
                  <a:cubicBezTo>
                    <a:pt x="208" y="3473"/>
                    <a:pt x="303" y="3545"/>
                    <a:pt x="398" y="3622"/>
                  </a:cubicBezTo>
                  <a:cubicBezTo>
                    <a:pt x="525" y="3722"/>
                    <a:pt x="650" y="3773"/>
                    <a:pt x="787" y="3773"/>
                  </a:cubicBezTo>
                  <a:cubicBezTo>
                    <a:pt x="855" y="3773"/>
                    <a:pt x="925" y="3761"/>
                    <a:pt x="1000" y="3735"/>
                  </a:cubicBezTo>
                  <a:cubicBezTo>
                    <a:pt x="1321" y="3640"/>
                    <a:pt x="1642" y="3586"/>
                    <a:pt x="1982" y="3527"/>
                  </a:cubicBezTo>
                  <a:cubicBezTo>
                    <a:pt x="2262" y="3473"/>
                    <a:pt x="2565" y="3473"/>
                    <a:pt x="2868" y="3396"/>
                  </a:cubicBezTo>
                  <a:cubicBezTo>
                    <a:pt x="2922" y="3360"/>
                    <a:pt x="2999" y="3301"/>
                    <a:pt x="3076" y="3247"/>
                  </a:cubicBezTo>
                  <a:cubicBezTo>
                    <a:pt x="3131" y="3206"/>
                    <a:pt x="3167" y="3152"/>
                    <a:pt x="3167" y="3093"/>
                  </a:cubicBezTo>
                  <a:cubicBezTo>
                    <a:pt x="3189" y="2944"/>
                    <a:pt x="3280" y="2849"/>
                    <a:pt x="3393" y="2754"/>
                  </a:cubicBezTo>
                  <a:cubicBezTo>
                    <a:pt x="3452" y="2586"/>
                    <a:pt x="3488" y="2414"/>
                    <a:pt x="3529" y="2247"/>
                  </a:cubicBezTo>
                  <a:cubicBezTo>
                    <a:pt x="3529" y="2170"/>
                    <a:pt x="3565" y="2098"/>
                    <a:pt x="3547" y="2021"/>
                  </a:cubicBezTo>
                  <a:cubicBezTo>
                    <a:pt x="3529" y="1718"/>
                    <a:pt x="3452" y="1437"/>
                    <a:pt x="3226" y="1211"/>
                  </a:cubicBezTo>
                  <a:cubicBezTo>
                    <a:pt x="3131" y="1152"/>
                    <a:pt x="3054" y="1057"/>
                    <a:pt x="2981" y="967"/>
                  </a:cubicBezTo>
                  <a:cubicBezTo>
                    <a:pt x="2941" y="926"/>
                    <a:pt x="2922" y="890"/>
                    <a:pt x="2922" y="854"/>
                  </a:cubicBezTo>
                  <a:cubicBezTo>
                    <a:pt x="2904" y="700"/>
                    <a:pt x="2868" y="569"/>
                    <a:pt x="2773" y="456"/>
                  </a:cubicBezTo>
                  <a:cubicBezTo>
                    <a:pt x="2755" y="438"/>
                    <a:pt x="2755" y="419"/>
                    <a:pt x="2755" y="379"/>
                  </a:cubicBezTo>
                  <a:cubicBezTo>
                    <a:pt x="2737" y="379"/>
                    <a:pt x="2714" y="379"/>
                    <a:pt x="2696" y="361"/>
                  </a:cubicBezTo>
                  <a:cubicBezTo>
                    <a:pt x="2529" y="193"/>
                    <a:pt x="2321" y="62"/>
                    <a:pt x="2058" y="39"/>
                  </a:cubicBezTo>
                  <a:cubicBezTo>
                    <a:pt x="2000" y="21"/>
                    <a:pt x="1963" y="21"/>
                    <a:pt x="1923" y="21"/>
                  </a:cubicBezTo>
                  <a:cubicBezTo>
                    <a:pt x="1859" y="7"/>
                    <a:pt x="1796" y="0"/>
                    <a:pt x="173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latin typeface="+mj-lt"/>
              </a:endParaRPr>
            </a:p>
          </p:txBody>
        </p:sp>
        <p:sp>
          <p:nvSpPr>
            <p:cNvPr id="3540" name="Google Shape;3540;p39"/>
            <p:cNvSpPr/>
            <p:nvPr/>
          </p:nvSpPr>
          <p:spPr>
            <a:xfrm>
              <a:off x="583281" y="1136537"/>
              <a:ext cx="660015" cy="698699"/>
            </a:xfrm>
            <a:custGeom>
              <a:avLst/>
              <a:gdLst/>
              <a:ahLst/>
              <a:cxnLst/>
              <a:rect l="l" t="t" r="r" b="b"/>
              <a:pathLst>
                <a:path w="3565" h="3774" extrusionOk="0">
                  <a:moveTo>
                    <a:pt x="1733" y="0"/>
                  </a:moveTo>
                  <a:cubicBezTo>
                    <a:pt x="1553" y="0"/>
                    <a:pt x="1375" y="55"/>
                    <a:pt x="1208" y="153"/>
                  </a:cubicBezTo>
                  <a:cubicBezTo>
                    <a:pt x="833" y="361"/>
                    <a:pt x="566" y="700"/>
                    <a:pt x="398" y="1116"/>
                  </a:cubicBezTo>
                  <a:cubicBezTo>
                    <a:pt x="249" y="1510"/>
                    <a:pt x="95" y="1908"/>
                    <a:pt x="41" y="2342"/>
                  </a:cubicBezTo>
                  <a:cubicBezTo>
                    <a:pt x="23" y="2491"/>
                    <a:pt x="0" y="2663"/>
                    <a:pt x="41" y="2831"/>
                  </a:cubicBezTo>
                  <a:cubicBezTo>
                    <a:pt x="59" y="2962"/>
                    <a:pt x="59" y="3093"/>
                    <a:pt x="23" y="3206"/>
                  </a:cubicBezTo>
                  <a:cubicBezTo>
                    <a:pt x="0" y="3301"/>
                    <a:pt x="23" y="3360"/>
                    <a:pt x="95" y="3414"/>
                  </a:cubicBezTo>
                  <a:cubicBezTo>
                    <a:pt x="208" y="3473"/>
                    <a:pt x="303" y="3545"/>
                    <a:pt x="398" y="3622"/>
                  </a:cubicBezTo>
                  <a:cubicBezTo>
                    <a:pt x="525" y="3722"/>
                    <a:pt x="650" y="3773"/>
                    <a:pt x="787" y="3773"/>
                  </a:cubicBezTo>
                  <a:cubicBezTo>
                    <a:pt x="855" y="3773"/>
                    <a:pt x="925" y="3761"/>
                    <a:pt x="1000" y="3735"/>
                  </a:cubicBezTo>
                  <a:cubicBezTo>
                    <a:pt x="1321" y="3640"/>
                    <a:pt x="1642" y="3586"/>
                    <a:pt x="1982" y="3527"/>
                  </a:cubicBezTo>
                  <a:cubicBezTo>
                    <a:pt x="2262" y="3473"/>
                    <a:pt x="2565" y="3473"/>
                    <a:pt x="2868" y="3396"/>
                  </a:cubicBezTo>
                  <a:cubicBezTo>
                    <a:pt x="2922" y="3360"/>
                    <a:pt x="2999" y="3301"/>
                    <a:pt x="3076" y="3247"/>
                  </a:cubicBezTo>
                  <a:cubicBezTo>
                    <a:pt x="3131" y="3206"/>
                    <a:pt x="3167" y="3152"/>
                    <a:pt x="3167" y="3093"/>
                  </a:cubicBezTo>
                  <a:cubicBezTo>
                    <a:pt x="3189" y="2944"/>
                    <a:pt x="3280" y="2849"/>
                    <a:pt x="3393" y="2754"/>
                  </a:cubicBezTo>
                  <a:cubicBezTo>
                    <a:pt x="3452" y="2586"/>
                    <a:pt x="3488" y="2414"/>
                    <a:pt x="3529" y="2247"/>
                  </a:cubicBezTo>
                  <a:cubicBezTo>
                    <a:pt x="3529" y="2170"/>
                    <a:pt x="3565" y="2098"/>
                    <a:pt x="3547" y="2021"/>
                  </a:cubicBezTo>
                  <a:cubicBezTo>
                    <a:pt x="3529" y="1718"/>
                    <a:pt x="3452" y="1437"/>
                    <a:pt x="3226" y="1211"/>
                  </a:cubicBezTo>
                  <a:cubicBezTo>
                    <a:pt x="3131" y="1152"/>
                    <a:pt x="3054" y="1057"/>
                    <a:pt x="2981" y="967"/>
                  </a:cubicBezTo>
                  <a:cubicBezTo>
                    <a:pt x="2941" y="926"/>
                    <a:pt x="2922" y="890"/>
                    <a:pt x="2922" y="854"/>
                  </a:cubicBezTo>
                  <a:cubicBezTo>
                    <a:pt x="2904" y="700"/>
                    <a:pt x="2868" y="569"/>
                    <a:pt x="2773" y="456"/>
                  </a:cubicBezTo>
                  <a:cubicBezTo>
                    <a:pt x="2755" y="438"/>
                    <a:pt x="2755" y="419"/>
                    <a:pt x="2755" y="379"/>
                  </a:cubicBezTo>
                  <a:cubicBezTo>
                    <a:pt x="2737" y="379"/>
                    <a:pt x="2714" y="379"/>
                    <a:pt x="2696" y="361"/>
                  </a:cubicBezTo>
                  <a:cubicBezTo>
                    <a:pt x="2529" y="193"/>
                    <a:pt x="2321" y="62"/>
                    <a:pt x="2058" y="39"/>
                  </a:cubicBezTo>
                  <a:cubicBezTo>
                    <a:pt x="2000" y="21"/>
                    <a:pt x="1963" y="21"/>
                    <a:pt x="1923" y="21"/>
                  </a:cubicBezTo>
                  <a:cubicBezTo>
                    <a:pt x="1859" y="7"/>
                    <a:pt x="1796" y="0"/>
                    <a:pt x="1733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latin typeface="+mj-lt"/>
              </a:endParaRPr>
            </a:p>
          </p:txBody>
        </p:sp>
      </p:grpSp>
      <p:grpSp>
        <p:nvGrpSpPr>
          <p:cNvPr id="3541" name="Google Shape;3541;p39"/>
          <p:cNvGrpSpPr/>
          <p:nvPr/>
        </p:nvGrpSpPr>
        <p:grpSpPr>
          <a:xfrm>
            <a:off x="1308281" y="1578683"/>
            <a:ext cx="772365" cy="763632"/>
            <a:chOff x="496256" y="1136537"/>
            <a:chExt cx="747040" cy="738736"/>
          </a:xfrm>
        </p:grpSpPr>
        <p:sp>
          <p:nvSpPr>
            <p:cNvPr id="3542" name="Google Shape;3542;p39"/>
            <p:cNvSpPr/>
            <p:nvPr/>
          </p:nvSpPr>
          <p:spPr>
            <a:xfrm>
              <a:off x="496256" y="1176574"/>
              <a:ext cx="660015" cy="698699"/>
            </a:xfrm>
            <a:custGeom>
              <a:avLst/>
              <a:gdLst/>
              <a:ahLst/>
              <a:cxnLst/>
              <a:rect l="l" t="t" r="r" b="b"/>
              <a:pathLst>
                <a:path w="3565" h="3774" extrusionOk="0">
                  <a:moveTo>
                    <a:pt x="1733" y="0"/>
                  </a:moveTo>
                  <a:cubicBezTo>
                    <a:pt x="1553" y="0"/>
                    <a:pt x="1375" y="55"/>
                    <a:pt x="1208" y="153"/>
                  </a:cubicBezTo>
                  <a:cubicBezTo>
                    <a:pt x="833" y="361"/>
                    <a:pt x="566" y="700"/>
                    <a:pt x="398" y="1116"/>
                  </a:cubicBezTo>
                  <a:cubicBezTo>
                    <a:pt x="249" y="1510"/>
                    <a:pt x="95" y="1908"/>
                    <a:pt x="41" y="2342"/>
                  </a:cubicBezTo>
                  <a:cubicBezTo>
                    <a:pt x="23" y="2491"/>
                    <a:pt x="0" y="2663"/>
                    <a:pt x="41" y="2831"/>
                  </a:cubicBezTo>
                  <a:cubicBezTo>
                    <a:pt x="59" y="2962"/>
                    <a:pt x="59" y="3093"/>
                    <a:pt x="23" y="3206"/>
                  </a:cubicBezTo>
                  <a:cubicBezTo>
                    <a:pt x="0" y="3301"/>
                    <a:pt x="23" y="3360"/>
                    <a:pt x="95" y="3414"/>
                  </a:cubicBezTo>
                  <a:cubicBezTo>
                    <a:pt x="208" y="3473"/>
                    <a:pt x="303" y="3545"/>
                    <a:pt x="398" y="3622"/>
                  </a:cubicBezTo>
                  <a:cubicBezTo>
                    <a:pt x="525" y="3722"/>
                    <a:pt x="650" y="3773"/>
                    <a:pt x="787" y="3773"/>
                  </a:cubicBezTo>
                  <a:cubicBezTo>
                    <a:pt x="855" y="3773"/>
                    <a:pt x="925" y="3761"/>
                    <a:pt x="1000" y="3735"/>
                  </a:cubicBezTo>
                  <a:cubicBezTo>
                    <a:pt x="1321" y="3640"/>
                    <a:pt x="1642" y="3586"/>
                    <a:pt x="1982" y="3527"/>
                  </a:cubicBezTo>
                  <a:cubicBezTo>
                    <a:pt x="2262" y="3473"/>
                    <a:pt x="2565" y="3473"/>
                    <a:pt x="2868" y="3396"/>
                  </a:cubicBezTo>
                  <a:cubicBezTo>
                    <a:pt x="2922" y="3360"/>
                    <a:pt x="2999" y="3301"/>
                    <a:pt x="3076" y="3247"/>
                  </a:cubicBezTo>
                  <a:cubicBezTo>
                    <a:pt x="3131" y="3206"/>
                    <a:pt x="3167" y="3152"/>
                    <a:pt x="3167" y="3093"/>
                  </a:cubicBezTo>
                  <a:cubicBezTo>
                    <a:pt x="3189" y="2944"/>
                    <a:pt x="3280" y="2849"/>
                    <a:pt x="3393" y="2754"/>
                  </a:cubicBezTo>
                  <a:cubicBezTo>
                    <a:pt x="3452" y="2586"/>
                    <a:pt x="3488" y="2414"/>
                    <a:pt x="3529" y="2247"/>
                  </a:cubicBezTo>
                  <a:cubicBezTo>
                    <a:pt x="3529" y="2170"/>
                    <a:pt x="3565" y="2098"/>
                    <a:pt x="3547" y="2021"/>
                  </a:cubicBezTo>
                  <a:cubicBezTo>
                    <a:pt x="3529" y="1718"/>
                    <a:pt x="3452" y="1437"/>
                    <a:pt x="3226" y="1211"/>
                  </a:cubicBezTo>
                  <a:cubicBezTo>
                    <a:pt x="3131" y="1152"/>
                    <a:pt x="3054" y="1057"/>
                    <a:pt x="2981" y="967"/>
                  </a:cubicBezTo>
                  <a:cubicBezTo>
                    <a:pt x="2941" y="926"/>
                    <a:pt x="2922" y="890"/>
                    <a:pt x="2922" y="854"/>
                  </a:cubicBezTo>
                  <a:cubicBezTo>
                    <a:pt x="2904" y="700"/>
                    <a:pt x="2868" y="569"/>
                    <a:pt x="2773" y="456"/>
                  </a:cubicBezTo>
                  <a:cubicBezTo>
                    <a:pt x="2755" y="438"/>
                    <a:pt x="2755" y="419"/>
                    <a:pt x="2755" y="379"/>
                  </a:cubicBezTo>
                  <a:cubicBezTo>
                    <a:pt x="2737" y="379"/>
                    <a:pt x="2714" y="379"/>
                    <a:pt x="2696" y="361"/>
                  </a:cubicBezTo>
                  <a:cubicBezTo>
                    <a:pt x="2529" y="193"/>
                    <a:pt x="2321" y="62"/>
                    <a:pt x="2058" y="39"/>
                  </a:cubicBezTo>
                  <a:cubicBezTo>
                    <a:pt x="2000" y="21"/>
                    <a:pt x="1963" y="21"/>
                    <a:pt x="1923" y="21"/>
                  </a:cubicBezTo>
                  <a:cubicBezTo>
                    <a:pt x="1859" y="7"/>
                    <a:pt x="1796" y="0"/>
                    <a:pt x="173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latin typeface="+mj-lt"/>
              </a:endParaRPr>
            </a:p>
          </p:txBody>
        </p:sp>
        <p:sp>
          <p:nvSpPr>
            <p:cNvPr id="3543" name="Google Shape;3543;p39"/>
            <p:cNvSpPr/>
            <p:nvPr/>
          </p:nvSpPr>
          <p:spPr>
            <a:xfrm>
              <a:off x="583281" y="1136537"/>
              <a:ext cx="660015" cy="698699"/>
            </a:xfrm>
            <a:custGeom>
              <a:avLst/>
              <a:gdLst/>
              <a:ahLst/>
              <a:cxnLst/>
              <a:rect l="l" t="t" r="r" b="b"/>
              <a:pathLst>
                <a:path w="3565" h="3774" extrusionOk="0">
                  <a:moveTo>
                    <a:pt x="1733" y="0"/>
                  </a:moveTo>
                  <a:cubicBezTo>
                    <a:pt x="1553" y="0"/>
                    <a:pt x="1375" y="55"/>
                    <a:pt x="1208" y="153"/>
                  </a:cubicBezTo>
                  <a:cubicBezTo>
                    <a:pt x="833" y="361"/>
                    <a:pt x="566" y="700"/>
                    <a:pt x="398" y="1116"/>
                  </a:cubicBezTo>
                  <a:cubicBezTo>
                    <a:pt x="249" y="1510"/>
                    <a:pt x="95" y="1908"/>
                    <a:pt x="41" y="2342"/>
                  </a:cubicBezTo>
                  <a:cubicBezTo>
                    <a:pt x="23" y="2491"/>
                    <a:pt x="0" y="2663"/>
                    <a:pt x="41" y="2831"/>
                  </a:cubicBezTo>
                  <a:cubicBezTo>
                    <a:pt x="59" y="2962"/>
                    <a:pt x="59" y="3093"/>
                    <a:pt x="23" y="3206"/>
                  </a:cubicBezTo>
                  <a:cubicBezTo>
                    <a:pt x="0" y="3301"/>
                    <a:pt x="23" y="3360"/>
                    <a:pt x="95" y="3414"/>
                  </a:cubicBezTo>
                  <a:cubicBezTo>
                    <a:pt x="208" y="3473"/>
                    <a:pt x="303" y="3545"/>
                    <a:pt x="398" y="3622"/>
                  </a:cubicBezTo>
                  <a:cubicBezTo>
                    <a:pt x="525" y="3722"/>
                    <a:pt x="650" y="3773"/>
                    <a:pt x="787" y="3773"/>
                  </a:cubicBezTo>
                  <a:cubicBezTo>
                    <a:pt x="855" y="3773"/>
                    <a:pt x="925" y="3761"/>
                    <a:pt x="1000" y="3735"/>
                  </a:cubicBezTo>
                  <a:cubicBezTo>
                    <a:pt x="1321" y="3640"/>
                    <a:pt x="1642" y="3586"/>
                    <a:pt x="1982" y="3527"/>
                  </a:cubicBezTo>
                  <a:cubicBezTo>
                    <a:pt x="2262" y="3473"/>
                    <a:pt x="2565" y="3473"/>
                    <a:pt x="2868" y="3396"/>
                  </a:cubicBezTo>
                  <a:cubicBezTo>
                    <a:pt x="2922" y="3360"/>
                    <a:pt x="2999" y="3301"/>
                    <a:pt x="3076" y="3247"/>
                  </a:cubicBezTo>
                  <a:cubicBezTo>
                    <a:pt x="3131" y="3206"/>
                    <a:pt x="3167" y="3152"/>
                    <a:pt x="3167" y="3093"/>
                  </a:cubicBezTo>
                  <a:cubicBezTo>
                    <a:pt x="3189" y="2944"/>
                    <a:pt x="3280" y="2849"/>
                    <a:pt x="3393" y="2754"/>
                  </a:cubicBezTo>
                  <a:cubicBezTo>
                    <a:pt x="3452" y="2586"/>
                    <a:pt x="3488" y="2414"/>
                    <a:pt x="3529" y="2247"/>
                  </a:cubicBezTo>
                  <a:cubicBezTo>
                    <a:pt x="3529" y="2170"/>
                    <a:pt x="3565" y="2098"/>
                    <a:pt x="3547" y="2021"/>
                  </a:cubicBezTo>
                  <a:cubicBezTo>
                    <a:pt x="3529" y="1718"/>
                    <a:pt x="3452" y="1437"/>
                    <a:pt x="3226" y="1211"/>
                  </a:cubicBezTo>
                  <a:cubicBezTo>
                    <a:pt x="3131" y="1152"/>
                    <a:pt x="3054" y="1057"/>
                    <a:pt x="2981" y="967"/>
                  </a:cubicBezTo>
                  <a:cubicBezTo>
                    <a:pt x="2941" y="926"/>
                    <a:pt x="2922" y="890"/>
                    <a:pt x="2922" y="854"/>
                  </a:cubicBezTo>
                  <a:cubicBezTo>
                    <a:pt x="2904" y="700"/>
                    <a:pt x="2868" y="569"/>
                    <a:pt x="2773" y="456"/>
                  </a:cubicBezTo>
                  <a:cubicBezTo>
                    <a:pt x="2755" y="438"/>
                    <a:pt x="2755" y="419"/>
                    <a:pt x="2755" y="379"/>
                  </a:cubicBezTo>
                  <a:cubicBezTo>
                    <a:pt x="2737" y="379"/>
                    <a:pt x="2714" y="379"/>
                    <a:pt x="2696" y="361"/>
                  </a:cubicBezTo>
                  <a:cubicBezTo>
                    <a:pt x="2529" y="193"/>
                    <a:pt x="2321" y="62"/>
                    <a:pt x="2058" y="39"/>
                  </a:cubicBezTo>
                  <a:cubicBezTo>
                    <a:pt x="2000" y="21"/>
                    <a:pt x="1963" y="21"/>
                    <a:pt x="1923" y="21"/>
                  </a:cubicBezTo>
                  <a:cubicBezTo>
                    <a:pt x="1859" y="7"/>
                    <a:pt x="1796" y="0"/>
                    <a:pt x="1733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latin typeface="+mj-lt"/>
              </a:endParaRPr>
            </a:p>
          </p:txBody>
        </p:sp>
      </p:grpSp>
      <p:sp>
        <p:nvSpPr>
          <p:cNvPr id="3544" name="Google Shape;3544;p39"/>
          <p:cNvSpPr txBox="1">
            <a:spLocks noGrp="1"/>
          </p:cNvSpPr>
          <p:nvPr>
            <p:ph type="title"/>
          </p:nvPr>
        </p:nvSpPr>
        <p:spPr>
          <a:xfrm>
            <a:off x="536487" y="500922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200">
                <a:latin typeface="+mj-lt"/>
              </a:rPr>
              <a:t>NỘI DUNG BÀI HỌC</a:t>
            </a:r>
            <a:endParaRPr sz="3200">
              <a:latin typeface="+mj-lt"/>
            </a:endParaRPr>
          </a:p>
        </p:txBody>
      </p:sp>
      <p:sp>
        <p:nvSpPr>
          <p:cNvPr id="3546" name="Google Shape;3546;p39"/>
          <p:cNvSpPr txBox="1">
            <a:spLocks noGrp="1"/>
          </p:cNvSpPr>
          <p:nvPr>
            <p:ph type="title" idx="2"/>
          </p:nvPr>
        </p:nvSpPr>
        <p:spPr>
          <a:xfrm>
            <a:off x="303279" y="2723172"/>
            <a:ext cx="3103438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>
                <a:latin typeface="+mj-lt"/>
              </a:rPr>
              <a:t>Ôn lại khái niệm lực</a:t>
            </a:r>
            <a:endParaRPr sz="2400">
              <a:latin typeface="+mj-lt"/>
            </a:endParaRPr>
          </a:p>
        </p:txBody>
      </p:sp>
      <p:sp>
        <p:nvSpPr>
          <p:cNvPr id="3547" name="Google Shape;3547;p39"/>
          <p:cNvSpPr txBox="1">
            <a:spLocks noGrp="1"/>
          </p:cNvSpPr>
          <p:nvPr>
            <p:ph type="title" idx="3"/>
          </p:nvPr>
        </p:nvSpPr>
        <p:spPr>
          <a:xfrm>
            <a:off x="536487" y="1761079"/>
            <a:ext cx="23160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+mj-lt"/>
              </a:rPr>
              <a:t>01</a:t>
            </a:r>
            <a:endParaRPr sz="3600">
              <a:latin typeface="+mj-lt"/>
            </a:endParaRPr>
          </a:p>
        </p:txBody>
      </p:sp>
      <p:sp>
        <p:nvSpPr>
          <p:cNvPr id="3549" name="Google Shape;3549;p39"/>
          <p:cNvSpPr txBox="1">
            <a:spLocks noGrp="1"/>
          </p:cNvSpPr>
          <p:nvPr>
            <p:ph type="title" idx="5"/>
          </p:nvPr>
        </p:nvSpPr>
        <p:spPr>
          <a:xfrm>
            <a:off x="3807875" y="2778420"/>
            <a:ext cx="23160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vi-VN" sz="2400">
                <a:latin typeface="+mj-lt"/>
              </a:rPr>
              <a:t>Biểu diễn lực</a:t>
            </a:r>
            <a:endParaRPr sz="2400">
              <a:latin typeface="+mj-lt"/>
            </a:endParaRPr>
          </a:p>
        </p:txBody>
      </p:sp>
      <p:sp>
        <p:nvSpPr>
          <p:cNvPr id="3550" name="Google Shape;3550;p39"/>
          <p:cNvSpPr txBox="1">
            <a:spLocks noGrp="1"/>
          </p:cNvSpPr>
          <p:nvPr>
            <p:ph type="title" idx="6"/>
          </p:nvPr>
        </p:nvSpPr>
        <p:spPr>
          <a:xfrm>
            <a:off x="3523294" y="1761079"/>
            <a:ext cx="23160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+mj-lt"/>
              </a:rPr>
              <a:t>02</a:t>
            </a:r>
            <a:endParaRPr sz="3600">
              <a:latin typeface="+mj-lt"/>
            </a:endParaRPr>
          </a:p>
        </p:txBody>
      </p:sp>
      <p:sp>
        <p:nvSpPr>
          <p:cNvPr id="3552" name="Google Shape;3552;p39"/>
          <p:cNvSpPr txBox="1">
            <a:spLocks noGrp="1"/>
          </p:cNvSpPr>
          <p:nvPr>
            <p:ph type="title" idx="8"/>
          </p:nvPr>
        </p:nvSpPr>
        <p:spPr>
          <a:xfrm>
            <a:off x="6510071" y="2772667"/>
            <a:ext cx="23160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>
                <a:latin typeface="+mj-lt"/>
              </a:rPr>
              <a:t>Vận dụng</a:t>
            </a:r>
            <a:endParaRPr sz="2400">
              <a:latin typeface="+mj-lt"/>
            </a:endParaRPr>
          </a:p>
        </p:txBody>
      </p:sp>
      <p:sp>
        <p:nvSpPr>
          <p:cNvPr id="3553" name="Google Shape;3553;p39"/>
          <p:cNvSpPr txBox="1">
            <a:spLocks noGrp="1"/>
          </p:cNvSpPr>
          <p:nvPr>
            <p:ph type="title" idx="9"/>
          </p:nvPr>
        </p:nvSpPr>
        <p:spPr>
          <a:xfrm>
            <a:off x="6123875" y="1741168"/>
            <a:ext cx="23160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+mj-lt"/>
              </a:rPr>
              <a:t>03</a:t>
            </a:r>
            <a:endParaRPr sz="3600">
              <a:latin typeface="+mj-lt"/>
            </a:endParaRPr>
          </a:p>
        </p:txBody>
      </p:sp>
      <p:grpSp>
        <p:nvGrpSpPr>
          <p:cNvPr id="27" name="Google Shape;4353;p71">
            <a:extLst>
              <a:ext uri="{FF2B5EF4-FFF2-40B4-BE49-F238E27FC236}">
                <a16:creationId xmlns:a16="http://schemas.microsoft.com/office/drawing/2014/main" id="{03DC3E1C-BF92-4431-83C3-266844C0D25E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 rot="5400000">
            <a:off x="-2716569" y="2177421"/>
            <a:ext cx="4184895" cy="559964"/>
            <a:chOff x="1541450" y="3498875"/>
            <a:chExt cx="7162425" cy="754200"/>
          </a:xfrm>
        </p:grpSpPr>
        <p:grpSp>
          <p:nvGrpSpPr>
            <p:cNvPr id="28" name="Google Shape;4354;p71">
              <a:extLst>
                <a:ext uri="{FF2B5EF4-FFF2-40B4-BE49-F238E27FC236}">
                  <a16:creationId xmlns:a16="http://schemas.microsoft.com/office/drawing/2014/main" id="{B88C1E9B-EB5D-4C61-9DA8-0AD4D4FC2BE3}"/>
                </a:ext>
              </a:extLst>
            </p:cNvPr>
            <p:cNvGrpSpPr/>
            <p:nvPr/>
          </p:nvGrpSpPr>
          <p:grpSpPr>
            <a:xfrm>
              <a:off x="1541450" y="3498875"/>
              <a:ext cx="3976875" cy="754200"/>
              <a:chOff x="2052655" y="3498875"/>
              <a:chExt cx="3976875" cy="754200"/>
            </a:xfrm>
          </p:grpSpPr>
          <p:sp>
            <p:nvSpPr>
              <p:cNvPr id="38" name="Google Shape;4355;p71">
                <a:extLst>
                  <a:ext uri="{FF2B5EF4-FFF2-40B4-BE49-F238E27FC236}">
                    <a16:creationId xmlns:a16="http://schemas.microsoft.com/office/drawing/2014/main" id="{6BD9E572-F129-4055-AA13-813DD3FF644C}"/>
                  </a:ext>
                </a:extLst>
              </p:cNvPr>
              <p:cNvSpPr/>
              <p:nvPr/>
            </p:nvSpPr>
            <p:spPr>
              <a:xfrm>
                <a:off x="3114480" y="3498875"/>
                <a:ext cx="791400" cy="754200"/>
              </a:xfrm>
              <a:prstGeom prst="roundRect">
                <a:avLst>
                  <a:gd name="adj" fmla="val 16667"/>
                </a:avLst>
              </a:prstGeom>
              <a:solidFill>
                <a:srgbClr val="0E5366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4356;p71">
                <a:extLst>
                  <a:ext uri="{FF2B5EF4-FFF2-40B4-BE49-F238E27FC236}">
                    <a16:creationId xmlns:a16="http://schemas.microsoft.com/office/drawing/2014/main" id="{D004A98A-80FC-432D-9418-26FD4528374D}"/>
                  </a:ext>
                </a:extLst>
              </p:cNvPr>
              <p:cNvSpPr/>
              <p:nvPr/>
            </p:nvSpPr>
            <p:spPr>
              <a:xfrm>
                <a:off x="4176300" y="3498875"/>
                <a:ext cx="791400" cy="754200"/>
              </a:xfrm>
              <a:prstGeom prst="roundRect">
                <a:avLst>
                  <a:gd name="adj" fmla="val 16667"/>
                </a:avLst>
              </a:prstGeom>
              <a:solidFill>
                <a:srgbClr val="FEAC58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4357;p71">
                <a:extLst>
                  <a:ext uri="{FF2B5EF4-FFF2-40B4-BE49-F238E27FC236}">
                    <a16:creationId xmlns:a16="http://schemas.microsoft.com/office/drawing/2014/main" id="{F717CDD3-2E1E-4001-8417-E8B043B9238D}"/>
                  </a:ext>
                </a:extLst>
              </p:cNvPr>
              <p:cNvSpPr/>
              <p:nvPr/>
            </p:nvSpPr>
            <p:spPr>
              <a:xfrm>
                <a:off x="5238120" y="3498875"/>
                <a:ext cx="791400" cy="754200"/>
              </a:xfrm>
              <a:prstGeom prst="roundRect">
                <a:avLst>
                  <a:gd name="adj" fmla="val 16667"/>
                </a:avLst>
              </a:prstGeom>
              <a:solidFill>
                <a:srgbClr val="FE8488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358;p71">
                <a:extLst>
                  <a:ext uri="{FF2B5EF4-FFF2-40B4-BE49-F238E27FC236}">
                    <a16:creationId xmlns:a16="http://schemas.microsoft.com/office/drawing/2014/main" id="{ECB0725B-93C0-4834-80A4-22B04DAD0200}"/>
                  </a:ext>
                </a:extLst>
              </p:cNvPr>
              <p:cNvSpPr/>
              <p:nvPr/>
            </p:nvSpPr>
            <p:spPr>
              <a:xfrm>
                <a:off x="2052655" y="3498875"/>
                <a:ext cx="791400" cy="754200"/>
              </a:xfrm>
              <a:prstGeom prst="roundRect">
                <a:avLst>
                  <a:gd name="adj" fmla="val 16667"/>
                </a:avLst>
              </a:prstGeom>
              <a:solidFill>
                <a:srgbClr val="FADB73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359;p71">
                <a:extLst>
                  <a:ext uri="{FF2B5EF4-FFF2-40B4-BE49-F238E27FC236}">
                    <a16:creationId xmlns:a16="http://schemas.microsoft.com/office/drawing/2014/main" id="{5916C29F-7E2E-4F3A-A534-D0A9061F37F0}"/>
                  </a:ext>
                </a:extLst>
              </p:cNvPr>
              <p:cNvSpPr txBox="1"/>
              <p:nvPr/>
            </p:nvSpPr>
            <p:spPr>
              <a:xfrm>
                <a:off x="3114480" y="3655925"/>
                <a:ext cx="791400" cy="440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000">
                    <a:solidFill>
                      <a:srgbClr val="FFFFFF"/>
                    </a:solidFill>
                  </a:rPr>
                  <a:t>#0e5366</a:t>
                </a:r>
                <a:endParaRPr sz="1000">
                  <a:solidFill>
                    <a:srgbClr val="FFFFFF"/>
                  </a:solidFill>
                </a:endParaRPr>
              </a:p>
            </p:txBody>
          </p:sp>
          <p:sp>
            <p:nvSpPr>
              <p:cNvPr id="43" name="Google Shape;4360;p71">
                <a:extLst>
                  <a:ext uri="{FF2B5EF4-FFF2-40B4-BE49-F238E27FC236}">
                    <a16:creationId xmlns:a16="http://schemas.microsoft.com/office/drawing/2014/main" id="{473B88A0-8B7C-4DF7-BAF5-73FAEAEF01E0}"/>
                  </a:ext>
                </a:extLst>
              </p:cNvPr>
              <p:cNvSpPr txBox="1"/>
              <p:nvPr/>
            </p:nvSpPr>
            <p:spPr>
              <a:xfrm>
                <a:off x="4176305" y="3655925"/>
                <a:ext cx="791400" cy="440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000">
                    <a:solidFill>
                      <a:srgbClr val="FFFFFF"/>
                    </a:solidFill>
                  </a:rPr>
                  <a:t>#feac58</a:t>
                </a:r>
                <a:endParaRPr sz="1000">
                  <a:solidFill>
                    <a:srgbClr val="FFFFFF"/>
                  </a:solidFill>
                </a:endParaRPr>
              </a:p>
            </p:txBody>
          </p:sp>
          <p:sp>
            <p:nvSpPr>
              <p:cNvPr id="44" name="Google Shape;4361;p71">
                <a:extLst>
                  <a:ext uri="{FF2B5EF4-FFF2-40B4-BE49-F238E27FC236}">
                    <a16:creationId xmlns:a16="http://schemas.microsoft.com/office/drawing/2014/main" id="{500B5B41-5E20-4C4B-A3C3-84D589ABC290}"/>
                  </a:ext>
                </a:extLst>
              </p:cNvPr>
              <p:cNvSpPr txBox="1"/>
              <p:nvPr/>
            </p:nvSpPr>
            <p:spPr>
              <a:xfrm>
                <a:off x="5238130" y="3655925"/>
                <a:ext cx="791400" cy="440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000">
                    <a:solidFill>
                      <a:srgbClr val="FFFFFF"/>
                    </a:solidFill>
                  </a:rPr>
                  <a:t>#fe8488</a:t>
                </a:r>
                <a:endParaRPr sz="1000">
                  <a:solidFill>
                    <a:srgbClr val="FFFFFF"/>
                  </a:solidFill>
                </a:endParaRPr>
              </a:p>
            </p:txBody>
          </p:sp>
          <p:sp>
            <p:nvSpPr>
              <p:cNvPr id="45" name="Google Shape;4362;p71">
                <a:extLst>
                  <a:ext uri="{FF2B5EF4-FFF2-40B4-BE49-F238E27FC236}">
                    <a16:creationId xmlns:a16="http://schemas.microsoft.com/office/drawing/2014/main" id="{06FCFD6C-FA51-4737-BDE8-AB60C41793A9}"/>
                  </a:ext>
                </a:extLst>
              </p:cNvPr>
              <p:cNvSpPr txBox="1"/>
              <p:nvPr/>
            </p:nvSpPr>
            <p:spPr>
              <a:xfrm>
                <a:off x="2052655" y="3655925"/>
                <a:ext cx="791400" cy="440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000">
                    <a:solidFill>
                      <a:srgbClr val="FFFFFF"/>
                    </a:solidFill>
                  </a:rPr>
                  <a:t>#fadb73</a:t>
                </a:r>
                <a:endParaRPr sz="10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29" name="Google Shape;4363;p71">
              <a:extLst>
                <a:ext uri="{FF2B5EF4-FFF2-40B4-BE49-F238E27FC236}">
                  <a16:creationId xmlns:a16="http://schemas.microsoft.com/office/drawing/2014/main" id="{A3CC8927-B454-4FB4-9278-7F155E943B97}"/>
                </a:ext>
              </a:extLst>
            </p:cNvPr>
            <p:cNvGrpSpPr/>
            <p:nvPr/>
          </p:nvGrpSpPr>
          <p:grpSpPr>
            <a:xfrm>
              <a:off x="5788764" y="3498875"/>
              <a:ext cx="791411" cy="754200"/>
              <a:chOff x="5238120" y="3498875"/>
              <a:chExt cx="791411" cy="754200"/>
            </a:xfrm>
          </p:grpSpPr>
          <p:sp>
            <p:nvSpPr>
              <p:cNvPr id="36" name="Google Shape;4364;p71">
                <a:extLst>
                  <a:ext uri="{FF2B5EF4-FFF2-40B4-BE49-F238E27FC236}">
                    <a16:creationId xmlns:a16="http://schemas.microsoft.com/office/drawing/2014/main" id="{F7D0FEF2-A6B5-403C-BC44-C25EAE641CC6}"/>
                  </a:ext>
                </a:extLst>
              </p:cNvPr>
              <p:cNvSpPr/>
              <p:nvPr/>
            </p:nvSpPr>
            <p:spPr>
              <a:xfrm>
                <a:off x="5238120" y="3498875"/>
                <a:ext cx="791400" cy="754200"/>
              </a:xfrm>
              <a:prstGeom prst="roundRect">
                <a:avLst>
                  <a:gd name="adj" fmla="val 16667"/>
                </a:avLst>
              </a:prstGeom>
              <a:solidFill>
                <a:srgbClr val="FFBCB5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4365;p71">
                <a:extLst>
                  <a:ext uri="{FF2B5EF4-FFF2-40B4-BE49-F238E27FC236}">
                    <a16:creationId xmlns:a16="http://schemas.microsoft.com/office/drawing/2014/main" id="{3E279E06-4778-453E-B281-CE97B8460D5E}"/>
                  </a:ext>
                </a:extLst>
              </p:cNvPr>
              <p:cNvSpPr txBox="1"/>
              <p:nvPr/>
            </p:nvSpPr>
            <p:spPr>
              <a:xfrm>
                <a:off x="5238130" y="3655925"/>
                <a:ext cx="791400" cy="440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000">
                    <a:solidFill>
                      <a:srgbClr val="FFFFFF"/>
                    </a:solidFill>
                  </a:rPr>
                  <a:t>#ffbcb5</a:t>
                </a:r>
                <a:endParaRPr sz="10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30" name="Google Shape;4366;p71">
              <a:extLst>
                <a:ext uri="{FF2B5EF4-FFF2-40B4-BE49-F238E27FC236}">
                  <a16:creationId xmlns:a16="http://schemas.microsoft.com/office/drawing/2014/main" id="{25DADCE0-1C04-42DC-B6B2-B8947851E18F}"/>
                </a:ext>
              </a:extLst>
            </p:cNvPr>
            <p:cNvGrpSpPr/>
            <p:nvPr/>
          </p:nvGrpSpPr>
          <p:grpSpPr>
            <a:xfrm>
              <a:off x="6850614" y="3498875"/>
              <a:ext cx="791411" cy="754200"/>
              <a:chOff x="5238120" y="3498875"/>
              <a:chExt cx="791411" cy="754200"/>
            </a:xfrm>
          </p:grpSpPr>
          <p:sp>
            <p:nvSpPr>
              <p:cNvPr id="34" name="Google Shape;4367;p71">
                <a:extLst>
                  <a:ext uri="{FF2B5EF4-FFF2-40B4-BE49-F238E27FC236}">
                    <a16:creationId xmlns:a16="http://schemas.microsoft.com/office/drawing/2014/main" id="{9A7434E5-8130-4CA3-A2F6-C497E06A243D}"/>
                  </a:ext>
                </a:extLst>
              </p:cNvPr>
              <p:cNvSpPr/>
              <p:nvPr/>
            </p:nvSpPr>
            <p:spPr>
              <a:xfrm>
                <a:off x="5238120" y="3498875"/>
                <a:ext cx="791400" cy="754200"/>
              </a:xfrm>
              <a:prstGeom prst="roundRect">
                <a:avLst>
                  <a:gd name="adj" fmla="val 16667"/>
                </a:avLst>
              </a:prstGeom>
              <a:solidFill>
                <a:srgbClr val="9E9E9E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4368;p71">
                <a:extLst>
                  <a:ext uri="{FF2B5EF4-FFF2-40B4-BE49-F238E27FC236}">
                    <a16:creationId xmlns:a16="http://schemas.microsoft.com/office/drawing/2014/main" id="{EC41A5E0-F4FC-447B-8E60-53797642AE01}"/>
                  </a:ext>
                </a:extLst>
              </p:cNvPr>
              <p:cNvSpPr txBox="1"/>
              <p:nvPr/>
            </p:nvSpPr>
            <p:spPr>
              <a:xfrm>
                <a:off x="5238130" y="3655925"/>
                <a:ext cx="791400" cy="440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000">
                    <a:solidFill>
                      <a:srgbClr val="FFFFFF"/>
                    </a:solidFill>
                  </a:rPr>
                  <a:t>#b0bfc2</a:t>
                </a:r>
                <a:endParaRPr sz="10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31" name="Google Shape;4369;p71">
              <a:extLst>
                <a:ext uri="{FF2B5EF4-FFF2-40B4-BE49-F238E27FC236}">
                  <a16:creationId xmlns:a16="http://schemas.microsoft.com/office/drawing/2014/main" id="{BADE420A-0F4F-42C2-8AE6-126CB9D20A9D}"/>
                </a:ext>
              </a:extLst>
            </p:cNvPr>
            <p:cNvGrpSpPr/>
            <p:nvPr/>
          </p:nvGrpSpPr>
          <p:grpSpPr>
            <a:xfrm>
              <a:off x="7912464" y="3498875"/>
              <a:ext cx="791411" cy="754200"/>
              <a:chOff x="5238120" y="3498875"/>
              <a:chExt cx="791411" cy="754200"/>
            </a:xfrm>
          </p:grpSpPr>
          <p:sp>
            <p:nvSpPr>
              <p:cNvPr id="32" name="Google Shape;4370;p71">
                <a:extLst>
                  <a:ext uri="{FF2B5EF4-FFF2-40B4-BE49-F238E27FC236}">
                    <a16:creationId xmlns:a16="http://schemas.microsoft.com/office/drawing/2014/main" id="{C5BB795A-BF87-4462-8E1E-828CA131C46F}"/>
                  </a:ext>
                </a:extLst>
              </p:cNvPr>
              <p:cNvSpPr/>
              <p:nvPr/>
            </p:nvSpPr>
            <p:spPr>
              <a:xfrm>
                <a:off x="5238120" y="3498875"/>
                <a:ext cx="791400" cy="754200"/>
              </a:xfrm>
              <a:prstGeom prst="roundRect">
                <a:avLst>
                  <a:gd name="adj" fmla="val 16667"/>
                </a:avLst>
              </a:prstGeom>
              <a:solidFill>
                <a:srgbClr val="FBF2E9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4371;p71">
                <a:extLst>
                  <a:ext uri="{FF2B5EF4-FFF2-40B4-BE49-F238E27FC236}">
                    <a16:creationId xmlns:a16="http://schemas.microsoft.com/office/drawing/2014/main" id="{09CDA0BE-F201-435C-8C04-8336C5D5555C}"/>
                  </a:ext>
                </a:extLst>
              </p:cNvPr>
              <p:cNvSpPr txBox="1"/>
              <p:nvPr/>
            </p:nvSpPr>
            <p:spPr>
              <a:xfrm>
                <a:off x="5238130" y="3655925"/>
                <a:ext cx="791400" cy="440100"/>
              </a:xfrm>
              <a:prstGeom prst="rect">
                <a:avLst/>
              </a:prstGeom>
              <a:solidFill>
                <a:srgbClr val="FBF2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000">
                    <a:solidFill>
                      <a:schemeClr val="accent3"/>
                    </a:solidFill>
                  </a:rPr>
                  <a:t>#fbf2e9</a:t>
                </a:r>
                <a:endParaRPr sz="1000">
                  <a:solidFill>
                    <a:schemeClr val="accent3"/>
                  </a:solidFill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HQ6Go9JapA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HQ6Go9Jap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HQ6Go9Jap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HQ6Go9Jap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HQ6Go9Jap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HQ6Go9Jap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HQ6Go9Jap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HQ6Go9Jap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HQ6Go9Jap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HQ6Go9Jap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HQ6Go9Jap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HQ6Go9Jap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HQ6Go9JapA"/>
</p:tagLst>
</file>

<file path=ppt/theme/theme1.xml><?xml version="1.0" encoding="utf-8"?>
<a:theme xmlns:a="http://schemas.openxmlformats.org/drawingml/2006/main" name="Cool Doody Thesis by Slidesgo">
  <a:themeElements>
    <a:clrScheme name="Simple Light">
      <a:dk1>
        <a:srgbClr val="FF7575"/>
      </a:dk1>
      <a:lt1>
        <a:srgbClr val="FFFFFF"/>
      </a:lt1>
      <a:dk2>
        <a:srgbClr val="0E5366"/>
      </a:dk2>
      <a:lt2>
        <a:srgbClr val="FADB73"/>
      </a:lt2>
      <a:accent1>
        <a:srgbClr val="FFD05E"/>
      </a:accent1>
      <a:accent2>
        <a:srgbClr val="FEAC58"/>
      </a:accent2>
      <a:accent3>
        <a:srgbClr val="B0BFC2"/>
      </a:accent3>
      <a:accent4>
        <a:srgbClr val="FFBCB5"/>
      </a:accent4>
      <a:accent5>
        <a:srgbClr val="FE8488"/>
      </a:accent5>
      <a:accent6>
        <a:srgbClr val="FBF2E9"/>
      </a:accent6>
      <a:hlink>
        <a:srgbClr val="0E5366"/>
      </a:hlink>
      <a:folHlink>
        <a:srgbClr val="0097A7"/>
      </a:folHlink>
    </a:clrScheme>
    <a:fontScheme name="có chân 2">
      <a:majorFont>
        <a:latin typeface="#9Slide04 Manuale Bold"/>
        <a:ea typeface=""/>
        <a:cs typeface=""/>
      </a:majorFont>
      <a:minorFont>
        <a:latin typeface="#9Slide04 Taviraj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1225</Words>
  <Application>Microsoft Office PowerPoint</Application>
  <PresentationFormat>On-screen Show (16:9)</PresentationFormat>
  <Paragraphs>273</Paragraphs>
  <Slides>26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21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48" baseType="lpstr">
      <vt:lpstr>Livvic</vt:lpstr>
      <vt:lpstr>Patrick Hand</vt:lpstr>
      <vt:lpstr>Roboto Condensed Light</vt:lpstr>
      <vt:lpstr>#9Slide03 Arima Madurai Black</vt:lpstr>
      <vt:lpstr>Chelsea Market</vt:lpstr>
      <vt:lpstr>Times New Roman</vt:lpstr>
      <vt:lpstr>Open Sans</vt:lpstr>
      <vt:lpstr>Arial</vt:lpstr>
      <vt:lpstr>#9Slide04 Manuale Bold</vt:lpstr>
      <vt:lpstr>Roboto</vt:lpstr>
      <vt:lpstr>Fredoka One</vt:lpstr>
      <vt:lpstr>Calibri</vt:lpstr>
      <vt:lpstr>#9Slide03 Arima Madurai ExtraBo</vt:lpstr>
      <vt:lpstr>VNI-Allegie</vt:lpstr>
      <vt:lpstr>#9Slide03 Arima Madurai Bold</vt:lpstr>
      <vt:lpstr>Lato</vt:lpstr>
      <vt:lpstr>#9Slide03 Arima Madurai</vt:lpstr>
      <vt:lpstr>微软雅黑</vt:lpstr>
      <vt:lpstr>华文细黑</vt:lpstr>
      <vt:lpstr>Wingdings</vt:lpstr>
      <vt:lpstr>#9Slide04 Taviraj</vt:lpstr>
      <vt:lpstr>Cool Doody Thesis by Slidesgo</vt:lpstr>
      <vt:lpstr>BÀI 4: BIỂU DIỄN LỰC</vt:lpstr>
      <vt:lpstr>AI NHANH NHẤT</vt:lpstr>
      <vt:lpstr>PowerPoint Presentation</vt:lpstr>
      <vt:lpstr>PowerPoint Presentation</vt:lpstr>
      <vt:lpstr>PowerPoint Presentation</vt:lpstr>
      <vt:lpstr>AI NHANH NHẤT</vt:lpstr>
      <vt:lpstr>PowerPoint Presentation</vt:lpstr>
      <vt:lpstr>PowerPoint Presentation</vt:lpstr>
      <vt:lpstr>NỘI DUNG BÀI HỌC</vt:lpstr>
      <vt:lpstr>ÔN LẠI KHÁI NIỆM VỀ LỰC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III. VẬN DỤNG</vt:lpstr>
      <vt:lpstr>PowerPoint Presentation</vt:lpstr>
      <vt:lpstr>PowerPoint Presentation</vt:lpstr>
      <vt:lpstr>PowerPoint Presentation</vt:lpstr>
      <vt:lpstr>PowerPoint Presentation</vt:lpstr>
      <vt:lpstr>CHÚC CÁC CON HỌC TỐT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4: BIỂU DIỄN LỰC</dc:title>
  <cp:lastModifiedBy>HP</cp:lastModifiedBy>
  <cp:revision>7</cp:revision>
  <dcterms:modified xsi:type="dcterms:W3CDTF">2022-09-28T03:57:05Z</dcterms:modified>
</cp:coreProperties>
</file>