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3" autoAdjust="0"/>
    <p:restoredTop sz="94660"/>
  </p:normalViewPr>
  <p:slideViewPr>
    <p:cSldViewPr>
      <p:cViewPr varScale="1">
        <p:scale>
          <a:sx n="92" d="100"/>
          <a:sy n="92" d="100"/>
        </p:scale>
        <p:origin x="-93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79EF0-E080-49DB-AD24-F239AA5D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4CEDE0-763A-4D54-8B39-C2AFCA0D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1A8-54F0-45A3-9D7B-694057E8BBE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F5B071-A444-4AD2-9372-84C4F05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DC79D3-6EB8-46FB-97A2-C0DF7E11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64E-79C2-45B0-8A99-C65204807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8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31615D7-5B1A-455C-977F-69B75031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8AE875-9891-4860-8472-A4DDAB43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EFF3B-28FF-454A-BF97-A83B4941B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41A8-54F0-45A3-9D7B-694057E8BBE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7DEF8-E986-4CE8-9117-38937F506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5365-8AF3-4594-9F0C-DACE9B738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B064E-79C2-45B0-8A99-C65204807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B78CAA-85FB-462C-80E7-F52F4FA7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LƯỢC VỀ BẢNG TUẦN HOÀN CÁC NGUYÊN TỐ HÓA HỌC</a:t>
            </a:r>
            <a:endParaRPr lang="vi-VN" sz="3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096CD0-3601-4ACC-970E-028F1F86A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CB237B5-0F13-49D5-8418-021C0DC3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D0DE11-6885-4386-A3C1-824F9C972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3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7F88087-07DF-4098-9BEB-6F15A5A6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7AB1CF-BE53-4A7F-8D52-9F292ECFF1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E187C9E-22A2-4072-8E72-438DA73B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30270A-B9D1-4835-A53E-82A8A1A9F1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2704F7B-7161-40B5-BEE8-FDABCA25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E0D841-2842-4CF9-9D93-41F3BE4249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01B8506-2DC8-4662-9FE8-6E177DB5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B099D1-9D0F-46A1-8455-059BC8EEA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F41B3B-8031-48E8-A741-77C38CEC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17F257-D159-4A28-B957-6D2772ECE7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8D038E-1B86-4ED0-BB89-556F727E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4652BA-340E-4D93-96B8-55057D967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0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B728337-1BE2-4DE9-A866-F9D3A1BA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4E1CA9-37D0-4310-A98C-D3DC4B483A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6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385B62-6301-4759-A1C0-F145167D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B6451E-C1DC-4173-AC8C-463E010762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072ADA-D379-4826-A62C-014112C9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AB3DE-0128-4F80-8594-27C9BF347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694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E3ECD2D-D9C1-48DD-9B1B-E56F8D3D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i="1" u="sng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LƯỢC VỀ BẢNG TUẦN HOÀN CÁC NGUYÊN TỐ HÓA HỌC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FE2349-BF3B-400F-9696-364119BDE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9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F484EB6-4C0A-41B7-8EE5-A0037882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765525-D87F-4FEF-A886-F70D58006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528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155AE0C-E426-486B-8411-78B09570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2133A7-7873-4BF5-A104-6F58E0756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285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5012BD3-91D0-4AAD-A4C8-8CB14A05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4349D5-0AA5-4386-853A-067587545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729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5E846C1-60A8-43C6-90C0-05DD5EFE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D2A1BB-7890-414D-AC0F-476A3AD81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0344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91A4DE9-E872-4B11-9181-8B24F9F1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A56A21-A5A6-4181-A755-4E6076867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5983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4B9213A-74B6-4B53-B1CC-9D199C68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4F190-513E-4F32-8B08-818C6A221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84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AB51DA-8379-44CE-921D-5A1A2AE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14E6C5-D9FA-45D8-93C0-141D6E101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4137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8335EC-C373-4A3E-8002-D8F26D23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BEF2D4-A879-44B1-A5D1-9F3C2E189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743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AA4FD93-62DA-4CB4-BC5D-B3A0A787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D7DA4-5C15-44C2-A25A-9A120D81D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3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E6A2A36-1F8C-4531-AAD3-118CC18A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28D358-D4DC-478F-9989-636DF7895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21C2948-B939-4293-AC9E-A2AD1495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NỘI DUNG BÀI HỌC</a:t>
            </a:r>
            <a:endParaRPr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266B3A-D753-4571-9534-57C12F591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66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EA47AF-5123-4A29-9033-0768ECD7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4C6218-1359-48FC-86B3-299ECE993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75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F908A3E-C1A2-4CE9-AB8E-FAC55FC4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6641F-83C7-46A4-B171-C7F6C22D89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BF38490-7F6A-4F6C-A3E0-A5249D76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E1DFE-C03F-469C-9727-B6CE437171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7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9CC8A61-84B6-4664-BD21-21B10277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AA7E2-F3B1-400E-843C-4931A67EE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3D4C25-5250-4B57-81B4-EC898963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83884D-435D-401C-B9AF-007CF74CA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5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0CA32C-AF7D-4F72-810B-3DAD376F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B665B9-8D93-4C02-8AED-A5E83ADA9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6C8CA6-5D34-44DF-B1F8-5340BCCF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189EDF-A312-4553-BF59-E739A16518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788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B1E5DD3-6555-4E24-828F-039C79CA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E4E109-7434-4F72-9769-0AD126952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59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5C609C-1C9E-4845-85AB-6681128A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B544EA-D9F0-44A7-B3FB-331C0FCE6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8110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5B82CCD-53EA-40AF-9CCF-D3BBE1D9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921E6-A2DC-4CBF-A995-172ED7C0F3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0834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5573F76-7FAC-42F4-A6EC-4968FDC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97E1A8-32D3-470A-A49E-7D864D94B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1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276CC6D-4952-4BF2-8E4D-AC685C03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83FDBC-AE75-43ED-9A25-7445886DE0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1131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6EC087F-BB91-4092-B396-84B84C4B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FC3789-3EA5-4C71-984A-6AEF3BDF1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539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B19059-46B4-46EC-BE9C-D38E16AB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59DE0F-6798-44BA-A84C-85BEDB736A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537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5BC6185-BA6F-47B5-906E-C6A6C696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0C274-5DDF-4A42-BBC8-48B6B7E4A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415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85A443-5978-48F9-9632-F4178333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C25D96-3D22-456E-B4AA-DF4C453A11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5190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05C6A35-3040-4035-A555-1F5D61EB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8136E4-6F14-4390-B334-6B6AFB49C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6133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2251F2C-2CFF-433E-893A-306E6C2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C5FF02-F253-43B6-AE6E-3265A7EB15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1314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D47CA6-893C-48A3-A411-62324A9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7250B0-FB43-46F7-B5E3-D6DCC34A6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925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41C3D1C-0BCF-4F15-8774-839433FF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9AE3EA-098A-4844-A2CD-BC631338A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2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8407676-E8E4-45EA-A819-4AE69A43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817E6C-8952-4BD5-A851-E0AE0BAB21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98C6E89-E5EE-4E4C-BA4D-293C6C350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F358E0-3E82-41BC-A934-18EBA4FB46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47FBE79-857A-42D3-94E6-F2146586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465E81-F06D-4DC1-9BBF-AFBC6EFF6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197FA2B-F3F5-43CE-922B-2204F205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410B6C-A2B6-4941-973F-263E26E84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01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688EB8-72D3-42EE-91A8-B7416482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559F5E-62A6-41D7-A204-B42632FAE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03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3FDEAF1-58E6-4563-9E67-C1282029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1150DA-2FF9-401A-A57C-2E8272DB4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14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C640972-08C0-4559-A766-4C72196D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086C4B-BBC0-4F5D-87A6-D4E45158E0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0C8987E-43AD-4FF7-B5D8-1DA67165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961A84-BF69-4A5F-BACD-816D27A6D8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2A4E762-9F7D-4672-B369-780798BE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EA753-9EA1-48D5-B3EC-1E8E2FB6D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64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871E7A-9E24-49B1-AA54-53CC987D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4307BF-4F7F-4749-899A-67CDCE345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9EFA4CB-2F17-4876-9233-14C10FE1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4C8C96-E3B0-422B-AB05-F27698710F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2562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BF96F5C-0290-47F3-ADBE-ED732A29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388F26-366E-4090-B072-A76C0D5B6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718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A127814-2236-469A-BE3F-0B4D6248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3800">
                <a:solidFill>
                  <a:srgbClr val="00B0F0"/>
                </a:solidFill>
                <a:latin typeface="+mn-lt"/>
              </a:rPr>
              <a:t>I.</a:t>
            </a:r>
            <a:endParaRPr lang="vi-VN" sz="138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6740FD-4360-4F88-A48A-28404528E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5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3ADE01C-D4B8-4E3B-AD66-2D8971EA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64A2F-7F02-431D-84DA-C08FAC15E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170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9AD815-87C1-45C5-8E97-A7EE440FE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961AA6-B5AD-4C84-ACB5-C56D72F1D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7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59282D-3797-4F67-8B35-7CC0651E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00D741-5E62-475E-AE05-AD0E4D3522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1502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BCACB6-2A58-48D6-A5E7-9CC78831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D2CC03-58D3-4F0A-9052-6B9603315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DEF95A5-67BD-4A69-98A7-9913B7CF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245A5-D0FA-4B50-8889-316EBEF05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3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D5A87AA-6F56-450B-8861-85179D21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4C7689-B183-480B-BAF1-E4BB84C13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857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A211881-9268-4345-8A7A-BE8856C0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6B47E6-C396-484E-823A-C0AE97869A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E05F971-4CE7-45B8-B235-5DE5BF7B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BB250A-AD0F-4C41-84E5-CB38F5CE3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65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3A47D9B-EA84-47FC-B1EC-79C798AB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02004-9FF4-463B-8782-6D201B359C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2541B2F-4D9C-43D4-9EBF-695E46D0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889839-3DA7-4DE3-B67E-C9E708B30A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AE9F10B-90D5-48D0-9F67-C00A65F8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D690B6-81DF-424B-A001-EBD5F4ECF2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963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C5D0C16-6D45-43EF-B7B4-3333E936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3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537EF8-094F-4279-B102-E9E9058068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8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F1ABAD-FC98-4C58-89EE-60CFEA6A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F6C90-0136-44C8-83D9-2BAF18E08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2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15ACEF-BD47-4038-9CF7-E005F3F9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2461E6-4C35-4E0E-AAAD-594E98B5E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94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BA726D-6737-4E34-95D1-80587BF2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6AB9BA-F8D2-400F-91B3-F7068F7237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CF70D68-2C10-4F5B-A026-CA00D0F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379CE0-4A76-4B46-92D8-C3A4DC19DA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A7F3593-187E-4395-8CB6-B01FA6BF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616891-AD00-4F3E-8E28-BFAC2BEEC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9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FD00FB1-13AD-4725-9C1F-22550E78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09434D-AB25-4FF5-96F4-4E3800E99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3396C78-BB85-4835-828C-BE467EC2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C9CC52-5BC7-4C50-94AC-382E364125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EC50FF1-55E4-47F8-A2E6-5489BA5D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7DB74-FA41-4A95-A6BD-F8B5C603B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1BA94D7-CBC9-42D3-AAFC-77DBCE1C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9BE3FA-F388-4C38-9EF6-BBFD87476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FDDD65F-D534-4EE2-9ED9-AB2B0657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174A9C-95D0-4FAA-955F-EE4F38877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EA783BB-10FC-4EB4-9DEC-6F14F845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3AA4AF-37C1-40D3-87ED-60D47105F3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B99DA09-9E17-44F5-AAA7-9DFD7C99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798098-2701-4F55-A43D-A10756B4F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3DC6CB7-E722-4906-BE10-6256B62F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373375-174E-4431-AC61-18F065117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87F9862-A3A5-4995-9EBC-63AB5446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EE469C-5429-40E5-9ECD-072FD4272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67D837-94B1-4425-B022-F24AA5EE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5A5F12-9D2B-4FD3-BC86-75353988D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3097FAE-6630-4E71-A213-5D03B0AFD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2475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2475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DE101-0CA4-46CA-8C88-ECD2A81CE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18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2FBE963-AF04-4CB6-86E1-1329EFDF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249DFC-5F8A-44D4-BD3F-24B1843B2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ECEC8E-E658-4E34-94C1-2704D1A5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C0A073-863C-4F20-B3AF-82E15C517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F1F1EA-C918-4043-8F42-68611650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EBCF3C-9DAC-4F9D-9129-BD17B6FAAE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6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57</Words>
  <Application>Microsoft Office PowerPoint</Application>
  <PresentationFormat>On-screen Show (16:9)</PresentationFormat>
  <Paragraphs>11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SƠ LƯỢC VỀ BẢNG TUẦN HOÀN CÁC NGUYÊN TỐ HÓA HỌC</vt:lpstr>
      <vt:lpstr>Bài 3: SƠ LƯỢC VỀ BẢNG TUẦN HOÀN CÁC NGUYÊN TỐ HÓA HỌC</vt:lpstr>
      <vt:lpstr>NỘI DUNG BÀI HỌC</vt:lpstr>
      <vt:lpstr>PowerPoint Presentation</vt:lpstr>
      <vt:lpstr>PowerPoint Presentation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SƠ LƯỢC VỀ BẢNG TUẦN HOÀN CÁC NGUYÊN TỐ HÓA HỌC</dc:title>
  <dc:creator>Ky Anh</dc:creator>
  <cp:lastModifiedBy>Windows User</cp:lastModifiedBy>
  <cp:revision>2</cp:revision>
  <dcterms:created xsi:type="dcterms:W3CDTF">2022-04-26T13:17:24Z</dcterms:created>
  <dcterms:modified xsi:type="dcterms:W3CDTF">2023-01-29T15:55:39Z</dcterms:modified>
</cp:coreProperties>
</file>