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4" r:id="rId3"/>
    <p:sldMasterId id="2147483739" r:id="rId4"/>
    <p:sldMasterId id="2147483751" r:id="rId5"/>
  </p:sldMasterIdLst>
  <p:notesMasterIdLst>
    <p:notesMasterId r:id="rId48"/>
  </p:notesMasterIdLst>
  <p:sldIdLst>
    <p:sldId id="311" r:id="rId6"/>
    <p:sldId id="294" r:id="rId7"/>
    <p:sldId id="263" r:id="rId8"/>
    <p:sldId id="306" r:id="rId9"/>
    <p:sldId id="261" r:id="rId10"/>
    <p:sldId id="270" r:id="rId11"/>
    <p:sldId id="307" r:id="rId12"/>
    <p:sldId id="313" r:id="rId13"/>
    <p:sldId id="309" r:id="rId14"/>
    <p:sldId id="308" r:id="rId15"/>
    <p:sldId id="264" r:id="rId16"/>
    <p:sldId id="271" r:id="rId17"/>
    <p:sldId id="274" r:id="rId18"/>
    <p:sldId id="267" r:id="rId19"/>
    <p:sldId id="293" r:id="rId20"/>
    <p:sldId id="272" r:id="rId21"/>
    <p:sldId id="295" r:id="rId22"/>
    <p:sldId id="276" r:id="rId23"/>
    <p:sldId id="277" r:id="rId24"/>
    <p:sldId id="278" r:id="rId25"/>
    <p:sldId id="292" r:id="rId26"/>
    <p:sldId id="296" r:id="rId27"/>
    <p:sldId id="279" r:id="rId28"/>
    <p:sldId id="314" r:id="rId29"/>
    <p:sldId id="302" r:id="rId30"/>
    <p:sldId id="262" r:id="rId31"/>
    <p:sldId id="280" r:id="rId32"/>
    <p:sldId id="269" r:id="rId33"/>
    <p:sldId id="281" r:id="rId34"/>
    <p:sldId id="282" r:id="rId35"/>
    <p:sldId id="283" r:id="rId36"/>
    <p:sldId id="284" r:id="rId37"/>
    <p:sldId id="303" r:id="rId38"/>
    <p:sldId id="285" r:id="rId39"/>
    <p:sldId id="287" r:id="rId40"/>
    <p:sldId id="288" r:id="rId41"/>
    <p:sldId id="290" r:id="rId42"/>
    <p:sldId id="305" r:id="rId43"/>
    <p:sldId id="298" r:id="rId44"/>
    <p:sldId id="300" r:id="rId45"/>
    <p:sldId id="304" r:id="rId46"/>
    <p:sldId id="31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33CC"/>
    <a:srgbClr val="D00000"/>
    <a:srgbClr val="E15963"/>
    <a:srgbClr val="990033"/>
    <a:srgbClr val="FFFF99"/>
    <a:srgbClr val="B2B2B2"/>
    <a:srgbClr val="DDDDDD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3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405BF-931B-439A-A7A8-4F86F6ABC296}" type="datetimeFigureOut">
              <a:rPr lang="vi-VN" smtClean="0"/>
              <a:pPr/>
              <a:t>12/10/2021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30B2-8B31-4026-8340-57619D0637A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4012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B30B2-8B31-4026-8340-57619D0637AE}" type="slidenum">
              <a:rPr lang="vi-VN" smtClean="0"/>
              <a:pPr/>
              <a:t>34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2511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3BCE7-110A-4186-9B14-36F375D1DA1B}" type="slidenum">
              <a:rPr lang="en-US"/>
              <a:pPr/>
              <a:t>42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4F59-E6B8-483E-B552-33AD8E0393B1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D8C8-0FD0-408D-805A-03ACCADB24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89368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FE39-C01A-41BC-B8C6-00C7B9F77AE2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FF7A-AA23-46F4-A60C-5AA420B2A9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932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B4DA-9FFD-4554-BCEF-8F412CABC9DC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8C16-E5A7-4469-97FF-76F3800E62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1956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B813-7B43-41D2-A3A4-A8FBEC2388B9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729C-8CF2-459C-8A7F-70944B8E2F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289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2560-9CDA-4967-B44B-FDF0E35A7C1C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315A-D4F1-4382-8389-07ECD1A095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04369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69682-D066-4F99-8CFD-0A6B47D31641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A178-155F-426F-B73D-D0DEB288F98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59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51BE2-092D-42E3-B9F6-EB59D4DB5D15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271E-5893-4469-80E0-D29F9A7F5BD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8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E9F2-E2A5-4036-B0F4-5097C5BCA9F2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FCE0B-31CE-45A2-8558-01F3A153F72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44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D430-BA06-4056-A886-32C093FA67C1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DF4DB-E7AB-4446-98BB-A68D2BF456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5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79AE3-4D3E-41F2-9290-C4B9EE881785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676-9E08-443B-BD47-DAB033D3B75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8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2A426-551A-4DF6-B44B-4E99E99FD3D6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ED03-1783-427A-A130-E979E8E7679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93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B5AE-380A-41C8-AE9B-46E51B283FB9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E67A-3C6D-4206-A52B-27B00745EC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54251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557CC-F78C-4568-B799-7CD9FD0B3EC7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2DEF4-A7E6-4432-883B-61457A3B646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189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17019-8822-4B48-84FF-62E13089E090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B005-2D61-4248-A7C8-12298B06660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167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1A88B-B01E-40A8-9644-C35C337C8103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EFB8-6A03-457E-B307-0B1C1B7402E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335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CDB0D-166E-490E-8CAD-091F4D85FF06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9D08-4C85-4A57-819D-5E1CA402B06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796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C591-BB5D-494E-BEF8-F4C5E29ABAE7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97603-14E7-43EF-990F-78A9A2B636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7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06591E-6998-450C-A321-A4DE121A77EF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3300E5-DCF5-4DE7-A467-1D055FFDBA2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264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EAAA-C8AB-4CB8-91FA-B2644EF4292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35C7-E9CB-4FDE-8E82-D5EF0253BD8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08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D0C3-5A62-4838-B848-554C0C5C735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EFCC-BC2C-4CC0-83DE-04C0C36348F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32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8749-125D-4145-9536-1FEEB7513FD3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2A1F-76BF-4F28-AB74-09AE4DA9C76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86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B388-9F3C-478E-AB73-8073AE87635B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C92B-A659-4EBA-9757-E6D5CF08CC9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D30E-70F7-4679-9944-2EFDCE2723A0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7FED-DFFB-41F0-AE2E-9E069B1BEE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15198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3750-1264-472B-88E4-7AE44B329F2F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59C2-E8A2-4265-B8C7-EB678AD7AB2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583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D0AF-CD16-48DA-8AC9-DBC1BCE83E00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EFEA-77E8-4F6B-BF32-EE45A02C365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693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4684-451B-47D4-BFC9-88ADFCA4E42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8F14-9F44-4B51-97A6-628D16F8C2E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27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485A-13E2-4D40-B402-807399BAA580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39FF-61CF-426B-AFA0-3E0E7E382C5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37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F393-7358-45DF-B3BA-EC88D4343465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C21F-D91F-499B-A2E9-6D8256E3CC3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47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0EC5-6E3B-43A9-99E6-F0AE7EA96AF9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512B-CE5D-42C0-9929-FD3D16730B9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174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8E9A-88B5-4D99-9E8D-376E3E370DB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EF76-4DEC-4C41-80AA-4A2459BC3A0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709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D579-AD2A-4461-84C3-0E973F9CC7C3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0366-CAD9-4432-98F6-9F491460F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442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F9B2-AA2B-48F5-99C6-B8591D64E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154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FD6D-C430-4AD9-BB44-ECDD3DB73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48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6DC2-BAA7-45F8-B5E2-B6083A06B470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007-70AD-42B6-BD56-AFC36C02D91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175926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6214-D6BF-42BB-9D06-7AAA21092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861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3BB6F-3DED-4F17-8BC8-A5C017692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450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311A-4CFB-455D-9A4F-2CA1D59B3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149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1DF6-056F-402F-A468-1A94531B1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241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538D-3531-4879-8D6B-529A1F5BF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995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63BF-185C-4695-BEFE-C24C57E37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383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93EB-D9B9-43B0-AA54-5149D01AB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171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AAA21-2CEF-4093-BD9C-1EBB41730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624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FEEDB-072B-4752-89CA-9EE0062F6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12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8AFFEC-59FB-443C-A409-9EC1DA461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5B65-12E7-45EF-9476-79F9F2349DF5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37E4-D7B7-4ED0-AC34-E6ADAF3873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721719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717E-4D46-4107-833F-EB466137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7E10-62E5-41AD-BDC9-5B0DB01A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CE08-6FCD-4798-990D-4B3198D16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C5FD-1047-426A-9043-A115B8BF2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4E35-A622-4980-A39F-28636A48E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38A0-570A-45D2-AFA5-B18DD703E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E210-A38D-4086-BC14-8BF7E7C45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F7F5-41B4-44B1-AC0E-BE78AA716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5875-835B-4B51-8CD9-D0FCD9AFB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B02D-E8CC-4B2D-9D76-502B57497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D804-F93A-46E1-9497-771E6812AD87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27A-0A20-44A6-A56F-46F965022D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00672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5F3D-C595-499E-90D6-7F4DB0F1D76C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7380-5B08-47D5-A0DD-FC44F8E120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30007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A9FE-7CBF-4579-A4F1-7C613F3F24B2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EB69-84CA-432D-A5DD-FBB5AEDEEF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7430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DF0B-C091-43BE-A12B-8BA7DE135E8E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B40C-6DCE-42EB-B754-FADEDB20D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572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A922E19-04C1-4C7F-9E0F-37A072C4D17C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3EA8F-C1EB-493C-B448-4B0ACDA6E3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2399862-E4B1-43A8-905D-D0F930B835FC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0ADAAC-D4F9-4082-9664-A3B67C5EAE5B}" type="slidenum">
              <a:rPr lang="en-US" altLang="vi-VN" smtClean="0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83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AF287-51FD-4E9C-8E69-14E4707569F1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B18FA-34AE-4B0C-8543-2121014A2D7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16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79306-C47D-44F3-88CD-559FB533A3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555D4B03-B60F-4A8D-8C39-2475ED393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06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06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06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106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6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06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06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06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06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106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video" Target="NULL" TargetMode="External"/><Relationship Id="rId1" Type="http://schemas.openxmlformats.org/officeDocument/2006/relationships/audio" Target="TV3.wav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microsoft.com/office/2007/relationships/media" Target="../media/media1.WAV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TV3.wa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1.gi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audio" Target="file:///E:\cheng2.wav" TargetMode="Externa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emf"/><Relationship Id="rId1" Type="http://schemas.openxmlformats.org/officeDocument/2006/relationships/audio" Target="TV3.wav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gif"/><Relationship Id="rId30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file:///E:\cheng2.wav" TargetMode="External"/><Relationship Id="rId7" Type="http://schemas.openxmlformats.org/officeDocument/2006/relationships/image" Target="../media/image36.png"/><Relationship Id="rId2" Type="http://schemas.openxmlformats.org/officeDocument/2006/relationships/audio" Target="TV3.wav" TargetMode="External"/><Relationship Id="rId1" Type="http://schemas.openxmlformats.org/officeDocument/2006/relationships/audio" Target="doan6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10" Type="http://schemas.openxmlformats.org/officeDocument/2006/relationships/image" Target="../media/image57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3.png"/><Relationship Id="rId2" Type="http://schemas.openxmlformats.org/officeDocument/2006/relationships/audio" Target="file:///E:\cheng2.wav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2.png"/><Relationship Id="rId10" Type="http://schemas.openxmlformats.org/officeDocument/2006/relationships/image" Target="../media/image66.jpeg"/><Relationship Id="rId4" Type="http://schemas.microsoft.com/office/2007/relationships/media" Target="../media/media1.WAV"/><Relationship Id="rId9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gif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63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gif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gif"/><Relationship Id="rId3" Type="http://schemas.openxmlformats.org/officeDocument/2006/relationships/image" Target="../media/image63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gif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75.gif"/><Relationship Id="rId9" Type="http://schemas.openxmlformats.org/officeDocument/2006/relationships/image" Target="../media/image9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7.png"/><Relationship Id="rId3" Type="http://schemas.openxmlformats.org/officeDocument/2006/relationships/image" Target="../media/image63.png"/><Relationship Id="rId7" Type="http://schemas.openxmlformats.org/officeDocument/2006/relationships/image" Target="../media/image97.png"/><Relationship Id="rId12" Type="http://schemas.openxmlformats.org/officeDocument/2006/relationships/image" Target="../media/image8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83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75.gif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gif"/><Relationship Id="rId3" Type="http://schemas.microsoft.com/office/2007/relationships/media" Target="../media/media1.WAV"/><Relationship Id="rId7" Type="http://schemas.openxmlformats.org/officeDocument/2006/relationships/image" Target="../media/image101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jpe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99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9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gif"/><Relationship Id="rId2" Type="http://schemas.openxmlformats.org/officeDocument/2006/relationships/image" Target="../media/image119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7.gif"/><Relationship Id="rId2" Type="http://schemas.openxmlformats.org/officeDocument/2006/relationships/image" Target="../media/image134.jpe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24" Type="http://schemas.openxmlformats.org/officeDocument/2006/relationships/image" Target="../media/image156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heng2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1.png"/><Relationship Id="rId2" Type="http://schemas.openxmlformats.org/officeDocument/2006/relationships/slideLayout" Target="../slideLayouts/slideLayout12.xml"/><Relationship Id="rId1" Type="http://schemas.openxmlformats.org/officeDocument/2006/relationships/audio" Target="cheng2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60.wmf"/><Relationship Id="rId4" Type="http://schemas.openxmlformats.org/officeDocument/2006/relationships/image" Target="../media/image15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8.png"/><Relationship Id="rId4" Type="http://schemas.openxmlformats.org/officeDocument/2006/relationships/image" Target="../media/image1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jpe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emf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emf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64.emf"/><Relationship Id="rId7" Type="http://schemas.openxmlformats.org/officeDocument/2006/relationships/image" Target="../media/image181.png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66.png"/><Relationship Id="rId4" Type="http://schemas.openxmlformats.org/officeDocument/2006/relationships/image" Target="../media/image165.emf"/><Relationship Id="rId9" Type="http://schemas.openxmlformats.org/officeDocument/2006/relationships/image" Target="../media/image18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64.emf"/><Relationship Id="rId7" Type="http://schemas.openxmlformats.org/officeDocument/2006/relationships/image" Target="../media/image186.pn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65.emf"/><Relationship Id="rId9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emf"/><Relationship Id="rId4" Type="http://schemas.openxmlformats.org/officeDocument/2006/relationships/image" Target="../media/image16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65.emf"/><Relationship Id="rId7" Type="http://schemas.openxmlformats.org/officeDocument/2006/relationships/image" Target="../media/image191.png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68.png"/><Relationship Id="rId9" Type="http://schemas.openxmlformats.org/officeDocument/2006/relationships/image" Target="../media/image1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TV3.wav" TargetMode="Externa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7" Type="http://schemas.openxmlformats.org/officeDocument/2006/relationships/image" Target="../media/image195.png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5" Type="http://schemas.openxmlformats.org/officeDocument/2006/relationships/image" Target="../media/image193.png"/><Relationship Id="rId4" Type="http://schemas.openxmlformats.org/officeDocument/2006/relationships/image" Target="../media/image19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0.jpeg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cheng2.wav" TargetMode="External"/><Relationship Id="rId1" Type="http://schemas.openxmlformats.org/officeDocument/2006/relationships/audio" Target="TV3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95800" y="2743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2779" y="1219515"/>
            <a:ext cx="835292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Watt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nguồn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Ohm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(VOM)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chính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điện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trở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điện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áp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cường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độ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dòng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14288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64125" cy="3591696"/>
            <a:chOff x="204" y="-6"/>
            <a:chExt cx="2457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7" y="-6"/>
              <a:ext cx="2414" cy="2070"/>
              <a:chOff x="1644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10"/>
                <a:chOff x="1644" y="2406"/>
                <a:chExt cx="2346" cy="51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68" y="248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.VnArial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3030589" y="577334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vi-VN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NỐI DÂY DẪN THẲNG</a:t>
            </a:r>
            <a:r>
              <a:rPr kumimoji="0" lang="vi-VN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558484" y="3490119"/>
            <a:ext cx="81534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NỐI 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DÀI 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DÂY DẪN</a:t>
            </a:r>
            <a:r>
              <a:rPr kumimoji="0" lang="vi-VN" sz="3600" b="0" i="0" u="none" strike="noStrike" kern="10" cap="none" spc="0" normalizeH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ĐIỆN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Helve" pitchFamily="2" charset="0"/>
              <a:ea typeface="+mn-ea"/>
              <a:cs typeface="Arial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696782A0-A836-46A5-98D3-2FA1E0E7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1691-794E-41BB-A8AE-757B8161E026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47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succ3424.wa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00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1: Boùc voû caùch ñieän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 descr="kem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7907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AutoShape 14"/>
          <p:cNvSpPr>
            <a:spLocks noChangeArrowheads="1"/>
          </p:cNvSpPr>
          <p:nvPr/>
        </p:nvSpPr>
        <p:spPr bwMode="auto">
          <a:xfrm rot="-1903980">
            <a:off x="7620000" y="1828800"/>
            <a:ext cx="1066800" cy="3048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F760A915-E1F0-4D72-A659-220A4CBC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75D80-7E09-4DF8-8612-3F150D3C23D0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vide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8197" grpId="0" animBg="1"/>
      <p:bldP spid="8206" grpId="0" animBg="1"/>
      <p:bldP spid="8206" grpId="1" animBg="1"/>
      <p:bldP spid="820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0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1: Boùc voû caùch ñieän</a:t>
            </a:r>
          </a:p>
        </p:txBody>
      </p:sp>
      <p:pic>
        <p:nvPicPr>
          <p:cNvPr id="9220" name="Picture 4" descr="tuot day loi d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028700"/>
            <a:ext cx="35528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2AA1F20D-1B30-4AF9-9C11-33BCF23D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74120-7D77-4CDA-98CB-BD31CB6FAE33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00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1675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1675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B592F939-A6F1-4035-BC4C-3140E4EC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AE2CD-063E-4E29-B4F9-2446FDE4FD28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1" fill="hold"/>
                                        <p:tgtEl>
                                          <p:spTgt spid="10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hung1 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36" t="94606" r="833"/>
          <a:stretch>
            <a:fillRect/>
          </a:stretch>
        </p:blipFill>
        <p:spPr bwMode="auto">
          <a:xfrm>
            <a:off x="8429625" y="64881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381000"/>
            <a:ext cx="86106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3316" name="Picture 4" descr="lam sac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2738"/>
            <a:ext cx="86280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435" r="68286" b="-1738"/>
          <a:stretch>
            <a:fillRect/>
          </a:stretch>
        </p:blipFill>
        <p:spPr bwMode="auto">
          <a:xfrm>
            <a:off x="3752850" y="3400425"/>
            <a:ext cx="396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0" b="87682"/>
          <a:stretch>
            <a:fillRect/>
          </a:stretch>
        </p:blipFill>
        <p:spPr bwMode="auto">
          <a:xfrm>
            <a:off x="3829050" y="2881313"/>
            <a:ext cx="12160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52" t="5362"/>
          <a:stretch>
            <a:fillRect/>
          </a:stretch>
        </p:blipFill>
        <p:spPr bwMode="auto">
          <a:xfrm>
            <a:off x="4489450" y="2976563"/>
            <a:ext cx="62706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86" t="13876"/>
          <a:stretch>
            <a:fillRect/>
          </a:stretch>
        </p:blipFill>
        <p:spPr bwMode="auto">
          <a:xfrm>
            <a:off x="3857625" y="3009900"/>
            <a:ext cx="542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57" b="84210"/>
          <a:stretch>
            <a:fillRect/>
          </a:stretch>
        </p:blipFill>
        <p:spPr bwMode="auto">
          <a:xfrm>
            <a:off x="3122613" y="2882900"/>
            <a:ext cx="106203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946" r="46184"/>
          <a:stretch>
            <a:fillRect/>
          </a:stretch>
        </p:blipFill>
        <p:spPr bwMode="auto">
          <a:xfrm>
            <a:off x="3113088" y="3448050"/>
            <a:ext cx="6794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 descr="v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594EBA83-0CF6-426A-8F0C-D64E750F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1FC2B-B5B1-413F-A0E5-63CC9A2D65B1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858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2: Laøm saïch loõi</a:t>
            </a:r>
          </a:p>
        </p:txBody>
      </p:sp>
      <p:pic>
        <p:nvPicPr>
          <p:cNvPr id="12293" name="Picture 5" descr="kinh lup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557338"/>
            <a:ext cx="3484562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kinh lu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552825"/>
            <a:ext cx="34940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Untitled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647825"/>
            <a:ext cx="34782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BAEBD89-0F51-4777-85A2-68BE76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3FEB4-8910-4AF7-B437-69AC525F9245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4218E-6 L -0.16094 -0.288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logo n-du1-tr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379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00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15"/>
          <p:cNvSpPr>
            <a:spLocks noChangeArrowheads="1"/>
          </p:cNvSpPr>
          <p:nvPr/>
        </p:nvSpPr>
        <p:spPr bwMode="gray">
          <a:xfrm>
            <a:off x="0" y="115888"/>
            <a:ext cx="9144000" cy="47466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Böôùc 3: Noái daây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pic>
        <p:nvPicPr>
          <p:cNvPr id="13320" name="Picture 8" descr="day xanh loi don be vuong g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2880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day do loi don be vuong g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467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day xanh loi don be vuong g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58140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ay do loi don be vuong g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3550"/>
            <a:ext cx="3467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17" b="60001"/>
          <a:stretch>
            <a:fillRect/>
          </a:stretch>
        </p:blipFill>
        <p:spPr bwMode="auto">
          <a:xfrm>
            <a:off x="5410200" y="3057525"/>
            <a:ext cx="581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17" t="38571"/>
          <a:stretch>
            <a:fillRect/>
          </a:stretch>
        </p:blipFill>
        <p:spPr bwMode="auto">
          <a:xfrm>
            <a:off x="5476875" y="3438525"/>
            <a:ext cx="5810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6" r="54868"/>
          <a:stretch>
            <a:fillRect/>
          </a:stretch>
        </p:blipFill>
        <p:spPr bwMode="auto">
          <a:xfrm>
            <a:off x="5105400" y="3067050"/>
            <a:ext cx="485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56" t="50000"/>
          <a:stretch>
            <a:fillRect/>
          </a:stretch>
        </p:blipFill>
        <p:spPr bwMode="auto">
          <a:xfrm>
            <a:off x="3771900" y="3524250"/>
            <a:ext cx="352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857" r="51328"/>
          <a:stretch>
            <a:fillRect/>
          </a:stretch>
        </p:blipFill>
        <p:spPr bwMode="auto">
          <a:xfrm>
            <a:off x="3033713" y="3419475"/>
            <a:ext cx="523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0" b="50000"/>
          <a:stretch>
            <a:fillRect/>
          </a:stretch>
        </p:blipFill>
        <p:spPr bwMode="auto">
          <a:xfrm>
            <a:off x="3038475" y="3124200"/>
            <a:ext cx="1057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9" name="Picture 27" descr="quan day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200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uon3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uon1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uon2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 descr="uon11 g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32" descr="uon12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33" descr="uon gif trong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28875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4" descr="uon1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5" descr="uon2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4384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36" descr="kem kep 2day"/>
          <p:cNvPicPr>
            <a:picLocks noChangeAspect="1" noChangeArrowheads="1"/>
          </p:cNvPicPr>
          <p:nvPr/>
        </p:nvPicPr>
        <p:blipFill>
          <a:blip r:embed="rId28">
            <a:lum bright="18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14" r="27757"/>
          <a:stretch>
            <a:fillRect/>
          </a:stretch>
        </p:blipFill>
        <p:spPr bwMode="auto">
          <a:xfrm>
            <a:off x="4764088" y="3124200"/>
            <a:ext cx="425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37" descr="kem kep 2day"/>
          <p:cNvPicPr>
            <a:picLocks noChangeAspect="1" noChangeArrowheads="1"/>
          </p:cNvPicPr>
          <p:nvPr/>
        </p:nvPicPr>
        <p:blipFill>
          <a:blip r:embed="rId28">
            <a:lum bright="18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14" r="27757"/>
          <a:stretch>
            <a:fillRect/>
          </a:stretch>
        </p:blipFill>
        <p:spPr bwMode="auto">
          <a:xfrm rot="739850">
            <a:off x="3906838" y="3243263"/>
            <a:ext cx="425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94" r="63452" b="519"/>
          <a:stretch>
            <a:fillRect/>
          </a:stretch>
        </p:blipFill>
        <p:spPr bwMode="auto">
          <a:xfrm>
            <a:off x="3352800" y="318452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04"/>
          <a:stretch>
            <a:fillRect/>
          </a:stretch>
        </p:blipFill>
        <p:spPr bwMode="auto">
          <a:xfrm>
            <a:off x="4194175" y="2403475"/>
            <a:ext cx="4127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40" descr="kem kep 2day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81225"/>
            <a:ext cx="5172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31"/>
          <a:stretch>
            <a:fillRect/>
          </a:stretch>
        </p:blipFill>
        <p:spPr bwMode="auto">
          <a:xfrm>
            <a:off x="3352800" y="2411413"/>
            <a:ext cx="1250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2971800" y="1647825"/>
            <a:ext cx="1538288" cy="739775"/>
            <a:chOff x="3504" y="1176"/>
            <a:chExt cx="969" cy="466"/>
          </a:xfrm>
        </p:grpSpPr>
        <p:sp>
          <p:nvSpPr>
            <p:cNvPr id="15405" name="Text Box 43"/>
            <p:cNvSpPr txBox="1">
              <a:spLocks noChangeArrowheads="1"/>
            </p:cNvSpPr>
            <p:nvPr/>
          </p:nvSpPr>
          <p:spPr bwMode="auto">
            <a:xfrm>
              <a:off x="3504" y="1200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000"/>
                <a:t>90</a:t>
              </a:r>
            </a:p>
          </p:txBody>
        </p:sp>
        <p:sp>
          <p:nvSpPr>
            <p:cNvPr id="15406" name="Text Box 44"/>
            <p:cNvSpPr txBox="1">
              <a:spLocks noChangeArrowheads="1"/>
            </p:cNvSpPr>
            <p:nvPr/>
          </p:nvSpPr>
          <p:spPr bwMode="auto">
            <a:xfrm>
              <a:off x="3849" y="117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/>
                <a:t>O</a:t>
              </a:r>
            </a:p>
          </p:txBody>
        </p:sp>
      </p:grpSp>
      <p:pic>
        <p:nvPicPr>
          <p:cNvPr id="13357" name="Picture 45" descr="day xanh loi don be vuong goc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650"/>
            <a:ext cx="346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Picture 46" descr="day do loi don be vuong g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467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CDBB0F8F-D729-48BE-A350-6595EBA6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A664E-E9C4-450E-BE68-5A338BEFEB22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  <p:audio>
              <p:cMediaNode>
                <p:cTn id="2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doan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00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485900" y="66675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DẪN ĐIỆN)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0" y="115888"/>
            <a:ext cx="9144000" cy="474662"/>
            <a:chOff x="0" y="73"/>
            <a:chExt cx="5760" cy="299"/>
          </a:xfrm>
        </p:grpSpPr>
        <p:pic>
          <p:nvPicPr>
            <p:cNvPr id="16405" name="Picture 9" descr="logo n-du1-tra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96"/>
              <a:ext cx="23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AutoShape 15"/>
            <p:cNvSpPr>
              <a:spLocks noChangeArrowheads="1"/>
            </p:cNvSpPr>
            <p:nvPr/>
          </p:nvSpPr>
          <p:spPr bwMode="gray">
            <a:xfrm>
              <a:off x="0" y="73"/>
              <a:ext cx="5760" cy="299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chemeClr val="bg1"/>
                  </a:solidFill>
                  <a:latin typeface="VNI-Helve" pitchFamily="2" charset="0"/>
                  <a:cs typeface="Arial" charset="0"/>
                </a:rPr>
                <a:t>Böôùc 4: Kieåm tra moái noái daây</a:t>
              </a:r>
            </a:p>
          </p:txBody>
        </p:sp>
      </p:grpSp>
      <p:pic>
        <p:nvPicPr>
          <p:cNvPr id="14347" name="Picture 11" descr="quan d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90638"/>
            <a:ext cx="86868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jpeg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09675"/>
            <a:ext cx="8669337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uon gif tro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4800" y="20335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Beû vuoâng goùc.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52400" y="5043488"/>
            <a:ext cx="8662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Söûa thaúng vaø kieåm tra moái noái.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04800" y="1566863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Laøm saïch loõi.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04800" y="1143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Boùc voû caùch ñieän.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04800" y="253365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Moùc 2 daây vaøo nhau.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52400" y="4572000"/>
            <a:ext cx="89916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500" b="1">
                <a:latin typeface="VNI-Helve" pitchFamily="2" charset="0"/>
              </a:rPr>
              <a:t> Daây naøy quaán leân daây kia theo hai chieàu ngöôïc nhau.</a:t>
            </a:r>
          </a:p>
        </p:txBody>
      </p: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0" y="128588"/>
            <a:ext cx="9144000" cy="474662"/>
            <a:chOff x="0" y="73"/>
            <a:chExt cx="5760" cy="299"/>
          </a:xfrm>
        </p:grpSpPr>
        <p:pic>
          <p:nvPicPr>
            <p:cNvPr id="16403" name="Picture 21" descr="logo n-du1-tra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96"/>
              <a:ext cx="23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AutoShape 15"/>
            <p:cNvSpPr>
              <a:spLocks noChangeArrowheads="1"/>
            </p:cNvSpPr>
            <p:nvPr/>
          </p:nvSpPr>
          <p:spPr bwMode="gray">
            <a:xfrm>
              <a:off x="0" y="73"/>
              <a:ext cx="5760" cy="299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solidFill>
                    <a:schemeClr val="bg1"/>
                  </a:solidFill>
                  <a:latin typeface="VNI-Helve" pitchFamily="2" charset="0"/>
                  <a:cs typeface="Arial" charset="0"/>
                </a:rPr>
                <a:t>THÖÏC HAØNH</a:t>
              </a:r>
            </a:p>
          </p:txBody>
        </p:sp>
      </p:grp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EC20F71A-BE1E-42AF-8A91-8CD3CF4E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D8BBD-5583-410C-BB83-F6D29122EABE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250" fill="hold"/>
                                        <p:tgtEl>
                                          <p:spTgt spid="14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12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8"/>
                </p:tgtEl>
              </p:cMediaNode>
            </p:audio>
          </p:childTnLst>
        </p:cTn>
      </p:par>
    </p:tnLst>
    <p:bldLst>
      <p:bldP spid="14350" grpId="0"/>
      <p:bldP spid="14350" grpId="1"/>
      <p:bldP spid="14351" grpId="0"/>
      <p:bldP spid="14351" grpId="1"/>
      <p:bldP spid="14352" grpId="0"/>
      <p:bldP spid="14352" grpId="1"/>
      <p:bldP spid="14353" grpId="0"/>
      <p:bldP spid="14353" grpId="1"/>
      <p:bldP spid="14354" grpId="0"/>
      <p:bldP spid="14354" grpId="1"/>
      <p:bldP spid="14355" grpId="0"/>
      <p:bldP spid="1435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ucc3533.wa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5367" name="Picture 7" descr="2 day loi kep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7938"/>
            <a:ext cx="6858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2 day loi ke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7938"/>
            <a:ext cx="6858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2 day loi kep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2 day loi kep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210399A5-F3B9-4740-8094-01302F30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55018-D303-444D-9D5F-13F069308B6F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60" t="44945" b="46167"/>
          <a:stretch>
            <a:fillRect/>
          </a:stretch>
        </p:blipFill>
        <p:spPr bwMode="auto">
          <a:xfrm>
            <a:off x="7983538" y="3178175"/>
            <a:ext cx="2108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85900" y="180975"/>
            <a:ext cx="67056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6397" name="Picture 13" descr="quan 2 day loi kep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C0DEB08-1656-49A6-834E-EA7CF990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FAB9C-6E65-4396-94AC-904B0EE8FC8C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THÖÏC HAØNH</a:t>
            </a:r>
          </a:p>
        </p:txBody>
      </p:sp>
      <p:sp>
        <p:nvSpPr>
          <p:cNvPr id="3076" name="AutoShape 15"/>
          <p:cNvSpPr>
            <a:spLocks noChangeArrowheads="1"/>
          </p:cNvSpPr>
          <p:nvPr/>
        </p:nvSpPr>
        <p:spPr bwMode="gray">
          <a:xfrm>
            <a:off x="2895600" y="685800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</a:t>
            </a:r>
            <a:r>
              <a:rPr lang="en-US" altLang="vi-VN" sz="3600" b="1" dirty="0" smtClean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ÑIEÄN(T1)</a:t>
            </a:r>
            <a:endParaRPr lang="en-US" altLang="vi-VN" sz="3600" b="1" dirty="0">
              <a:solidFill>
                <a:schemeClr val="bg1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3077" name="AutoShape 16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-5638800" y="1981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</a:t>
            </a:r>
          </a:p>
        </p:txBody>
      </p:sp>
      <p:sp>
        <p:nvSpPr>
          <p:cNvPr id="3078" name="AutoShape 16"/>
          <p:cNvSpPr>
            <a:spLocks noChangeArrowheads="1"/>
          </p:cNvSpPr>
          <p:nvPr/>
        </p:nvSpPr>
        <p:spPr bwMode="gray">
          <a:xfrm>
            <a:off x="409575" y="1885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3079" name="AutoShape 16"/>
          <p:cNvSpPr>
            <a:spLocks noChangeArrowheads="1"/>
          </p:cNvSpPr>
          <p:nvPr/>
        </p:nvSpPr>
        <p:spPr bwMode="gray">
          <a:xfrm>
            <a:off x="-5672138" y="2743200"/>
            <a:ext cx="6934201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3080" name="AutoShape 16"/>
          <p:cNvSpPr>
            <a:spLocks noChangeArrowheads="1"/>
          </p:cNvSpPr>
          <p:nvPr/>
        </p:nvSpPr>
        <p:spPr bwMode="gray">
          <a:xfrm>
            <a:off x="404813" y="2647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3081" name="AutoShape 17"/>
          <p:cNvSpPr>
            <a:spLocks noChangeArrowheads="1"/>
          </p:cNvSpPr>
          <p:nvPr/>
        </p:nvSpPr>
        <p:spPr bwMode="gray">
          <a:xfrm>
            <a:off x="1219200" y="3429000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thẳng dây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2" name="AutoShape 17"/>
          <p:cNvSpPr>
            <a:spLocks noChangeArrowheads="1"/>
          </p:cNvSpPr>
          <p:nvPr/>
        </p:nvSpPr>
        <p:spPr bwMode="gray">
          <a:xfrm>
            <a:off x="1185863" y="4005263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rẽ nhánh (phân nhánh)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gray">
          <a:xfrm>
            <a:off x="1176338" y="4586288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>
                  <a:alpha val="73000"/>
                </a:srgbClr>
              </a:gs>
              <a:gs pos="50000">
                <a:srgbClr val="00CC99"/>
              </a:gs>
              <a:gs pos="100000">
                <a:srgbClr val="005E47">
                  <a:alpha val="73000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>
                <a:cs typeface="Arial" charset="0"/>
              </a:rPr>
              <a:t> </a:t>
            </a:r>
            <a:r>
              <a:rPr lang="en-US" altLang="vi-VN" sz="2400" b="1">
                <a:cs typeface="Arial" charset="0"/>
              </a:rPr>
              <a:t>Nối dây dùng phụ kiện</a:t>
            </a:r>
            <a:endParaRPr lang="en-US" altLang="vi-VN" sz="2400">
              <a:cs typeface="Arial" charset="0"/>
            </a:endParaRPr>
          </a:p>
        </p:txBody>
      </p:sp>
      <p:sp>
        <p:nvSpPr>
          <p:cNvPr id="3085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T6-7-8</a:t>
            </a:r>
            <a:r>
              <a:rPr lang="en-US" altLang="vi-VN" sz="2400" b="1" dirty="0" smtClean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_BAØI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6 L 0.74583 1.15607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6 L 0.74583 1.15607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7" grpId="1" animBg="1"/>
      <p:bldP spid="3078" grpId="0" animBg="1"/>
      <p:bldP spid="3079" grpId="0" animBg="1"/>
      <p:bldP spid="3079" grpId="1" animBg="1"/>
      <p:bldP spid="3080" grpId="0" animBg="1"/>
      <p:bldP spid="3085" grpId="0" animBg="1"/>
      <p:bldP spid="308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485900" y="1905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7413" name="Picture 5" descr="quan 2 day loi k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ay doi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24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day doi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609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day doi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7600"/>
            <a:ext cx="6448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day doi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6248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ay doi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" y="2413000"/>
            <a:ext cx="6253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day doi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1104900"/>
            <a:ext cx="64452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day doi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" y="8763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day doi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62150"/>
            <a:ext cx="490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day doi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526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day doi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33600"/>
            <a:ext cx="5219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C94209C6-54E0-4FBB-9EFF-9F0FDB33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C5F3C-1509-47C5-B93D-54A3E99BA37C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1621 L -0.13958 -0.010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30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0486 L 0.11076 0.009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8437" name="Picture 5" descr="quan 2 day loi k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104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8" r="17424"/>
          <a:stretch>
            <a:fillRect/>
          </a:stretch>
        </p:blipFill>
        <p:spPr bwMode="auto">
          <a:xfrm>
            <a:off x="457200" y="3352800"/>
            <a:ext cx="8153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5" r="22302" b="3607"/>
          <a:stretch>
            <a:fillRect/>
          </a:stretch>
        </p:blipFill>
        <p:spPr bwMode="auto">
          <a:xfrm>
            <a:off x="457200" y="3614738"/>
            <a:ext cx="8153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 descr="navi02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228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143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 descr="alfabetb2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4587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0450"/>
            <a:ext cx="80772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 descr="alfabetb2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81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895600" y="3048000"/>
            <a:ext cx="1270000" cy="1752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4283854">
            <a:off x="2763837" y="3027363"/>
            <a:ext cx="1312863" cy="1811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EBF209B-148C-45BF-B40D-FF37DA96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0583D-4F6E-4A69-B72C-DCEA17513C95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68775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485900" y="228600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THẲNG 2 DÂY LÕI NHIỀU SỢI)	</a:t>
            </a:r>
          </a:p>
        </p:txBody>
      </p:sp>
      <p:pic>
        <p:nvPicPr>
          <p:cNvPr id="19461" name="Picture 5" descr="quan 2 day loi k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685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day doi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9638"/>
            <a:ext cx="419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day doi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9638"/>
            <a:ext cx="381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day doi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66838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day doi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3038"/>
            <a:ext cx="3810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ay doi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7275"/>
            <a:ext cx="3733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day doi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228850"/>
            <a:ext cx="3733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day doi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4638"/>
            <a:ext cx="3733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day doi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886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6324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5" descr="day doi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0988"/>
            <a:ext cx="37338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day doi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3388"/>
            <a:ext cx="3886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9A97F98-15EB-4B40-8442-51FED648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D3184-2525-40EC-ACC2-9DE690721FB1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0485 L 0.1434 0.006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04 L -0.22483 -0.007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ucc3595.wa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40" name="Picture 4" descr="logo n-du1-tr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5" descr="0090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99" t="18750" b="1805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57600" y="304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* Ghi nhôù: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631825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FF0000"/>
                </a:solidFill>
                <a:latin typeface="VNI-Helve" pitchFamily="2" charset="0"/>
              </a:rPr>
              <a:t>Noái thaúng daây</a:t>
            </a:r>
            <a:r>
              <a:rPr lang="en-US" altLang="vi-VN" sz="2800" b="1">
                <a:solidFill>
                  <a:srgbClr val="FF0000"/>
                </a:solidFill>
                <a:latin typeface="VNI-Helve" pitchFamily="2" charset="0"/>
              </a:rPr>
              <a:t>: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1000" y="1101725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Taêng chieàu daøi daây.</a:t>
            </a:r>
          </a:p>
        </p:txBody>
      </p:sp>
      <p:pic>
        <p:nvPicPr>
          <p:cNvPr id="20489" name="Picture 9" descr="quan 2 day loi ke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quan d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4063"/>
            <a:ext cx="53340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1000" y="15240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- Quy trình chung:</a:t>
            </a:r>
            <a:endParaRPr lang="en-US" altLang="vi-VN" sz="1800" b="1">
              <a:sym typeface="Wingdings 3" pitchFamily="18" charset="2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968750" y="762000"/>
            <a:ext cx="1447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1539875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VNI-Helve" pitchFamily="2" charset="0"/>
              </a:rPr>
              <a:t>                               Choïn daây </a:t>
            </a:r>
            <a:r>
              <a:rPr lang="en-US" altLang="vi-VN" sz="2800" b="1">
                <a:latin typeface="VNI-Helve" pitchFamily="2" charset="0"/>
                <a:sym typeface="Wingdings 3" pitchFamily="18" charset="2"/>
              </a:rPr>
              <a:t> boùc voû caùch ñieän  laøm saïch loõi  quaán daây  söûa daây  kieåm tra.</a:t>
            </a:r>
            <a:endParaRPr lang="en-US" altLang="vi-VN" sz="1800" b="1">
              <a:sym typeface="Wingdings 3" pitchFamily="18" charset="2"/>
            </a:endParaRP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73F5481-9C8B-4DDD-8BA5-0499DFA1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C7D52-F6B4-44F0-9553-3E7253086025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21" fill="hold"/>
                                        <p:tgtEl>
                                          <p:spTgt spid="20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421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821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821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22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2"/>
                </p:tgtEl>
              </p:cMediaNode>
            </p:video>
          </p:childTnLst>
        </p:cTn>
      </p:par>
    </p:tnLst>
    <p:bldLst>
      <p:bldP spid="20486" grpId="0"/>
      <p:bldP spid="20487" grpId="0"/>
      <p:bldP spid="20488" grpId="0"/>
      <p:bldP spid="20491" grpId="0"/>
      <p:bldP spid="20492" grpId="0" animBg="1"/>
      <p:bldP spid="204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1B5AE-380A-41C8-AE9B-46E51B283FB9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57356" y="1285860"/>
            <a:ext cx="5064125" cy="3591696"/>
            <a:chOff x="204" y="-6"/>
            <a:chExt cx="2457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7" y="-6"/>
              <a:ext cx="2414" cy="2070"/>
              <a:chOff x="1644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10"/>
                <a:chOff x="1644" y="2406"/>
                <a:chExt cx="2346" cy="51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68" y="248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vi-VN" sz="2400" b="1" dirty="0">
                    <a:solidFill>
                      <a:srgbClr val="333399"/>
                    </a:solidFill>
                    <a:latin typeface=".VnArial" pitchFamily="34" charset="0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2285984" y="1714488"/>
            <a:ext cx="428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642910" y="4572008"/>
            <a:ext cx="81534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NỐI DÂY RẼ NHÁNH - PHÂN NHÁNH</a:t>
            </a:r>
            <a:endParaRPr lang="en-US" altLang="vi-VN" sz="3600" b="1" dirty="0">
              <a:solidFill>
                <a:schemeClr val="accent3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8F7F0CAE-FE2C-4C73-BD1E-21982495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CE9E-7188-42D7-892D-E97B2A47125F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29" name="AutoShape 15">
            <a:extLst>
              <a:ext uri="{FF2B5EF4-FFF2-40B4-BE49-F238E27FC236}">
                <a16:creationId xmlns:a16="http://schemas.microsoft.com/office/drawing/2014/main" xmlns="" id="{14F33205-68AA-4E4C-BB7A-2EF51C5B9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7488" y="214290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</a:t>
            </a:r>
            <a:r>
              <a:rPr lang="en-US" altLang="vi-VN" sz="3600" b="1" dirty="0" smtClean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ÑIEÄN(T3)</a:t>
            </a:r>
            <a:endParaRPr lang="en-US" altLang="vi-VN" sz="3600" b="1" dirty="0">
              <a:solidFill>
                <a:schemeClr val="bg1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xmlns="" id="{BA4D4181-063A-4345-B211-56681B1770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888" y="21429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85604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1600200" cy="6858000"/>
            <a:chOff x="0" y="0"/>
            <a:chExt cx="1008" cy="4320"/>
          </a:xfrm>
        </p:grpSpPr>
        <p:pic>
          <p:nvPicPr>
            <p:cNvPr id="24595" name="Picture 3" descr="logo n-du1-tr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4" descr="006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03" t="28397" r="75981"/>
            <a:stretch>
              <a:fillRect/>
            </a:stretch>
          </p:blipFill>
          <p:spPr bwMode="auto">
            <a:xfrm>
              <a:off x="0" y="0"/>
              <a:ext cx="10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ĐƠN CỨNG)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43000"/>
            <a:ext cx="43910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38B18015-418F-41E8-B4FE-34D4D1AB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6FF13-0C65-4C54-806A-DF4371FE47A6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0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3" t="28397" r="75981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re nhanh 2 day loi d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ĐƠN CỨNG)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B67B401-3381-46DB-A21F-95AAD347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B25DC-A707-45EA-96DC-52066B0D3940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0" b="4550"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4495800" y="0"/>
            <a:ext cx="4648200" cy="3486150"/>
            <a:chOff x="2832" y="0"/>
            <a:chExt cx="2928" cy="2196"/>
          </a:xfrm>
        </p:grpSpPr>
        <p:pic>
          <p:nvPicPr>
            <p:cNvPr id="26643" name="Picture 4" descr="logo n-du1-tr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" y="0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50" r="5690"/>
            <a:stretch>
              <a:fillRect/>
            </a:stretch>
          </p:blipFill>
          <p:spPr bwMode="auto">
            <a:xfrm>
              <a:off x="2832" y="0"/>
              <a:ext cx="2928" cy="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6" name="Picture 20" descr="re nhanh 1 day loi don 1 day loi kep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09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6642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(DÂY ĐƠN CỨNG VÀ DÂY LÕI NHIẾU SỢI)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20AE3FE3-0FE1-478D-BB1A-2E52174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A8825-392C-437E-8917-416D8EF57412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r="80000"/>
          <a:stretch>
            <a:fillRect/>
          </a:stretch>
        </p:blipFill>
        <p:spPr bwMode="auto">
          <a:xfrm>
            <a:off x="0" y="0"/>
            <a:ext cx="152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4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6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7" name="Picture 27" descr="re nhanh 2 day loi kep 2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7676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LÕI NHIẾU SỢI)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FA943D0A-33A3-49C7-B68A-C9B472CE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ED9E4-A2A5-4508-A5B5-BF9B885AD359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heng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012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15"/>
          <p:cNvSpPr>
            <a:spLocks noChangeArrowheads="1"/>
          </p:cNvSpPr>
          <p:nvPr/>
        </p:nvSpPr>
        <p:spPr bwMode="gray">
          <a:xfrm>
            <a:off x="381000" y="685800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THÖÏC HAØNH</a:t>
            </a:r>
          </a:p>
        </p:txBody>
      </p:sp>
      <p:sp>
        <p:nvSpPr>
          <p:cNvPr id="6149" name="AutoShape 15"/>
          <p:cNvSpPr>
            <a:spLocks noChangeArrowheads="1"/>
          </p:cNvSpPr>
          <p:nvPr/>
        </p:nvSpPr>
        <p:spPr bwMode="gray">
          <a:xfrm>
            <a:off x="2895600" y="685800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6150" name="AutoShape 16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1176338" y="1981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</a:t>
            </a:r>
          </a:p>
        </p:txBody>
      </p:sp>
      <p:sp>
        <p:nvSpPr>
          <p:cNvPr id="6151" name="AutoShape 16"/>
          <p:cNvSpPr>
            <a:spLocks noChangeArrowheads="1"/>
          </p:cNvSpPr>
          <p:nvPr/>
        </p:nvSpPr>
        <p:spPr bwMode="gray">
          <a:xfrm>
            <a:off x="409575" y="1885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gray">
          <a:xfrm>
            <a:off x="1133475" y="27432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gray">
          <a:xfrm>
            <a:off x="404813" y="26479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3487E4F-5E95-41E2-8B17-8F60A907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28F09-9A94-4A89-B10A-DD6407D67CC3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"/>
                </p:tgtEl>
              </p:cMediaNode>
            </p:audio>
          </p:childTnLst>
        </p:cTn>
      </p:par>
    </p:tnLst>
    <p:bldLst>
      <p:bldP spid="4104" grpId="0" animBg="1"/>
      <p:bldP spid="410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 descr="mohan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3276600" y="203200"/>
            <a:ext cx="1049338" cy="2795588"/>
          </a:xfrm>
          <a:custGeom>
            <a:avLst/>
            <a:gdLst>
              <a:gd name="T0" fmla="*/ 443547711 w 661"/>
              <a:gd name="T1" fmla="*/ 2147483647 h 1761"/>
              <a:gd name="T2" fmla="*/ 604837788 w 661"/>
              <a:gd name="T3" fmla="*/ 2147483647 h 1761"/>
              <a:gd name="T4" fmla="*/ 665321567 w 661"/>
              <a:gd name="T5" fmla="*/ 2147483647 h 1761"/>
              <a:gd name="T6" fmla="*/ 685482827 w 661"/>
              <a:gd name="T7" fmla="*/ 2147483647 h 1761"/>
              <a:gd name="T8" fmla="*/ 887095423 w 661"/>
              <a:gd name="T9" fmla="*/ 2147483647 h 1761"/>
              <a:gd name="T10" fmla="*/ 1068546759 w 661"/>
              <a:gd name="T11" fmla="*/ 2147483647 h 1761"/>
              <a:gd name="T12" fmla="*/ 1129030538 w 661"/>
              <a:gd name="T13" fmla="*/ 2147483647 h 1761"/>
              <a:gd name="T14" fmla="*/ 1249998096 w 661"/>
              <a:gd name="T15" fmla="*/ 2147483647 h 1761"/>
              <a:gd name="T16" fmla="*/ 1270159355 w 661"/>
              <a:gd name="T17" fmla="*/ 2147483647 h 1761"/>
              <a:gd name="T18" fmla="*/ 1330643134 w 661"/>
              <a:gd name="T19" fmla="*/ 2147483647 h 1761"/>
              <a:gd name="T20" fmla="*/ 1370965653 w 661"/>
              <a:gd name="T21" fmla="*/ 2147483647 h 1761"/>
              <a:gd name="T22" fmla="*/ 1411288172 w 661"/>
              <a:gd name="T23" fmla="*/ 2147483647 h 1761"/>
              <a:gd name="T24" fmla="*/ 1491933211 w 661"/>
              <a:gd name="T25" fmla="*/ 2147483647 h 1761"/>
              <a:gd name="T26" fmla="*/ 1451610692 w 661"/>
              <a:gd name="T27" fmla="*/ 2147483647 h 1761"/>
              <a:gd name="T28" fmla="*/ 1391126913 w 661"/>
              <a:gd name="T29" fmla="*/ 2147483647 h 1761"/>
              <a:gd name="T30" fmla="*/ 1350804394 w 661"/>
              <a:gd name="T31" fmla="*/ 2147483647 h 1761"/>
              <a:gd name="T32" fmla="*/ 1391126913 w 661"/>
              <a:gd name="T33" fmla="*/ 1491932767 h 1761"/>
              <a:gd name="T34" fmla="*/ 1512094470 w 661"/>
              <a:gd name="T35" fmla="*/ 1129030202 h 1761"/>
              <a:gd name="T36" fmla="*/ 1572578249 w 661"/>
              <a:gd name="T37" fmla="*/ 786288891 h 1761"/>
              <a:gd name="T38" fmla="*/ 1350804394 w 661"/>
              <a:gd name="T39" fmla="*/ 80645014 h 1761"/>
              <a:gd name="T40" fmla="*/ 1209675576 w 661"/>
              <a:gd name="T41" fmla="*/ 60483761 h 1761"/>
              <a:gd name="T42" fmla="*/ 947579202 w 661"/>
              <a:gd name="T43" fmla="*/ 0 h 1761"/>
              <a:gd name="T44" fmla="*/ 604837788 w 661"/>
              <a:gd name="T45" fmla="*/ 80645014 h 1761"/>
              <a:gd name="T46" fmla="*/ 463708971 w 661"/>
              <a:gd name="T47" fmla="*/ 221773790 h 1761"/>
              <a:gd name="T48" fmla="*/ 322580154 w 661"/>
              <a:gd name="T49" fmla="*/ 403225072 h 1761"/>
              <a:gd name="T50" fmla="*/ 201612596 w 661"/>
              <a:gd name="T51" fmla="*/ 584676355 h 1761"/>
              <a:gd name="T52" fmla="*/ 80645038 w 661"/>
              <a:gd name="T53" fmla="*/ 947578919 h 1761"/>
              <a:gd name="T54" fmla="*/ 0 w 661"/>
              <a:gd name="T55" fmla="*/ 2147483647 h 1761"/>
              <a:gd name="T56" fmla="*/ 40322519 w 661"/>
              <a:gd name="T57" fmla="*/ 2147483647 h 1761"/>
              <a:gd name="T58" fmla="*/ 80645038 w 661"/>
              <a:gd name="T59" fmla="*/ 2147483647 h 1761"/>
              <a:gd name="T60" fmla="*/ 120967558 w 661"/>
              <a:gd name="T61" fmla="*/ 2147483647 h 1761"/>
              <a:gd name="T62" fmla="*/ 141128817 w 661"/>
              <a:gd name="T63" fmla="*/ 2147483647 h 1761"/>
              <a:gd name="T64" fmla="*/ 201612596 w 661"/>
              <a:gd name="T65" fmla="*/ 2147483647 h 1761"/>
              <a:gd name="T66" fmla="*/ 221773856 w 661"/>
              <a:gd name="T67" fmla="*/ 2147483647 h 1761"/>
              <a:gd name="T68" fmla="*/ 282257634 w 661"/>
              <a:gd name="T69" fmla="*/ 2147483647 h 1761"/>
              <a:gd name="T70" fmla="*/ 383063933 w 661"/>
              <a:gd name="T71" fmla="*/ 2147483647 h 1761"/>
              <a:gd name="T72" fmla="*/ 403225192 w 661"/>
              <a:gd name="T73" fmla="*/ 2147483647 h 1761"/>
              <a:gd name="T74" fmla="*/ 443547711 w 661"/>
              <a:gd name="T75" fmla="*/ 2147483647 h 176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1" h="1761">
                <a:moveTo>
                  <a:pt x="176" y="1760"/>
                </a:moveTo>
                <a:cubicBezTo>
                  <a:pt x="198" y="1715"/>
                  <a:pt x="201" y="1730"/>
                  <a:pt x="240" y="1704"/>
                </a:cubicBezTo>
                <a:cubicBezTo>
                  <a:pt x="248" y="1707"/>
                  <a:pt x="258" y="1706"/>
                  <a:pt x="264" y="1712"/>
                </a:cubicBezTo>
                <a:cubicBezTo>
                  <a:pt x="270" y="1718"/>
                  <a:pt x="264" y="1734"/>
                  <a:pt x="272" y="1736"/>
                </a:cubicBezTo>
                <a:cubicBezTo>
                  <a:pt x="298" y="1741"/>
                  <a:pt x="325" y="1731"/>
                  <a:pt x="352" y="1728"/>
                </a:cubicBezTo>
                <a:cubicBezTo>
                  <a:pt x="376" y="1712"/>
                  <a:pt x="400" y="1696"/>
                  <a:pt x="424" y="1680"/>
                </a:cubicBezTo>
                <a:cubicBezTo>
                  <a:pt x="432" y="1675"/>
                  <a:pt x="448" y="1664"/>
                  <a:pt x="448" y="1664"/>
                </a:cubicBezTo>
                <a:cubicBezTo>
                  <a:pt x="462" y="1623"/>
                  <a:pt x="466" y="1590"/>
                  <a:pt x="496" y="1560"/>
                </a:cubicBezTo>
                <a:cubicBezTo>
                  <a:pt x="499" y="1547"/>
                  <a:pt x="498" y="1532"/>
                  <a:pt x="504" y="1520"/>
                </a:cubicBezTo>
                <a:cubicBezTo>
                  <a:pt x="509" y="1510"/>
                  <a:pt x="521" y="1505"/>
                  <a:pt x="528" y="1496"/>
                </a:cubicBezTo>
                <a:cubicBezTo>
                  <a:pt x="534" y="1489"/>
                  <a:pt x="540" y="1481"/>
                  <a:pt x="544" y="1472"/>
                </a:cubicBezTo>
                <a:cubicBezTo>
                  <a:pt x="551" y="1457"/>
                  <a:pt x="560" y="1424"/>
                  <a:pt x="560" y="1424"/>
                </a:cubicBezTo>
                <a:cubicBezTo>
                  <a:pt x="566" y="1375"/>
                  <a:pt x="564" y="1322"/>
                  <a:pt x="592" y="1280"/>
                </a:cubicBezTo>
                <a:cubicBezTo>
                  <a:pt x="586" y="1112"/>
                  <a:pt x="599" y="1110"/>
                  <a:pt x="576" y="1008"/>
                </a:cubicBezTo>
                <a:cubicBezTo>
                  <a:pt x="568" y="972"/>
                  <a:pt x="565" y="968"/>
                  <a:pt x="552" y="928"/>
                </a:cubicBezTo>
                <a:cubicBezTo>
                  <a:pt x="545" y="907"/>
                  <a:pt x="536" y="864"/>
                  <a:pt x="536" y="864"/>
                </a:cubicBezTo>
                <a:cubicBezTo>
                  <a:pt x="542" y="773"/>
                  <a:pt x="544" y="682"/>
                  <a:pt x="552" y="592"/>
                </a:cubicBezTo>
                <a:cubicBezTo>
                  <a:pt x="556" y="544"/>
                  <a:pt x="579" y="490"/>
                  <a:pt x="600" y="448"/>
                </a:cubicBezTo>
                <a:cubicBezTo>
                  <a:pt x="619" y="409"/>
                  <a:pt x="619" y="353"/>
                  <a:pt x="624" y="312"/>
                </a:cubicBezTo>
                <a:cubicBezTo>
                  <a:pt x="621" y="231"/>
                  <a:pt x="661" y="57"/>
                  <a:pt x="536" y="32"/>
                </a:cubicBezTo>
                <a:cubicBezTo>
                  <a:pt x="518" y="28"/>
                  <a:pt x="499" y="27"/>
                  <a:pt x="480" y="24"/>
                </a:cubicBezTo>
                <a:cubicBezTo>
                  <a:pt x="446" y="13"/>
                  <a:pt x="376" y="0"/>
                  <a:pt x="376" y="0"/>
                </a:cubicBezTo>
                <a:cubicBezTo>
                  <a:pt x="270" y="10"/>
                  <a:pt x="310" y="9"/>
                  <a:pt x="240" y="32"/>
                </a:cubicBezTo>
                <a:cubicBezTo>
                  <a:pt x="221" y="51"/>
                  <a:pt x="199" y="66"/>
                  <a:pt x="184" y="88"/>
                </a:cubicBezTo>
                <a:cubicBezTo>
                  <a:pt x="165" y="117"/>
                  <a:pt x="157" y="140"/>
                  <a:pt x="128" y="160"/>
                </a:cubicBezTo>
                <a:cubicBezTo>
                  <a:pt x="117" y="194"/>
                  <a:pt x="94" y="197"/>
                  <a:pt x="80" y="232"/>
                </a:cubicBezTo>
                <a:cubicBezTo>
                  <a:pt x="61" y="279"/>
                  <a:pt x="48" y="328"/>
                  <a:pt x="32" y="376"/>
                </a:cubicBezTo>
                <a:cubicBezTo>
                  <a:pt x="23" y="611"/>
                  <a:pt x="44" y="711"/>
                  <a:pt x="0" y="888"/>
                </a:cubicBezTo>
                <a:cubicBezTo>
                  <a:pt x="5" y="1021"/>
                  <a:pt x="9" y="1155"/>
                  <a:pt x="16" y="1288"/>
                </a:cubicBezTo>
                <a:cubicBezTo>
                  <a:pt x="19" y="1336"/>
                  <a:pt x="25" y="1384"/>
                  <a:pt x="32" y="1432"/>
                </a:cubicBezTo>
                <a:cubicBezTo>
                  <a:pt x="35" y="1454"/>
                  <a:pt x="48" y="1496"/>
                  <a:pt x="48" y="1496"/>
                </a:cubicBezTo>
                <a:cubicBezTo>
                  <a:pt x="51" y="1520"/>
                  <a:pt x="48" y="1545"/>
                  <a:pt x="56" y="1568"/>
                </a:cubicBezTo>
                <a:cubicBezTo>
                  <a:pt x="59" y="1577"/>
                  <a:pt x="74" y="1576"/>
                  <a:pt x="80" y="1584"/>
                </a:cubicBezTo>
                <a:cubicBezTo>
                  <a:pt x="85" y="1591"/>
                  <a:pt x="83" y="1601"/>
                  <a:pt x="88" y="1608"/>
                </a:cubicBezTo>
                <a:cubicBezTo>
                  <a:pt x="94" y="1617"/>
                  <a:pt x="104" y="1624"/>
                  <a:pt x="112" y="1632"/>
                </a:cubicBezTo>
                <a:cubicBezTo>
                  <a:pt x="121" y="1658"/>
                  <a:pt x="152" y="1704"/>
                  <a:pt x="152" y="1704"/>
                </a:cubicBezTo>
                <a:cubicBezTo>
                  <a:pt x="155" y="1720"/>
                  <a:pt x="152" y="1738"/>
                  <a:pt x="160" y="1752"/>
                </a:cubicBezTo>
                <a:cubicBezTo>
                  <a:pt x="165" y="1761"/>
                  <a:pt x="199" y="1760"/>
                  <a:pt x="176" y="17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không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thực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hành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28685" name="Group 7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28761" name="AutoShape 8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62" name="Rectangle 9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28686" name="Rectangle 10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8687" name="Group 11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28759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60" name="Line 13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88" name="Group 14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28754" name="Rectangle 1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55" name="Freeform 1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6" name="Freeform 1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7" name="Freeform 1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8" name="Freeform 1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89" name="Group 20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28749" name="Rectangle 21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50" name="Freeform 22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1" name="Freeform 23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2" name="Freeform 24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53" name="Freeform 25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0" name="Group 26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28744" name="Rectangle 2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45" name="Freeform 2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6" name="Freeform 2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7" name="Freeform 3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8" name="Freeform 3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1" name="Group 32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28739" name="Rectangle 33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40" name="Freeform 34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1" name="Freeform 35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2" name="Freeform 36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43" name="Freeform 37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2" name="Group 38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28734" name="Rectangle 3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35" name="Freeform 4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6" name="Freeform 4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7" name="Freeform 4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38" name="Freeform 4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3" name="Group 44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28732" name="AutoShape 45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33" name="Rectangle 46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8694" name="Group 47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28730" name="AutoShape 48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31" name="Rectangle 49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8695" name="Group 50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28728" name="Picture 5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29" name="Line 52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6" name="Group 53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28723" name="Rectangle 54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24" name="Freeform 55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5" name="Freeform 56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6" name="Freeform 57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7" name="Freeform 58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7" name="Group 59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28718" name="Rectangle 6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19" name="Freeform 6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0" name="Freeform 6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1" name="Freeform 6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22" name="Freeform 6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8" name="Group 65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28713" name="Rectangle 66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14" name="Freeform 67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5" name="Freeform 68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6" name="Freeform 69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7" name="Freeform 70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8699" name="Group 71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28708" name="Rectangle 72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09" name="Freeform 73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0" name="Freeform 74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1" name="Freeform 75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12" name="Freeform 76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700" name="Rectangle 77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8701" name="Group 78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28703" name="Rectangle 7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8704" name="Freeform 8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5" name="Freeform 8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6" name="Freeform 8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707" name="Freeform 8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702" name="Rectangle 84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6709" name="Freeform 85"/>
          <p:cNvSpPr>
            <a:spLocks/>
          </p:cNvSpPr>
          <p:nvPr/>
        </p:nvSpPr>
        <p:spPr bwMode="auto">
          <a:xfrm rot="-646484">
            <a:off x="2286000" y="2514600"/>
            <a:ext cx="1390650" cy="990600"/>
          </a:xfrm>
          <a:custGeom>
            <a:avLst/>
            <a:gdLst>
              <a:gd name="T0" fmla="*/ 255994265 w 1043"/>
              <a:gd name="T1" fmla="*/ 295745194 h 950"/>
              <a:gd name="T2" fmla="*/ 241771769 w 1043"/>
              <a:gd name="T3" fmla="*/ 391427769 h 950"/>
              <a:gd name="T4" fmla="*/ 156440792 w 1043"/>
              <a:gd name="T5" fmla="*/ 443618834 h 950"/>
              <a:gd name="T6" fmla="*/ 142218296 w 1043"/>
              <a:gd name="T7" fmla="*/ 469713323 h 950"/>
              <a:gd name="T8" fmla="*/ 99553474 w 1043"/>
              <a:gd name="T9" fmla="*/ 487110345 h 950"/>
              <a:gd name="T10" fmla="*/ 71109814 w 1043"/>
              <a:gd name="T11" fmla="*/ 539300367 h 950"/>
              <a:gd name="T12" fmla="*/ 213328110 w 1043"/>
              <a:gd name="T13" fmla="*/ 748062539 h 950"/>
              <a:gd name="T14" fmla="*/ 241771769 w 1043"/>
              <a:gd name="T15" fmla="*/ 852443625 h 950"/>
              <a:gd name="T16" fmla="*/ 255994265 w 1043"/>
              <a:gd name="T17" fmla="*/ 878538114 h 950"/>
              <a:gd name="T18" fmla="*/ 426656220 w 1043"/>
              <a:gd name="T19" fmla="*/ 887236625 h 950"/>
              <a:gd name="T20" fmla="*/ 540430856 w 1043"/>
              <a:gd name="T21" fmla="*/ 904633647 h 950"/>
              <a:gd name="T22" fmla="*/ 568875849 w 1043"/>
              <a:gd name="T23" fmla="*/ 930729179 h 950"/>
              <a:gd name="T24" fmla="*/ 711094144 w 1043"/>
              <a:gd name="T25" fmla="*/ 982919200 h 950"/>
              <a:gd name="T26" fmla="*/ 1009753232 w 1043"/>
              <a:gd name="T27" fmla="*/ 1000316222 h 950"/>
              <a:gd name="T28" fmla="*/ 1095084209 w 1043"/>
              <a:gd name="T29" fmla="*/ 965522179 h 950"/>
              <a:gd name="T30" fmla="*/ 1251525001 w 1043"/>
              <a:gd name="T31" fmla="*/ 956823668 h 950"/>
              <a:gd name="T32" fmla="*/ 1351078474 w 1043"/>
              <a:gd name="T33" fmla="*/ 878538114 h 950"/>
              <a:gd name="T34" fmla="*/ 1422188289 w 1043"/>
              <a:gd name="T35" fmla="*/ 869839604 h 950"/>
              <a:gd name="T36" fmla="*/ 1663960058 w 1043"/>
              <a:gd name="T37" fmla="*/ 878538114 h 950"/>
              <a:gd name="T38" fmla="*/ 1749291035 w 1043"/>
              <a:gd name="T39" fmla="*/ 808951071 h 950"/>
              <a:gd name="T40" fmla="*/ 1777734694 w 1043"/>
              <a:gd name="T41" fmla="*/ 782856582 h 950"/>
              <a:gd name="T42" fmla="*/ 1820400850 w 1043"/>
              <a:gd name="T43" fmla="*/ 765459560 h 950"/>
              <a:gd name="T44" fmla="*/ 1848844509 w 1043"/>
              <a:gd name="T45" fmla="*/ 713268496 h 950"/>
              <a:gd name="T46" fmla="*/ 1834623346 w 1043"/>
              <a:gd name="T47" fmla="*/ 556697388 h 950"/>
              <a:gd name="T48" fmla="*/ 1621293902 w 1043"/>
              <a:gd name="T49" fmla="*/ 478411834 h 950"/>
              <a:gd name="T50" fmla="*/ 1564406584 w 1043"/>
              <a:gd name="T51" fmla="*/ 217459640 h 950"/>
              <a:gd name="T52" fmla="*/ 1379522133 w 1043"/>
              <a:gd name="T53" fmla="*/ 147872597 h 950"/>
              <a:gd name="T54" fmla="*/ 967088410 w 1043"/>
              <a:gd name="T55" fmla="*/ 139174086 h 950"/>
              <a:gd name="T56" fmla="*/ 867534936 w 1043"/>
              <a:gd name="T57" fmla="*/ 95682575 h 950"/>
              <a:gd name="T58" fmla="*/ 796425122 w 1043"/>
              <a:gd name="T59" fmla="*/ 43491511 h 950"/>
              <a:gd name="T60" fmla="*/ 668427989 w 1043"/>
              <a:gd name="T61" fmla="*/ 0 h 950"/>
              <a:gd name="T62" fmla="*/ 554653353 w 1043"/>
              <a:gd name="T63" fmla="*/ 8698511 h 950"/>
              <a:gd name="T64" fmla="*/ 440878716 w 1043"/>
              <a:gd name="T65" fmla="*/ 95682575 h 950"/>
              <a:gd name="T66" fmla="*/ 412435057 w 1043"/>
              <a:gd name="T67" fmla="*/ 147872597 h 950"/>
              <a:gd name="T68" fmla="*/ 284437924 w 1043"/>
              <a:gd name="T69" fmla="*/ 173968129 h 950"/>
              <a:gd name="T70" fmla="*/ 255994265 w 1043"/>
              <a:gd name="T71" fmla="*/ 295745194 h 9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43" h="950">
                <a:moveTo>
                  <a:pt x="144" y="272"/>
                </a:moveTo>
                <a:cubicBezTo>
                  <a:pt x="141" y="301"/>
                  <a:pt x="147" y="333"/>
                  <a:pt x="136" y="360"/>
                </a:cubicBezTo>
                <a:cubicBezTo>
                  <a:pt x="127" y="381"/>
                  <a:pt x="88" y="408"/>
                  <a:pt x="88" y="408"/>
                </a:cubicBezTo>
                <a:cubicBezTo>
                  <a:pt x="85" y="416"/>
                  <a:pt x="85" y="425"/>
                  <a:pt x="80" y="432"/>
                </a:cubicBezTo>
                <a:cubicBezTo>
                  <a:pt x="74" y="440"/>
                  <a:pt x="61" y="440"/>
                  <a:pt x="56" y="448"/>
                </a:cubicBezTo>
                <a:cubicBezTo>
                  <a:pt x="47" y="462"/>
                  <a:pt x="40" y="496"/>
                  <a:pt x="40" y="496"/>
                </a:cubicBezTo>
                <a:cubicBezTo>
                  <a:pt x="50" y="723"/>
                  <a:pt x="0" y="648"/>
                  <a:pt x="120" y="688"/>
                </a:cubicBezTo>
                <a:cubicBezTo>
                  <a:pt x="139" y="744"/>
                  <a:pt x="118" y="677"/>
                  <a:pt x="136" y="784"/>
                </a:cubicBezTo>
                <a:cubicBezTo>
                  <a:pt x="137" y="792"/>
                  <a:pt x="136" y="806"/>
                  <a:pt x="144" y="808"/>
                </a:cubicBezTo>
                <a:cubicBezTo>
                  <a:pt x="175" y="817"/>
                  <a:pt x="208" y="813"/>
                  <a:pt x="240" y="816"/>
                </a:cubicBezTo>
                <a:cubicBezTo>
                  <a:pt x="242" y="816"/>
                  <a:pt x="296" y="825"/>
                  <a:pt x="304" y="832"/>
                </a:cubicBezTo>
                <a:cubicBezTo>
                  <a:pt x="312" y="838"/>
                  <a:pt x="313" y="849"/>
                  <a:pt x="320" y="856"/>
                </a:cubicBezTo>
                <a:cubicBezTo>
                  <a:pt x="342" y="878"/>
                  <a:pt x="371" y="894"/>
                  <a:pt x="400" y="904"/>
                </a:cubicBezTo>
                <a:cubicBezTo>
                  <a:pt x="461" y="950"/>
                  <a:pt x="443" y="947"/>
                  <a:pt x="568" y="920"/>
                </a:cubicBezTo>
                <a:cubicBezTo>
                  <a:pt x="587" y="916"/>
                  <a:pt x="597" y="890"/>
                  <a:pt x="616" y="888"/>
                </a:cubicBezTo>
                <a:cubicBezTo>
                  <a:pt x="645" y="885"/>
                  <a:pt x="675" y="883"/>
                  <a:pt x="704" y="880"/>
                </a:cubicBezTo>
                <a:cubicBezTo>
                  <a:pt x="723" y="861"/>
                  <a:pt x="740" y="818"/>
                  <a:pt x="760" y="808"/>
                </a:cubicBezTo>
                <a:cubicBezTo>
                  <a:pt x="772" y="802"/>
                  <a:pt x="787" y="803"/>
                  <a:pt x="800" y="800"/>
                </a:cubicBezTo>
                <a:cubicBezTo>
                  <a:pt x="836" y="803"/>
                  <a:pt x="898" y="821"/>
                  <a:pt x="936" y="808"/>
                </a:cubicBezTo>
                <a:cubicBezTo>
                  <a:pt x="947" y="776"/>
                  <a:pt x="956" y="763"/>
                  <a:pt x="984" y="744"/>
                </a:cubicBezTo>
                <a:cubicBezTo>
                  <a:pt x="989" y="736"/>
                  <a:pt x="993" y="727"/>
                  <a:pt x="1000" y="720"/>
                </a:cubicBezTo>
                <a:cubicBezTo>
                  <a:pt x="1007" y="713"/>
                  <a:pt x="1019" y="712"/>
                  <a:pt x="1024" y="704"/>
                </a:cubicBezTo>
                <a:cubicBezTo>
                  <a:pt x="1033" y="690"/>
                  <a:pt x="1040" y="656"/>
                  <a:pt x="1040" y="656"/>
                </a:cubicBezTo>
                <a:cubicBezTo>
                  <a:pt x="1037" y="608"/>
                  <a:pt x="1043" y="559"/>
                  <a:pt x="1032" y="512"/>
                </a:cubicBezTo>
                <a:cubicBezTo>
                  <a:pt x="1023" y="474"/>
                  <a:pt x="939" y="458"/>
                  <a:pt x="912" y="440"/>
                </a:cubicBezTo>
                <a:cubicBezTo>
                  <a:pt x="867" y="349"/>
                  <a:pt x="897" y="346"/>
                  <a:pt x="880" y="200"/>
                </a:cubicBezTo>
                <a:cubicBezTo>
                  <a:pt x="876" y="165"/>
                  <a:pt x="803" y="138"/>
                  <a:pt x="776" y="136"/>
                </a:cubicBezTo>
                <a:cubicBezTo>
                  <a:pt x="699" y="131"/>
                  <a:pt x="621" y="131"/>
                  <a:pt x="544" y="128"/>
                </a:cubicBezTo>
                <a:cubicBezTo>
                  <a:pt x="526" y="114"/>
                  <a:pt x="503" y="106"/>
                  <a:pt x="488" y="88"/>
                </a:cubicBezTo>
                <a:cubicBezTo>
                  <a:pt x="437" y="27"/>
                  <a:pt x="506" y="79"/>
                  <a:pt x="448" y="40"/>
                </a:cubicBezTo>
                <a:cubicBezTo>
                  <a:pt x="425" y="5"/>
                  <a:pt x="414" y="13"/>
                  <a:pt x="376" y="0"/>
                </a:cubicBezTo>
                <a:cubicBezTo>
                  <a:pt x="355" y="3"/>
                  <a:pt x="332" y="0"/>
                  <a:pt x="312" y="8"/>
                </a:cubicBezTo>
                <a:cubicBezTo>
                  <a:pt x="291" y="17"/>
                  <a:pt x="257" y="74"/>
                  <a:pt x="248" y="88"/>
                </a:cubicBezTo>
                <a:cubicBezTo>
                  <a:pt x="239" y="102"/>
                  <a:pt x="246" y="127"/>
                  <a:pt x="232" y="136"/>
                </a:cubicBezTo>
                <a:cubicBezTo>
                  <a:pt x="195" y="161"/>
                  <a:pt x="217" y="150"/>
                  <a:pt x="160" y="160"/>
                </a:cubicBezTo>
                <a:cubicBezTo>
                  <a:pt x="137" y="228"/>
                  <a:pt x="144" y="191"/>
                  <a:pt x="144" y="272"/>
                </a:cubicBezTo>
                <a:close/>
              </a:path>
            </a:pathLst>
          </a:custGeom>
          <a:gradFill rotWithShape="1">
            <a:gsLst>
              <a:gs pos="0">
                <a:srgbClr val="F3C43F"/>
              </a:gs>
              <a:gs pos="100000">
                <a:srgbClr val="FFFF99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3C43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vi-VN"/>
          </a:p>
        </p:txBody>
      </p:sp>
      <p:sp>
        <p:nvSpPr>
          <p:cNvPr id="26710" name="AutoShape 86"/>
          <p:cNvSpPr>
            <a:spLocks noChangeArrowheads="1"/>
          </p:cNvSpPr>
          <p:nvPr/>
        </p:nvSpPr>
        <p:spPr bwMode="auto">
          <a:xfrm flipH="1">
            <a:off x="1066800" y="1828800"/>
            <a:ext cx="1905000" cy="533400"/>
          </a:xfrm>
          <a:prstGeom prst="wedgeRoundRectCallout">
            <a:avLst>
              <a:gd name="adj1" fmla="val -15750"/>
              <a:gd name="adj2" fmla="val 19166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/>
              <a:t>Nhựa thông</a:t>
            </a:r>
          </a:p>
        </p:txBody>
      </p:sp>
      <p:sp>
        <p:nvSpPr>
          <p:cNvPr id="26711" name="Freeform 87"/>
          <p:cNvSpPr>
            <a:spLocks/>
          </p:cNvSpPr>
          <p:nvPr/>
        </p:nvSpPr>
        <p:spPr bwMode="auto">
          <a:xfrm>
            <a:off x="0" y="2971800"/>
            <a:ext cx="3581400" cy="393700"/>
          </a:xfrm>
          <a:custGeom>
            <a:avLst/>
            <a:gdLst>
              <a:gd name="T0" fmla="*/ 0 w 2256"/>
              <a:gd name="T1" fmla="*/ 241935000 h 248"/>
              <a:gd name="T2" fmla="*/ 1693545000 w 2256"/>
              <a:gd name="T3" fmla="*/ 120967500 h 248"/>
              <a:gd name="T4" fmla="*/ 2147483647 w 2256"/>
              <a:gd name="T5" fmla="*/ 604837500 h 248"/>
              <a:gd name="T6" fmla="*/ 2147483647 w 2256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6" h="248">
                <a:moveTo>
                  <a:pt x="0" y="96"/>
                </a:moveTo>
                <a:cubicBezTo>
                  <a:pt x="188" y="60"/>
                  <a:pt x="376" y="24"/>
                  <a:pt x="672" y="48"/>
                </a:cubicBezTo>
                <a:cubicBezTo>
                  <a:pt x="968" y="72"/>
                  <a:pt x="1512" y="248"/>
                  <a:pt x="1776" y="240"/>
                </a:cubicBezTo>
                <a:cubicBezTo>
                  <a:pt x="2040" y="232"/>
                  <a:pt x="2148" y="116"/>
                  <a:pt x="2256" y="0"/>
                </a:cubicBezTo>
              </a:path>
            </a:pathLst>
          </a:custGeom>
          <a:noFill/>
          <a:ln w="57150" cmpd="sng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712" name="AutoShape 88"/>
          <p:cNvSpPr>
            <a:spLocks noChangeArrowheads="1"/>
          </p:cNvSpPr>
          <p:nvPr/>
        </p:nvSpPr>
        <p:spPr bwMode="auto">
          <a:xfrm flipH="1">
            <a:off x="2895600" y="1371600"/>
            <a:ext cx="1905000" cy="533400"/>
          </a:xfrm>
          <a:prstGeom prst="wedgeRoundRectCallout">
            <a:avLst>
              <a:gd name="adj1" fmla="val 86250"/>
              <a:gd name="adj2" fmla="val 30624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/>
              <a:t>Ch</a:t>
            </a:r>
            <a:r>
              <a:rPr lang="en-US" altLang="vi-VN" sz="1800"/>
              <a:t>ì hàn</a:t>
            </a:r>
          </a:p>
        </p:txBody>
      </p:sp>
      <p:pic>
        <p:nvPicPr>
          <p:cNvPr id="26713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EF42992B-639B-410A-B635-100A380F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69C3E-C7C5-4D9B-AFDB-0777A1CBDC84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26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1.11022E-16 0.089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13"/>
                </p:tgtEl>
              </p:cMediaNode>
            </p:audio>
          </p:childTnLst>
        </p:cTn>
      </p:par>
    </p:tnLst>
    <p:bldLst>
      <p:bldP spid="26628" grpId="0" animBg="1"/>
      <p:bldP spid="26709" grpId="0" animBg="1"/>
      <p:bldP spid="26709" grpId="1" animBg="1"/>
      <p:bldP spid="26710" grpId="0" animBg="1"/>
      <p:bldP spid="26710" grpId="1" animBg="1"/>
      <p:bldP spid="26711" grpId="0" animBg="1"/>
      <p:bldP spid="26711" grpId="1" animBg="1"/>
      <p:bldP spid="26712" grpId="0" animBg="1"/>
      <p:bldP spid="267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29782" name="AutoShape 6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83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29707" name="Rectangle 8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9708" name="Group 9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29780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81" name="Line 11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09" name="Group 12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29775" name="Rectangle 13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76" name="Freeform 14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7" name="Freeform 15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8" name="Freeform 16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9" name="Freeform 17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0" name="Group 18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29770" name="Rectangle 1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71" name="Freeform 2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2" name="Freeform 2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3" name="Freeform 2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74" name="Freeform 2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1" name="Group 24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29765" name="Rectangle 2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66" name="Freeform 2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7" name="Freeform 2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8" name="Freeform 2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9" name="Freeform 2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2" name="Group 30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29760" name="Rectangle 31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61" name="Freeform 32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2" name="Freeform 33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3" name="Freeform 34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64" name="Freeform 35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3" name="Group 36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29755" name="Rectangle 3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56" name="Freeform 3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7" name="Freeform 3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8" name="Freeform 4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59" name="Freeform 4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4" name="Group 42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29753" name="AutoShape 43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54" name="Rectangle 44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9715" name="Group 45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29751" name="AutoShape 46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52" name="Rectangle 47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9716" name="Group 48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29749" name="Picture 4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50" name="Line 50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7" name="Group 51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29744" name="Rectangle 52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45" name="Freeform 53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6" name="Freeform 54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7" name="Freeform 55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8" name="Freeform 56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8" name="Group 57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29739" name="Rectangle 58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40" name="Freeform 59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1" name="Freeform 60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2" name="Freeform 61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43" name="Freeform 62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19" name="Group 63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29734" name="Rectangle 64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35" name="Freeform 65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6" name="Freeform 66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7" name="Freeform 67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8" name="Freeform 68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9720" name="Group 69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29729" name="Rectangle 7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30" name="Freeform 7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1" name="Freeform 7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2" name="Freeform 7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3" name="Freeform 7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721" name="Rectangle 75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29722" name="Group 76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29724" name="Rectangle 7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9725" name="Freeform 7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6" name="Freeform 7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7" name="Freeform 8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28" name="Freeform 8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9723" name="Rectangle 82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7731" name="Freeform 83"/>
          <p:cNvSpPr>
            <a:spLocks/>
          </p:cNvSpPr>
          <p:nvPr/>
        </p:nvSpPr>
        <p:spPr bwMode="auto">
          <a:xfrm>
            <a:off x="3124200" y="3733800"/>
            <a:ext cx="838200" cy="228600"/>
          </a:xfrm>
          <a:custGeom>
            <a:avLst/>
            <a:gdLst>
              <a:gd name="T0" fmla="*/ 103554621 w 840"/>
              <a:gd name="T1" fmla="*/ 108568457 h 152"/>
              <a:gd name="T2" fmla="*/ 342527436 w 840"/>
              <a:gd name="T3" fmla="*/ 0 h 152"/>
              <a:gd name="T4" fmla="*/ 485910527 w 840"/>
              <a:gd name="T5" fmla="*/ 108568457 h 152"/>
              <a:gd name="T6" fmla="*/ 677088979 w 840"/>
              <a:gd name="T7" fmla="*/ 0 h 152"/>
              <a:gd name="T8" fmla="*/ 820472070 w 840"/>
              <a:gd name="T9" fmla="*/ 108568457 h 152"/>
              <a:gd name="T10" fmla="*/ 772677706 w 840"/>
              <a:gd name="T11" fmla="*/ 217138417 h 152"/>
              <a:gd name="T12" fmla="*/ 677088979 w 840"/>
              <a:gd name="T13" fmla="*/ 217138417 h 152"/>
              <a:gd name="T14" fmla="*/ 485910527 w 840"/>
              <a:gd name="T15" fmla="*/ 217138417 h 152"/>
              <a:gd name="T16" fmla="*/ 342527436 w 840"/>
              <a:gd name="T17" fmla="*/ 217138417 h 152"/>
              <a:gd name="T18" fmla="*/ 246938709 w 840"/>
              <a:gd name="T19" fmla="*/ 217138417 h 152"/>
              <a:gd name="T20" fmla="*/ 151348984 w 840"/>
              <a:gd name="T21" fmla="*/ 217138417 h 152"/>
              <a:gd name="T22" fmla="*/ 55760257 w 840"/>
              <a:gd name="T23" fmla="*/ 325706874 h 152"/>
              <a:gd name="T24" fmla="*/ 7965894 w 840"/>
              <a:gd name="T25" fmla="*/ 108568457 h 152"/>
              <a:gd name="T26" fmla="*/ 103554621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732" name="Freeform 84"/>
          <p:cNvSpPr>
            <a:spLocks/>
          </p:cNvSpPr>
          <p:nvPr/>
        </p:nvSpPr>
        <p:spPr bwMode="auto">
          <a:xfrm flipV="1">
            <a:off x="3016250" y="3733800"/>
            <a:ext cx="946150" cy="388938"/>
          </a:xfrm>
          <a:custGeom>
            <a:avLst/>
            <a:gdLst>
              <a:gd name="T0" fmla="*/ 131945123 w 840"/>
              <a:gd name="T1" fmla="*/ 314279816 h 152"/>
              <a:gd name="T2" fmla="*/ 436435341 w 840"/>
              <a:gd name="T3" fmla="*/ 0 h 152"/>
              <a:gd name="T4" fmla="*/ 619129022 w 840"/>
              <a:gd name="T5" fmla="*/ 314279816 h 152"/>
              <a:gd name="T6" fmla="*/ 862720971 w 840"/>
              <a:gd name="T7" fmla="*/ 0 h 152"/>
              <a:gd name="T8" fmla="*/ 1045414651 w 840"/>
              <a:gd name="T9" fmla="*/ 314279816 h 152"/>
              <a:gd name="T10" fmla="*/ 984516383 w 840"/>
              <a:gd name="T11" fmla="*/ 628557072 h 152"/>
              <a:gd name="T12" fmla="*/ 862720971 w 840"/>
              <a:gd name="T13" fmla="*/ 628557072 h 152"/>
              <a:gd name="T14" fmla="*/ 619129022 w 840"/>
              <a:gd name="T15" fmla="*/ 628557072 h 152"/>
              <a:gd name="T16" fmla="*/ 436435341 w 840"/>
              <a:gd name="T17" fmla="*/ 628557072 h 152"/>
              <a:gd name="T18" fmla="*/ 314639930 w 840"/>
              <a:gd name="T19" fmla="*/ 628557072 h 152"/>
              <a:gd name="T20" fmla="*/ 192843392 w 840"/>
              <a:gd name="T21" fmla="*/ 628557072 h 152"/>
              <a:gd name="T22" fmla="*/ 71047980 w 840"/>
              <a:gd name="T23" fmla="*/ 942836888 h 152"/>
              <a:gd name="T24" fmla="*/ 10149711 w 840"/>
              <a:gd name="T25" fmla="*/ 314279816 h 152"/>
              <a:gd name="T26" fmla="*/ 131945123 w 840"/>
              <a:gd name="T27" fmla="*/ 314279816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3" name="WordArt 8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pic>
        <p:nvPicPr>
          <p:cNvPr id="29704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744A02A-D1C1-450C-BE6F-8037BCE6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6323-B1D7-4B46-A82A-CAA20568D42A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5587E-6 L -0.07083 1.655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0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92 L 0.075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1" grpId="0" animBg="1"/>
      <p:bldP spid="277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30734" name="Group 5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30810" name="AutoShape 6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11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30735" name="Rectangle 8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0736" name="Group 9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3080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809" name="Line 11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7" name="Group 12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30803" name="Rectangle 13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804" name="Freeform 14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5" name="Freeform 15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6" name="Freeform 16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7" name="Freeform 17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8" name="Group 18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30798" name="Rectangle 1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99" name="Freeform 2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0" name="Freeform 2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1" name="Freeform 2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2" name="Freeform 2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39" name="Group 24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30793" name="Rectangle 2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94" name="Freeform 2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5" name="Freeform 2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6" name="Freeform 2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7" name="Freeform 2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0" name="Group 30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30788" name="Rectangle 31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89" name="Freeform 32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0" name="Freeform 33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1" name="Freeform 34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2" name="Freeform 35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1" name="Group 36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30783" name="Rectangle 3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84" name="Freeform 3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5" name="Freeform 3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6" name="Freeform 4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7" name="Freeform 4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2" name="Group 42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30781" name="AutoShape 43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2" name="Rectangle 44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0743" name="Group 45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30779" name="AutoShape 46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0" name="Rectangle 47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0744" name="Group 48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30777" name="Picture 4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778" name="Line 50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5" name="Group 51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30772" name="Rectangle 52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73" name="Freeform 53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4" name="Freeform 54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5" name="Freeform 55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6" name="Freeform 56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6" name="Group 57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30767" name="Rectangle 58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68" name="Freeform 59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9" name="Freeform 60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0" name="Freeform 61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1" name="Freeform 62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7" name="Group 63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30762" name="Rectangle 64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63" name="Freeform 65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4" name="Freeform 66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5" name="Freeform 67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6" name="Freeform 68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748" name="Group 69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30757" name="Rectangle 7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58" name="Freeform 7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9" name="Freeform 7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0" name="Freeform 7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1" name="Freeform 7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0749" name="Rectangle 75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0750" name="Group 76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30752" name="Rectangle 7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0753" name="Freeform 7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4" name="Freeform 7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5" name="Freeform 8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6" name="Freeform 8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0751" name="Rectangle 82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30725" name="Freeform 83"/>
          <p:cNvSpPr>
            <a:spLocks/>
          </p:cNvSpPr>
          <p:nvPr/>
        </p:nvSpPr>
        <p:spPr bwMode="auto">
          <a:xfrm>
            <a:off x="3124200" y="3733800"/>
            <a:ext cx="838200" cy="228600"/>
          </a:xfrm>
          <a:custGeom>
            <a:avLst/>
            <a:gdLst>
              <a:gd name="T0" fmla="*/ 103554621 w 840"/>
              <a:gd name="T1" fmla="*/ 108568457 h 152"/>
              <a:gd name="T2" fmla="*/ 342527436 w 840"/>
              <a:gd name="T3" fmla="*/ 0 h 152"/>
              <a:gd name="T4" fmla="*/ 485910527 w 840"/>
              <a:gd name="T5" fmla="*/ 108568457 h 152"/>
              <a:gd name="T6" fmla="*/ 677088979 w 840"/>
              <a:gd name="T7" fmla="*/ 0 h 152"/>
              <a:gd name="T8" fmla="*/ 820472070 w 840"/>
              <a:gd name="T9" fmla="*/ 108568457 h 152"/>
              <a:gd name="T10" fmla="*/ 772677706 w 840"/>
              <a:gd name="T11" fmla="*/ 217138417 h 152"/>
              <a:gd name="T12" fmla="*/ 677088979 w 840"/>
              <a:gd name="T13" fmla="*/ 217138417 h 152"/>
              <a:gd name="T14" fmla="*/ 485910527 w 840"/>
              <a:gd name="T15" fmla="*/ 217138417 h 152"/>
              <a:gd name="T16" fmla="*/ 342527436 w 840"/>
              <a:gd name="T17" fmla="*/ 217138417 h 152"/>
              <a:gd name="T18" fmla="*/ 246938709 w 840"/>
              <a:gd name="T19" fmla="*/ 217138417 h 152"/>
              <a:gd name="T20" fmla="*/ 151348984 w 840"/>
              <a:gd name="T21" fmla="*/ 217138417 h 152"/>
              <a:gd name="T22" fmla="*/ 55760257 w 840"/>
              <a:gd name="T23" fmla="*/ 325706874 h 152"/>
              <a:gd name="T24" fmla="*/ 7965894 w 840"/>
              <a:gd name="T25" fmla="*/ 108568457 h 152"/>
              <a:gd name="T26" fmla="*/ 103554621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Freeform 84"/>
          <p:cNvSpPr>
            <a:spLocks/>
          </p:cNvSpPr>
          <p:nvPr/>
        </p:nvSpPr>
        <p:spPr bwMode="auto">
          <a:xfrm flipV="1">
            <a:off x="2971800" y="3733800"/>
            <a:ext cx="998538" cy="381000"/>
          </a:xfrm>
          <a:custGeom>
            <a:avLst/>
            <a:gdLst>
              <a:gd name="T0" fmla="*/ 146962208 w 840"/>
              <a:gd name="T1" fmla="*/ 301581553 h 152"/>
              <a:gd name="T2" fmla="*/ 486103752 w 840"/>
              <a:gd name="T3" fmla="*/ 0 h 152"/>
              <a:gd name="T4" fmla="*/ 689589154 w 840"/>
              <a:gd name="T5" fmla="*/ 301581553 h 152"/>
              <a:gd name="T6" fmla="*/ 960902627 w 840"/>
              <a:gd name="T7" fmla="*/ 0 h 152"/>
              <a:gd name="T8" fmla="*/ 1164388029 w 840"/>
              <a:gd name="T9" fmla="*/ 301581553 h 152"/>
              <a:gd name="T10" fmla="*/ 1096559958 w 840"/>
              <a:gd name="T11" fmla="*/ 603163105 h 152"/>
              <a:gd name="T12" fmla="*/ 960902627 w 840"/>
              <a:gd name="T13" fmla="*/ 603163105 h 152"/>
              <a:gd name="T14" fmla="*/ 689589154 w 840"/>
              <a:gd name="T15" fmla="*/ 603163105 h 152"/>
              <a:gd name="T16" fmla="*/ 486103752 w 840"/>
              <a:gd name="T17" fmla="*/ 603163105 h 152"/>
              <a:gd name="T18" fmla="*/ 350446421 w 840"/>
              <a:gd name="T19" fmla="*/ 603163105 h 152"/>
              <a:gd name="T20" fmla="*/ 214790279 w 840"/>
              <a:gd name="T21" fmla="*/ 603163105 h 152"/>
              <a:gd name="T22" fmla="*/ 79132948 w 840"/>
              <a:gd name="T23" fmla="*/ 904742151 h 152"/>
              <a:gd name="T24" fmla="*/ 11304877 w 840"/>
              <a:gd name="T25" fmla="*/ 301581553 h 152"/>
              <a:gd name="T26" fmla="*/ 146962208 w 840"/>
              <a:gd name="T27" fmla="*/ 301581553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57" name="Freeform 85"/>
          <p:cNvSpPr>
            <a:spLocks/>
          </p:cNvSpPr>
          <p:nvPr/>
        </p:nvSpPr>
        <p:spPr bwMode="auto">
          <a:xfrm flipV="1">
            <a:off x="4038600" y="3810000"/>
            <a:ext cx="1066800" cy="228600"/>
          </a:xfrm>
          <a:custGeom>
            <a:avLst/>
            <a:gdLst>
              <a:gd name="T0" fmla="*/ 167741600 w 840"/>
              <a:gd name="T1" fmla="*/ 108568457 h 152"/>
              <a:gd name="T2" fmla="*/ 554837600 w 840"/>
              <a:gd name="T3" fmla="*/ 0 h 152"/>
              <a:gd name="T4" fmla="*/ 787095200 w 840"/>
              <a:gd name="T5" fmla="*/ 108568457 h 152"/>
              <a:gd name="T6" fmla="*/ 1096772000 w 840"/>
              <a:gd name="T7" fmla="*/ 0 h 152"/>
              <a:gd name="T8" fmla="*/ 1329029600 w 840"/>
              <a:gd name="T9" fmla="*/ 108568457 h 152"/>
              <a:gd name="T10" fmla="*/ 1251610400 w 840"/>
              <a:gd name="T11" fmla="*/ 217138417 h 152"/>
              <a:gd name="T12" fmla="*/ 1096772000 w 840"/>
              <a:gd name="T13" fmla="*/ 217138417 h 152"/>
              <a:gd name="T14" fmla="*/ 787095200 w 840"/>
              <a:gd name="T15" fmla="*/ 217138417 h 152"/>
              <a:gd name="T16" fmla="*/ 554837600 w 840"/>
              <a:gd name="T17" fmla="*/ 217138417 h 152"/>
              <a:gd name="T18" fmla="*/ 399999200 w 840"/>
              <a:gd name="T19" fmla="*/ 217138417 h 152"/>
              <a:gd name="T20" fmla="*/ 245160800 w 840"/>
              <a:gd name="T21" fmla="*/ 217138417 h 152"/>
              <a:gd name="T22" fmla="*/ 90322400 w 840"/>
              <a:gd name="T23" fmla="*/ 325706874 h 152"/>
              <a:gd name="T24" fmla="*/ 12903200 w 840"/>
              <a:gd name="T25" fmla="*/ 108568457 h 152"/>
              <a:gd name="T26" fmla="*/ 167741600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58" name="Freeform 86"/>
          <p:cNvSpPr>
            <a:spLocks/>
          </p:cNvSpPr>
          <p:nvPr/>
        </p:nvSpPr>
        <p:spPr bwMode="auto">
          <a:xfrm>
            <a:off x="3886200" y="3657600"/>
            <a:ext cx="1247775" cy="376238"/>
          </a:xfrm>
          <a:custGeom>
            <a:avLst/>
            <a:gdLst>
              <a:gd name="T0" fmla="*/ 229480677 w 840"/>
              <a:gd name="T1" fmla="*/ 294089403 h 152"/>
              <a:gd name="T2" fmla="*/ 759054212 w 840"/>
              <a:gd name="T3" fmla="*/ 0 h 152"/>
              <a:gd name="T4" fmla="*/ 1076797145 w 840"/>
              <a:gd name="T5" fmla="*/ 294089403 h 152"/>
              <a:gd name="T6" fmla="*/ 1500455379 w 840"/>
              <a:gd name="T7" fmla="*/ 0 h 152"/>
              <a:gd name="T8" fmla="*/ 1818198312 w 840"/>
              <a:gd name="T9" fmla="*/ 294089403 h 152"/>
              <a:gd name="T10" fmla="*/ 1712283011 w 840"/>
              <a:gd name="T11" fmla="*/ 588178806 h 152"/>
              <a:gd name="T12" fmla="*/ 1500455379 w 840"/>
              <a:gd name="T13" fmla="*/ 588178806 h 152"/>
              <a:gd name="T14" fmla="*/ 1076797145 w 840"/>
              <a:gd name="T15" fmla="*/ 588178806 h 152"/>
              <a:gd name="T16" fmla="*/ 759054212 w 840"/>
              <a:gd name="T17" fmla="*/ 588178806 h 152"/>
              <a:gd name="T18" fmla="*/ 547225095 w 840"/>
              <a:gd name="T19" fmla="*/ 588178806 h 152"/>
              <a:gd name="T20" fmla="*/ 335395978 w 840"/>
              <a:gd name="T21" fmla="*/ 588178806 h 152"/>
              <a:gd name="T22" fmla="*/ 123566861 w 840"/>
              <a:gd name="T23" fmla="*/ 882268209 h 152"/>
              <a:gd name="T24" fmla="*/ 17653045 w 840"/>
              <a:gd name="T25" fmla="*/ 294089403 h 152"/>
              <a:gd name="T26" fmla="*/ 229480677 w 840"/>
              <a:gd name="T27" fmla="*/ 294089403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9" name="WordArt 87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sp>
        <p:nvSpPr>
          <p:cNvPr id="28760" name="Oval 88"/>
          <p:cNvSpPr>
            <a:spLocks noChangeArrowheads="1"/>
          </p:cNvSpPr>
          <p:nvPr/>
        </p:nvSpPr>
        <p:spPr bwMode="auto">
          <a:xfrm>
            <a:off x="609600" y="1066800"/>
            <a:ext cx="8610600" cy="5791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8761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534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726DA9-8E73-4944-9652-8EC1CC97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BA8DD-2469-46BE-A92A-8F418E7020CC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1.65587E-6 L -0.12083 1.6558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8094E-6 L 0.09167 0.0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7" grpId="0" animBg="1"/>
      <p:bldP spid="28758" grpId="0" animBg="1"/>
      <p:bldP spid="287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51758" cy="3591696"/>
            <a:chOff x="204" y="-6"/>
            <a:chExt cx="2451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1" y="-6"/>
              <a:ext cx="2414" cy="2070"/>
              <a:chOff x="1638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38" y="2382"/>
                <a:ext cx="2346" cy="500"/>
                <a:chOff x="1638" y="2406"/>
                <a:chExt cx="2346" cy="50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38" y="247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vi-VN" sz="2400" b="1" dirty="0">
                    <a:solidFill>
                      <a:srgbClr val="333399"/>
                    </a:solidFill>
                    <a:latin typeface=".VnArial" pitchFamily="34" charset="0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2454181" y="616706"/>
            <a:ext cx="379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(NỐI DÂY ĐIỆN DÙNG PHỤ KIỆN)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252484" y="3419875"/>
            <a:ext cx="86106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latin typeface="Arial"/>
                <a:cs typeface="Arial"/>
              </a:rPr>
              <a:t>NỐI DÂY ĐIỆN DÙNG PHỤ KIỆN</a:t>
            </a:r>
            <a:endParaRPr lang="en-US" altLang="vi-VN" sz="4400" b="1" dirty="0">
              <a:solidFill>
                <a:schemeClr val="accent3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A283EC25-81BA-41B4-8BD5-E1FD2F20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864B6-E0A2-474C-8C34-A16B8CFC37C7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871286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1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hở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533400" y="39624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533400" y="2686050"/>
            <a:ext cx="35782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1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609600" y="5657850"/>
            <a:ext cx="2895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524000" y="76200"/>
            <a:ext cx="6248400" cy="749300"/>
            <a:chOff x="960" y="0"/>
            <a:chExt cx="3936" cy="472"/>
          </a:xfrm>
        </p:grpSpPr>
        <p:pic>
          <p:nvPicPr>
            <p:cNvPr id="317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7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708" name="Picture 12" descr="khoen h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56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khoen ki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4648200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khoen h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688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khoen h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52575"/>
            <a:ext cx="6076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khoen h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338"/>
            <a:ext cx="556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khoen kin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24" y="5130611"/>
            <a:ext cx="7315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khoen kin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5130611"/>
            <a:ext cx="5400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khoen kin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0849"/>
            <a:ext cx="5391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 descr="khoen kin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" y="5130611"/>
            <a:ext cx="53911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 descr="khoen kin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03" y="4298574"/>
            <a:ext cx="5391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khoen kin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khoen kin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72" y="4841499"/>
            <a:ext cx="5391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 descr="khoen kin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69" y="5096497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 descr="khoen kin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69" y="5096497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 descr="khoen ki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00" y="4648200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5D765628-5423-42A8-AAD8-2D949369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C0446-6AC5-468B-BAF4-BF847D4F1950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77" t="2740" r="-5556" b="32877"/>
          <a:stretch>
            <a:fillRect/>
          </a:stretch>
        </p:blipFill>
        <p:spPr bwMode="auto">
          <a:xfrm>
            <a:off x="2400300" y="2701925"/>
            <a:ext cx="285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111" b="69862"/>
          <a:stretch>
            <a:fillRect/>
          </a:stretch>
        </p:blipFill>
        <p:spPr bwMode="auto">
          <a:xfrm>
            <a:off x="1790700" y="2730500"/>
            <a:ext cx="40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278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27" name="Picture 7" descr="khoen h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tuavit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77900"/>
            <a:ext cx="733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khoen ho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v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16400"/>
            <a:ext cx="504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tuavit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76300"/>
            <a:ext cx="733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v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76700"/>
            <a:ext cx="504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03" t="41096" r="11111" b="-16438"/>
          <a:stretch>
            <a:fillRect/>
          </a:stretch>
        </p:blipFill>
        <p:spPr bwMode="auto">
          <a:xfrm>
            <a:off x="1562100" y="2971800"/>
            <a:ext cx="95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77" t="2740" r="-5556" b="32877"/>
          <a:stretch>
            <a:fillRect/>
          </a:stretch>
        </p:blipFill>
        <p:spPr bwMode="auto">
          <a:xfrm>
            <a:off x="8064500" y="2854325"/>
            <a:ext cx="285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03" t="41096" r="11111" b="-16438"/>
          <a:stretch>
            <a:fillRect/>
          </a:stretch>
        </p:blipFill>
        <p:spPr bwMode="auto">
          <a:xfrm>
            <a:off x="7226300" y="3124200"/>
            <a:ext cx="95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111" b="69862"/>
          <a:stretch>
            <a:fillRect/>
          </a:stretch>
        </p:blipFill>
        <p:spPr bwMode="auto">
          <a:xfrm>
            <a:off x="7416800" y="2895600"/>
            <a:ext cx="40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7" name="Picture 17" descr="werkzeug-15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8938625">
            <a:off x="736600" y="1447800"/>
            <a:ext cx="3086100" cy="30861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8" descr="werkzeug-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661375">
            <a:off x="6400800" y="1295400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EB25003-DE67-4986-BFEA-5709E7CB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72F29-8284-4D9F-8DC0-851F9E40FB6E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1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380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4572000"/>
            <a:ext cx="2216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14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93"/>
          <a:stretch>
            <a:fillRect/>
          </a:stretch>
        </p:blipFill>
        <p:spPr bwMode="auto">
          <a:xfrm>
            <a:off x="5181600" y="3886200"/>
            <a:ext cx="33528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0" descr="kinh l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kinh lup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23043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lắp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cùng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chiều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vặn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vít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1757" name="Picture 13" descr="kinh lu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1764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16"/>
          <a:stretch>
            <a:fillRect/>
          </a:stretch>
        </p:blipFill>
        <p:spPr bwMode="auto">
          <a:xfrm>
            <a:off x="188913" y="4114800"/>
            <a:ext cx="331628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Picture 15" descr="kinh l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857752" y="1214422"/>
            <a:ext cx="4038600" cy="5410200"/>
          </a:xfrm>
          <a:prstGeom prst="rect">
            <a:avLst/>
          </a:prstGeom>
          <a:gradFill rotWithShape="1">
            <a:gsLst>
              <a:gs pos="0">
                <a:srgbClr val="EAEAEA">
                  <a:alpha val="64998"/>
                </a:srgbClr>
              </a:gs>
              <a:gs pos="100000">
                <a:srgbClr val="DDDDDD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939853" y="1219200"/>
            <a:ext cx="3810000" cy="525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rot="4283854">
            <a:off x="4901753" y="1257300"/>
            <a:ext cx="3810000" cy="525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8EF49D4-B09D-4E33-A4EB-E119FA05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C8C0-81BF-4034-AB12-BED128BF1D08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5134E-6 L 0.25417 0.283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4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0685E-6 L -0.34583 0.460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533E-6 L 0.12916 -0.364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82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60" grpId="0" animBg="1"/>
      <p:bldP spid="31761" grpId="0" animBg="1"/>
      <p:bldP spid="317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khoen ki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66913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562600" y="1905000"/>
            <a:ext cx="1295400" cy="1295400"/>
            <a:chOff x="2544" y="1200"/>
            <a:chExt cx="816" cy="816"/>
          </a:xfrm>
        </p:grpSpPr>
        <p:grpSp>
          <p:nvGrpSpPr>
            <p:cNvPr id="34832" name="Group 5"/>
            <p:cNvGrpSpPr>
              <a:grpSpLocks/>
            </p:cNvGrpSpPr>
            <p:nvPr/>
          </p:nvGrpSpPr>
          <p:grpSpPr bwMode="auto">
            <a:xfrm>
              <a:off x="2544" y="1200"/>
              <a:ext cx="816" cy="816"/>
              <a:chOff x="4272" y="2400"/>
              <a:chExt cx="1008" cy="1008"/>
            </a:xfrm>
          </p:grpSpPr>
          <p:sp>
            <p:nvSpPr>
              <p:cNvPr id="34834" name="Oval 6"/>
              <p:cNvSpPr>
                <a:spLocks noChangeArrowheads="1"/>
              </p:cNvSpPr>
              <p:nvPr/>
            </p:nvSpPr>
            <p:spPr bwMode="auto">
              <a:xfrm>
                <a:off x="4272" y="2400"/>
                <a:ext cx="1008" cy="10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35" name="Line 7"/>
              <p:cNvSpPr>
                <a:spLocks noChangeShapeType="1"/>
              </p:cNvSpPr>
              <p:nvPr/>
            </p:nvSpPr>
            <p:spPr bwMode="auto">
              <a:xfrm>
                <a:off x="4704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36" name="Line 8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2880" y="1200"/>
              <a:ext cx="9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5562600" y="1905000"/>
            <a:ext cx="1295400" cy="1295400"/>
            <a:chOff x="2544" y="1200"/>
            <a:chExt cx="816" cy="816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2544" y="1200"/>
              <a:ext cx="816" cy="816"/>
              <a:chOff x="4272" y="2400"/>
              <a:chExt cx="1008" cy="1008"/>
            </a:xfrm>
          </p:grpSpPr>
          <p:sp>
            <p:nvSpPr>
              <p:cNvPr id="34829" name="Oval 12"/>
              <p:cNvSpPr>
                <a:spLocks noChangeArrowheads="1"/>
              </p:cNvSpPr>
              <p:nvPr/>
            </p:nvSpPr>
            <p:spPr bwMode="auto">
              <a:xfrm>
                <a:off x="4272" y="2400"/>
                <a:ext cx="1008" cy="10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704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2880" y="1200"/>
              <a:ext cx="9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6096000" y="34290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kín</a:t>
            </a:r>
          </a:p>
        </p:txBody>
      </p:sp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4800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lang="vi-VN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endParaRPr lang="vi-VN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34824" name="Group 18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4825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3EC46682-92D6-4993-A1A3-E4D371C4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14B56-766B-487F-AE39-0D9372EB7161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0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67" name="Freeform 143"/>
          <p:cNvSpPr>
            <a:spLocks/>
          </p:cNvSpPr>
          <p:nvPr/>
        </p:nvSpPr>
        <p:spPr bwMode="auto">
          <a:xfrm rot="4365068">
            <a:off x="4648200" y="10668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68" name="Freeform 140"/>
          <p:cNvSpPr>
            <a:spLocks/>
          </p:cNvSpPr>
          <p:nvPr/>
        </p:nvSpPr>
        <p:spPr bwMode="auto">
          <a:xfrm rot="-899737">
            <a:off x="6934200" y="19050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69" name="Group 133"/>
          <p:cNvGrpSpPr>
            <a:grpSpLocks/>
          </p:cNvGrpSpPr>
          <p:nvPr/>
        </p:nvGrpSpPr>
        <p:grpSpPr bwMode="auto">
          <a:xfrm>
            <a:off x="5638800" y="2286000"/>
            <a:ext cx="1752600" cy="2514600"/>
            <a:chOff x="3792" y="1440"/>
            <a:chExt cx="1104" cy="1584"/>
          </a:xfrm>
        </p:grpSpPr>
        <p:sp>
          <p:nvSpPr>
            <p:cNvPr id="62506" name="AutoShape 30"/>
            <p:cNvSpPr>
              <a:spLocks noChangeArrowheads="1"/>
            </p:cNvSpPr>
            <p:nvPr/>
          </p:nvSpPr>
          <p:spPr bwMode="auto">
            <a:xfrm>
              <a:off x="3792" y="1440"/>
              <a:ext cx="1104" cy="1584"/>
            </a:xfrm>
            <a:prstGeom prst="roundRect">
              <a:avLst>
                <a:gd name="adj" fmla="val 5255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62507" name="Rectangle 31"/>
            <p:cNvSpPr>
              <a:spLocks noChangeArrowheads="1"/>
            </p:cNvSpPr>
            <p:nvPr/>
          </p:nvSpPr>
          <p:spPr bwMode="auto">
            <a:xfrm>
              <a:off x="4032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08" name="Group 32"/>
            <p:cNvGrpSpPr>
              <a:grpSpLocks/>
            </p:cNvGrpSpPr>
            <p:nvPr/>
          </p:nvGrpSpPr>
          <p:grpSpPr bwMode="auto">
            <a:xfrm>
              <a:off x="4056" y="1728"/>
              <a:ext cx="156" cy="960"/>
              <a:chOff x="2424" y="2448"/>
              <a:chExt cx="156" cy="960"/>
            </a:xfrm>
          </p:grpSpPr>
          <p:sp>
            <p:nvSpPr>
              <p:cNvPr id="62523" name="AutoShape 33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4" name="AutoShape 34"/>
              <p:cNvSpPr>
                <a:spLocks noChangeArrowheads="1"/>
              </p:cNvSpPr>
              <p:nvPr/>
            </p:nvSpPr>
            <p:spPr bwMode="auto">
              <a:xfrm rot="-5400000">
                <a:off x="230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5" name="AutoShape 35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6" name="AutoShape 36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62509" name="Rectangle 37"/>
            <p:cNvSpPr>
              <a:spLocks noChangeArrowheads="1"/>
            </p:cNvSpPr>
            <p:nvPr/>
          </p:nvSpPr>
          <p:spPr bwMode="auto">
            <a:xfrm>
              <a:off x="4416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10" name="Group 38"/>
            <p:cNvGrpSpPr>
              <a:grpSpLocks/>
            </p:cNvGrpSpPr>
            <p:nvPr/>
          </p:nvGrpSpPr>
          <p:grpSpPr bwMode="auto">
            <a:xfrm>
              <a:off x="4464" y="1728"/>
              <a:ext cx="156" cy="960"/>
              <a:chOff x="2424" y="2448"/>
              <a:chExt cx="156" cy="960"/>
            </a:xfrm>
          </p:grpSpPr>
          <p:sp>
            <p:nvSpPr>
              <p:cNvPr id="62519" name="AutoShape 39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0" name="AutoShape 40"/>
              <p:cNvSpPr>
                <a:spLocks noChangeArrowheads="1"/>
              </p:cNvSpPr>
              <p:nvPr/>
            </p:nvSpPr>
            <p:spPr bwMode="auto">
              <a:xfrm rot="-5400000">
                <a:off x="230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1" name="AutoShape 41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22" name="AutoShape 42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62511" name="Oval 45"/>
            <p:cNvSpPr>
              <a:spLocks noChangeArrowheads="1"/>
            </p:cNvSpPr>
            <p:nvPr/>
          </p:nvSpPr>
          <p:spPr bwMode="auto">
            <a:xfrm>
              <a:off x="4620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62512" name="Oval 46"/>
            <p:cNvSpPr>
              <a:spLocks noChangeArrowheads="1"/>
            </p:cNvSpPr>
            <p:nvPr/>
          </p:nvSpPr>
          <p:spPr bwMode="auto">
            <a:xfrm>
              <a:off x="3888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62513" name="Group 127"/>
            <p:cNvGrpSpPr>
              <a:grpSpLocks/>
            </p:cNvGrpSpPr>
            <p:nvPr/>
          </p:nvGrpSpPr>
          <p:grpSpPr bwMode="auto">
            <a:xfrm>
              <a:off x="3840" y="1920"/>
              <a:ext cx="192" cy="192"/>
              <a:chOff x="576" y="3024"/>
              <a:chExt cx="192" cy="192"/>
            </a:xfrm>
          </p:grpSpPr>
          <p:sp>
            <p:nvSpPr>
              <p:cNvPr id="62517" name="Oval 128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518" name="Line 129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2514" name="Group 130"/>
            <p:cNvGrpSpPr>
              <a:grpSpLocks/>
            </p:cNvGrpSpPr>
            <p:nvPr/>
          </p:nvGrpSpPr>
          <p:grpSpPr bwMode="auto">
            <a:xfrm>
              <a:off x="4608" y="2256"/>
              <a:ext cx="192" cy="192"/>
              <a:chOff x="576" y="3024"/>
              <a:chExt cx="192" cy="192"/>
            </a:xfrm>
          </p:grpSpPr>
          <p:sp>
            <p:nvSpPr>
              <p:cNvPr id="62515" name="Oval 131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516" name="Line 132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2470" name="Group 134"/>
          <p:cNvGrpSpPr>
            <a:grpSpLocks/>
          </p:cNvGrpSpPr>
          <p:nvPr/>
        </p:nvGrpSpPr>
        <p:grpSpPr bwMode="auto">
          <a:xfrm rot="-6047776">
            <a:off x="7031831" y="3445669"/>
            <a:ext cx="1247775" cy="738188"/>
            <a:chOff x="4974" y="1824"/>
            <a:chExt cx="786" cy="465"/>
          </a:xfrm>
        </p:grpSpPr>
        <p:sp>
          <p:nvSpPr>
            <p:cNvPr id="62502" name="Freeform 124"/>
            <p:cNvSpPr>
              <a:spLocks/>
            </p:cNvSpPr>
            <p:nvPr/>
          </p:nvSpPr>
          <p:spPr bwMode="auto">
            <a:xfrm rot="-1227928">
              <a:off x="5040" y="1824"/>
              <a:ext cx="720" cy="144"/>
            </a:xfrm>
            <a:custGeom>
              <a:avLst/>
              <a:gdLst>
                <a:gd name="T0" fmla="*/ 0 w 1440"/>
                <a:gd name="T1" fmla="*/ 46 h 448"/>
                <a:gd name="T2" fmla="*/ 132 w 1440"/>
                <a:gd name="T3" fmla="*/ 7 h 448"/>
                <a:gd name="T4" fmla="*/ 360 w 1440"/>
                <a:gd name="T5" fmla="*/ 7 h 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448">
                  <a:moveTo>
                    <a:pt x="0" y="448"/>
                  </a:moveTo>
                  <a:cubicBezTo>
                    <a:pt x="144" y="288"/>
                    <a:pt x="288" y="128"/>
                    <a:pt x="528" y="64"/>
                  </a:cubicBezTo>
                  <a:cubicBezTo>
                    <a:pt x="768" y="0"/>
                    <a:pt x="1104" y="32"/>
                    <a:pt x="1440" y="64"/>
                  </a:cubicBezTo>
                </a:path>
              </a:pathLst>
            </a:custGeom>
            <a:noFill/>
            <a:ln w="1143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503" name="Group 126"/>
            <p:cNvGrpSpPr>
              <a:grpSpLocks/>
            </p:cNvGrpSpPr>
            <p:nvPr/>
          </p:nvGrpSpPr>
          <p:grpSpPr bwMode="auto">
            <a:xfrm rot="1680822">
              <a:off x="4974" y="2070"/>
              <a:ext cx="161" cy="219"/>
              <a:chOff x="5080" y="2040"/>
              <a:chExt cx="161" cy="219"/>
            </a:xfrm>
          </p:grpSpPr>
          <p:sp>
            <p:nvSpPr>
              <p:cNvPr id="62504" name="Arc 120"/>
              <p:cNvSpPr>
                <a:spLocks/>
              </p:cNvSpPr>
              <p:nvPr/>
            </p:nvSpPr>
            <p:spPr bwMode="auto">
              <a:xfrm rot="-8885929">
                <a:off x="5080" y="2113"/>
                <a:ext cx="161" cy="146"/>
              </a:xfrm>
              <a:custGeom>
                <a:avLst/>
                <a:gdLst>
                  <a:gd name="T0" fmla="*/ 0 w 43200"/>
                  <a:gd name="T1" fmla="*/ 0 h 43200"/>
                  <a:gd name="T2" fmla="*/ 1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</a:path>
                  <a:path w="43200" h="43200" stroke="0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  <a:lnTo>
                      <a:pt x="21600" y="21600"/>
                    </a:lnTo>
                    <a:lnTo>
                      <a:pt x="36036" y="37666"/>
                    </a:lnTo>
                    <a:close/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2505" name="Line 123"/>
              <p:cNvSpPr>
                <a:spLocks noChangeShapeType="1"/>
              </p:cNvSpPr>
              <p:nvPr/>
            </p:nvSpPr>
            <p:spPr bwMode="auto">
              <a:xfrm flipH="1">
                <a:off x="5148" y="2040"/>
                <a:ext cx="1" cy="92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2471" name="Freeform 136"/>
          <p:cNvSpPr>
            <a:spLocks/>
          </p:cNvSpPr>
          <p:nvPr/>
        </p:nvSpPr>
        <p:spPr bwMode="auto">
          <a:xfrm rot="-8230752">
            <a:off x="5715000" y="3352800"/>
            <a:ext cx="312738" cy="74613"/>
          </a:xfrm>
          <a:custGeom>
            <a:avLst/>
            <a:gdLst>
              <a:gd name="T0" fmla="*/ 0 w 1440"/>
              <a:gd name="T1" fmla="*/ 12426562 h 448"/>
              <a:gd name="T2" fmla="*/ 24904152 w 1440"/>
              <a:gd name="T3" fmla="*/ 1775223 h 448"/>
              <a:gd name="T4" fmla="*/ 67920178 w 1440"/>
              <a:gd name="T5" fmla="*/ 1775223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72" name="Group 137"/>
          <p:cNvGrpSpPr>
            <a:grpSpLocks/>
          </p:cNvGrpSpPr>
          <p:nvPr/>
        </p:nvGrpSpPr>
        <p:grpSpPr bwMode="auto">
          <a:xfrm rot="7764368">
            <a:off x="5467350" y="3001963"/>
            <a:ext cx="255588" cy="347662"/>
            <a:chOff x="5080" y="2040"/>
            <a:chExt cx="161" cy="219"/>
          </a:xfrm>
        </p:grpSpPr>
        <p:sp>
          <p:nvSpPr>
            <p:cNvPr id="62500" name="Arc 138"/>
            <p:cNvSpPr>
              <a:spLocks/>
            </p:cNvSpPr>
            <p:nvPr/>
          </p:nvSpPr>
          <p:spPr bwMode="auto">
            <a:xfrm rot="-8885929">
              <a:off x="5080" y="2113"/>
              <a:ext cx="161" cy="146"/>
            </a:xfrm>
            <a:custGeom>
              <a:avLst/>
              <a:gdLst>
                <a:gd name="T0" fmla="*/ 0 w 43200"/>
                <a:gd name="T1" fmla="*/ 0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501" name="Line 139"/>
            <p:cNvSpPr>
              <a:spLocks noChangeShapeType="1"/>
            </p:cNvSpPr>
            <p:nvPr/>
          </p:nvSpPr>
          <p:spPr bwMode="auto">
            <a:xfrm flipH="1">
              <a:off x="5148" y="2040"/>
              <a:ext cx="1" cy="9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2473" name="Group 152"/>
          <p:cNvGrpSpPr>
            <a:grpSpLocks/>
          </p:cNvGrpSpPr>
          <p:nvPr/>
        </p:nvGrpSpPr>
        <p:grpSpPr bwMode="auto">
          <a:xfrm rot="7765371">
            <a:off x="1806575" y="4175125"/>
            <a:ext cx="990600" cy="1193800"/>
            <a:chOff x="3944" y="2315"/>
            <a:chExt cx="492" cy="777"/>
          </a:xfrm>
        </p:grpSpPr>
        <p:sp>
          <p:nvSpPr>
            <p:cNvPr id="62498" name="Arc 153"/>
            <p:cNvSpPr>
              <a:spLocks/>
            </p:cNvSpPr>
            <p:nvPr/>
          </p:nvSpPr>
          <p:spPr bwMode="auto">
            <a:xfrm rot="-9555723">
              <a:off x="3944" y="2603"/>
              <a:ext cx="492" cy="489"/>
            </a:xfrm>
            <a:custGeom>
              <a:avLst/>
              <a:gdLst>
                <a:gd name="T0" fmla="*/ 5 w 43200"/>
                <a:gd name="T1" fmla="*/ 5 h 43200"/>
                <a:gd name="T2" fmla="*/ 6 w 43200"/>
                <a:gd name="T3" fmla="*/ 3 h 43200"/>
                <a:gd name="T4" fmla="*/ 3 w 43200"/>
                <a:gd name="T5" fmla="*/ 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152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499" name="AutoShape 154"/>
            <p:cNvSpPr>
              <a:spLocks noChangeArrowheads="1"/>
            </p:cNvSpPr>
            <p:nvPr/>
          </p:nvSpPr>
          <p:spPr bwMode="auto">
            <a:xfrm rot="3848534">
              <a:off x="3862" y="2454"/>
              <a:ext cx="346" cy="6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539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62474" name="Freeform 155"/>
          <p:cNvSpPr>
            <a:spLocks/>
          </p:cNvSpPr>
          <p:nvPr/>
        </p:nvSpPr>
        <p:spPr bwMode="auto">
          <a:xfrm rot="2868420">
            <a:off x="2710656" y="5018882"/>
            <a:ext cx="1550987" cy="381000"/>
          </a:xfrm>
          <a:custGeom>
            <a:avLst/>
            <a:gdLst>
              <a:gd name="T0" fmla="*/ 0 w 1440"/>
              <a:gd name="T1" fmla="*/ 324020089 h 448"/>
              <a:gd name="T2" fmla="*/ 612526772 w 1440"/>
              <a:gd name="T3" fmla="*/ 46288949 h 448"/>
              <a:gd name="T4" fmla="*/ 1670528246 w 1440"/>
              <a:gd name="T5" fmla="*/ 46288949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2540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2475" name="Group 169"/>
          <p:cNvGrpSpPr>
            <a:grpSpLocks/>
          </p:cNvGrpSpPr>
          <p:nvPr/>
        </p:nvGrpSpPr>
        <p:grpSpPr bwMode="auto">
          <a:xfrm>
            <a:off x="1504950" y="2563813"/>
            <a:ext cx="1295400" cy="1466850"/>
            <a:chOff x="528" y="240"/>
            <a:chExt cx="816" cy="924"/>
          </a:xfrm>
        </p:grpSpPr>
        <p:sp>
          <p:nvSpPr>
            <p:cNvPr id="23708" name="AutoShape 156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62486" name="Line 157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7" name="Line 158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8" name="Line 159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9" name="Line 160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0" name="Line 161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1" name="Line 162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2" name="Line 163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2493" name="Group 164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23717" name="AutoShape 165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latin typeface="+mn-lt"/>
                  <a:cs typeface="+mn-cs"/>
                </a:endParaRPr>
              </a:p>
            </p:txBody>
          </p:sp>
          <p:sp>
            <p:nvSpPr>
              <p:cNvPr id="62496" name="Rectangle 166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62497" name="Line 167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2494" name="Line 168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2476" name="Rectangle 172"/>
          <p:cNvSpPr>
            <a:spLocks noChangeArrowheads="1"/>
          </p:cNvSpPr>
          <p:nvPr/>
        </p:nvSpPr>
        <p:spPr bwMode="auto">
          <a:xfrm>
            <a:off x="914400" y="5688013"/>
            <a:ext cx="1828800" cy="228600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990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2363" dir="4557825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chemeClr val="tx2"/>
              </a:solidFill>
            </a:endParaRPr>
          </a:p>
        </p:txBody>
      </p:sp>
      <p:sp>
        <p:nvSpPr>
          <p:cNvPr id="62477" name="Oval 175"/>
          <p:cNvSpPr>
            <a:spLocks noChangeArrowheads="1"/>
          </p:cNvSpPr>
          <p:nvPr/>
        </p:nvSpPr>
        <p:spPr bwMode="auto">
          <a:xfrm rot="-285818">
            <a:off x="1752600" y="5384800"/>
            <a:ext cx="762000" cy="2286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78" name="Line 180"/>
          <p:cNvSpPr>
            <a:spLocks noChangeShapeType="1"/>
          </p:cNvSpPr>
          <p:nvPr/>
        </p:nvSpPr>
        <p:spPr bwMode="auto">
          <a:xfrm>
            <a:off x="2133600" y="4049713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79" name="Line 181"/>
          <p:cNvSpPr>
            <a:spLocks noChangeShapeType="1"/>
          </p:cNvSpPr>
          <p:nvPr/>
        </p:nvSpPr>
        <p:spPr bwMode="auto">
          <a:xfrm>
            <a:off x="2133600" y="5097463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80" name="Line 182"/>
          <p:cNvSpPr>
            <a:spLocks noChangeShapeType="1"/>
          </p:cNvSpPr>
          <p:nvPr/>
        </p:nvSpPr>
        <p:spPr bwMode="auto">
          <a:xfrm>
            <a:off x="2133600" y="59166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481" name="AutoShape 189"/>
          <p:cNvSpPr>
            <a:spLocks noChangeArrowheads="1"/>
          </p:cNvSpPr>
          <p:nvPr/>
        </p:nvSpPr>
        <p:spPr bwMode="auto">
          <a:xfrm rot="10660827">
            <a:off x="1060450" y="685800"/>
            <a:ext cx="2057400" cy="1219200"/>
          </a:xfrm>
          <a:prstGeom prst="curvedLeftArrow">
            <a:avLst>
              <a:gd name="adj1" fmla="val 26713"/>
              <a:gd name="adj2" fmla="val 48231"/>
              <a:gd name="adj3" fmla="val 5625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82" name="AutoShape 194"/>
          <p:cNvSpPr>
            <a:spLocks noChangeArrowheads="1"/>
          </p:cNvSpPr>
          <p:nvPr/>
        </p:nvSpPr>
        <p:spPr bwMode="auto">
          <a:xfrm>
            <a:off x="6362700" y="33528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2483" name="Oval 195"/>
          <p:cNvSpPr>
            <a:spLocks noChangeArrowheads="1"/>
          </p:cNvSpPr>
          <p:nvPr/>
        </p:nvSpPr>
        <p:spPr bwMode="auto">
          <a:xfrm rot="-979948">
            <a:off x="6934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484" name="Oval 196"/>
          <p:cNvSpPr>
            <a:spLocks noChangeArrowheads="1"/>
          </p:cNvSpPr>
          <p:nvPr/>
        </p:nvSpPr>
        <p:spPr bwMode="auto">
          <a:xfrm rot="-979948">
            <a:off x="57150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C36AC17-B736-41D5-AB1E-705DCAA4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EA63E-ABA5-4294-A1B7-97E455F5CE60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2211980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586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6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971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Nối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dây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cọc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điện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0" y="2895600"/>
            <a:ext cx="3568700" cy="228600"/>
            <a:chOff x="0" y="1440"/>
            <a:chExt cx="2248" cy="144"/>
          </a:xfrm>
        </p:grpSpPr>
        <p:pic>
          <p:nvPicPr>
            <p:cNvPr id="35864" name="Picture 7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1440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8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1440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0" y="4038600"/>
            <a:ext cx="3568700" cy="228600"/>
            <a:chOff x="0" y="2592"/>
            <a:chExt cx="2248" cy="144"/>
          </a:xfrm>
        </p:grpSpPr>
        <p:pic>
          <p:nvPicPr>
            <p:cNvPr id="35862" name="Picture 10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2592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11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2592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 flipH="1">
            <a:off x="5575300" y="2895600"/>
            <a:ext cx="3568700" cy="228600"/>
            <a:chOff x="0" y="1440"/>
            <a:chExt cx="2248" cy="144"/>
          </a:xfrm>
        </p:grpSpPr>
        <p:pic>
          <p:nvPicPr>
            <p:cNvPr id="35860" name="Picture 13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1440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14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1440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 flipH="1">
            <a:off x="5575300" y="4038600"/>
            <a:ext cx="3568700" cy="228600"/>
            <a:chOff x="0" y="2592"/>
            <a:chExt cx="2248" cy="144"/>
          </a:xfrm>
        </p:grpSpPr>
        <p:pic>
          <p:nvPicPr>
            <p:cNvPr id="35858" name="Picture 16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2592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17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2592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10" name="Picture 18" descr="tr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82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t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91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t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019550"/>
            <a:ext cx="291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tru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895600"/>
            <a:ext cx="282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 descr="tr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 descr="t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 descr="domino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456"/>
          <a:stretch>
            <a:fillRect/>
          </a:stretch>
        </p:blipFill>
        <p:spPr bwMode="auto">
          <a:xfrm>
            <a:off x="3733800" y="1524000"/>
            <a:ext cx="1638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 descr="t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29175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 descr="domino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26"/>
          <a:stretch>
            <a:fillRect/>
          </a:stretch>
        </p:blipFill>
        <p:spPr bwMode="auto">
          <a:xfrm>
            <a:off x="3752850" y="3657600"/>
            <a:ext cx="1638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745A064D-F5B9-4110-9527-28B1DE64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292A7-B040-4E42-9F82-9F8BED1E5242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0364 -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1198 -2.2222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6 L 0.19115 1.7341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8385 -3.33333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6 L 0.19115 1.7341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8385 -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752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2 day loi ke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67"/>
          <a:stretch>
            <a:fillRect/>
          </a:stretch>
        </p:blipFill>
        <p:spPr bwMode="auto">
          <a:xfrm>
            <a:off x="5029200" y="5156200"/>
            <a:ext cx="3657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khung1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kem tuot day s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3495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kem tuot day tru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6713"/>
            <a:ext cx="2371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kem kep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14475"/>
            <a:ext cx="1241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kem kep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14716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16">
            <a:hlinkClick r:id="rId11" action="ppaction://hlinksldjump"/>
          </p:cNvPr>
          <p:cNvSpPr>
            <a:spLocks noChangeArrowheads="1"/>
          </p:cNvSpPr>
          <p:nvPr/>
        </p:nvSpPr>
        <p:spPr bwMode="gray">
          <a:xfrm>
            <a:off x="1143000" y="53340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7179" name="AutoShape 16"/>
          <p:cNvSpPr>
            <a:spLocks noChangeArrowheads="1"/>
          </p:cNvSpPr>
          <p:nvPr/>
        </p:nvSpPr>
        <p:spPr bwMode="gray">
          <a:xfrm>
            <a:off x="361950" y="43815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pic>
        <p:nvPicPr>
          <p:cNvPr id="5132" name="Picture 12" descr="day xanh loi d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4419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day do loi d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4267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28600" y="1066800"/>
            <a:ext cx="86106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35" name="AutoShape 16"/>
          <p:cNvSpPr>
            <a:spLocks noChangeArrowheads="1"/>
          </p:cNvSpPr>
          <p:nvPr/>
        </p:nvSpPr>
        <p:spPr bwMode="gray">
          <a:xfrm>
            <a:off x="1133475" y="25336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gray">
          <a:xfrm>
            <a:off x="404813" y="24384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14400" y="30480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1. </a:t>
            </a:r>
            <a:r>
              <a:rPr lang="en-US" altLang="vi-VN" sz="2400" b="1" dirty="0" err="1"/>
              <a:t>Kiến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 smtClean="0"/>
              <a:t>bổ</a:t>
            </a:r>
            <a:r>
              <a:rPr lang="en-US" altLang="vi-VN" sz="2400" b="1" dirty="0" smtClean="0"/>
              <a:t> </a:t>
            </a:r>
            <a:r>
              <a:rPr lang="en-US" altLang="vi-VN" sz="2400" b="1" dirty="0" err="1"/>
              <a:t>trợ</a:t>
            </a:r>
            <a:r>
              <a:rPr lang="en-US" altLang="vi-VN" sz="2400" b="1" dirty="0" smtClean="0"/>
              <a:t>:</a:t>
            </a:r>
            <a:endParaRPr lang="en-US" altLang="vi-VN" sz="2400" b="1" dirty="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3429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a/ Các loại mối nối dây dẫn điện: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295400" y="3733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thẳng (nối tiếp)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295400" y="4114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rẽ nhánh (phân nhánh)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281113" y="4495800"/>
            <a:ext cx="717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- Mối nối dùng phụ kiện (vít, hộp nối, domino…) 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1143000" y="3454400"/>
            <a:ext cx="7315200" cy="165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314450" y="372427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b. </a:t>
            </a:r>
            <a:r>
              <a:rPr lang="en-US" altLang="vi-VN" sz="2400" b="1" dirty="0" err="1"/>
              <a:t>Yêu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cầu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: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28601" y="4100513"/>
            <a:ext cx="805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tốt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cạo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lõi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trước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khi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endParaRPr lang="en-US" altLang="vi-VN" sz="2400" b="1" dirty="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66701" y="4529138"/>
            <a:ext cx="7997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Bảo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đảm</a:t>
            </a:r>
            <a:r>
              <a:rPr lang="en-US" altLang="vi-VN" sz="2400" b="1" dirty="0"/>
              <a:t> an </a:t>
            </a:r>
            <a:r>
              <a:rPr lang="en-US" altLang="vi-VN" sz="2400" b="1" dirty="0" err="1"/>
              <a:t>toàn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băng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keo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.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73843" y="4899026"/>
            <a:ext cx="820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bền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cơ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cao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phải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xoắn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chặt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và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.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39950" y="5364162"/>
            <a:ext cx="820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mỹ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thuật</a:t>
            </a:r>
            <a:r>
              <a:rPr lang="en-US" altLang="vi-VN" sz="2400" b="1" dirty="0"/>
              <a:t>: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gọn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đẹp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chắc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chắn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thẩm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mỹ</a:t>
            </a:r>
            <a:r>
              <a:rPr lang="en-US" altLang="vi-VN" sz="2400" b="1" dirty="0"/>
              <a:t>.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295400" y="3352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a. </a:t>
            </a:r>
            <a:r>
              <a:rPr lang="en-US" altLang="vi-VN" sz="2400" b="1" dirty="0" err="1"/>
              <a:t>Các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loại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: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066800" y="1042988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 smtClean="0"/>
              <a:t>Kìm</a:t>
            </a:r>
            <a:r>
              <a:rPr lang="en-US" altLang="vi-VN" sz="2400" b="1" dirty="0"/>
              <a:t>, </a:t>
            </a:r>
            <a:r>
              <a:rPr lang="en-US" altLang="vi-VN" sz="2400" b="1" dirty="0" err="1" smtClean="0"/>
              <a:t>kìm</a:t>
            </a:r>
            <a:r>
              <a:rPr lang="en-US" altLang="vi-VN" sz="2400" b="1" dirty="0" smtClean="0"/>
              <a:t> </a:t>
            </a:r>
            <a:r>
              <a:rPr lang="en-US" altLang="vi-VN" sz="2400" b="1" dirty="0" err="1"/>
              <a:t>tuốt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.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066800" y="1447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-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lõi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đơn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lõi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nhiều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sợi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giấy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nhám</a:t>
            </a:r>
            <a:r>
              <a:rPr lang="en-US" altLang="vi-VN" sz="2400" b="1" dirty="0"/>
              <a:t>,  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858000" y="1447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nhựa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281113" y="1828800"/>
            <a:ext cx="443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thông, chì hàn, mỏ hàn điện.  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858000" y="1447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>
                    <a:alpha val="7607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B2B2B2"/>
                </a:solidFill>
              </a:rPr>
              <a:t>nhựa</a:t>
            </a:r>
            <a:endParaRPr lang="en-US" altLang="vi-VN" sz="2400" b="1" dirty="0">
              <a:solidFill>
                <a:srgbClr val="B2B2B2"/>
              </a:solidFill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281113" y="1828800"/>
            <a:ext cx="443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4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B2B2B2"/>
                </a:solidFill>
              </a:rPr>
              <a:t>thông</a:t>
            </a:r>
            <a:r>
              <a:rPr lang="en-US" altLang="vi-VN" sz="2400" b="1" dirty="0">
                <a:solidFill>
                  <a:srgbClr val="B2B2B2"/>
                </a:solidFill>
              </a:rPr>
              <a:t>, </a:t>
            </a:r>
            <a:r>
              <a:rPr lang="en-US" altLang="vi-VN" sz="2400" b="1" dirty="0" err="1">
                <a:solidFill>
                  <a:srgbClr val="B2B2B2"/>
                </a:solidFill>
              </a:rPr>
              <a:t>chì</a:t>
            </a:r>
            <a:r>
              <a:rPr lang="en-US" altLang="vi-VN" sz="2400" b="1" dirty="0">
                <a:solidFill>
                  <a:srgbClr val="B2B2B2"/>
                </a:solidFill>
              </a:rPr>
              <a:t> </a:t>
            </a:r>
            <a:r>
              <a:rPr lang="en-US" altLang="vi-VN" sz="2400" b="1" dirty="0" err="1">
                <a:solidFill>
                  <a:srgbClr val="B2B2B2"/>
                </a:solidFill>
              </a:rPr>
              <a:t>hàn</a:t>
            </a:r>
            <a:r>
              <a:rPr lang="en-US" altLang="vi-VN" sz="2400" b="1" dirty="0">
                <a:solidFill>
                  <a:srgbClr val="B2B2B2"/>
                </a:solidFill>
              </a:rPr>
              <a:t>, </a:t>
            </a:r>
            <a:r>
              <a:rPr lang="en-US" altLang="vi-VN" sz="2400" b="1" dirty="0" err="1">
                <a:solidFill>
                  <a:srgbClr val="B2B2B2"/>
                </a:solidFill>
              </a:rPr>
              <a:t>mỏ</a:t>
            </a:r>
            <a:r>
              <a:rPr lang="en-US" altLang="vi-VN" sz="2400" b="1" dirty="0">
                <a:solidFill>
                  <a:srgbClr val="B2B2B2"/>
                </a:solidFill>
              </a:rPr>
              <a:t> </a:t>
            </a:r>
            <a:r>
              <a:rPr lang="en-US" altLang="vi-VN" sz="2400" b="1" dirty="0" err="1">
                <a:solidFill>
                  <a:srgbClr val="B2B2B2"/>
                </a:solidFill>
              </a:rPr>
              <a:t>hàn</a:t>
            </a:r>
            <a:r>
              <a:rPr lang="en-US" altLang="vi-VN" sz="2400" b="1" dirty="0">
                <a:solidFill>
                  <a:srgbClr val="B2B2B2"/>
                </a:solidFill>
              </a:rPr>
              <a:t> </a:t>
            </a:r>
            <a:r>
              <a:rPr lang="en-US" altLang="vi-VN" sz="2400" b="1" dirty="0" err="1">
                <a:solidFill>
                  <a:srgbClr val="B2B2B2"/>
                </a:solidFill>
              </a:rPr>
              <a:t>điện</a:t>
            </a:r>
            <a:r>
              <a:rPr lang="en-US" altLang="vi-VN" sz="2400" b="1" dirty="0">
                <a:solidFill>
                  <a:srgbClr val="B2B2B2"/>
                </a:solidFill>
              </a:rPr>
              <a:t>.</a:t>
            </a:r>
            <a:r>
              <a:rPr lang="en-US" altLang="vi-VN" sz="2400" b="1" dirty="0"/>
              <a:t>  </a:t>
            </a:r>
          </a:p>
        </p:txBody>
      </p:sp>
      <p:pic>
        <p:nvPicPr>
          <p:cNvPr id="5155" name="Picture 35" descr="day doi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500" y="863600"/>
            <a:ext cx="2159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day doi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200" y="914400"/>
            <a:ext cx="2381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33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141" fill="hold"/>
                                        <p:tgtEl>
                                          <p:spTgt spid="5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  <p:audio>
              <p:cMediaNode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7"/>
                </p:tgtEl>
              </p:cMediaNode>
            </p:audio>
          </p:childTnLst>
        </p:cTn>
      </p:par>
    </p:tnLst>
    <p:bldLst>
      <p:bldP spid="5134" grpId="0" animBg="1"/>
      <p:bldP spid="5135" grpId="0" animBg="1"/>
      <p:bldP spid="5136" grpId="0" animBg="1"/>
      <p:bldP spid="5137" grpId="0"/>
      <p:bldP spid="5138" grpId="0"/>
      <p:bldP spid="5139" grpId="0"/>
      <p:bldP spid="5140" grpId="0"/>
      <p:bldP spid="5141" grpId="0"/>
      <p:bldP spid="5142" grpId="0" animBg="1"/>
      <p:bldP spid="5143" grpId="0"/>
      <p:bldP spid="5144" grpId="0"/>
      <p:bldP spid="5145" grpId="0"/>
      <p:bldP spid="5146" grpId="0"/>
      <p:bldP spid="5147" grpId="0"/>
      <p:bldP spid="5148" grpId="0"/>
      <p:bldP spid="5149" grpId="0"/>
      <p:bldP spid="5150" grpId="0"/>
      <p:bldP spid="5151" grpId="0"/>
      <p:bldP spid="5152" grpId="0"/>
      <p:bldP spid="5153" grpId="0"/>
      <p:bldP spid="51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687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971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Nối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dây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cọc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điện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36868" name="Picture 6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895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tr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895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114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114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2" descr="domin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26"/>
          <a:stretch>
            <a:fillRect/>
          </a:stretch>
        </p:blipFill>
        <p:spPr bwMode="auto">
          <a:xfrm>
            <a:off x="3752850" y="3657600"/>
            <a:ext cx="1638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3" descr="domin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54" b="51456"/>
          <a:stretch>
            <a:fillRect/>
          </a:stretch>
        </p:blipFill>
        <p:spPr bwMode="auto">
          <a:xfrm>
            <a:off x="3733800" y="2205038"/>
            <a:ext cx="1638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FB9E354-49DC-41C4-92FC-41AA11E0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D2C5B-8178-4B1A-8A8C-969486C4EBB1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5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705600" y="4167188"/>
            <a:ext cx="1143000" cy="1524000"/>
            <a:chOff x="240" y="1776"/>
            <a:chExt cx="720" cy="960"/>
          </a:xfrm>
        </p:grpSpPr>
        <p:sp>
          <p:nvSpPr>
            <p:cNvPr id="60489" name="AutoShape 4"/>
            <p:cNvSpPr>
              <a:spLocks noChangeArrowheads="1"/>
            </p:cNvSpPr>
            <p:nvPr/>
          </p:nvSpPr>
          <p:spPr bwMode="auto">
            <a:xfrm>
              <a:off x="240" y="1776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0" name="AutoShape 5"/>
            <p:cNvSpPr>
              <a:spLocks noChangeArrowheads="1"/>
            </p:cNvSpPr>
            <p:nvPr/>
          </p:nvSpPr>
          <p:spPr bwMode="auto">
            <a:xfrm>
              <a:off x="288" y="1800"/>
              <a:ext cx="624" cy="9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1" name="Freeform 6"/>
            <p:cNvSpPr>
              <a:spLocks/>
            </p:cNvSpPr>
            <p:nvPr/>
          </p:nvSpPr>
          <p:spPr bwMode="auto">
            <a:xfrm>
              <a:off x="420" y="1812"/>
              <a:ext cx="492" cy="780"/>
            </a:xfrm>
            <a:custGeom>
              <a:avLst/>
              <a:gdLst>
                <a:gd name="T0" fmla="*/ 0 w 432"/>
                <a:gd name="T1" fmla="*/ 0 h 768"/>
                <a:gd name="T2" fmla="*/ 0 w 432"/>
                <a:gd name="T3" fmla="*/ 792 h 768"/>
                <a:gd name="T4" fmla="*/ 560 w 432"/>
                <a:gd name="T5" fmla="*/ 792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lnTo>
                    <a:pt x="0" y="768"/>
                  </a:lnTo>
                  <a:lnTo>
                    <a:pt x="432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2" name="Rectangle 7"/>
            <p:cNvSpPr>
              <a:spLocks noChangeArrowheads="1"/>
            </p:cNvSpPr>
            <p:nvPr/>
          </p:nvSpPr>
          <p:spPr bwMode="auto">
            <a:xfrm>
              <a:off x="528" y="1824"/>
              <a:ext cx="24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2363" dir="4557825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3" name="AutoShape 8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4" name="AutoShape 9"/>
            <p:cNvSpPr>
              <a:spLocks noChangeArrowheads="1"/>
            </p:cNvSpPr>
            <p:nvPr/>
          </p:nvSpPr>
          <p:spPr bwMode="auto">
            <a:xfrm>
              <a:off x="576" y="19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5" name="Rectangle 10"/>
            <p:cNvSpPr>
              <a:spLocks noChangeArrowheads="1"/>
            </p:cNvSpPr>
            <p:nvPr/>
          </p:nvSpPr>
          <p:spPr bwMode="auto">
            <a:xfrm>
              <a:off x="552" y="18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6" name="Rectangle 11"/>
            <p:cNvSpPr>
              <a:spLocks noChangeArrowheads="1"/>
            </p:cNvSpPr>
            <p:nvPr/>
          </p:nvSpPr>
          <p:spPr bwMode="auto">
            <a:xfrm>
              <a:off x="552" y="21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60420" name="Group 12"/>
          <p:cNvGrpSpPr>
            <a:grpSpLocks/>
          </p:cNvGrpSpPr>
          <p:nvPr/>
        </p:nvGrpSpPr>
        <p:grpSpPr bwMode="auto">
          <a:xfrm>
            <a:off x="4152900" y="1447800"/>
            <a:ext cx="609600" cy="1828800"/>
            <a:chOff x="1296" y="288"/>
            <a:chExt cx="384" cy="1152"/>
          </a:xfrm>
        </p:grpSpPr>
        <p:sp>
          <p:nvSpPr>
            <p:cNvPr id="60481" name="AutoShape 13"/>
            <p:cNvSpPr>
              <a:spLocks noChangeArrowheads="1"/>
            </p:cNvSpPr>
            <p:nvPr/>
          </p:nvSpPr>
          <p:spPr bwMode="auto">
            <a:xfrm rot="5400000">
              <a:off x="936" y="696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2" name="Line 14"/>
            <p:cNvSpPr>
              <a:spLocks noChangeShapeType="1"/>
            </p:cNvSpPr>
            <p:nvPr/>
          </p:nvSpPr>
          <p:spPr bwMode="auto">
            <a:xfrm>
              <a:off x="1452" y="288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3" name="AutoShape 15"/>
            <p:cNvSpPr>
              <a:spLocks noChangeArrowheads="1"/>
            </p:cNvSpPr>
            <p:nvPr/>
          </p:nvSpPr>
          <p:spPr bwMode="auto">
            <a:xfrm>
              <a:off x="1344" y="384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4" name="Freeform 16"/>
            <p:cNvSpPr>
              <a:spLocks/>
            </p:cNvSpPr>
            <p:nvPr/>
          </p:nvSpPr>
          <p:spPr bwMode="auto">
            <a:xfrm>
              <a:off x="1392" y="38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5" name="AutoShape 17"/>
            <p:cNvSpPr>
              <a:spLocks noChangeArrowheads="1"/>
            </p:cNvSpPr>
            <p:nvPr/>
          </p:nvSpPr>
          <p:spPr bwMode="auto">
            <a:xfrm>
              <a:off x="1440" y="108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6" name="Rectangle 18"/>
            <p:cNvSpPr>
              <a:spLocks noChangeArrowheads="1"/>
            </p:cNvSpPr>
            <p:nvPr/>
          </p:nvSpPr>
          <p:spPr bwMode="auto">
            <a:xfrm>
              <a:off x="1416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7" name="Rectangle 19"/>
            <p:cNvSpPr>
              <a:spLocks noChangeArrowheads="1"/>
            </p:cNvSpPr>
            <p:nvPr/>
          </p:nvSpPr>
          <p:spPr bwMode="auto">
            <a:xfrm>
              <a:off x="1410" y="43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8" name="AutoShape 20"/>
            <p:cNvSpPr>
              <a:spLocks noChangeArrowheads="1"/>
            </p:cNvSpPr>
            <p:nvPr/>
          </p:nvSpPr>
          <p:spPr bwMode="auto">
            <a:xfrm>
              <a:off x="1434" y="4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60421" name="Group 21"/>
          <p:cNvGrpSpPr>
            <a:grpSpLocks/>
          </p:cNvGrpSpPr>
          <p:nvPr/>
        </p:nvGrpSpPr>
        <p:grpSpPr bwMode="auto">
          <a:xfrm>
            <a:off x="5676900" y="1752600"/>
            <a:ext cx="609600" cy="1828800"/>
            <a:chOff x="480" y="192"/>
            <a:chExt cx="384" cy="1152"/>
          </a:xfrm>
        </p:grpSpPr>
        <p:sp>
          <p:nvSpPr>
            <p:cNvPr id="60473" name="AutoShape 22"/>
            <p:cNvSpPr>
              <a:spLocks noChangeArrowheads="1"/>
            </p:cNvSpPr>
            <p:nvPr/>
          </p:nvSpPr>
          <p:spPr bwMode="auto">
            <a:xfrm rot="5400000">
              <a:off x="120" y="600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4" name="AutoShape 23"/>
            <p:cNvSpPr>
              <a:spLocks noChangeArrowheads="1"/>
            </p:cNvSpPr>
            <p:nvPr/>
          </p:nvSpPr>
          <p:spPr bwMode="auto">
            <a:xfrm>
              <a:off x="528" y="300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5" name="Freeform 24"/>
            <p:cNvSpPr>
              <a:spLocks/>
            </p:cNvSpPr>
            <p:nvPr/>
          </p:nvSpPr>
          <p:spPr bwMode="auto">
            <a:xfrm>
              <a:off x="576" y="29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76" name="Line 25"/>
            <p:cNvSpPr>
              <a:spLocks noChangeShapeType="1"/>
            </p:cNvSpPr>
            <p:nvPr/>
          </p:nvSpPr>
          <p:spPr bwMode="auto">
            <a:xfrm>
              <a:off x="654" y="192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77" name="Rectangle 26"/>
            <p:cNvSpPr>
              <a:spLocks noChangeArrowheads="1"/>
            </p:cNvSpPr>
            <p:nvPr/>
          </p:nvSpPr>
          <p:spPr bwMode="auto">
            <a:xfrm>
              <a:off x="600" y="97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8" name="Rectangle 27"/>
            <p:cNvSpPr>
              <a:spLocks noChangeArrowheads="1"/>
            </p:cNvSpPr>
            <p:nvPr/>
          </p:nvSpPr>
          <p:spPr bwMode="auto">
            <a:xfrm>
              <a:off x="594" y="3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9" name="AutoShape 28"/>
            <p:cNvSpPr>
              <a:spLocks noChangeArrowheads="1"/>
            </p:cNvSpPr>
            <p:nvPr/>
          </p:nvSpPr>
          <p:spPr bwMode="auto">
            <a:xfrm>
              <a:off x="624" y="3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0" name="AutoShape 29"/>
            <p:cNvSpPr>
              <a:spLocks noChangeArrowheads="1"/>
            </p:cNvSpPr>
            <p:nvPr/>
          </p:nvSpPr>
          <p:spPr bwMode="auto">
            <a:xfrm>
              <a:off x="624" y="100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60422" name="Freeform 30"/>
          <p:cNvSpPr>
            <a:spLocks/>
          </p:cNvSpPr>
          <p:nvPr/>
        </p:nvSpPr>
        <p:spPr bwMode="auto">
          <a:xfrm rot="-902783">
            <a:off x="4381500" y="3048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3" name="Freeform 31"/>
          <p:cNvSpPr>
            <a:spLocks/>
          </p:cNvSpPr>
          <p:nvPr/>
        </p:nvSpPr>
        <p:spPr bwMode="auto">
          <a:xfrm rot="-1519065">
            <a:off x="5791200" y="47625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4" name="Freeform 32"/>
          <p:cNvSpPr>
            <a:spLocks/>
          </p:cNvSpPr>
          <p:nvPr/>
        </p:nvSpPr>
        <p:spPr bwMode="auto">
          <a:xfrm rot="-6434022">
            <a:off x="4152900" y="35814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5" name="Freeform 33"/>
          <p:cNvSpPr>
            <a:spLocks/>
          </p:cNvSpPr>
          <p:nvPr/>
        </p:nvSpPr>
        <p:spPr bwMode="auto">
          <a:xfrm rot="-5591848">
            <a:off x="5086350" y="4533900"/>
            <a:ext cx="1981200" cy="76200"/>
          </a:xfrm>
          <a:custGeom>
            <a:avLst/>
            <a:gdLst>
              <a:gd name="T0" fmla="*/ 0 w 1440"/>
              <a:gd name="T1" fmla="*/ 12960804 h 448"/>
              <a:gd name="T2" fmla="*/ 999460367 w 1440"/>
              <a:gd name="T3" fmla="*/ 1851592 h 448"/>
              <a:gd name="T4" fmla="*/ 2147483647 w 1440"/>
              <a:gd name="T5" fmla="*/ 1851592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6" name="Freeform 34"/>
          <p:cNvSpPr>
            <a:spLocks/>
          </p:cNvSpPr>
          <p:nvPr/>
        </p:nvSpPr>
        <p:spPr bwMode="auto">
          <a:xfrm rot="3522268">
            <a:off x="7467600" y="4624388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7" name="Freeform 35"/>
          <p:cNvSpPr>
            <a:spLocks/>
          </p:cNvSpPr>
          <p:nvPr/>
        </p:nvSpPr>
        <p:spPr bwMode="auto">
          <a:xfrm rot="3522268">
            <a:off x="7209632" y="5480844"/>
            <a:ext cx="2220912" cy="533400"/>
          </a:xfrm>
          <a:custGeom>
            <a:avLst/>
            <a:gdLst>
              <a:gd name="T0" fmla="*/ 0 w 1440"/>
              <a:gd name="T1" fmla="*/ 635079375 h 448"/>
              <a:gd name="T2" fmla="*/ 1255947328 w 1440"/>
              <a:gd name="T3" fmla="*/ 90725625 h 448"/>
              <a:gd name="T4" fmla="*/ 2147483647 w 1440"/>
              <a:gd name="T5" fmla="*/ 90725625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8" name="Line 36"/>
          <p:cNvSpPr>
            <a:spLocks noChangeShapeType="1"/>
          </p:cNvSpPr>
          <p:nvPr/>
        </p:nvSpPr>
        <p:spPr bwMode="auto">
          <a:xfrm flipH="1">
            <a:off x="6000750" y="3362325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9" name="Line 37"/>
          <p:cNvSpPr>
            <a:spLocks noChangeShapeType="1"/>
          </p:cNvSpPr>
          <p:nvPr/>
        </p:nvSpPr>
        <p:spPr bwMode="auto">
          <a:xfrm flipH="1">
            <a:off x="6038850" y="19050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0" name="Line 38"/>
          <p:cNvSpPr>
            <a:spLocks noChangeShapeType="1"/>
          </p:cNvSpPr>
          <p:nvPr/>
        </p:nvSpPr>
        <p:spPr bwMode="auto">
          <a:xfrm flipH="1">
            <a:off x="4514850" y="16002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1" name="Line 39"/>
          <p:cNvSpPr>
            <a:spLocks noChangeShapeType="1"/>
          </p:cNvSpPr>
          <p:nvPr/>
        </p:nvSpPr>
        <p:spPr bwMode="auto">
          <a:xfrm flipH="1">
            <a:off x="4495800" y="30480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2" name="Line 40"/>
          <p:cNvSpPr>
            <a:spLocks noChangeShapeType="1"/>
          </p:cNvSpPr>
          <p:nvPr/>
        </p:nvSpPr>
        <p:spPr bwMode="auto">
          <a:xfrm flipH="1">
            <a:off x="4495800" y="19812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3" name="Line 41"/>
          <p:cNvSpPr>
            <a:spLocks noChangeShapeType="1"/>
          </p:cNvSpPr>
          <p:nvPr/>
        </p:nvSpPr>
        <p:spPr bwMode="auto">
          <a:xfrm flipH="1">
            <a:off x="7086600" y="451008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4" name="Line 42"/>
          <p:cNvSpPr>
            <a:spLocks noChangeShapeType="1"/>
          </p:cNvSpPr>
          <p:nvPr/>
        </p:nvSpPr>
        <p:spPr bwMode="auto">
          <a:xfrm flipH="1">
            <a:off x="7086600" y="491013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5" name="Oval 76"/>
          <p:cNvSpPr>
            <a:spLocks noChangeArrowheads="1"/>
          </p:cNvSpPr>
          <p:nvPr/>
        </p:nvSpPr>
        <p:spPr bwMode="auto">
          <a:xfrm>
            <a:off x="4381500" y="2209800"/>
            <a:ext cx="228600" cy="228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6" name="Oval 77"/>
          <p:cNvSpPr>
            <a:spLocks noChangeArrowheads="1"/>
          </p:cNvSpPr>
          <p:nvPr/>
        </p:nvSpPr>
        <p:spPr bwMode="auto">
          <a:xfrm>
            <a:off x="5905500" y="2514600"/>
            <a:ext cx="228600" cy="228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7" name="Oval 78"/>
          <p:cNvSpPr>
            <a:spLocks noChangeArrowheads="1"/>
          </p:cNvSpPr>
          <p:nvPr/>
        </p:nvSpPr>
        <p:spPr bwMode="auto">
          <a:xfrm>
            <a:off x="4419600" y="222885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8" name="Oval 79"/>
          <p:cNvSpPr>
            <a:spLocks noChangeArrowheads="1"/>
          </p:cNvSpPr>
          <p:nvPr/>
        </p:nvSpPr>
        <p:spPr bwMode="auto">
          <a:xfrm>
            <a:off x="5924550" y="25527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9" name="Line 80"/>
          <p:cNvSpPr>
            <a:spLocks noChangeShapeType="1"/>
          </p:cNvSpPr>
          <p:nvPr/>
        </p:nvSpPr>
        <p:spPr bwMode="auto">
          <a:xfrm flipH="1">
            <a:off x="4486275" y="257175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0" name="Line 81"/>
          <p:cNvSpPr>
            <a:spLocks noChangeShapeType="1"/>
          </p:cNvSpPr>
          <p:nvPr/>
        </p:nvSpPr>
        <p:spPr bwMode="auto">
          <a:xfrm flipH="1">
            <a:off x="6029325" y="22860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1" name="Line 82"/>
          <p:cNvSpPr>
            <a:spLocks noChangeShapeType="1"/>
          </p:cNvSpPr>
          <p:nvPr/>
        </p:nvSpPr>
        <p:spPr bwMode="auto">
          <a:xfrm flipH="1">
            <a:off x="6010275" y="28956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0442" name="Group 116"/>
          <p:cNvGrpSpPr>
            <a:grpSpLocks/>
          </p:cNvGrpSpPr>
          <p:nvPr/>
        </p:nvGrpSpPr>
        <p:grpSpPr bwMode="auto">
          <a:xfrm>
            <a:off x="533400" y="381000"/>
            <a:ext cx="3048000" cy="6019800"/>
            <a:chOff x="144" y="240"/>
            <a:chExt cx="1920" cy="3792"/>
          </a:xfrm>
        </p:grpSpPr>
        <p:sp>
          <p:nvSpPr>
            <p:cNvPr id="60445" name="AutoShape 111"/>
            <p:cNvSpPr>
              <a:spLocks noChangeArrowheads="1"/>
            </p:cNvSpPr>
            <p:nvPr/>
          </p:nvSpPr>
          <p:spPr bwMode="auto">
            <a:xfrm>
              <a:off x="144" y="3264"/>
              <a:ext cx="1440" cy="384"/>
            </a:xfrm>
            <a:prstGeom prst="roundRect">
              <a:avLst>
                <a:gd name="adj" fmla="val 16667"/>
              </a:avLst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6" name="AutoShape 89"/>
            <p:cNvSpPr>
              <a:spLocks noChangeArrowheads="1"/>
            </p:cNvSpPr>
            <p:nvPr/>
          </p:nvSpPr>
          <p:spPr bwMode="auto">
            <a:xfrm>
              <a:off x="432" y="732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7" name="Oval 90"/>
            <p:cNvSpPr>
              <a:spLocks noChangeArrowheads="1"/>
            </p:cNvSpPr>
            <p:nvPr/>
          </p:nvSpPr>
          <p:spPr bwMode="auto">
            <a:xfrm>
              <a:off x="600" y="972"/>
              <a:ext cx="672" cy="6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8" name="Line 85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49" name="Line 86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0" name="Line 87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0444" name="AutoShape 92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452" name="Line 94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3" name="Line 95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4" name="Line 96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5" name="Line 97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6" name="Line 98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7" name="Line 99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8" name="Line 100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9" name="Oval 102"/>
            <p:cNvSpPr>
              <a:spLocks noChangeArrowheads="1"/>
            </p:cNvSpPr>
            <p:nvPr/>
          </p:nvSpPr>
          <p:spPr bwMode="auto">
            <a:xfrm>
              <a:off x="696" y="1164"/>
              <a:ext cx="480" cy="480"/>
            </a:xfrm>
            <a:prstGeom prst="ellipse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60" name="AutoShape 103"/>
            <p:cNvSpPr>
              <a:spLocks noChangeArrowheads="1"/>
            </p:cNvSpPr>
            <p:nvPr/>
          </p:nvSpPr>
          <p:spPr bwMode="auto">
            <a:xfrm>
              <a:off x="432" y="2880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60461" name="Group 105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100435" name="AutoShape 83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71" name="Rectangle 84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72" name="Line 104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462" name="Group 106"/>
            <p:cNvGrpSpPr>
              <a:grpSpLocks/>
            </p:cNvGrpSpPr>
            <p:nvPr/>
          </p:nvGrpSpPr>
          <p:grpSpPr bwMode="auto">
            <a:xfrm>
              <a:off x="528" y="2532"/>
              <a:ext cx="816" cy="300"/>
              <a:chOff x="624" y="240"/>
              <a:chExt cx="816" cy="300"/>
            </a:xfrm>
          </p:grpSpPr>
          <p:sp>
            <p:nvSpPr>
              <p:cNvPr id="100459" name="AutoShape 107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68" name="Rectangle 108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69" name="Line 109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0463" name="Rectangle 110"/>
            <p:cNvSpPr>
              <a:spLocks noChangeArrowheads="1"/>
            </p:cNvSpPr>
            <p:nvPr/>
          </p:nvSpPr>
          <p:spPr bwMode="auto">
            <a:xfrm>
              <a:off x="780" y="2832"/>
              <a:ext cx="288" cy="4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64" name="Line 112"/>
            <p:cNvSpPr>
              <a:spLocks noChangeShapeType="1"/>
            </p:cNvSpPr>
            <p:nvPr/>
          </p:nvSpPr>
          <p:spPr bwMode="auto">
            <a:xfrm>
              <a:off x="864" y="2532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65" name="Line 113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66" name="Rectangle 114"/>
            <p:cNvSpPr>
              <a:spLocks noChangeArrowheads="1"/>
            </p:cNvSpPr>
            <p:nvPr/>
          </p:nvSpPr>
          <p:spPr bwMode="auto">
            <a:xfrm>
              <a:off x="1488" y="3192"/>
              <a:ext cx="576" cy="52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0443" name="Line 117"/>
          <p:cNvSpPr>
            <a:spLocks noChangeShapeType="1"/>
          </p:cNvSpPr>
          <p:nvPr/>
        </p:nvSpPr>
        <p:spPr bwMode="auto">
          <a:xfrm>
            <a:off x="495300" y="59055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4" name="Text Box 118"/>
          <p:cNvSpPr txBox="1">
            <a:spLocks noChangeArrowheads="1"/>
          </p:cNvSpPr>
          <p:nvPr/>
        </p:nvSpPr>
        <p:spPr bwMode="auto">
          <a:xfrm>
            <a:off x="285750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3mm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5E21D94D-84E3-4AAA-8D46-AB0B415B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2DD97-EFC7-455D-A60E-0E546FD99898}" type="datetime2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Thứ Ba, 12 Tháng Mười 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43460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357166"/>
            <a:ext cx="378618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CÁCH </a:t>
            </a:r>
            <a:r>
              <a:rPr lang="en-US" sz="2400" b="1" dirty="0">
                <a:solidFill>
                  <a:srgbClr val="000000"/>
                </a:solidFill>
              </a:rPr>
              <a:t>ĐIỆN M</a:t>
            </a:r>
            <a:r>
              <a:rPr lang="en-US" sz="2400" b="1" noProof="1">
                <a:solidFill>
                  <a:srgbClr val="000000"/>
                </a:solidFill>
              </a:rPr>
              <a:t>Ố</a:t>
            </a:r>
            <a:r>
              <a:rPr lang="en-US" sz="2400" b="1" dirty="0">
                <a:solidFill>
                  <a:srgbClr val="000000"/>
                </a:solidFill>
              </a:rPr>
              <a:t>I N</a:t>
            </a:r>
            <a:r>
              <a:rPr lang="en-US" sz="2400" b="1" noProof="1">
                <a:solidFill>
                  <a:srgbClr val="000000"/>
                </a:solidFill>
              </a:rPr>
              <a:t>Ố</a:t>
            </a:r>
            <a:r>
              <a:rPr lang="en-US" sz="2400" b="1" dirty="0">
                <a:solidFill>
                  <a:srgbClr val="000000"/>
                </a:solidFill>
              </a:rPr>
              <a:t>I</a:t>
            </a:r>
            <a:endParaRPr lang="en-US" sz="2400" b="1" noProof="1">
              <a:solidFill>
                <a:srgbClr val="000000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95288" y="1905000"/>
            <a:ext cx="79930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Cách điện mối nối bằng cách quấn băng cách điện </a:t>
            </a:r>
          </a:p>
        </p:txBody>
      </p:sp>
      <p:pic>
        <p:nvPicPr>
          <p:cNvPr id="58372" name="Picture 4" descr="cachdie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25" y="3114675"/>
            <a:ext cx="2727325" cy="1533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8373" name="Picture 5" descr="cachdien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341938"/>
            <a:ext cx="3816350" cy="1439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8374" name="Picture 6" descr="NOIDAY16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7700" y="3108325"/>
            <a:ext cx="2870200" cy="1539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8375" name="Picture 7" descr="NOIDAY17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5305425"/>
            <a:ext cx="2592388" cy="1476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95288" y="2535238"/>
            <a:ext cx="4319587" cy="43656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800080"/>
                </a:solidFill>
              </a:rPr>
              <a:t> N</a:t>
            </a:r>
            <a:r>
              <a:rPr lang="en-US" sz="2200"/>
              <a:t>ối dây dẫn theo đường thẳng 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95288" y="4745038"/>
            <a:ext cx="2447925" cy="43656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800080"/>
                </a:solidFill>
              </a:rPr>
              <a:t> Nối rẻ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6" grpId="0" animBg="1"/>
      <p:bldP spid="583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5638800"/>
            <a:ext cx="3048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 descr="khung1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85800" y="2362200"/>
            <a:ext cx="1733550" cy="1733550"/>
            <a:chOff x="192" y="1776"/>
            <a:chExt cx="1092" cy="1092"/>
          </a:xfrm>
        </p:grpSpPr>
        <p:grpSp>
          <p:nvGrpSpPr>
            <p:cNvPr id="8231" name="Group 6"/>
            <p:cNvGrpSpPr>
              <a:grpSpLocks/>
            </p:cNvGrpSpPr>
            <p:nvPr/>
          </p:nvGrpSpPr>
          <p:grpSpPr bwMode="auto">
            <a:xfrm>
              <a:off x="192" y="1776"/>
              <a:ext cx="1092" cy="1092"/>
              <a:chOff x="252" y="354"/>
              <a:chExt cx="1092" cy="1092"/>
            </a:xfrm>
          </p:grpSpPr>
          <p:sp>
            <p:nvSpPr>
              <p:cNvPr id="2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32" name="Text Box 9"/>
            <p:cNvSpPr txBox="1">
              <a:spLocks noChangeArrowheads="1"/>
            </p:cNvSpPr>
            <p:nvPr/>
          </p:nvSpPr>
          <p:spPr bwMode="auto">
            <a:xfrm>
              <a:off x="225" y="224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  <p:sp>
          <p:nvSpPr>
            <p:cNvPr id="8233" name="Text Box 10"/>
            <p:cNvSpPr txBox="1">
              <a:spLocks noChangeArrowheads="1"/>
            </p:cNvSpPr>
            <p:nvPr/>
          </p:nvSpPr>
          <p:spPr bwMode="auto">
            <a:xfrm>
              <a:off x="336" y="206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Bóc vỏ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609850" y="4038600"/>
            <a:ext cx="1938338" cy="1733550"/>
            <a:chOff x="1632" y="1680"/>
            <a:chExt cx="1221" cy="1092"/>
          </a:xfrm>
        </p:grpSpPr>
        <p:grpSp>
          <p:nvGrpSpPr>
            <p:cNvPr id="8226" name="Group 12"/>
            <p:cNvGrpSpPr>
              <a:grpSpLocks/>
            </p:cNvGrpSpPr>
            <p:nvPr/>
          </p:nvGrpSpPr>
          <p:grpSpPr bwMode="auto">
            <a:xfrm>
              <a:off x="1632" y="1680"/>
              <a:ext cx="1092" cy="1092"/>
              <a:chOff x="252" y="354"/>
              <a:chExt cx="1092" cy="1092"/>
            </a:xfrm>
          </p:grpSpPr>
          <p:sp>
            <p:nvSpPr>
              <p:cNvPr id="4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27" name="Text Box 15"/>
            <p:cNvSpPr txBox="1">
              <a:spLocks noChangeArrowheads="1"/>
            </p:cNvSpPr>
            <p:nvPr/>
          </p:nvSpPr>
          <p:spPr bwMode="auto">
            <a:xfrm>
              <a:off x="1827" y="218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lõi dây</a:t>
              </a:r>
            </a:p>
          </p:txBody>
        </p:sp>
        <p:sp>
          <p:nvSpPr>
            <p:cNvPr id="8228" name="Text Box 16"/>
            <p:cNvSpPr txBox="1">
              <a:spLocks noChangeArrowheads="1"/>
            </p:cNvSpPr>
            <p:nvPr/>
          </p:nvSpPr>
          <p:spPr bwMode="auto">
            <a:xfrm>
              <a:off x="1677" y="196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Làm sạch</a:t>
              </a:r>
            </a:p>
          </p:txBody>
        </p:sp>
      </p:grp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2676525" y="2286000"/>
            <a:ext cx="1733550" cy="1733550"/>
            <a:chOff x="2928" y="1680"/>
            <a:chExt cx="1092" cy="1092"/>
          </a:xfrm>
        </p:grpSpPr>
        <p:grpSp>
          <p:nvGrpSpPr>
            <p:cNvPr id="8222" name="Group 18"/>
            <p:cNvGrpSpPr>
              <a:grpSpLocks/>
            </p:cNvGrpSpPr>
            <p:nvPr/>
          </p:nvGrpSpPr>
          <p:grpSpPr bwMode="auto">
            <a:xfrm>
              <a:off x="2928" y="1680"/>
              <a:ext cx="1092" cy="1092"/>
              <a:chOff x="252" y="354"/>
              <a:chExt cx="1092" cy="1092"/>
            </a:xfrm>
          </p:grpSpPr>
          <p:sp>
            <p:nvSpPr>
              <p:cNvPr id="6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23" name="Text Box 21"/>
            <p:cNvSpPr txBox="1">
              <a:spLocks noChangeArrowheads="1"/>
            </p:cNvSpPr>
            <p:nvPr/>
          </p:nvSpPr>
          <p:spPr bwMode="auto">
            <a:xfrm>
              <a:off x="2991" y="205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</a:rPr>
                <a:t>Nối dây</a:t>
              </a:r>
            </a:p>
          </p:txBody>
        </p:sp>
      </p:grp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685800" y="4124325"/>
            <a:ext cx="1781175" cy="1733550"/>
            <a:chOff x="3504" y="2592"/>
            <a:chExt cx="1122" cy="1092"/>
          </a:xfrm>
        </p:grpSpPr>
        <p:grpSp>
          <p:nvGrpSpPr>
            <p:cNvPr id="8217" name="Group 23"/>
            <p:cNvGrpSpPr>
              <a:grpSpLocks/>
            </p:cNvGrpSpPr>
            <p:nvPr/>
          </p:nvGrpSpPr>
          <p:grpSpPr bwMode="auto">
            <a:xfrm>
              <a:off x="3504" y="2592"/>
              <a:ext cx="1092" cy="1092"/>
              <a:chOff x="252" y="354"/>
              <a:chExt cx="1092" cy="1092"/>
            </a:xfrm>
          </p:grpSpPr>
          <p:sp>
            <p:nvSpPr>
              <p:cNvPr id="8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360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3549" y="288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Kiểm tra</a:t>
              </a:r>
            </a:p>
          </p:txBody>
        </p:sp>
      </p:grpSp>
      <p:grpSp>
        <p:nvGrpSpPr>
          <p:cNvPr id="6172" name="Group 28"/>
          <p:cNvGrpSpPr>
            <a:grpSpLocks/>
          </p:cNvGrpSpPr>
          <p:nvPr/>
        </p:nvGrpSpPr>
        <p:grpSpPr bwMode="auto">
          <a:xfrm>
            <a:off x="4529138" y="2266950"/>
            <a:ext cx="1781175" cy="1733550"/>
            <a:chOff x="3504" y="1248"/>
            <a:chExt cx="1122" cy="1092"/>
          </a:xfrm>
        </p:grpSpPr>
        <p:grpSp>
          <p:nvGrpSpPr>
            <p:cNvPr id="8212" name="Group 29"/>
            <p:cNvGrpSpPr>
              <a:grpSpLocks/>
            </p:cNvGrpSpPr>
            <p:nvPr/>
          </p:nvGrpSpPr>
          <p:grpSpPr bwMode="auto">
            <a:xfrm>
              <a:off x="3504" y="1248"/>
              <a:ext cx="1092" cy="1092"/>
              <a:chOff x="252" y="354"/>
              <a:chExt cx="1092" cy="1092"/>
            </a:xfrm>
          </p:grpSpPr>
          <p:sp>
            <p:nvSpPr>
              <p:cNvPr id="10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13" name="Text Box 32"/>
            <p:cNvSpPr txBox="1">
              <a:spLocks noChangeArrowheads="1"/>
            </p:cNvSpPr>
            <p:nvPr/>
          </p:nvSpPr>
          <p:spPr bwMode="auto">
            <a:xfrm>
              <a:off x="3600" y="1752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14" name="Text Box 33"/>
            <p:cNvSpPr txBox="1">
              <a:spLocks noChangeArrowheads="1"/>
            </p:cNvSpPr>
            <p:nvPr/>
          </p:nvSpPr>
          <p:spPr bwMode="auto">
            <a:xfrm>
              <a:off x="3741" y="1536"/>
              <a:ext cx="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Hàn</a:t>
              </a:r>
            </a:p>
          </p:txBody>
        </p:sp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4476750" y="4038600"/>
            <a:ext cx="1781175" cy="1733550"/>
            <a:chOff x="4014" y="2592"/>
            <a:chExt cx="1122" cy="1092"/>
          </a:xfrm>
        </p:grpSpPr>
        <p:grpSp>
          <p:nvGrpSpPr>
            <p:cNvPr id="8207" name="Group 35"/>
            <p:cNvGrpSpPr>
              <a:grpSpLocks/>
            </p:cNvGrpSpPr>
            <p:nvPr/>
          </p:nvGrpSpPr>
          <p:grpSpPr bwMode="auto">
            <a:xfrm>
              <a:off x="4014" y="2592"/>
              <a:ext cx="1092" cy="1092"/>
              <a:chOff x="252" y="354"/>
              <a:chExt cx="1092" cy="1092"/>
            </a:xfrm>
          </p:grpSpPr>
          <p:sp>
            <p:nvSpPr>
              <p:cNvPr id="4163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64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8208" name="Text Box 38"/>
            <p:cNvSpPr txBox="1">
              <a:spLocks noChangeArrowheads="1"/>
            </p:cNvSpPr>
            <p:nvPr/>
          </p:nvSpPr>
          <p:spPr bwMode="auto">
            <a:xfrm>
              <a:off x="411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8209" name="Text Box 39"/>
            <p:cNvSpPr txBox="1">
              <a:spLocks noChangeArrowheads="1"/>
            </p:cNvSpPr>
            <p:nvPr/>
          </p:nvSpPr>
          <p:spPr bwMode="auto">
            <a:xfrm>
              <a:off x="4050" y="2880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</p:grpSp>
      <p:sp>
        <p:nvSpPr>
          <p:cNvPr id="8203" name="AutoShape 16"/>
          <p:cNvSpPr>
            <a:spLocks noChangeArrowheads="1"/>
          </p:cNvSpPr>
          <p:nvPr/>
        </p:nvSpPr>
        <p:spPr bwMode="gray">
          <a:xfrm>
            <a:off x="1133475" y="5524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8204" name="AutoShape 16"/>
          <p:cNvSpPr>
            <a:spLocks noChangeArrowheads="1"/>
          </p:cNvSpPr>
          <p:nvPr/>
        </p:nvSpPr>
        <p:spPr bwMode="gray">
          <a:xfrm>
            <a:off x="404813" y="4572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8205" name="Text Box 42"/>
          <p:cNvSpPr txBox="1">
            <a:spLocks noChangeArrowheads="1"/>
          </p:cNvSpPr>
          <p:nvPr/>
        </p:nvSpPr>
        <p:spPr bwMode="auto">
          <a:xfrm>
            <a:off x="914400" y="10715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1. Kiến thức hỗ trợ: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914400" y="1371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2. Quy trình chung:</a:t>
            </a:r>
          </a:p>
        </p:txBody>
      </p:sp>
      <p:sp>
        <p:nvSpPr>
          <p:cNvPr id="12" name="Chỗ dành sẵn cho Ngày tháng 11">
            <a:extLst>
              <a:ext uri="{FF2B5EF4-FFF2-40B4-BE49-F238E27FC236}">
                <a16:creationId xmlns:a16="http://schemas.microsoft.com/office/drawing/2014/main" xmlns="" id="{4F380CA5-1156-4E70-BA40-82A261D7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A8F1-0F96-4367-9D70-07FD5A309107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0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  <p:bldLst>
      <p:bldP spid="61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hung1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6"/>
          <p:cNvSpPr>
            <a:spLocks noChangeArrowheads="1"/>
          </p:cNvSpPr>
          <p:nvPr/>
        </p:nvSpPr>
        <p:spPr bwMode="gray">
          <a:xfrm>
            <a:off x="1133475" y="552450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9220" name="AutoShape 16"/>
          <p:cNvSpPr>
            <a:spLocks noChangeArrowheads="1"/>
          </p:cNvSpPr>
          <p:nvPr/>
        </p:nvSpPr>
        <p:spPr bwMode="gray">
          <a:xfrm>
            <a:off x="404813" y="457200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0715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1. Kiến thức hỗ trợ: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/>
              <a:t>2. Quy trình chung: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352800" y="26670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6248400" y="2743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16267643" flipH="1">
            <a:off x="7581900" y="41529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flipH="1">
            <a:off x="61722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flipH="1">
            <a:off x="34290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gradFill rotWithShape="1">
            <a:gsLst>
              <a:gs pos="0">
                <a:srgbClr val="FF33CC"/>
              </a:gs>
              <a:gs pos="50000">
                <a:srgbClr val="FF00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0" y="3276600"/>
            <a:ext cx="1733550" cy="1733550"/>
            <a:chOff x="192" y="1776"/>
            <a:chExt cx="1092" cy="1092"/>
          </a:xfrm>
        </p:grpSpPr>
        <p:grpSp>
          <p:nvGrpSpPr>
            <p:cNvPr id="9262" name="Group 13"/>
            <p:cNvGrpSpPr>
              <a:grpSpLocks/>
            </p:cNvGrpSpPr>
            <p:nvPr/>
          </p:nvGrpSpPr>
          <p:grpSpPr bwMode="auto">
            <a:xfrm>
              <a:off x="192" y="1776"/>
              <a:ext cx="1092" cy="1092"/>
              <a:chOff x="252" y="354"/>
              <a:chExt cx="1092" cy="1092"/>
            </a:xfrm>
          </p:grpSpPr>
          <p:sp>
            <p:nvSpPr>
              <p:cNvPr id="2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63" name="Text Box 16"/>
            <p:cNvSpPr txBox="1">
              <a:spLocks noChangeArrowheads="1"/>
            </p:cNvSpPr>
            <p:nvPr/>
          </p:nvSpPr>
          <p:spPr bwMode="auto">
            <a:xfrm>
              <a:off x="225" y="224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  <p:sp>
          <p:nvSpPr>
            <p:cNvPr id="9264" name="Text Box 17"/>
            <p:cNvSpPr txBox="1">
              <a:spLocks noChangeArrowheads="1"/>
            </p:cNvSpPr>
            <p:nvPr/>
          </p:nvSpPr>
          <p:spPr bwMode="auto">
            <a:xfrm>
              <a:off x="336" y="206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Bóc vỏ</a:t>
              </a:r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19288" y="4953000"/>
            <a:ext cx="1938337" cy="1733550"/>
            <a:chOff x="1632" y="1680"/>
            <a:chExt cx="1221" cy="1092"/>
          </a:xfrm>
        </p:grpSpPr>
        <p:grpSp>
          <p:nvGrpSpPr>
            <p:cNvPr id="9257" name="Group 19"/>
            <p:cNvGrpSpPr>
              <a:grpSpLocks/>
            </p:cNvGrpSpPr>
            <p:nvPr/>
          </p:nvGrpSpPr>
          <p:grpSpPr bwMode="auto">
            <a:xfrm>
              <a:off x="1632" y="1680"/>
              <a:ext cx="1092" cy="1092"/>
              <a:chOff x="252" y="354"/>
              <a:chExt cx="1092" cy="1092"/>
            </a:xfrm>
          </p:grpSpPr>
          <p:sp>
            <p:nvSpPr>
              <p:cNvPr id="4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58" name="Text Box 22"/>
            <p:cNvSpPr txBox="1">
              <a:spLocks noChangeArrowheads="1"/>
            </p:cNvSpPr>
            <p:nvPr/>
          </p:nvSpPr>
          <p:spPr bwMode="auto">
            <a:xfrm>
              <a:off x="1827" y="2184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lõi dây</a:t>
              </a:r>
            </a:p>
          </p:txBody>
        </p:sp>
        <p:sp>
          <p:nvSpPr>
            <p:cNvPr id="9259" name="Text Box 23"/>
            <p:cNvSpPr txBox="1">
              <a:spLocks noChangeArrowheads="1"/>
            </p:cNvSpPr>
            <p:nvPr/>
          </p:nvSpPr>
          <p:spPr bwMode="auto">
            <a:xfrm>
              <a:off x="1677" y="196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Làm sạch</a:t>
              </a:r>
            </a:p>
          </p:txBody>
        </p:sp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1990725" y="3200400"/>
            <a:ext cx="1733550" cy="1733550"/>
            <a:chOff x="2928" y="1680"/>
            <a:chExt cx="1092" cy="1092"/>
          </a:xfrm>
        </p:grpSpPr>
        <p:grpSp>
          <p:nvGrpSpPr>
            <p:cNvPr id="9253" name="Group 25"/>
            <p:cNvGrpSpPr>
              <a:grpSpLocks/>
            </p:cNvGrpSpPr>
            <p:nvPr/>
          </p:nvGrpSpPr>
          <p:grpSpPr bwMode="auto">
            <a:xfrm>
              <a:off x="2928" y="1680"/>
              <a:ext cx="1092" cy="1092"/>
              <a:chOff x="252" y="354"/>
              <a:chExt cx="1092" cy="1092"/>
            </a:xfrm>
          </p:grpSpPr>
          <p:sp>
            <p:nvSpPr>
              <p:cNvPr id="6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54" name="Text Box 28"/>
            <p:cNvSpPr txBox="1">
              <a:spLocks noChangeArrowheads="1"/>
            </p:cNvSpPr>
            <p:nvPr/>
          </p:nvSpPr>
          <p:spPr bwMode="auto">
            <a:xfrm>
              <a:off x="2991" y="205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solidFill>
                    <a:srgbClr val="FF0000"/>
                  </a:solidFill>
                </a:rPr>
                <a:t>Nối dây</a:t>
              </a:r>
            </a:p>
          </p:txBody>
        </p:sp>
      </p:grp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0" y="5038725"/>
            <a:ext cx="1781175" cy="1733550"/>
            <a:chOff x="3504" y="2592"/>
            <a:chExt cx="1122" cy="1092"/>
          </a:xfrm>
        </p:grpSpPr>
        <p:grpSp>
          <p:nvGrpSpPr>
            <p:cNvPr id="9248" name="Group 30"/>
            <p:cNvGrpSpPr>
              <a:grpSpLocks/>
            </p:cNvGrpSpPr>
            <p:nvPr/>
          </p:nvGrpSpPr>
          <p:grpSpPr bwMode="auto">
            <a:xfrm>
              <a:off x="3504" y="2592"/>
              <a:ext cx="1092" cy="1092"/>
              <a:chOff x="252" y="354"/>
              <a:chExt cx="1092" cy="1092"/>
            </a:xfrm>
          </p:grpSpPr>
          <p:sp>
            <p:nvSpPr>
              <p:cNvPr id="8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360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3549" y="288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Kiểm tra</a:t>
              </a:r>
            </a:p>
          </p:txBody>
        </p:sp>
      </p:grpSp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3838575" y="3181350"/>
            <a:ext cx="1781175" cy="1733550"/>
            <a:chOff x="3504" y="1248"/>
            <a:chExt cx="1122" cy="1092"/>
          </a:xfrm>
        </p:grpSpPr>
        <p:grpSp>
          <p:nvGrpSpPr>
            <p:cNvPr id="9243" name="Group 36"/>
            <p:cNvGrpSpPr>
              <a:grpSpLocks/>
            </p:cNvGrpSpPr>
            <p:nvPr/>
          </p:nvGrpSpPr>
          <p:grpSpPr bwMode="auto">
            <a:xfrm>
              <a:off x="3504" y="1248"/>
              <a:ext cx="1092" cy="1092"/>
              <a:chOff x="252" y="354"/>
              <a:chExt cx="1092" cy="1092"/>
            </a:xfrm>
          </p:grpSpPr>
          <p:sp>
            <p:nvSpPr>
              <p:cNvPr id="10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44" name="Text Box 39"/>
            <p:cNvSpPr txBox="1">
              <a:spLocks noChangeArrowheads="1"/>
            </p:cNvSpPr>
            <p:nvPr/>
          </p:nvSpPr>
          <p:spPr bwMode="auto">
            <a:xfrm>
              <a:off x="3600" y="1752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45" name="Text Box 40"/>
            <p:cNvSpPr txBox="1">
              <a:spLocks noChangeArrowheads="1"/>
            </p:cNvSpPr>
            <p:nvPr/>
          </p:nvSpPr>
          <p:spPr bwMode="auto">
            <a:xfrm>
              <a:off x="3741" y="1536"/>
              <a:ext cx="6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Hàn</a:t>
              </a:r>
            </a:p>
          </p:txBody>
        </p: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790950" y="4953000"/>
            <a:ext cx="1781175" cy="1733550"/>
            <a:chOff x="4014" y="2592"/>
            <a:chExt cx="1122" cy="1092"/>
          </a:xfrm>
        </p:grpSpPr>
        <p:grpSp>
          <p:nvGrpSpPr>
            <p:cNvPr id="9238" name="Group 42"/>
            <p:cNvGrpSpPr>
              <a:grpSpLocks/>
            </p:cNvGrpSpPr>
            <p:nvPr/>
          </p:nvGrpSpPr>
          <p:grpSpPr bwMode="auto">
            <a:xfrm>
              <a:off x="4014" y="2592"/>
              <a:ext cx="1092" cy="1092"/>
              <a:chOff x="252" y="354"/>
              <a:chExt cx="1092" cy="1092"/>
            </a:xfrm>
          </p:grpSpPr>
          <p:sp>
            <p:nvSpPr>
              <p:cNvPr id="4163" name="Oval 67"/>
              <p:cNvSpPr>
                <a:spLocks noChangeArrowheads="1"/>
              </p:cNvSpPr>
              <p:nvPr/>
            </p:nvSpPr>
            <p:spPr bwMode="auto">
              <a:xfrm>
                <a:off x="252" y="354"/>
                <a:ext cx="1092" cy="109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64" name="Oval 68"/>
              <p:cNvSpPr>
                <a:spLocks noChangeArrowheads="1"/>
              </p:cNvSpPr>
              <p:nvPr/>
            </p:nvSpPr>
            <p:spPr bwMode="auto">
              <a:xfrm>
                <a:off x="306" y="393"/>
                <a:ext cx="989" cy="989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rtl="1" eaLnBrk="1" hangingPunct="1">
                  <a:defRPr/>
                </a:pPr>
                <a:endParaRPr lang="vi-VN" altLang="vi-VN" b="1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9239" name="Text Box 45"/>
            <p:cNvSpPr txBox="1">
              <a:spLocks noChangeArrowheads="1"/>
            </p:cNvSpPr>
            <p:nvPr/>
          </p:nvSpPr>
          <p:spPr bwMode="auto">
            <a:xfrm>
              <a:off x="4110" y="3096"/>
              <a:ext cx="10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mối nối</a:t>
              </a:r>
            </a:p>
          </p:txBody>
        </p:sp>
        <p:sp>
          <p:nvSpPr>
            <p:cNvPr id="9240" name="Text Box 46"/>
            <p:cNvSpPr txBox="1">
              <a:spLocks noChangeArrowheads="1"/>
            </p:cNvSpPr>
            <p:nvPr/>
          </p:nvSpPr>
          <p:spPr bwMode="auto">
            <a:xfrm>
              <a:off x="4050" y="2880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</a:rPr>
                <a:t>Cách điện</a:t>
              </a:r>
            </a:p>
          </p:txBody>
        </p:sp>
      </p:grp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4133850" y="4662488"/>
            <a:ext cx="1736725" cy="1736725"/>
          </a:xfrm>
          <a:prstGeom prst="ellipse">
            <a:avLst/>
          </a:prstGeom>
          <a:solidFill>
            <a:srgbClr val="DDDDDD">
              <a:alpha val="70195"/>
            </a:srgb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1443038" y="4724400"/>
            <a:ext cx="1736725" cy="1736725"/>
          </a:xfrm>
          <a:prstGeom prst="ellipse">
            <a:avLst/>
          </a:prstGeom>
          <a:solidFill>
            <a:srgbClr val="DDDDDD">
              <a:alpha val="70195"/>
            </a:srgbClr>
          </a:soli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7" name="AutoShape 49"/>
          <p:cNvSpPr>
            <a:spLocks noChangeArrowheads="1"/>
          </p:cNvSpPr>
          <p:nvPr/>
        </p:nvSpPr>
        <p:spPr bwMode="auto">
          <a:xfrm flipH="1">
            <a:off x="61722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2B2B2">
              <a:alpha val="67058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 flipH="1">
            <a:off x="3429000" y="541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2B2B2">
              <a:alpha val="67058"/>
            </a:srgbClr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" name="Chỗ dành sẵn cho Ngày tháng 11">
            <a:extLst>
              <a:ext uri="{FF2B5EF4-FFF2-40B4-BE49-F238E27FC236}">
                <a16:creationId xmlns:a16="http://schemas.microsoft.com/office/drawing/2014/main" xmlns="" id="{462A8695-9A0C-436B-8698-A809AD1B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76F096-EFF0-45E5-8D70-92786BCC17BD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9191E-6 L 0.15521 -0.181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9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8035E-8 L 0.25035 -0.4259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-21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.78035E-8 L 0.55417 -0.1595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7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9306E-6 L 0.7677 -0.0504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85" y="-2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6 L 0.03281 0.2205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1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78035E-8 L -0.25642 -0.0316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  <p:bldP spid="7178" grpId="0" animBg="1"/>
      <p:bldP spid="7179" grpId="0" animBg="1"/>
      <p:bldP spid="7215" grpId="0" animBg="1"/>
      <p:bldP spid="7216" grpId="0" animBg="1"/>
      <p:bldP spid="7217" grpId="0" animBg="1"/>
      <p:bldP spid="7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0CCCD4-ACAD-46F5-A586-173ED6BBA4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333" y="976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xmlns="" id="{E2AC1EB9-2874-472D-9502-063497DFE5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3" y="881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xmlns="" id="{46D5CD8E-0ED5-425F-89E1-875735F21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75" y="1738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" name="AutoShape 16">
            <a:extLst>
              <a:ext uri="{FF2B5EF4-FFF2-40B4-BE49-F238E27FC236}">
                <a16:creationId xmlns:a16="http://schemas.microsoft.com/office/drawing/2014/main" xmlns="" id="{EE4B00DC-620B-423A-9C38-B07450ADB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013" y="1643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:a16="http://schemas.microsoft.com/office/drawing/2014/main" xmlns="" id="{608405E2-86C4-45E0-AD15-8DD8A682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528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1. </a:t>
            </a:r>
            <a:r>
              <a:rPr lang="en-US" altLang="vi-VN" sz="2400" b="1" dirty="0" err="1"/>
              <a:t>Kiến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hỗ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trợ</a:t>
            </a:r>
            <a:r>
              <a:rPr lang="en-US" altLang="vi-VN" sz="2400" b="1" dirty="0"/>
              <a:t>:</a:t>
            </a:r>
          </a:p>
        </p:txBody>
      </p:sp>
      <p:sp>
        <p:nvSpPr>
          <p:cNvPr id="44" name="Text Box 24">
            <a:extLst>
              <a:ext uri="{FF2B5EF4-FFF2-40B4-BE49-F238E27FC236}">
                <a16:creationId xmlns:a16="http://schemas.microsoft.com/office/drawing/2014/main" xmlns="" id="{4E8D8199-8B80-4875-8E10-F880A03AC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5476"/>
            <a:ext cx="6248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vi-VN" sz="2400" b="1" dirty="0"/>
              <a:t>2. </a:t>
            </a:r>
            <a:r>
              <a:rPr lang="en-US" altLang="vi-VN" sz="2400" b="1" dirty="0" err="1"/>
              <a:t>Quy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trình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chung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thực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:</a:t>
            </a: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xmlns="" id="{14F33205-68AA-4E4C-BB7A-2EF51C5B9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-16183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ÑIEÄN</a:t>
            </a:r>
          </a:p>
        </p:txBody>
      </p:sp>
      <p:sp>
        <p:nvSpPr>
          <p:cNvPr id="47" name="AutoShape 15">
            <a:extLst>
              <a:ext uri="{FF2B5EF4-FFF2-40B4-BE49-F238E27FC236}">
                <a16:creationId xmlns:a16="http://schemas.microsoft.com/office/drawing/2014/main" xmlns="" id="{BA4D4181-063A-4345-B211-56681B1770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-16183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xmlns="" id="{CE3B9AF7-534B-4214-923D-9BFA94D70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39" y="3224413"/>
            <a:ext cx="837312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1: </a:t>
            </a:r>
            <a:r>
              <a:rPr lang="en-US" altLang="vi-VN" sz="2400" b="1" dirty="0" err="1"/>
              <a:t>Tuốt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vỏ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hoặc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dao</a:t>
            </a:r>
            <a:r>
              <a:rPr lang="en-US" altLang="vi-VN" sz="2400" b="1" dirty="0"/>
              <a:t>…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2: </a:t>
            </a:r>
            <a:r>
              <a:rPr lang="en-US" altLang="vi-VN" sz="2400" b="1" dirty="0" err="1"/>
              <a:t>Làm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sạch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lõi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giấy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nhám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hoặc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dao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3: </a:t>
            </a:r>
            <a:r>
              <a:rPr lang="en-US" altLang="vi-VN" sz="2400" b="1" dirty="0" err="1"/>
              <a:t>Tiến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4: </a:t>
            </a:r>
            <a:r>
              <a:rPr lang="en-US" altLang="vi-VN" sz="2400" b="1" dirty="0" err="1"/>
              <a:t>Kiểm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tra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lại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endParaRPr lang="en-US" altLang="vi-VN" sz="2400" b="1" dirty="0"/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5: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bằng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thiếc</a:t>
            </a:r>
            <a:r>
              <a:rPr lang="en-US" altLang="vi-VN" sz="2400" b="1" dirty="0"/>
              <a:t> (</a:t>
            </a:r>
            <a:r>
              <a:rPr lang="en-US" altLang="vi-VN" sz="2400" b="1" dirty="0" err="1"/>
              <a:t>hàn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chì</a:t>
            </a:r>
            <a:r>
              <a:rPr lang="en-US" altLang="vi-VN" sz="2400" b="1" dirty="0"/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/>
              <a:t>Bước</a:t>
            </a:r>
            <a:r>
              <a:rPr lang="en-US" altLang="vi-VN" sz="2400" b="1" dirty="0"/>
              <a:t> 6: </a:t>
            </a:r>
            <a:r>
              <a:rPr lang="en-US" altLang="vi-VN" sz="2400" b="1" dirty="0" err="1"/>
              <a:t>Băng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cách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kín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.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15E5087F-A51B-49EC-B80C-26E5B0E4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B8A46-2A76-4F34-B035-D222637307E7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8558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4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BE2-092D-42E3-B9F6-EB59D4DB5D15}" type="datetime2">
              <a:rPr lang="vi-VN" altLang="vi-VN" smtClean="0">
                <a:solidFill>
                  <a:srgbClr val="000000"/>
                </a:solidFill>
              </a:rPr>
              <a:pPr/>
              <a:t>Thứ Ba, 12 Tháng Mười 2021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A0CCCD4-ACAD-46F5-A586-173ED6BBA4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333" y="976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DUÏNG CUÏ, VAÄT LIEÄU, THIEÁT BÒ:</a:t>
            </a: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xmlns="" id="{E2AC1EB9-2874-472D-9502-063497DFE5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3" y="881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I. </a:t>
            </a:r>
          </a:p>
        </p:txBody>
      </p:sp>
      <p:sp>
        <p:nvSpPr>
          <p:cNvPr id="40" name="AutoShape 16">
            <a:extLst>
              <a:ext uri="{FF2B5EF4-FFF2-40B4-BE49-F238E27FC236}">
                <a16:creationId xmlns:a16="http://schemas.microsoft.com/office/drawing/2014/main" xmlns="" id="{46D5CD8E-0ED5-425F-89E1-875735F21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75" y="1738513"/>
            <a:ext cx="6934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NOÄI DUNG VAØ TRÌNH TÖÏ THÖÏC HAØNH</a:t>
            </a:r>
          </a:p>
        </p:txBody>
      </p:sp>
      <p:sp>
        <p:nvSpPr>
          <p:cNvPr id="41" name="AutoShape 16">
            <a:extLst>
              <a:ext uri="{FF2B5EF4-FFF2-40B4-BE49-F238E27FC236}">
                <a16:creationId xmlns:a16="http://schemas.microsoft.com/office/drawing/2014/main" xmlns="" id="{EE4B00DC-620B-423A-9C38-B07450ADB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013" y="1643263"/>
            <a:ext cx="685800" cy="6858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B2020F"/>
              </a:gs>
              <a:gs pos="50000">
                <a:srgbClr val="FC6C6F"/>
              </a:gs>
              <a:gs pos="100000">
                <a:srgbClr val="B2020F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  <a:r>
              <a:rPr lang="en-US" altLang="vi-VN" sz="2400" b="1">
                <a:solidFill>
                  <a:schemeClr val="bg1"/>
                </a:solidFill>
                <a:latin typeface="VNI-Helve" pitchFamily="2" charset="0"/>
                <a:cs typeface="Arial" charset="0"/>
              </a:rPr>
              <a:t>II.</a:t>
            </a:r>
            <a:r>
              <a:rPr lang="en-US" altLang="vi-VN" sz="2400">
                <a:solidFill>
                  <a:schemeClr val="bg1"/>
                </a:solidFill>
                <a:latin typeface="VNI-Helve" pitchFamily="2" charset="0"/>
                <a:cs typeface="Arial" charset="0"/>
              </a:rPr>
              <a:t> 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:a16="http://schemas.microsoft.com/office/drawing/2014/main" xmlns="" id="{608405E2-86C4-45E0-AD15-8DD8A682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528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1. </a:t>
            </a:r>
            <a:r>
              <a:rPr lang="en-US" altLang="vi-VN" sz="2400" b="1" dirty="0" err="1"/>
              <a:t>Kiến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hỗ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trợ</a:t>
            </a:r>
            <a:r>
              <a:rPr lang="en-US" altLang="vi-VN" sz="2400" b="1" dirty="0"/>
              <a:t>:</a:t>
            </a: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xmlns="" id="{14F33205-68AA-4E4C-BB7A-2EF51C5B9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-16183"/>
            <a:ext cx="54864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NOÁI DAÂY DAÃN </a:t>
            </a:r>
            <a:r>
              <a:rPr lang="en-US" altLang="vi-VN" sz="3600" b="1" dirty="0" smtClean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ÑIEÄN(T2)</a:t>
            </a:r>
            <a:endParaRPr lang="en-US" altLang="vi-VN" sz="3600" b="1" dirty="0">
              <a:solidFill>
                <a:schemeClr val="bg1"/>
              </a:solidFill>
              <a:latin typeface="VNI-Helve" pitchFamily="2" charset="0"/>
              <a:cs typeface="Arial" charset="0"/>
            </a:endParaRPr>
          </a:p>
        </p:txBody>
      </p:sp>
      <p:sp>
        <p:nvSpPr>
          <p:cNvPr id="47" name="AutoShape 15">
            <a:extLst>
              <a:ext uri="{FF2B5EF4-FFF2-40B4-BE49-F238E27FC236}">
                <a16:creationId xmlns:a16="http://schemas.microsoft.com/office/drawing/2014/main" xmlns="" id="{BA4D4181-063A-4345-B211-56681B1770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-16183"/>
            <a:ext cx="2514600" cy="88265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BAØI </a:t>
            </a:r>
            <a:r>
              <a:rPr lang="en-US" altLang="vi-VN" sz="3600" b="1" dirty="0">
                <a:solidFill>
                  <a:schemeClr val="bg1"/>
                </a:solidFill>
                <a:latin typeface="VNI-Helve" pitchFamily="2" charset="0"/>
                <a:cs typeface="Arial" charset="0"/>
              </a:rPr>
              <a:t>5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xmlns="" id="{B1237C15-00F1-487D-814C-C538D04E9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03559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2. </a:t>
            </a:r>
            <a:r>
              <a:rPr lang="en-US" altLang="vi-VN" sz="2400" b="1" dirty="0" err="1"/>
              <a:t>Trình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tự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thực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hành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nối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dây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dẫn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điện</a:t>
            </a:r>
            <a:r>
              <a:rPr lang="en-US" altLang="vi-VN" sz="2400" b="1" dirty="0"/>
              <a:t>:</a:t>
            </a:r>
          </a:p>
        </p:txBody>
      </p:sp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3DABBD1-813F-40A7-9414-4288B377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03465-1691-422F-935B-BF4F19E3690C}" type="datetime2">
              <a:rPr lang="vi-VN" altLang="vi-VN" smtClean="0"/>
              <a:pPr>
                <a:defRPr/>
              </a:pPr>
              <a:t>Thứ Ba, 12 Tháng Mười 2021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6322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1069</Words>
  <Application>Microsoft Office PowerPoint</Application>
  <PresentationFormat>On-screen Show (4:3)</PresentationFormat>
  <Paragraphs>204</Paragraphs>
  <Slides>42</Slides>
  <Notes>2</Notes>
  <HiddenSlides>0</HiddenSlides>
  <MMClips>18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Default Design</vt:lpstr>
      <vt:lpstr>1_Default Design</vt:lpstr>
      <vt:lpstr>1_Office Theme</vt:lpstr>
      <vt:lpstr>3_Default Design</vt:lpstr>
      <vt:lpstr>Crayons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nghe</dc:creator>
  <cp:lastModifiedBy>Anh Tuan</cp:lastModifiedBy>
  <cp:revision>123</cp:revision>
  <dcterms:created xsi:type="dcterms:W3CDTF">2009-04-13T11:54:25Z</dcterms:created>
  <dcterms:modified xsi:type="dcterms:W3CDTF">2021-10-12T03:48:31Z</dcterms:modified>
</cp:coreProperties>
</file>