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2" r:id="rId4"/>
    <p:sldId id="263" r:id="rId5"/>
    <p:sldId id="260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CC0099"/>
    <a:srgbClr val="00FF99"/>
    <a:srgbClr val="660033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E1A4-8105-4106-B7CA-92A73784892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306-A03C-4C85-B7D9-112A4546C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1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3B44-F413-4958-A78C-C08A1B09596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TỔ 01 - 9a3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5F2D-6BE5-4530-B777-4806E3B0AD8F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ECF-F6B5-4927-8EFB-AC95371D173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50A0-CDC9-4601-BAE7-D81897D3486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859D-39CD-4620-88B7-9FB676BE3147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78B-9D11-42D7-8E6E-8DF7E7E5982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1923-7F28-493B-A9F4-20A8F7CD13B0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7669-4B8A-4829-97E4-4E99CC8CBC3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5F52-0E27-4F6A-BDFB-6CDBBBC3AD0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AE5F-F637-4EC8-88BE-3D551817DCA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5E67-1FD3-41A2-B53D-A34F184943E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910AEEB2-029E-4EAA-90A9-6853F8077907}" type="datetime1">
              <a:rPr lang="en-US" smtClean="0"/>
              <a:pPr/>
              <a:t>9/7/2021</a:t>
            </a:fld>
            <a:r>
              <a:rPr lang="en-US" smtClean="0"/>
              <a:t>           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TỔ 01 - 9a3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r>
              <a:rPr lang="en-US" smtClean="0"/>
              <a:t>                 </a:t>
            </a:r>
            <a:r>
              <a:rPr lang="en-US" sz="1800" smtClean="0"/>
              <a:t>              </a:t>
            </a:r>
            <a:r>
              <a:rPr lang="en-US" sz="2000" smtClean="0"/>
              <a:t>                                   </a:t>
            </a:r>
            <a:r>
              <a:rPr lang="en-US" sz="2400" smtClean="0"/>
              <a:t>                   </a:t>
            </a:r>
            <a:r>
              <a:rPr lang="en-US" sz="2800" smtClean="0"/>
              <a:t>            </a:t>
            </a:r>
            <a:r>
              <a:rPr lang="en-US" sz="3200" smtClean="0"/>
              <a:t>      </a:t>
            </a:r>
            <a:r>
              <a:rPr lang="en-US" sz="3600" smtClean="0"/>
              <a:t>       </a:t>
            </a:r>
            <a:r>
              <a:rPr lang="en-US" sz="4000" smtClean="0"/>
              <a:t>                                </a:t>
            </a:r>
            <a:r>
              <a:rPr lang="en-US" sz="3600" smtClean="0"/>
              <a:t>         </a:t>
            </a:r>
            <a:r>
              <a:rPr lang="en-US" sz="3200" smtClean="0"/>
              <a:t>                    </a:t>
            </a:r>
            <a:r>
              <a:rPr lang="en-US" sz="2800" smtClean="0"/>
              <a:t>       </a:t>
            </a:r>
            <a:r>
              <a:rPr lang="en-US" sz="2400" smtClean="0"/>
              <a:t>                       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15" name="click.wav"/>
          </p:stSnd>
        </p:sndAc>
      </p:transition>
    </mc:Choice>
    <mc:Fallback>
      <p:transition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278" y="914400"/>
            <a:ext cx="7848600" cy="16383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GiớI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Thiệu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Nghề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Điện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DÂn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Dụng</a:t>
            </a:r>
            <a:endParaRPr lang="en-US" sz="5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5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Điền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chỗ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trống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: </a:t>
            </a:r>
            <a:r>
              <a:rPr lang="en-US" sz="3200" dirty="0" err="1" smtClean="0"/>
              <a:t>tối</a:t>
            </a:r>
            <a:r>
              <a:rPr lang="en-US" sz="3200" dirty="0" smtClean="0"/>
              <a:t> </a:t>
            </a:r>
            <a:r>
              <a:rPr lang="en-US" sz="3200" dirty="0" err="1" smtClean="0"/>
              <a:t>thiểu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……… …….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………………….. …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…………………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kỉ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kỉ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lường</a:t>
            </a:r>
            <a:r>
              <a:rPr lang="en-US" sz="3200" dirty="0" smtClean="0"/>
              <a:t>,………….,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, ……………,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…………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828800"/>
            <a:ext cx="22098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Tốt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nghiệp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286000"/>
            <a:ext cx="3429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Kiến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cơ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bản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200400"/>
            <a:ext cx="2895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Kĩ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thuật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4958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dụng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49530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Sửa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chữa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5832" y="5456903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Mạch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điện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thái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: ………….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…………. </a:t>
            </a:r>
            <a:r>
              <a:rPr lang="en-US" sz="3200" dirty="0" err="1"/>
              <a:t>m</a:t>
            </a:r>
            <a:r>
              <a:rPr lang="en-US" sz="3200" dirty="0" err="1" smtClean="0"/>
              <a:t>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an </a:t>
            </a:r>
            <a:r>
              <a:rPr lang="en-US" sz="3200" dirty="0" err="1" smtClean="0"/>
              <a:t>toàn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,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…………., </a:t>
            </a:r>
            <a:r>
              <a:rPr lang="en-US" sz="3200" dirty="0" err="1" smtClean="0"/>
              <a:t>thận</a:t>
            </a:r>
            <a:r>
              <a:rPr lang="en-US" sz="3200" dirty="0" smtClean="0"/>
              <a:t> </a:t>
            </a:r>
            <a:r>
              <a:rPr lang="en-US" sz="3200" dirty="0" err="1" smtClean="0"/>
              <a:t>trọng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……………….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……….. 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bệnh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mạch</a:t>
            </a:r>
            <a:r>
              <a:rPr lang="en-US" sz="3200" dirty="0" smtClean="0"/>
              <a:t>, …………….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huyết</a:t>
            </a:r>
            <a:r>
              <a:rPr lang="en-US" sz="3200" dirty="0" smtClean="0"/>
              <a:t> </a:t>
            </a:r>
            <a:r>
              <a:rPr lang="en-US" sz="3200" dirty="0" err="1" smtClean="0"/>
              <a:t>áp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447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y</a:t>
            </a:r>
            <a:r>
              <a:rPr lang="en-US" sz="3000" b="1" dirty="0" err="1" smtClean="0">
                <a:solidFill>
                  <a:srgbClr val="FF0000"/>
                </a:solidFill>
              </a:rPr>
              <a:t>êu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thích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927123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Ý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5146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Kiên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trì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895600"/>
            <a:ext cx="2438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Chính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4114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Điều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kiện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591664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Thấp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khớp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3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>
                <a:solidFill>
                  <a:srgbClr val="0000FF"/>
                </a:solidFill>
              </a:rPr>
              <a:t>Triển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vọng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của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ở.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ở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ở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thôn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Do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→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2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 smtClean="0">
                <a:solidFill>
                  <a:srgbClr val="0000FF"/>
                </a:solidFill>
              </a:rPr>
              <a:t>Những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nơi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đào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tạo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–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: Cao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Long, …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84787"/>
            <a:ext cx="3886199" cy="4530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184787"/>
            <a:ext cx="4414684" cy="46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37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5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 smtClean="0">
                <a:solidFill>
                  <a:srgbClr val="0000FF"/>
                </a:solidFill>
              </a:rPr>
              <a:t>Những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nơi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hoạt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động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xí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…</a:t>
            </a:r>
          </a:p>
          <a:p>
            <a:pPr>
              <a:buFontTx/>
              <a:buChar char="-"/>
            </a:pP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951337"/>
            <a:ext cx="3827156" cy="238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06" y="3886200"/>
            <a:ext cx="3945194" cy="245191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58200" y="228600"/>
            <a:ext cx="533400" cy="5334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3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6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>
            <a:noAutofit/>
          </a:bodyPr>
          <a:lstStyle/>
          <a:p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I.Vai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trò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vị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trí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của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nghề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điện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dân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dụng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trong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sản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xuất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và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sinh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effectLst/>
              </a:rPr>
              <a:t>h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oạt</a:t>
            </a:r>
            <a:endParaRPr lang="en-US" sz="29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533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năng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dùng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lĩnh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vực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như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59" y="2346960"/>
            <a:ext cx="4925029" cy="386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23" y="2187678"/>
            <a:ext cx="4876799" cy="3977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55" y="2234628"/>
            <a:ext cx="4907334" cy="3977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02" y="2261913"/>
            <a:ext cx="4900735" cy="39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70" y="2261910"/>
            <a:ext cx="4880319" cy="3950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60" y="2261911"/>
            <a:ext cx="4909762" cy="3977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2322" y="2346960"/>
            <a:ext cx="3418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smtClean="0"/>
              <a:t>Y </a:t>
            </a:r>
            <a:r>
              <a:rPr lang="en-US" sz="3000" dirty="0" err="1" smtClean="0"/>
              <a:t>tế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Nông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Công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Giao</a:t>
            </a:r>
            <a:r>
              <a:rPr lang="en-US" sz="3000" dirty="0" smtClean="0"/>
              <a:t> </a:t>
            </a:r>
            <a:r>
              <a:rPr lang="en-US" sz="3000" dirty="0" err="1" smtClean="0"/>
              <a:t>thông</a:t>
            </a:r>
            <a:r>
              <a:rPr lang="en-US" sz="3000" dirty="0" smtClean="0"/>
              <a:t> </a:t>
            </a:r>
            <a:r>
              <a:rPr lang="en-US" sz="3000" dirty="0" err="1" smtClean="0"/>
              <a:t>vận</a:t>
            </a:r>
            <a:r>
              <a:rPr lang="en-US" sz="3000" dirty="0" smtClean="0"/>
              <a:t> </a:t>
            </a:r>
            <a:r>
              <a:rPr lang="en-US" sz="3000" dirty="0" err="1" smtClean="0"/>
              <a:t>tải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Giáo</a:t>
            </a:r>
            <a:r>
              <a:rPr lang="en-US" sz="3000" dirty="0" smtClean="0"/>
              <a:t> </a:t>
            </a:r>
            <a:r>
              <a:rPr lang="en-US" sz="3000" dirty="0" err="1" smtClean="0"/>
              <a:t>dục</a:t>
            </a:r>
            <a:r>
              <a:rPr lang="en-US" sz="3000" dirty="0" smtClean="0"/>
              <a:t> 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4460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9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066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hằng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6" y="1910683"/>
            <a:ext cx="4876801" cy="429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7" y="1910684"/>
            <a:ext cx="4876801" cy="4291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10683"/>
            <a:ext cx="4762500" cy="429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1934497"/>
            <a:ext cx="4876800" cy="4250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34879"/>
            <a:ext cx="4866968" cy="4250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7300" y="1937337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/>
              <a:t>Nấu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5348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8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mới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lĩnh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?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,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889091"/>
            <a:ext cx="1752600" cy="1743658"/>
          </a:xfrm>
          <a:prstGeom prst="rect">
            <a:avLst/>
          </a:prstGeom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229600" y="5760920"/>
            <a:ext cx="685800" cy="63988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91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5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II.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Đặc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điểm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và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yêu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cầu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của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nghề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00FF"/>
                </a:solidFill>
              </a:rPr>
              <a:t>Đối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tượng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lao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động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của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dân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cụm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” ?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352799"/>
            <a:ext cx="5105400" cy="13322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cácvật</a:t>
            </a:r>
            <a:r>
              <a:rPr lang="en-US" sz="3000" dirty="0" smtClean="0"/>
              <a:t> </a:t>
            </a:r>
            <a:r>
              <a:rPr lang="en-US" sz="3000" dirty="0" err="1" smtClean="0"/>
              <a:t>dụng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3733800" y="4685070"/>
            <a:ext cx="4876800" cy="1487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77282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7708 3.33333E-6 C 0.11128 3.33333E-6 0.15417 0.03657 0.15417 0.06666 L 0.15417 0.13333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đóng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Nguồn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xoay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áp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thấp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dưới</a:t>
            </a:r>
            <a:r>
              <a:rPr lang="en-US" sz="3200" dirty="0">
                <a:solidFill>
                  <a:srgbClr val="0000FF"/>
                </a:solidFill>
              </a:rPr>
              <a:t> 380V.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Vật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liệu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loại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dùng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654277"/>
            <a:ext cx="3829503" cy="4401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522" y="1654277"/>
            <a:ext cx="4445727" cy="4401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86232"/>
            <a:ext cx="3464927" cy="4369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76400"/>
            <a:ext cx="3276601" cy="4379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86232"/>
            <a:ext cx="3276601" cy="4369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676400"/>
            <a:ext cx="3276600" cy="43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07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9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1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1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2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2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3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3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4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4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950" dirty="0" err="1" smtClean="0">
                <a:solidFill>
                  <a:srgbClr val="0000FF"/>
                </a:solidFill>
              </a:rPr>
              <a:t>Nội</a:t>
            </a:r>
            <a:r>
              <a:rPr lang="en-US" sz="2950" dirty="0" smtClean="0">
                <a:solidFill>
                  <a:srgbClr val="0000FF"/>
                </a:solidFill>
              </a:rPr>
              <a:t> dung </a:t>
            </a:r>
            <a:r>
              <a:rPr lang="en-US" sz="2950" dirty="0" err="1" smtClean="0">
                <a:solidFill>
                  <a:srgbClr val="0000FF"/>
                </a:solidFill>
              </a:rPr>
              <a:t>lao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động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của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nghề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điện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dân</a:t>
            </a:r>
            <a:r>
              <a:rPr lang="en-US" sz="2950" dirty="0" smtClean="0">
                <a:solidFill>
                  <a:srgbClr val="0000FF"/>
                </a:solidFill>
              </a:rPr>
              <a:t> </a:t>
            </a:r>
            <a:r>
              <a:rPr lang="en-US" sz="2950" dirty="0" err="1" smtClean="0">
                <a:solidFill>
                  <a:srgbClr val="0000FF"/>
                </a:solidFill>
              </a:rPr>
              <a:t>dụng</a:t>
            </a:r>
            <a:endParaRPr lang="en-US" sz="2950" dirty="0" smtClean="0">
              <a:solidFill>
                <a:srgbClr val="0000FF"/>
              </a:solidFill>
            </a:endParaRPr>
          </a:p>
          <a:p>
            <a:pPr algn="ctr"/>
            <a:r>
              <a:rPr lang="en-US" sz="2950" u="sng" dirty="0" err="1" smtClean="0"/>
              <a:t>Bài</a:t>
            </a:r>
            <a:r>
              <a:rPr lang="en-US" sz="2950" u="sng" dirty="0" smtClean="0"/>
              <a:t> </a:t>
            </a:r>
            <a:r>
              <a:rPr lang="en-US" sz="2950" u="sng" dirty="0" err="1" smtClean="0"/>
              <a:t>tập</a:t>
            </a:r>
            <a:r>
              <a:rPr lang="en-US" sz="2950" u="sng" dirty="0"/>
              <a:t> </a:t>
            </a:r>
            <a:endParaRPr lang="en-US" sz="2950" u="sng" dirty="0" smtClean="0"/>
          </a:p>
          <a:p>
            <a:pPr>
              <a:buFontTx/>
              <a:buChar char="-"/>
            </a:pPr>
            <a:r>
              <a:rPr lang="en-US" sz="2950" dirty="0" err="1" smtClean="0">
                <a:solidFill>
                  <a:srgbClr val="FF0000"/>
                </a:solidFill>
              </a:rPr>
              <a:t>Hãy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sắp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xếp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công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việc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sau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đúng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chuyên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ngành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của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nghề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điện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dân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dụng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vào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cột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trong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bảng</a:t>
            </a:r>
            <a:r>
              <a:rPr lang="en-US" sz="2950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mạng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 </a:t>
            </a:r>
            <a:r>
              <a:rPr lang="en-US" sz="2950" dirty="0" err="1" smtClean="0"/>
              <a:t>chiếu</a:t>
            </a:r>
            <a:r>
              <a:rPr lang="en-US" sz="2950" dirty="0" smtClean="0"/>
              <a:t> </a:t>
            </a:r>
            <a:r>
              <a:rPr lang="en-US" sz="2950" dirty="0" err="1" smtClean="0"/>
              <a:t>sáng</a:t>
            </a:r>
            <a:r>
              <a:rPr lang="en-US" sz="2950" dirty="0" smtClean="0"/>
              <a:t> </a:t>
            </a:r>
            <a:r>
              <a:rPr lang="en-US" sz="2950" dirty="0" err="1" smtClean="0"/>
              <a:t>trong</a:t>
            </a:r>
            <a:r>
              <a:rPr lang="en-US" sz="2950" dirty="0" smtClean="0"/>
              <a:t> </a:t>
            </a:r>
            <a:r>
              <a:rPr lang="en-US" sz="2950" dirty="0" err="1" smtClean="0"/>
              <a:t>nhà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điều</a:t>
            </a:r>
            <a:r>
              <a:rPr lang="en-US" sz="2950" dirty="0" smtClean="0"/>
              <a:t> </a:t>
            </a:r>
            <a:r>
              <a:rPr lang="en-US" sz="2950" dirty="0" err="1" smtClean="0"/>
              <a:t>hòa</a:t>
            </a:r>
            <a:r>
              <a:rPr lang="en-US" sz="2950" dirty="0" smtClean="0"/>
              <a:t> </a:t>
            </a:r>
            <a:r>
              <a:rPr lang="en-US" sz="2950" dirty="0" err="1" smtClean="0"/>
              <a:t>không</a:t>
            </a:r>
            <a:r>
              <a:rPr lang="en-US" sz="2950" dirty="0" smtClean="0"/>
              <a:t> </a:t>
            </a:r>
            <a:r>
              <a:rPr lang="en-US" sz="2950" dirty="0" err="1" smtClean="0"/>
              <a:t>khí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đường</a:t>
            </a:r>
            <a:r>
              <a:rPr lang="en-US" sz="2950" dirty="0" smtClean="0"/>
              <a:t> </a:t>
            </a:r>
            <a:r>
              <a:rPr lang="en-US" sz="2950" dirty="0" err="1" smtClean="0"/>
              <a:t>dây</a:t>
            </a:r>
            <a:r>
              <a:rPr lang="en-US" sz="2950" dirty="0" smtClean="0"/>
              <a:t> </a:t>
            </a:r>
            <a:r>
              <a:rPr lang="en-US" sz="2950" dirty="0" err="1" smtClean="0"/>
              <a:t>hạ</a:t>
            </a:r>
            <a:r>
              <a:rPr lang="en-US" sz="2950" dirty="0" smtClean="0"/>
              <a:t> </a:t>
            </a:r>
            <a:r>
              <a:rPr lang="en-US" sz="2950" dirty="0" err="1" smtClean="0"/>
              <a:t>áp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quạt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bơm</a:t>
            </a:r>
            <a:r>
              <a:rPr lang="en-US" sz="2950" dirty="0" smtClean="0"/>
              <a:t> </a:t>
            </a:r>
            <a:r>
              <a:rPr lang="en-US" sz="2950" dirty="0" err="1" smtClean="0"/>
              <a:t>nước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Bảo</a:t>
            </a:r>
            <a:r>
              <a:rPr lang="en-US" sz="2950" dirty="0" smtClean="0"/>
              <a:t> </a:t>
            </a:r>
            <a:r>
              <a:rPr lang="en-US" sz="2950" dirty="0" err="1" smtClean="0"/>
              <a:t>dưỡng</a:t>
            </a:r>
            <a:r>
              <a:rPr lang="en-US" sz="2950" dirty="0" smtClean="0"/>
              <a:t> </a:t>
            </a:r>
            <a:r>
              <a:rPr lang="en-US" sz="2950" dirty="0" err="1" smtClean="0"/>
              <a:t>và</a:t>
            </a:r>
            <a:r>
              <a:rPr lang="en-US" sz="2950" dirty="0" smtClean="0"/>
              <a:t> </a:t>
            </a: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giặc</a:t>
            </a:r>
            <a:r>
              <a:rPr lang="en-US" sz="2950" dirty="0" smtClean="0"/>
              <a:t>.</a:t>
            </a:r>
            <a:endParaRPr lang="en-US" sz="29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867073"/>
              </p:ext>
            </p:extLst>
          </p:nvPr>
        </p:nvGraphicFramePr>
        <p:xfrm>
          <a:off x="228600" y="810177"/>
          <a:ext cx="8686800" cy="237073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895600"/>
                <a:gridCol w="2895600"/>
                <a:gridCol w="2895600"/>
              </a:tblGrid>
              <a:tr h="1795057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xuất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hoạt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Vận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hành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bảo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dưởng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sửa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chữa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67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 </a:t>
            </a:r>
            <a:r>
              <a:rPr lang="en-US" sz="3000" dirty="0" smtClean="0"/>
              <a:t>- </a:t>
            </a:r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111910" y="262690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/>
              <a:t>B </a:t>
            </a:r>
            <a:r>
              <a:rPr lang="en-US" sz="3000" smtClean="0"/>
              <a:t>- </a:t>
            </a:r>
            <a:r>
              <a:rPr lang="en-US" sz="3000" smtClean="0"/>
              <a:t>E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 - F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9722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0000FF"/>
                </a:solidFill>
              </a:rPr>
              <a:t>Điều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việc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của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dân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/>
              <a:t> </a:t>
            </a:r>
            <a:endParaRPr lang="en-US" u="sng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? (</a:t>
            </a:r>
            <a:r>
              <a:rPr lang="en-US" dirty="0" err="1" smtClean="0">
                <a:solidFill>
                  <a:srgbClr val="FF0000"/>
                </a:solidFill>
              </a:rPr>
              <a:t>Đánh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đôc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2529" y="3428999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6592529" y="5460589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592529" y="4951770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6592529" y="3945193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6592529" y="4442951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2529" y="2905431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1582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>
                <a:solidFill>
                  <a:srgbClr val="0000FF"/>
                </a:solidFill>
              </a:rPr>
              <a:t>Yêu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của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dân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với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nghề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dân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đó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: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,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005726"/>
            <a:ext cx="3867150" cy="316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005726"/>
            <a:ext cx="2886075" cy="316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05726"/>
            <a:ext cx="2590800" cy="31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6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447</TotalTime>
  <Words>915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Slide 1</vt:lpstr>
      <vt:lpstr>I.Vai trò, vị trí của nghề điện dân dụng trong sản xuất và sinh hoạt</vt:lpstr>
      <vt:lpstr>Slide 3</vt:lpstr>
      <vt:lpstr>Slide 4</vt:lpstr>
      <vt:lpstr>II. Đặc điểm và yêu cầu của nghề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Anh Tuan</cp:lastModifiedBy>
  <cp:revision>176</cp:revision>
  <dcterms:created xsi:type="dcterms:W3CDTF">2015-08-24T05:09:55Z</dcterms:created>
  <dcterms:modified xsi:type="dcterms:W3CDTF">2021-09-07T04:39:11Z</dcterms:modified>
</cp:coreProperties>
</file>