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771" r:id="rId9"/>
    <p:sldMasterId id="2147483797" r:id="rId10"/>
  </p:sldMasterIdLst>
  <p:notesMasterIdLst>
    <p:notesMasterId r:id="rId23"/>
  </p:notesMasterIdLst>
  <p:sldIdLst>
    <p:sldId id="470" r:id="rId11"/>
    <p:sldId id="352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</p:sldIdLst>
  <p:sldSz cx="12195175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9AAA"/>
    <a:srgbClr val="FE974E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7778" autoAdjust="0"/>
  </p:normalViewPr>
  <p:slideViewPr>
    <p:cSldViewPr snapToGrid="0" showGuides="1">
      <p:cViewPr varScale="1">
        <p:scale>
          <a:sx n="106" d="100"/>
          <a:sy n="106" d="100"/>
        </p:scale>
        <p:origin x="534" y="114"/>
      </p:cViewPr>
      <p:guideLst>
        <p:guide orient="horz" pos="2183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2023/10/17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18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9992-BBF9-F983-FDF4-46FA9BA3F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02720-424A-9E13-C5A2-B75DDAED4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56C84-B2E0-BCDA-4C82-5D0F186C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C40A7-0313-9663-1775-E88CE998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B8AC-ACFF-8371-572D-FD2B9484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5434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1E96-BE1A-2EEE-1241-2FA3F80A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9200-2C72-0CE5-31D8-6E82EB93D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5B4F-2806-44E9-75F1-27F60D9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2866-EF90-6C8D-C51C-D719437C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93B9-034D-F132-26BA-3AE92CD5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9022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759A-692D-1B22-EFB5-5FA0374D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E830A-B95F-BD53-8DBF-7E940355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E6F9A-D56B-B86B-6DB8-AB6196A1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45893-BF4A-5A3A-2703-B97255DA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F051-7A94-0E85-83F2-CB4CD6E3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258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5977-9E80-3A62-DD7B-2273A9EA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98E2-9DA5-A92A-CC73-8E38E3055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DCD5-79DA-79BF-DDDB-1EA380B2C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09EE2-33C1-1940-C3F3-D41D737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CDD1A-FEAF-ADCB-F648-AD5B6762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10B89-0EE3-EA84-3BC1-5B966A22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5950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D9CE-D19E-4E34-A243-6FEEF0DE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12C62-B6B5-FF08-27D5-DD23C07C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888B6-B8BE-B01D-92A8-B699812E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E9EAF-AA7F-B708-ECE4-1A123FF3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831DB-022A-0E62-82F5-473C4469E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6F3E7-1780-FF9B-B304-CB4B0B32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16D47-62FC-3D45-965F-8CE2C6D4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525AC-8C00-973E-D7F7-220C2DD4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9479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A1D9-48DF-CCF6-059E-19580106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4A6A6-7BF3-BE8E-B57A-DC7A1A12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62569-5855-7E89-0F56-DC2A0B07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89978-CCDF-A420-E897-2B97D90E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9568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F8FC9-1FEF-572A-93E8-A1FFE8DE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DE194-894B-743C-9CAA-82F8207F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99AF-7D7D-E3F1-68EC-E9A8C894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131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9B4D-5A05-C11E-EDBD-C7026A93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8880-3F5A-089D-38AB-5999234D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D0CFD-416A-3781-D039-74416B9AC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484DF-3F5B-817B-517B-964DA7AB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9AB6-67A9-690D-0D15-57BF537C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E2633-C218-8EA7-35AD-904780F3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9107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C758-CE58-D6AB-50F4-3AE19030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95A62-29F6-F9FE-B692-90E80DA2E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97ED1-19E4-1C3E-2DA7-612AC3F5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6E138-3C19-B2FC-DE9D-471A84AE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B4662-A31B-8785-76B7-4BD90BD5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F53B1-B5FD-5129-EDC8-A9E3D5A4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09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1AFC-5090-D348-7EFE-53DA8EEE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3D439-5022-4803-7EE2-244989D5E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7F0F8-E8FD-9134-6F57-4718C868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BB3C-A7DB-3C14-4FB6-12B5DEBB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1E5B-62F4-E65F-FDB7-E29948C7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5661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117ED-99D3-B271-A531-EA170950C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A0886-EDC6-D750-32E1-80FA6D6FA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9E6F0-8B6E-1D74-31F1-FE5BAA29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C8F5-F023-1F67-7279-45DFD8B0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159E-5172-8D05-041B-9405E495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629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002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9528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3842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420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1569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3662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1250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7246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608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5283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947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1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6086" y="479936"/>
            <a:ext cx="836878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3126993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7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6758" y="175669"/>
            <a:ext cx="838418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422" y="206382"/>
            <a:ext cx="3051583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1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9" y="0"/>
            <a:ext cx="1220705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1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0" r:id="rId4"/>
    <p:sldLayoutId id="2147483705" r:id="rId5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hf hdr="0" ft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5175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55684"/>
            <a:ext cx="10975658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9747" y="6044994"/>
            <a:ext cx="541705" cy="4801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3128" y="177842"/>
            <a:ext cx="284554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7" y="6334005"/>
            <a:ext cx="3861805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3012" y="6275254"/>
            <a:ext cx="10467525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822" y="6145721"/>
            <a:ext cx="480125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219658" rtl="0" eaLnBrk="1" latinLnBrk="0" hangingPunct="1">
        <a:spcBef>
          <a:spcPct val="0"/>
        </a:spcBef>
        <a:buNone/>
        <a:defRPr sz="4602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372" indent="-457372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rgbClr val="17375E"/>
          </a:solidFill>
          <a:latin typeface="+mn-lt"/>
          <a:ea typeface="+mn-ea"/>
          <a:cs typeface="+mn-cs"/>
        </a:defRPr>
      </a:lvl1pPr>
      <a:lvl2pPr marL="990971" indent="-381142" algn="l" defTabSz="1219658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rgbClr val="17375E"/>
          </a:solidFill>
          <a:latin typeface="+mn-lt"/>
          <a:ea typeface="+mn-ea"/>
          <a:cs typeface="+mn-cs"/>
        </a:defRPr>
      </a:lvl2pPr>
      <a:lvl3pPr marL="1524572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201" kern="1200">
          <a:solidFill>
            <a:srgbClr val="17375E"/>
          </a:solidFill>
          <a:latin typeface="+mn-lt"/>
          <a:ea typeface="+mn-ea"/>
          <a:cs typeface="+mn-cs"/>
        </a:defRPr>
      </a:lvl3pPr>
      <a:lvl4pPr marL="2134400" indent="-304914" algn="l" defTabSz="1219658" rtl="0" eaLnBrk="1" latinLnBrk="0" hangingPunct="1">
        <a:spcBef>
          <a:spcPct val="20000"/>
        </a:spcBef>
        <a:buFont typeface="Arial" pitchFamily="34" charset="0"/>
        <a:buChar char="–"/>
        <a:defRPr sz="1901" kern="1200">
          <a:solidFill>
            <a:srgbClr val="17375E"/>
          </a:solidFill>
          <a:latin typeface="+mn-lt"/>
          <a:ea typeface="+mn-ea"/>
          <a:cs typeface="+mn-cs"/>
        </a:defRPr>
      </a:lvl4pPr>
      <a:lvl5pPr marL="2744228" indent="-304914" algn="l" defTabSz="1219658" rtl="0" eaLnBrk="1" latinLnBrk="0" hangingPunct="1">
        <a:spcBef>
          <a:spcPct val="20000"/>
        </a:spcBef>
        <a:buFont typeface="Arial" pitchFamily="34" charset="0"/>
        <a:buChar char="»"/>
        <a:defRPr sz="1901" kern="1200">
          <a:solidFill>
            <a:srgbClr val="17375E"/>
          </a:solidFill>
          <a:latin typeface="+mn-lt"/>
          <a:ea typeface="+mn-ea"/>
          <a:cs typeface="+mn-cs"/>
        </a:defRPr>
      </a:lvl5pPr>
      <a:lvl6pPr marL="3354057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3886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3715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3543" indent="-304914" algn="l" defTabSz="1219658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8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658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486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314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143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972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800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629" algn="l" defTabSz="121965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DEA73-094A-84DA-2952-16CC3AAE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9D408-14C9-D871-DC56-51A3D6840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5D5-2841-2D68-C49D-8B976EA73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E103-69B7-CE14-B916-EC5EE91F5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A598-24FC-1C58-60E6-12ADE41A3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ft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vov.vn%2Fxa-hoi%2Fcan-canh-duong-vanh-dai-2-tren-cao-doan-nga-tu-vong-vinh-tuy-sap-hoan-thanh-post985517.vov&amp;psig=AOvVaw2bxMyy9AeKmrIfygei4nJ7&amp;ust=1697637749955000&amp;source=images&amp;cd=vfe&amp;opi=89978449&amp;ved=0CBMQjhxqFwoTCKDb97Gf_YEDFQAAAAAdAAAAABA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50C0BE-7E9D-B78D-90B9-F24591848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D5218B3-97C0-443E-87B7-A9B16192E712}"/>
              </a:ext>
            </a:extLst>
          </p:cNvPr>
          <p:cNvSpPr/>
          <p:nvPr/>
        </p:nvSpPr>
        <p:spPr>
          <a:xfrm>
            <a:off x="1641656" y="3249283"/>
            <a:ext cx="891186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4000" b="1" spc="-15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BÀI 1: CÁC GÓC Ở VỊ TRÍ ĐẶC BIỆT</a:t>
            </a:r>
            <a:endParaRPr lang="zh-CN" altLang="en-US" sz="4000" b="1" spc="-150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52E01-D888-527E-5598-5C80105E9299}"/>
              </a:ext>
            </a:extLst>
          </p:cNvPr>
          <p:cNvSpPr txBox="1"/>
          <p:nvPr/>
        </p:nvSpPr>
        <p:spPr>
          <a:xfrm>
            <a:off x="1289149" y="460583"/>
            <a:ext cx="9886384" cy="1077218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HÌNH HỌC PHẲNG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GÓC VÀ ĐƯỜNG THẲNG SONG </a:t>
            </a:r>
            <a:r>
              <a:rPr lang="vi-VN" sz="3200" b="1" dirty="0" err="1">
                <a:solidFill>
                  <a:srgbClr val="FFFF00"/>
                </a:solidFill>
                <a:latin typeface="+mj-lt"/>
              </a:rPr>
              <a:t>SONG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0C8200-043E-7978-FC0E-2F5A363F9408}"/>
              </a:ext>
            </a:extLst>
          </p:cNvPr>
          <p:cNvSpPr/>
          <p:nvPr/>
        </p:nvSpPr>
        <p:spPr>
          <a:xfrm>
            <a:off x="815374" y="179890"/>
            <a:ext cx="1582746" cy="158274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Chương </a:t>
            </a: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8896B-46AD-E171-3CAB-B4B4AD28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69"/>
            <a:ext cx="12195175" cy="59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C4711-61B8-2ED9-63E1-8644F9FC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805"/>
            <a:ext cx="12195175" cy="43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ận cảnh đường vành đai 2 trên cao đoạn Ngã Tư Vọng - Vĩnh Tuy sắp hoàn  thành">
            <a:extLst>
              <a:ext uri="{FF2B5EF4-FFF2-40B4-BE49-F238E27FC236}">
                <a16:creationId xmlns:a16="http://schemas.microsoft.com/office/drawing/2014/main" id="{9964CAE1-6A96-749C-9471-216445BB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4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03ACC-CF62-79DF-37D5-1F784DACFDF4}"/>
              </a:ext>
            </a:extLst>
          </p:cNvPr>
          <p:cNvSpPr txBox="1"/>
          <p:nvPr/>
        </p:nvSpPr>
        <p:spPr>
          <a:xfrm>
            <a:off x="0" y="6213257"/>
            <a:ext cx="1219517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b="1" i="0" u="none" strike="noStrike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+mj-lt"/>
              </a:rPr>
              <a:t>Đường vành đai 2 trên cao đoạn Ngã Tư Vọng - Vĩnh Tuy </a:t>
            </a:r>
            <a:endParaRPr lang="vi-VN" sz="3600" b="1" i="0" u="none" strike="noStrike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61584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extLst>
              <a:ext uri="{FF2B5EF4-FFF2-40B4-BE49-F238E27FC236}">
                <a16:creationId xmlns:a16="http://schemas.microsoft.com/office/drawing/2014/main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581" y="361891"/>
            <a:ext cx="4382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19AAA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HOẠT ĐỘNG KHỞI ĐỘNG</a:t>
            </a:r>
            <a:endParaRPr lang="zh-CN" altLang="en-US" sz="2800" dirty="0">
              <a:solidFill>
                <a:srgbClr val="019AAA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9D7A2D-CCBA-D419-A62B-4882C969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779" y="1773578"/>
            <a:ext cx="215647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F2DFF3-7337-630A-1C66-4D6E52090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128908"/>
              </p:ext>
            </p:extLst>
          </p:nvPr>
        </p:nvGraphicFramePr>
        <p:xfrm>
          <a:off x="955274" y="1966415"/>
          <a:ext cx="4396040" cy="229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61905" imgH="1647619" progId="Paint.Picture">
                  <p:embed/>
                </p:oleObj>
              </mc:Choice>
              <mc:Fallback>
                <p:oleObj name="Bitmap Image" r:id="rId3" imgW="3161905" imgH="16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74" y="1966415"/>
                        <a:ext cx="4396040" cy="2290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C277B97-C16A-F2FC-77F1-88DB9FBE41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44" t="42104" r="69412" b="44698"/>
          <a:stretch/>
        </p:blipFill>
        <p:spPr>
          <a:xfrm>
            <a:off x="2770360" y="80267"/>
            <a:ext cx="968721" cy="905348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EABEAC3-6238-3021-CB20-BB0B84962066}"/>
              </a:ext>
            </a:extLst>
          </p:cNvPr>
          <p:cNvSpPr/>
          <p:nvPr/>
        </p:nvSpPr>
        <p:spPr>
          <a:xfrm flipH="1">
            <a:off x="5884753" y="1638677"/>
            <a:ext cx="3603279" cy="1939382"/>
          </a:xfrm>
          <a:prstGeom prst="cloudCallout">
            <a:avLst>
              <a:gd name="adj1" fmla="val -28371"/>
              <a:gd name="adj2" fmla="val 9377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C000"/>
                </a:solidFill>
                <a:latin typeface="+mj-lt"/>
              </a:rPr>
              <a:t>Thế nào là hai góc kề nhau nhỉ?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7EF0B-214D-1AD9-0694-3F6ABCA47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4" t="29299" r="16481" b="17248"/>
          <a:stretch/>
        </p:blipFill>
        <p:spPr>
          <a:xfrm>
            <a:off x="0" y="0"/>
            <a:ext cx="12080899" cy="5232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98E63-4177-D7D0-B6E1-59097B8E5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717"/>
            <a:ext cx="11995842" cy="181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1189107-188F-5E85-10A2-51AFDF1AC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6161" y="0"/>
            <a:ext cx="3086834" cy="31687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09D724-DB91-40F5-AE1B-F41FBD4A6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379" y="329867"/>
            <a:ext cx="5144218" cy="28388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3BD9A7-EC29-E33A-CF37-21DF74884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16" y="3019640"/>
            <a:ext cx="12195175" cy="36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49B1E-5786-4928-86C7-83B62386D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70" y="1108564"/>
            <a:ext cx="9126224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5DBC9-5E65-A986-0A27-5F376EB4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175" cy="3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AADFF-E2B0-9E30-7348-95D3D197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402"/>
            <a:ext cx="12195175" cy="31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07EAD-7EFC-0923-F7D7-0B92FB61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8096"/>
            <a:ext cx="12195175" cy="3409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F4197-2CAC-3470-0535-4811F956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" y="3768636"/>
            <a:ext cx="11814696" cy="23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EF96E-17C0-3AAE-184E-8565F493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57779"/>
            <a:ext cx="12195175" cy="1280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6A024-F1C7-D144-190E-8485F3C93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72"/>
          <a:stretch/>
        </p:blipFill>
        <p:spPr>
          <a:xfrm>
            <a:off x="7306147" y="-151225"/>
            <a:ext cx="4137591" cy="34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B7E2E6-937A-45CB-9950-11F3D473B967}">
  <we:reference id="4b785c87-866c-4bad-85d8-5d1ae467ac9a" version="3.1.0.0" store="EXCatalog" storeType="EXCatalog"/>
  <we:alternateReferences>
    <we:reference id="WA104381909" version="3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11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Impact</vt:lpstr>
      <vt:lpstr>LiHei Pro</vt:lpstr>
      <vt:lpstr>Signika</vt:lpstr>
      <vt:lpstr>Times New Roman</vt:lpstr>
      <vt:lpstr>迷你简汉真广标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2022-08-30T03:46:22Z</dcterms:created>
  <dcterms:modified xsi:type="dcterms:W3CDTF">2023-10-17T14:13:20Z</dcterms:modified>
</cp:coreProperties>
</file>