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tags/tag2.xml" ContentType="application/vnd.openxmlformats-officedocument.presentationml.tags+xml"/>
  <Override PartName="/ppt/notesSlides/notesSlide4.xml" ContentType="application/vnd.openxmlformats-officedocument.presentationml.notesSlide+xml"/>
  <Override PartName="/ppt/comments/comment14.xml" ContentType="application/vnd.openxmlformats-officedocument.presentationml.comments+xml"/>
  <Override PartName="/ppt/tags/tag3.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fbac4189652443c5" Type="http://schemas.microsoft.com/office/2007/relationships/ui/extensibility" Target="customUI/customUI14.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1203" r:id="rId3"/>
    <p:sldId id="1206" r:id="rId4"/>
    <p:sldId id="1165" r:id="rId5"/>
    <p:sldId id="1167" r:id="rId6"/>
    <p:sldId id="262" r:id="rId7"/>
    <p:sldId id="1164" r:id="rId8"/>
    <p:sldId id="1158" r:id="rId9"/>
    <p:sldId id="1194" r:id="rId10"/>
    <p:sldId id="1190" r:id="rId11"/>
    <p:sldId id="1195" r:id="rId12"/>
    <p:sldId id="1168" r:id="rId13"/>
    <p:sldId id="1169" r:id="rId14"/>
    <p:sldId id="1170" r:id="rId15"/>
    <p:sldId id="1171" r:id="rId16"/>
    <p:sldId id="1172" r:id="rId17"/>
    <p:sldId id="1173" r:id="rId18"/>
    <p:sldId id="1174" r:id="rId19"/>
    <p:sldId id="1175" r:id="rId20"/>
    <p:sldId id="1176" r:id="rId21"/>
    <p:sldId id="1196" r:id="rId22"/>
    <p:sldId id="1201" r:id="rId23"/>
    <p:sldId id="1202" r:id="rId24"/>
    <p:sldId id="1197" r:id="rId25"/>
    <p:sldId id="1189" r:id="rId26"/>
    <p:sldId id="413" r:id="rId27"/>
    <p:sldId id="1152"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ung Nguyễn" initials="TN" lastIdx="1" clrIdx="0">
    <p:extLst>
      <p:ext uri="{19B8F6BF-5375-455C-9EA6-DF929625EA0E}">
        <p15:presenceInfo xmlns:p15="http://schemas.microsoft.com/office/powerpoint/2012/main" userId="Trung Nguyễn" providerId="None"/>
      </p:ext>
    </p:extLst>
  </p:cmAuthor>
  <p:cmAuthor id="2" name="Nhung" initials="Nhung" lastIdx="2" clrIdx="1">
    <p:extLst>
      <p:ext uri="{19B8F6BF-5375-455C-9EA6-DF929625EA0E}">
        <p15:presenceInfo xmlns:p15="http://schemas.microsoft.com/office/powerpoint/2012/main" userId="Nhung" providerId="None"/>
      </p:ext>
    </p:extLst>
  </p:cmAuthor>
  <p:cmAuthor id="3" name="T460" initials="T" lastIdx="24" clrIdx="2">
    <p:extLst>
      <p:ext uri="{19B8F6BF-5375-455C-9EA6-DF929625EA0E}">
        <p15:presenceInfo xmlns:p15="http://schemas.microsoft.com/office/powerpoint/2012/main" userId="T460" providerId="None"/>
      </p:ext>
    </p:extLst>
  </p:cmAuthor>
  <p:cmAuthor id="4" name="Admin" initials="A" lastIdx="9" clrIdx="3">
    <p:extLst>
      <p:ext uri="{19B8F6BF-5375-455C-9EA6-DF929625EA0E}">
        <p15:presenceInfo xmlns:p15="http://schemas.microsoft.com/office/powerpoint/2012/main" userId="Admin" providerId="None"/>
      </p:ext>
    </p:extLst>
  </p:cmAuthor>
  <p:cmAuthor id="5" name="letranmanh8x@gmail.com" initials="l" lastIdx="5" clrIdx="4">
    <p:extLst>
      <p:ext uri="{19B8F6BF-5375-455C-9EA6-DF929625EA0E}">
        <p15:presenceInfo xmlns:p15="http://schemas.microsoft.com/office/powerpoint/2012/main" userId="letranmanh8x@gmail.co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C2C2C"/>
    <a:srgbClr val="FE0048"/>
    <a:srgbClr val="724030"/>
    <a:srgbClr val="FCDFF8"/>
    <a:srgbClr val="25D8F9"/>
    <a:srgbClr val="00CEF9"/>
    <a:srgbClr val="00DFCC"/>
    <a:srgbClr val="07C7FF"/>
    <a:srgbClr val="FAF9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36" autoAdjust="0"/>
    <p:restoredTop sz="94660"/>
  </p:normalViewPr>
  <p:slideViewPr>
    <p:cSldViewPr snapToGrid="0">
      <p:cViewPr varScale="1">
        <p:scale>
          <a:sx n="106" d="100"/>
          <a:sy n="106" d="100"/>
        </p:scale>
        <p:origin x="162" y="156"/>
      </p:cViewPr>
      <p:guideLst>
        <p:guide orient="horz" pos="2160"/>
        <p:guide pos="3840"/>
      </p:guideLst>
    </p:cSldViewPr>
  </p:slideViewPr>
  <p:notesTextViewPr>
    <p:cViewPr>
      <p:scale>
        <a:sx n="1" d="1"/>
        <a:sy n="1" d="1"/>
      </p:scale>
      <p:origin x="0" y="0"/>
    </p:cViewPr>
  </p:notesTextViewPr>
  <p:sorterViewPr>
    <p:cViewPr>
      <p:scale>
        <a:sx n="100" d="100"/>
        <a:sy n="100" d="100"/>
      </p:scale>
      <p:origin x="0" y="-96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ags" Target="tags/tag1.xml"/><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2-07-11T17:14:26.026" idx="3">
    <p:pos x="7004" y="972"/>
    <p:text>mình đã thay thành màu chữ vàng</p:text>
    <p:extLst>
      <p:ext uri="{C676402C-5697-4E1C-873F-D02D1690AC5C}">
        <p15:threadingInfo xmlns:p15="http://schemas.microsoft.com/office/powerpoint/2012/main" timeZoneBias="-42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3" dt="2022-07-11T20:11:13.803" idx="19">
    <p:pos x="10" y="10"/>
    <p:text>GV nên đổi màu đề mục 2, bài giải định nghĩa và phấn câu hỏi thêm cùng câu trả lời</p:text>
    <p:extLst>
      <p:ext uri="{C676402C-5697-4E1C-873F-D02D1690AC5C}">
        <p15:threadingInfo xmlns:p15="http://schemas.microsoft.com/office/powerpoint/2012/main" timeZoneBias="-42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3" dt="2022-07-11T20:12:37.996" idx="20">
    <p:pos x="6040" y="3479"/>
    <p:text>slide này đổi màu giống slide 15</p:text>
    <p:extLst>
      <p:ext uri="{C676402C-5697-4E1C-873F-D02D1690AC5C}">
        <p15:threadingInfo xmlns:p15="http://schemas.microsoft.com/office/powerpoint/2012/main" timeZoneBias="-420"/>
      </p:ext>
    </p:extLst>
  </p:cm>
  <p:cm authorId="3" dt="2022-07-11T20:14:25.103" idx="21">
    <p:pos x="10" y="10"/>
    <p:text>GV bổ sung đnghia và hình vẽ 2 đường thẳng vuông góc như trong giáo án word</p:text>
    <p:extLst>
      <p:ext uri="{C676402C-5697-4E1C-873F-D02D1690AC5C}">
        <p15:threadingInfo xmlns:p15="http://schemas.microsoft.com/office/powerpoint/2012/main" timeZoneBias="-42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5" dt="2022-07-18T15:14:29.489" idx="2">
    <p:pos x="10" y="10"/>
    <p:text>Đây là trò chơi tiếp sức "Ai nhanh hơn" GV cần bổ sung tên trò chơi, luật chơi, thời gian chơi</p:text>
    <p:extLst>
      <p:ext uri="{C676402C-5697-4E1C-873F-D02D1690AC5C}">
        <p15:threadingInfo xmlns:p15="http://schemas.microsoft.com/office/powerpoint/2012/main" timeZoneBias="-420"/>
      </p:ext>
    </p:extLst>
  </p:cm>
  <p:cm authorId="5" dt="2022-07-18T15:15:34.108" idx="4">
    <p:pos x="106" y="106"/>
    <p:text>Bổ sung đồng hồ</p:text>
    <p:extLst>
      <p:ext uri="{C676402C-5697-4E1C-873F-D02D1690AC5C}">
        <p15:threadingInfo xmlns:p15="http://schemas.microsoft.com/office/powerpoint/2012/main" timeZoneBias="-42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3" dt="2022-07-11T20:16:06.550" idx="22">
    <p:pos x="10" y="10"/>
    <p:text>GV bố sung đề bài và hình vẽ vào slide này và giáo án word</p:text>
    <p:extLst>
      <p:ext uri="{C676402C-5697-4E1C-873F-D02D1690AC5C}">
        <p15:threadingInfo xmlns:p15="http://schemas.microsoft.com/office/powerpoint/2012/main" timeZoneBias="-420"/>
      </p:ext>
    </p:extLst>
  </p:cm>
  <p:cm authorId="4" dt="2022-07-13T23:14:51.462" idx="3">
    <p:pos x="2865" y="1138"/>
    <p:text/>
    <p:extLst>
      <p:ext uri="{C676402C-5697-4E1C-873F-D02D1690AC5C}">
        <p15:threadingInfo xmlns:p15="http://schemas.microsoft.com/office/powerpoint/2012/main" timeZoneBias="-420"/>
      </p:ext>
    </p:extLst>
  </p:cm>
  <p:cm authorId="4" dt="2022-07-14T18:42:35.879" idx="6">
    <p:pos x="106" y="106"/>
    <p:text/>
    <p:extLst>
      <p:ext uri="{C676402C-5697-4E1C-873F-D02D1690AC5C}">
        <p15:threadingInfo xmlns:p15="http://schemas.microsoft.com/office/powerpoint/2012/main" timeZoneBias="-42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3" dt="2022-07-11T20:23:44.039" idx="24">
    <p:pos x="10" y="10"/>
    <p:text>gv ghi rõ BT2 trang bao nhiêu?</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2-07-11T17:13:19.003" idx="2">
    <p:pos x="2216" y="1582"/>
    <p:text>Cần đặt hiệu ứng cho mỗi khung</p:text>
    <p:extLst>
      <p:ext uri="{C676402C-5697-4E1C-873F-D02D1690AC5C}">
        <p15:threadingInfo xmlns:p15="http://schemas.microsoft.com/office/powerpoint/2012/main" timeZoneBias="-420"/>
      </p:ext>
    </p:extLst>
  </p:cm>
  <p:cm authorId="4" dt="2022-07-14T22:52:40.952" idx="7">
    <p:pos x="10" y="10"/>
    <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4" dt="2022-07-13T22:05:01.476" idx="2">
    <p:pos x="10" y="10"/>
    <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3" dt="2022-07-11T17:18:06.154" idx="5">
    <p:pos x="10" y="10"/>
    <p:text>các kí tự màu đỏ cần được đánh trong mathtype hoặc equation, nhưng vì các CT toán ở dưới và các slide sau cô đánh trong Mathype nên thống nhất đưa về Mathtype</p:text>
    <p:extLst>
      <p:ext uri="{C676402C-5697-4E1C-873F-D02D1690AC5C}">
        <p15:threadingInfo xmlns:p15="http://schemas.microsoft.com/office/powerpoint/2012/main" timeZoneBias="-420"/>
      </p:ext>
    </p:extLst>
  </p:cm>
  <p:cm authorId="3" dt="2022-07-11T17:19:27.529" idx="6">
    <p:pos x="106" y="106"/>
    <p:text>Nên thay đổi màu các chữ Bài giải, Nhận xét để làm nổi bật, ở các slide sau cũng vậy</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3" dt="2022-07-11T17:27:11.505" idx="8">
    <p:pos x="10" y="10"/>
    <p:text>các kí tự góc, tia, điểm cần được đánh trong mathtype</p:text>
    <p:extLst>
      <p:ext uri="{C676402C-5697-4E1C-873F-D02D1690AC5C}">
        <p15:threadingInfo xmlns:p15="http://schemas.microsoft.com/office/powerpoint/2012/main" timeZoneBias="-420"/>
      </p:ext>
    </p:extLst>
  </p:cm>
  <p:cm authorId="3" dt="2022-07-11T17:29:35.269" idx="10">
    <p:pos x="106" y="106"/>
    <p:text>Ở câu c, 2 hiệu ứng cần xuất hiện đồng thời</p:text>
    <p:extLst>
      <p:ext uri="{C676402C-5697-4E1C-873F-D02D1690AC5C}">
        <p15:threadingInfo xmlns:p15="http://schemas.microsoft.com/office/powerpoint/2012/main" timeZoneBias="-420"/>
      </p:ext>
    </p:extLst>
  </p:cm>
  <p:cm authorId="3" dt="2022-07-11T17:32:25.231" idx="13">
    <p:pos x="298" y="298"/>
    <p:text>Sau khi trả lời xong các câu a,b,c, Gv hỏi thêm thì câu hỏi đó nên đổi màu chữ, câu trả lời cũng vậy</p:text>
    <p:extLst>
      <p:ext uri="{C676402C-5697-4E1C-873F-D02D1690AC5C}">
        <p15:threadingInfo xmlns:p15="http://schemas.microsoft.com/office/powerpoint/2012/main" timeZoneBias="-420"/>
      </p:ext>
    </p:extLst>
  </p:cm>
  <p:cm authorId="4" dt="2022-07-19T14:08:50.197" idx="8">
    <p:pos x="394" y="394"/>
    <p:text/>
    <p:extLst>
      <p:ext uri="{C676402C-5697-4E1C-873F-D02D1690AC5C}">
        <p15:threadingInfo xmlns:p15="http://schemas.microsoft.com/office/powerpoint/2012/main" timeZoneBias="-420"/>
      </p:ext>
    </p:extLst>
  </p:cm>
  <p:cm authorId="4" dt="2022-07-19T15:49:23.960" idx="9">
    <p:pos x="6678" y="2360"/>
    <p:text/>
    <p:extLst>
      <p:ext uri="{C676402C-5697-4E1C-873F-D02D1690AC5C}">
        <p15:threadingInfo xmlns:p15="http://schemas.microsoft.com/office/powerpoint/2012/main" timeZoneBias="-4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3" dt="2022-07-11T17:36:57.609" idx="14">
    <p:pos x="10" y="10"/>
    <p:text>hiệu ứng ở lời giải hình 5b xuất hiện chưa đúng, nên đổi màu chữ phần lời giải</p:text>
    <p:extLst>
      <p:ext uri="{C676402C-5697-4E1C-873F-D02D1690AC5C}">
        <p15:threadingInfo xmlns:p15="http://schemas.microsoft.com/office/powerpoint/2012/main" timeZoneBias="-4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3" dt="2022-07-11T17:42:03.867" idx="15">
    <p:pos x="10" y="10"/>
    <p:text>GV nên thêm chữ Bài giải và thay đổi màu chữ phần lời giải</p:text>
    <p:extLst>
      <p:ext uri="{C676402C-5697-4E1C-873F-D02D1690AC5C}">
        <p15:threadingInfo xmlns:p15="http://schemas.microsoft.com/office/powerpoint/2012/main" timeZoneBias="-4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3" dt="2022-07-11T17:45:32.713" idx="17">
    <p:pos x="10" y="10"/>
    <p:text>GV bổ sung thêm hình vẽ vào slide này và giáo án word</p:text>
    <p:extLst>
      <p:ext uri="{C676402C-5697-4E1C-873F-D02D1690AC5C}">
        <p15:threadingInfo xmlns:p15="http://schemas.microsoft.com/office/powerpoint/2012/main" timeZoneBias="-4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3" dt="2022-07-11T20:08:45.269" idx="18">
    <p:pos x="10" y="10"/>
    <p:text>GV thêm chữ bài giải và đổi màu phần lời giải, tên các đề mục, định nghĩa</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7F6EF2-9A05-443C-B1F0-FCEF70AA0582}" type="datetimeFigureOut">
              <a:rPr lang="en-US" smtClean="0"/>
              <a:t>1/16/2024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F76475-910F-406D-89C5-CEDC2BFD3037}" type="slidenum">
              <a:rPr lang="en-US" smtClean="0"/>
              <a:t>‹#›</a:t>
            </a:fld>
            <a:endParaRPr lang="en-US"/>
          </a:p>
        </p:txBody>
      </p:sp>
    </p:spTree>
    <p:extLst>
      <p:ext uri="{BB962C8B-B14F-4D97-AF65-F5344CB8AC3E}">
        <p14:creationId xmlns:p14="http://schemas.microsoft.com/office/powerpoint/2010/main" val="3797036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字魂59号-创粗黑" panose="00000500000000000000" pitchFamily="2" charset="-122"/>
                <a:ea typeface="宋体" panose="02010600030101010101" pitchFamily="2" charset="-122"/>
              </a:rPr>
              <a:pPr/>
              <a:t>1</a:t>
            </a:fld>
            <a:endParaRPr lang="zh-CN" altLang="en-US" sz="1200" dirty="0">
              <a:latin typeface="字魂59号-创粗黑" panose="00000500000000000000" pitchFamily="2" charset="-122"/>
              <a:ea typeface="宋体" panose="02010600030101010101" pitchFamily="2" charset="-122"/>
            </a:endParaRPr>
          </a:p>
        </p:txBody>
      </p:sp>
    </p:spTree>
    <p:extLst>
      <p:ext uri="{BB962C8B-B14F-4D97-AF65-F5344CB8AC3E}">
        <p14:creationId xmlns:p14="http://schemas.microsoft.com/office/powerpoint/2010/main" val="2567939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字魂59号-创粗黑" panose="00000500000000000000" pitchFamily="2" charset="-122"/>
                <a:ea typeface="宋体" panose="02010600030101010101" pitchFamily="2" charset="-122"/>
              </a:rPr>
              <a:pPr/>
              <a:t>2</a:t>
            </a:fld>
            <a:endParaRPr lang="zh-CN" altLang="en-US" sz="1200" dirty="0">
              <a:latin typeface="字魂59号-创粗黑" panose="00000500000000000000" pitchFamily="2" charset="-122"/>
              <a:ea typeface="宋体" panose="02010600030101010101" pitchFamily="2" charset="-122"/>
            </a:endParaRPr>
          </a:p>
        </p:txBody>
      </p:sp>
    </p:spTree>
    <p:extLst>
      <p:ext uri="{BB962C8B-B14F-4D97-AF65-F5344CB8AC3E}">
        <p14:creationId xmlns:p14="http://schemas.microsoft.com/office/powerpoint/2010/main" val="1480102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字魂59号-创粗黑" panose="00000500000000000000" pitchFamily="2" charset="-122"/>
                <a:ea typeface="宋体" panose="02010600030101010101" pitchFamily="2" charset="-122"/>
              </a:rPr>
              <a:pPr/>
              <a:t>4</a:t>
            </a:fld>
            <a:endParaRPr lang="zh-CN" altLang="en-US" sz="1200" dirty="0">
              <a:latin typeface="字魂59号-创粗黑" panose="00000500000000000000" pitchFamily="2" charset="-122"/>
              <a:ea typeface="宋体" panose="02010600030101010101" pitchFamily="2" charset="-122"/>
            </a:endParaRPr>
          </a:p>
        </p:txBody>
      </p:sp>
    </p:spTree>
    <p:extLst>
      <p:ext uri="{BB962C8B-B14F-4D97-AF65-F5344CB8AC3E}">
        <p14:creationId xmlns:p14="http://schemas.microsoft.com/office/powerpoint/2010/main" val="2581495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5624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2B979B6-8E7C-4E90-8C9D-F537DFD7086F}" type="slidenum">
              <a:rPr lang="en-US" smtClean="0"/>
              <a:pPr>
                <a:defRPr/>
              </a:pPr>
              <a:t>26</a:t>
            </a:fld>
            <a:endParaRPr lang="en-US"/>
          </a:p>
        </p:txBody>
      </p:sp>
    </p:spTree>
    <p:extLst>
      <p:ext uri="{BB962C8B-B14F-4D97-AF65-F5344CB8AC3E}">
        <p14:creationId xmlns:p14="http://schemas.microsoft.com/office/powerpoint/2010/main" val="3107328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35C5DFD-8024-447B-9603-07B8DC62800B}"/>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151A213-B13C-483B-8A9F-ECF0EC2A5B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8EDFB91B-991B-4340-8A3E-8EEA0D1C63D6}"/>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3C1731D-9AE1-4ED9-9485-C566C7ADC21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E606224-F8ED-4461-96FB-7778DD547AC8}"/>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309659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1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470052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0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862776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9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857627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48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3240316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7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129297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46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4048660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5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589065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4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950860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43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66096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2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898005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35C5DFD-8024-447B-9603-07B8DC62800B}"/>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151A213-B13C-483B-8A9F-ECF0EC2A5B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8EDFB91B-991B-4340-8A3E-8EEA0D1C63D6}"/>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3C1731D-9AE1-4ED9-9485-C566C7ADC21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E606224-F8ED-4461-96FB-7778DD547AC8}"/>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7308735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1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932993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0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747436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9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73832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8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4319255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7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96858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36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6602953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35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40513904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34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949394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3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4465974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2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3215355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0066350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1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319785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30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9817811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9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3784232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8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4073168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7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7233683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6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32129191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25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6258916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4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4166034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3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42173618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2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3082965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7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9579315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1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41151636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0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2851158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9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921120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8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0232136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7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13419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6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9440069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5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5621703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4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971263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3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4784329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2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072782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6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34342153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1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7115310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0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1410743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9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3359979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8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428059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7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4130173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6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2636724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5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36393368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4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7489531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3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9120026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752859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5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1188248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6799942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D4067CF-BEF1-4AEC-AFF9-2EC71DC225E4}"/>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D89270E-4C34-4A6D-9A83-AB47F3A45B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AE47CA3-141C-4544-B83A-3DD9E471BC85}"/>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A79A52CF-DB36-4B63-8831-8A6C9E915E6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6D287B0-CDA4-4B28-99B6-7A576EE389CF}"/>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37566958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8D87F55-06A5-4D5E-8C01-020997EECF9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F448E94-4C35-491D-9FE8-4EE33662CD2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D6DEDAA-3D7B-4E46-A320-5E722AC11239}"/>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592A465C-C659-4143-9DC8-D4F8940B5631}"/>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6" name="Chỗ dành sẵn cho Chân trang 5">
            <a:extLst>
              <a:ext uri="{FF2B5EF4-FFF2-40B4-BE49-F238E27FC236}">
                <a16:creationId xmlns:a16="http://schemas.microsoft.com/office/drawing/2014/main" id="{6EB5651E-6A21-4E1B-A7EE-8AEA74380D4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AEE87B8-1269-44B5-BD16-1E4F5051F128}"/>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9552352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AF9779-B4D2-49C3-8EB0-65BA529F7B56}"/>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1A2E169-DC7C-4FBE-9AB9-0194E7816B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01BA2FF-47FA-4A7C-8729-A7646E63E7CE}"/>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7B78C81B-A44B-4410-A873-185983D51A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E40D4FE-176A-4300-8AE3-4BC27E10C56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E26E6586-EB27-48B0-AA15-AFF16C7BD8F7}"/>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8" name="Chỗ dành sẵn cho Chân trang 7">
            <a:extLst>
              <a:ext uri="{FF2B5EF4-FFF2-40B4-BE49-F238E27FC236}">
                <a16:creationId xmlns:a16="http://schemas.microsoft.com/office/drawing/2014/main" id="{F51EE0E8-902E-40EE-9B87-B0225A623A2E}"/>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FE946CAD-4920-403C-B997-A6E7AC267A31}"/>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5230572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DC4117-E4CA-4949-B0AD-FB7918E900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AB7FA75C-D515-4E52-9CD9-682426919A04}"/>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4" name="Chỗ dành sẵn cho Chân trang 3">
            <a:extLst>
              <a:ext uri="{FF2B5EF4-FFF2-40B4-BE49-F238E27FC236}">
                <a16:creationId xmlns:a16="http://schemas.microsoft.com/office/drawing/2014/main" id="{4CF4DB48-C8E9-4F35-8941-A4D9D523007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F71D3146-8D48-4ABB-BC09-BE8504699BC7}"/>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444313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9BF45057-3339-4152-BAB4-893D073CA541}"/>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3" name="Chỗ dành sẵn cho Chân trang 2">
            <a:extLst>
              <a:ext uri="{FF2B5EF4-FFF2-40B4-BE49-F238E27FC236}">
                <a16:creationId xmlns:a16="http://schemas.microsoft.com/office/drawing/2014/main" id="{72E61D1E-633E-4FAB-8972-211A5B2C310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9B8C1E68-0EBC-4FCB-AC66-0CBA355FFF7B}"/>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7581864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2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9BF45057-3339-4152-BAB4-893D073CA541}"/>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3" name="Chỗ dành sẵn cho Chân trang 2">
            <a:extLst>
              <a:ext uri="{FF2B5EF4-FFF2-40B4-BE49-F238E27FC236}">
                <a16:creationId xmlns:a16="http://schemas.microsoft.com/office/drawing/2014/main" id="{72E61D1E-633E-4FAB-8972-211A5B2C310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9B8C1E68-0EBC-4FCB-AC66-0CBA355FFF7B}"/>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7316662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11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9BF45057-3339-4152-BAB4-893D073CA541}"/>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3" name="Chỗ dành sẵn cho Chân trang 2">
            <a:extLst>
              <a:ext uri="{FF2B5EF4-FFF2-40B4-BE49-F238E27FC236}">
                <a16:creationId xmlns:a16="http://schemas.microsoft.com/office/drawing/2014/main" id="{72E61D1E-633E-4FAB-8972-211A5B2C310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9B8C1E68-0EBC-4FCB-AC66-0CBA355FFF7B}"/>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5663324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0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9BF45057-3339-4152-BAB4-893D073CA541}"/>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3" name="Chỗ dành sẵn cho Chân trang 2">
            <a:extLst>
              <a:ext uri="{FF2B5EF4-FFF2-40B4-BE49-F238E27FC236}">
                <a16:creationId xmlns:a16="http://schemas.microsoft.com/office/drawing/2014/main" id="{72E61D1E-633E-4FAB-8972-211A5B2C310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9B8C1E68-0EBC-4FCB-AC66-0CBA355FFF7B}"/>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0859322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9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9BF45057-3339-4152-BAB4-893D073CA541}"/>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3" name="Chỗ dành sẵn cho Chân trang 2">
            <a:extLst>
              <a:ext uri="{FF2B5EF4-FFF2-40B4-BE49-F238E27FC236}">
                <a16:creationId xmlns:a16="http://schemas.microsoft.com/office/drawing/2014/main" id="{72E61D1E-633E-4FAB-8972-211A5B2C310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9B8C1E68-0EBC-4FCB-AC66-0CBA355FFF7B}"/>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802491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4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30047472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8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9BF45057-3339-4152-BAB4-893D073CA541}"/>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3" name="Chỗ dành sẵn cho Chân trang 2">
            <a:extLst>
              <a:ext uri="{FF2B5EF4-FFF2-40B4-BE49-F238E27FC236}">
                <a16:creationId xmlns:a16="http://schemas.microsoft.com/office/drawing/2014/main" id="{72E61D1E-633E-4FAB-8972-211A5B2C310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9B8C1E68-0EBC-4FCB-AC66-0CBA355FFF7B}"/>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42003159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7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9BF45057-3339-4152-BAB4-893D073CA541}"/>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3" name="Chỗ dành sẵn cho Chân trang 2">
            <a:extLst>
              <a:ext uri="{FF2B5EF4-FFF2-40B4-BE49-F238E27FC236}">
                <a16:creationId xmlns:a16="http://schemas.microsoft.com/office/drawing/2014/main" id="{72E61D1E-633E-4FAB-8972-211A5B2C310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9B8C1E68-0EBC-4FCB-AC66-0CBA355FFF7B}"/>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5284844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6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9BF45057-3339-4152-BAB4-893D073CA541}"/>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3" name="Chỗ dành sẵn cho Chân trang 2">
            <a:extLst>
              <a:ext uri="{FF2B5EF4-FFF2-40B4-BE49-F238E27FC236}">
                <a16:creationId xmlns:a16="http://schemas.microsoft.com/office/drawing/2014/main" id="{72E61D1E-633E-4FAB-8972-211A5B2C310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9B8C1E68-0EBC-4FCB-AC66-0CBA355FFF7B}"/>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32048371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5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9BF45057-3339-4152-BAB4-893D073CA541}"/>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3" name="Chỗ dành sẵn cho Chân trang 2">
            <a:extLst>
              <a:ext uri="{FF2B5EF4-FFF2-40B4-BE49-F238E27FC236}">
                <a16:creationId xmlns:a16="http://schemas.microsoft.com/office/drawing/2014/main" id="{72E61D1E-633E-4FAB-8972-211A5B2C310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9B8C1E68-0EBC-4FCB-AC66-0CBA355FFF7B}"/>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35725346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4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9BF45057-3339-4152-BAB4-893D073CA541}"/>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3" name="Chỗ dành sẵn cho Chân trang 2">
            <a:extLst>
              <a:ext uri="{FF2B5EF4-FFF2-40B4-BE49-F238E27FC236}">
                <a16:creationId xmlns:a16="http://schemas.microsoft.com/office/drawing/2014/main" id="{72E61D1E-633E-4FAB-8972-211A5B2C310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9B8C1E68-0EBC-4FCB-AC66-0CBA355FFF7B}"/>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37546776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3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9BF45057-3339-4152-BAB4-893D073CA541}"/>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3" name="Chỗ dành sẵn cho Chân trang 2">
            <a:extLst>
              <a:ext uri="{FF2B5EF4-FFF2-40B4-BE49-F238E27FC236}">
                <a16:creationId xmlns:a16="http://schemas.microsoft.com/office/drawing/2014/main" id="{72E61D1E-633E-4FAB-8972-211A5B2C310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9B8C1E68-0EBC-4FCB-AC66-0CBA355FFF7B}"/>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7033377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2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9BF45057-3339-4152-BAB4-893D073CA541}"/>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3" name="Chỗ dành sẵn cho Chân trang 2">
            <a:extLst>
              <a:ext uri="{FF2B5EF4-FFF2-40B4-BE49-F238E27FC236}">
                <a16:creationId xmlns:a16="http://schemas.microsoft.com/office/drawing/2014/main" id="{72E61D1E-633E-4FAB-8972-211A5B2C310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9B8C1E68-0EBC-4FCB-AC66-0CBA355FFF7B}"/>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6302358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1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9BF45057-3339-4152-BAB4-893D073CA541}"/>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3" name="Chỗ dành sẵn cho Chân trang 2">
            <a:extLst>
              <a:ext uri="{FF2B5EF4-FFF2-40B4-BE49-F238E27FC236}">
                <a16:creationId xmlns:a16="http://schemas.microsoft.com/office/drawing/2014/main" id="{72E61D1E-633E-4FAB-8972-211A5B2C310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9B8C1E68-0EBC-4FCB-AC66-0CBA355FFF7B}"/>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9724189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0EF288D-7A42-4681-A359-1C0222789CC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4994ABC-4677-4401-A76F-7B3C49A63F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3EDF34EA-DCC7-49E7-AC5C-B28F53348E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8B78394-AE51-488D-BC7E-01447BCE710E}"/>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6" name="Chỗ dành sẵn cho Chân trang 5">
            <a:extLst>
              <a:ext uri="{FF2B5EF4-FFF2-40B4-BE49-F238E27FC236}">
                <a16:creationId xmlns:a16="http://schemas.microsoft.com/office/drawing/2014/main" id="{7FF95052-0744-4D0E-8048-50275DA414E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A347B69-6FF5-4335-93BA-421608CE7B83}"/>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3222010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A92AC78-9C64-4B66-8AB3-BBA1DE6622CB}"/>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9817543E-DAAD-45FC-ACBE-90EDDF84DE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BAEA7B36-8FD7-4994-8B01-4A999BF1DE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6E4F8B6-8598-4BD0-BF70-0DD5B8B0CAAB}"/>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6" name="Chỗ dành sẵn cho Chân trang 5">
            <a:extLst>
              <a:ext uri="{FF2B5EF4-FFF2-40B4-BE49-F238E27FC236}">
                <a16:creationId xmlns:a16="http://schemas.microsoft.com/office/drawing/2014/main" id="{28D6BCB1-58A3-46F7-B72E-FABAFD5F1688}"/>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F826ADE-B609-49F5-90DD-76437B616273}"/>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4214530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3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4808195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47F93A-9E26-4900-8A62-E20868918C5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A8502F7-7FDF-4E99-AEB7-A258283B190B}"/>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FEFF8CC-BD67-4DF0-9B8B-B68211F045ED}"/>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E565A2FB-47A0-46F7-9CA7-9D2877BC48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76A0B1-D034-4FE3-A3CE-F405057E262A}"/>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6129563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CB35EAC-E752-4304-9301-DDBF0B89A70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3997F1FD-6A28-476F-88B4-D23FEF983783}"/>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E337770-5516-4913-B69F-2D14744ACB32}"/>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0CA38C34-CA0F-47E6-95FE-BB24E2E9959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024161F-D6B1-4E53-B1F9-9297A2B98B68}"/>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5013605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611783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0D74-E893-4C89-8AB6-6ABB074640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408692-9659-4CC9-A008-4193E7F34F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313029-B389-4F72-9B67-758183A50A93}"/>
              </a:ext>
            </a:extLst>
          </p:cNvPr>
          <p:cNvSpPr>
            <a:spLocks noGrp="1"/>
          </p:cNvSpPr>
          <p:nvPr>
            <p:ph type="dt" sz="half" idx="10"/>
          </p:nvPr>
        </p:nvSpPr>
        <p:spPr/>
        <p:txBody>
          <a:bodyPr/>
          <a:lstStyle/>
          <a:p>
            <a:fld id="{B71EDF14-9474-41C6-9319-2345718929E4}" type="datetimeFigureOut">
              <a:rPr lang="en-US" smtClean="0"/>
              <a:t>1/16/2024</a:t>
            </a:fld>
            <a:endParaRPr lang="en-US"/>
          </a:p>
        </p:txBody>
      </p:sp>
      <p:sp>
        <p:nvSpPr>
          <p:cNvPr id="5" name="Footer Placeholder 4">
            <a:extLst>
              <a:ext uri="{FF2B5EF4-FFF2-40B4-BE49-F238E27FC236}">
                <a16:creationId xmlns:a16="http://schemas.microsoft.com/office/drawing/2014/main" id="{5A7038CA-302A-4079-AD03-A971710032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E6CA0-3C4E-444B-B7A5-73384C86646B}"/>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3653899268"/>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0D74-E893-4C89-8AB6-6ABB074640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408692-9659-4CC9-A008-4193E7F34F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313029-B389-4F72-9B67-758183A50A93}"/>
              </a:ext>
            </a:extLst>
          </p:cNvPr>
          <p:cNvSpPr>
            <a:spLocks noGrp="1"/>
          </p:cNvSpPr>
          <p:nvPr>
            <p:ph type="dt" sz="half" idx="10"/>
          </p:nvPr>
        </p:nvSpPr>
        <p:spPr/>
        <p:txBody>
          <a:bodyPr/>
          <a:lstStyle/>
          <a:p>
            <a:fld id="{B71EDF14-9474-41C6-9319-2345718929E4}" type="datetimeFigureOut">
              <a:rPr lang="en-US" smtClean="0"/>
              <a:t>1/16/2024</a:t>
            </a:fld>
            <a:endParaRPr lang="en-US"/>
          </a:p>
        </p:txBody>
      </p:sp>
      <p:sp>
        <p:nvSpPr>
          <p:cNvPr id="5" name="Footer Placeholder 4">
            <a:extLst>
              <a:ext uri="{FF2B5EF4-FFF2-40B4-BE49-F238E27FC236}">
                <a16:creationId xmlns:a16="http://schemas.microsoft.com/office/drawing/2014/main" id="{5A7038CA-302A-4079-AD03-A971710032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E6CA0-3C4E-444B-B7A5-73384C86646B}"/>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1431058791"/>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FEFE-E03D-4639-B953-4B41B8FC7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EDA159-D36F-4241-8D49-B1319B831D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65205-8E92-4DC9-9064-78350950F0DB}"/>
              </a:ext>
            </a:extLst>
          </p:cNvPr>
          <p:cNvSpPr>
            <a:spLocks noGrp="1"/>
          </p:cNvSpPr>
          <p:nvPr>
            <p:ph type="dt" sz="half" idx="10"/>
          </p:nvPr>
        </p:nvSpPr>
        <p:spPr/>
        <p:txBody>
          <a:bodyPr/>
          <a:lstStyle/>
          <a:p>
            <a:fld id="{B71EDF14-9474-41C6-9319-2345718929E4}" type="datetimeFigureOut">
              <a:rPr lang="en-US" smtClean="0"/>
              <a:t>1/16/2024</a:t>
            </a:fld>
            <a:endParaRPr lang="en-US"/>
          </a:p>
        </p:txBody>
      </p:sp>
      <p:sp>
        <p:nvSpPr>
          <p:cNvPr id="5" name="Footer Placeholder 4">
            <a:extLst>
              <a:ext uri="{FF2B5EF4-FFF2-40B4-BE49-F238E27FC236}">
                <a16:creationId xmlns:a16="http://schemas.microsoft.com/office/drawing/2014/main" id="{5ADA059F-2E3B-489E-9DD6-7C72CEDF5A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AE230-09E5-470C-9F55-E1EB49BD9DD4}"/>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18257017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2548-4AE9-424D-B6EC-293CD4AE34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DB216F-FFB7-417B-A349-4DC3961AD9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C20F18-6BC9-4540-8258-08F9D927D29E}"/>
              </a:ext>
            </a:extLst>
          </p:cNvPr>
          <p:cNvSpPr>
            <a:spLocks noGrp="1"/>
          </p:cNvSpPr>
          <p:nvPr>
            <p:ph type="dt" sz="half" idx="10"/>
          </p:nvPr>
        </p:nvSpPr>
        <p:spPr/>
        <p:txBody>
          <a:bodyPr/>
          <a:lstStyle/>
          <a:p>
            <a:fld id="{B71EDF14-9474-41C6-9319-2345718929E4}" type="datetimeFigureOut">
              <a:rPr lang="en-US" smtClean="0"/>
              <a:t>1/16/2024</a:t>
            </a:fld>
            <a:endParaRPr lang="en-US"/>
          </a:p>
        </p:txBody>
      </p:sp>
      <p:sp>
        <p:nvSpPr>
          <p:cNvPr id="5" name="Footer Placeholder 4">
            <a:extLst>
              <a:ext uri="{FF2B5EF4-FFF2-40B4-BE49-F238E27FC236}">
                <a16:creationId xmlns:a16="http://schemas.microsoft.com/office/drawing/2014/main" id="{E258837D-B161-4F5C-8C96-6C02A07C9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ADFDC-1026-4FEB-8DEC-BE92356F5254}"/>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1410763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703DD-AE29-49D2-B9C2-899132854A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ECFA57-701A-479C-B5A5-B70019F37A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3A912A-1CA5-4ED2-BC3F-CB9A262809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3C041C-BE80-4541-A7F9-1109E2F98558}"/>
              </a:ext>
            </a:extLst>
          </p:cNvPr>
          <p:cNvSpPr>
            <a:spLocks noGrp="1"/>
          </p:cNvSpPr>
          <p:nvPr>
            <p:ph type="dt" sz="half" idx="10"/>
          </p:nvPr>
        </p:nvSpPr>
        <p:spPr/>
        <p:txBody>
          <a:bodyPr/>
          <a:lstStyle/>
          <a:p>
            <a:fld id="{B71EDF14-9474-41C6-9319-2345718929E4}" type="datetimeFigureOut">
              <a:rPr lang="en-US" smtClean="0"/>
              <a:t>1/16/2024</a:t>
            </a:fld>
            <a:endParaRPr lang="en-US"/>
          </a:p>
        </p:txBody>
      </p:sp>
      <p:sp>
        <p:nvSpPr>
          <p:cNvPr id="6" name="Footer Placeholder 5">
            <a:extLst>
              <a:ext uri="{FF2B5EF4-FFF2-40B4-BE49-F238E27FC236}">
                <a16:creationId xmlns:a16="http://schemas.microsoft.com/office/drawing/2014/main" id="{5ADCE014-C75F-4630-9A89-B4B59B1E30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C6693A-48B2-4956-8661-63960D73301B}"/>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7321111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1456F-E221-4314-891E-4DCC5292D5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A7B618-AE1E-4FEB-946C-485CD7125B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55CAB8-8F0E-411B-B1C2-96B74F4AE3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13477A-5800-4F4E-A8F4-9D77D7F591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A2AFFB-65FD-46BF-B273-37398E0BE7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DB2F6A-274C-42AE-82A8-E75AFF799310}"/>
              </a:ext>
            </a:extLst>
          </p:cNvPr>
          <p:cNvSpPr>
            <a:spLocks noGrp="1"/>
          </p:cNvSpPr>
          <p:nvPr>
            <p:ph type="dt" sz="half" idx="10"/>
          </p:nvPr>
        </p:nvSpPr>
        <p:spPr/>
        <p:txBody>
          <a:bodyPr/>
          <a:lstStyle/>
          <a:p>
            <a:fld id="{B71EDF14-9474-41C6-9319-2345718929E4}" type="datetimeFigureOut">
              <a:rPr lang="en-US" smtClean="0"/>
              <a:t>1/16/2024</a:t>
            </a:fld>
            <a:endParaRPr lang="en-US"/>
          </a:p>
        </p:txBody>
      </p:sp>
      <p:sp>
        <p:nvSpPr>
          <p:cNvPr id="8" name="Footer Placeholder 7">
            <a:extLst>
              <a:ext uri="{FF2B5EF4-FFF2-40B4-BE49-F238E27FC236}">
                <a16:creationId xmlns:a16="http://schemas.microsoft.com/office/drawing/2014/main" id="{0118E466-4819-4C08-B49C-8AD35D92D7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B2C92C-6E1F-4FAA-98EE-5DEAE8F4861A}"/>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25451801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DBDD-2D46-4CD6-AA87-E79E7491D1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9175F8-399F-438B-8B33-9AE67BDDE9EC}"/>
              </a:ext>
            </a:extLst>
          </p:cNvPr>
          <p:cNvSpPr>
            <a:spLocks noGrp="1"/>
          </p:cNvSpPr>
          <p:nvPr>
            <p:ph type="dt" sz="half" idx="10"/>
          </p:nvPr>
        </p:nvSpPr>
        <p:spPr/>
        <p:txBody>
          <a:bodyPr/>
          <a:lstStyle/>
          <a:p>
            <a:fld id="{B71EDF14-9474-41C6-9319-2345718929E4}" type="datetimeFigureOut">
              <a:rPr lang="en-US" smtClean="0"/>
              <a:t>1/16/2024</a:t>
            </a:fld>
            <a:endParaRPr lang="en-US"/>
          </a:p>
        </p:txBody>
      </p:sp>
      <p:sp>
        <p:nvSpPr>
          <p:cNvPr id="4" name="Footer Placeholder 3">
            <a:extLst>
              <a:ext uri="{FF2B5EF4-FFF2-40B4-BE49-F238E27FC236}">
                <a16:creationId xmlns:a16="http://schemas.microsoft.com/office/drawing/2014/main" id="{1A78A58F-859C-45F9-9A20-9A5685BA28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F6C233-4D00-4CE1-9162-1827026D8BE4}"/>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3501774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2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48B136-3C62-45F5-9868-39FCC715739F}"/>
              </a:ext>
            </a:extLst>
          </p:cNvPr>
          <p:cNvSpPr>
            <a:spLocks noGrp="1"/>
          </p:cNvSpPr>
          <p:nvPr>
            <p:ph type="dt" sz="half" idx="10"/>
          </p:nvPr>
        </p:nvSpPr>
        <p:spPr/>
        <p:txBody>
          <a:body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34702245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5D1008-996D-45C6-ABA4-A9EC3162B86F}"/>
              </a:ext>
            </a:extLst>
          </p:cNvPr>
          <p:cNvSpPr>
            <a:spLocks noGrp="1"/>
          </p:cNvSpPr>
          <p:nvPr>
            <p:ph type="dt" sz="half" idx="10"/>
          </p:nvPr>
        </p:nvSpPr>
        <p:spPr/>
        <p:txBody>
          <a:bodyPr/>
          <a:lstStyle/>
          <a:p>
            <a:fld id="{B71EDF14-9474-41C6-9319-2345718929E4}" type="datetimeFigureOut">
              <a:rPr lang="en-US" smtClean="0"/>
              <a:t>1/16/2024</a:t>
            </a:fld>
            <a:endParaRPr lang="en-US"/>
          </a:p>
        </p:txBody>
      </p:sp>
      <p:sp>
        <p:nvSpPr>
          <p:cNvPr id="3" name="Footer Placeholder 2">
            <a:extLst>
              <a:ext uri="{FF2B5EF4-FFF2-40B4-BE49-F238E27FC236}">
                <a16:creationId xmlns:a16="http://schemas.microsoft.com/office/drawing/2014/main" id="{0BE20EE8-F048-47CA-8F4F-0285DACB1B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3C9425-7191-4C83-8646-D5A75AFE7860}"/>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724385774"/>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9048A-1D58-4DB0-A9F2-A6DA36F9C5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2F3B85-398C-4973-BA09-18C053E23B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55F9F0-7DC6-4104-BF3F-6C36A6B604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35E34A-EF01-41A5-889D-FA74AEB4BA4A}"/>
              </a:ext>
            </a:extLst>
          </p:cNvPr>
          <p:cNvSpPr>
            <a:spLocks noGrp="1"/>
          </p:cNvSpPr>
          <p:nvPr>
            <p:ph type="dt" sz="half" idx="10"/>
          </p:nvPr>
        </p:nvSpPr>
        <p:spPr/>
        <p:txBody>
          <a:bodyPr/>
          <a:lstStyle/>
          <a:p>
            <a:fld id="{B71EDF14-9474-41C6-9319-2345718929E4}" type="datetimeFigureOut">
              <a:rPr lang="en-US" smtClean="0"/>
              <a:t>1/16/2024</a:t>
            </a:fld>
            <a:endParaRPr lang="en-US"/>
          </a:p>
        </p:txBody>
      </p:sp>
      <p:sp>
        <p:nvSpPr>
          <p:cNvPr id="6" name="Footer Placeholder 5">
            <a:extLst>
              <a:ext uri="{FF2B5EF4-FFF2-40B4-BE49-F238E27FC236}">
                <a16:creationId xmlns:a16="http://schemas.microsoft.com/office/drawing/2014/main" id="{D87C1EC5-441E-4223-9F19-666A334D2A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CA6780-C0F4-4190-985B-6A087ED58EDB}"/>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10795852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85A3D-CA0E-4110-832F-B31C85006B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E63488-7939-4632-9E5E-9A22DE5788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1DAF57-4DA7-4C7D-8BE9-4E8328959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3016B7-1322-4EFB-8AB7-12F66596EE82}"/>
              </a:ext>
            </a:extLst>
          </p:cNvPr>
          <p:cNvSpPr>
            <a:spLocks noGrp="1"/>
          </p:cNvSpPr>
          <p:nvPr>
            <p:ph type="dt" sz="half" idx="10"/>
          </p:nvPr>
        </p:nvSpPr>
        <p:spPr/>
        <p:txBody>
          <a:bodyPr/>
          <a:lstStyle/>
          <a:p>
            <a:fld id="{B71EDF14-9474-41C6-9319-2345718929E4}" type="datetimeFigureOut">
              <a:rPr lang="en-US" smtClean="0"/>
              <a:t>1/16/2024</a:t>
            </a:fld>
            <a:endParaRPr lang="en-US"/>
          </a:p>
        </p:txBody>
      </p:sp>
      <p:sp>
        <p:nvSpPr>
          <p:cNvPr id="6" name="Footer Placeholder 5">
            <a:extLst>
              <a:ext uri="{FF2B5EF4-FFF2-40B4-BE49-F238E27FC236}">
                <a16:creationId xmlns:a16="http://schemas.microsoft.com/office/drawing/2014/main" id="{B08590A4-A5B4-4AF9-8318-414A5FF4DA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C2A8C-600C-440E-81BD-EF83D73DC786}"/>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14663665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F3C40-DE10-4E12-A051-0564757FF7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60606B-C4DB-4FC0-9E15-02BCF7E9B4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90871-85AA-451A-886B-54A317D54C4F}"/>
              </a:ext>
            </a:extLst>
          </p:cNvPr>
          <p:cNvSpPr>
            <a:spLocks noGrp="1"/>
          </p:cNvSpPr>
          <p:nvPr>
            <p:ph type="dt" sz="half" idx="10"/>
          </p:nvPr>
        </p:nvSpPr>
        <p:spPr/>
        <p:txBody>
          <a:bodyPr/>
          <a:lstStyle/>
          <a:p>
            <a:fld id="{B71EDF14-9474-41C6-9319-2345718929E4}" type="datetimeFigureOut">
              <a:rPr lang="en-US" smtClean="0"/>
              <a:t>1/16/2024</a:t>
            </a:fld>
            <a:endParaRPr lang="en-US"/>
          </a:p>
        </p:txBody>
      </p:sp>
      <p:sp>
        <p:nvSpPr>
          <p:cNvPr id="5" name="Footer Placeholder 4">
            <a:extLst>
              <a:ext uri="{FF2B5EF4-FFF2-40B4-BE49-F238E27FC236}">
                <a16:creationId xmlns:a16="http://schemas.microsoft.com/office/drawing/2014/main" id="{CBE3E90A-3586-4722-A65D-7C862A4DA5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240CA1-4873-4E15-8D5F-765F058C550D}"/>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39535641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8FE08B-C4CB-45A7-B952-75A0A46B01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4BCD1F-A53F-4A77-8ECC-A3A742EDC1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8FDCC-ADD3-4C1E-96DD-A5C9B10474E9}"/>
              </a:ext>
            </a:extLst>
          </p:cNvPr>
          <p:cNvSpPr>
            <a:spLocks noGrp="1"/>
          </p:cNvSpPr>
          <p:nvPr>
            <p:ph type="dt" sz="half" idx="10"/>
          </p:nvPr>
        </p:nvSpPr>
        <p:spPr/>
        <p:txBody>
          <a:bodyPr/>
          <a:lstStyle/>
          <a:p>
            <a:fld id="{B71EDF14-9474-41C6-9319-2345718929E4}" type="datetimeFigureOut">
              <a:rPr lang="en-US" smtClean="0"/>
              <a:t>1/16/2024</a:t>
            </a:fld>
            <a:endParaRPr lang="en-US"/>
          </a:p>
        </p:txBody>
      </p:sp>
      <p:sp>
        <p:nvSpPr>
          <p:cNvPr id="5" name="Footer Placeholder 4">
            <a:extLst>
              <a:ext uri="{FF2B5EF4-FFF2-40B4-BE49-F238E27FC236}">
                <a16:creationId xmlns:a16="http://schemas.microsoft.com/office/drawing/2014/main" id="{56BDB11D-9841-4925-B7FC-485A79DF5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EED16A-3529-49C4-BFE2-8EDF8408892A}"/>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35614898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96535" y="-31141"/>
            <a:ext cx="1307157" cy="1585276"/>
          </a:xfrm>
          <a:prstGeom prst="rect">
            <a:avLst/>
          </a:prstGeom>
        </p:spPr>
      </p:pic>
    </p:spTree>
    <p:extLst>
      <p:ext uri="{BB962C8B-B14F-4D97-AF65-F5344CB8AC3E}">
        <p14:creationId xmlns:p14="http://schemas.microsoft.com/office/powerpoint/2010/main" val="9284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BBC8DF3E-AA79-46B5-9131-C5764C6C35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6FA126A-3EBF-476D-822D-45501A1F4F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BE0ABBC-91DB-4FC1-9CA1-93C16F3DED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2B8839-07B2-465B-9D79-9A6CB62B1A42}" type="datetimeFigureOut">
              <a:rPr lang="en-US" smtClean="0"/>
              <a:t>1/16/2024</a:t>
            </a:fld>
            <a:endParaRPr lang="en-US"/>
          </a:p>
        </p:txBody>
      </p:sp>
      <p:sp>
        <p:nvSpPr>
          <p:cNvPr id="5" name="Chỗ dành sẵn cho Chân trang 4">
            <a:extLst>
              <a:ext uri="{FF2B5EF4-FFF2-40B4-BE49-F238E27FC236}">
                <a16:creationId xmlns:a16="http://schemas.microsoft.com/office/drawing/2014/main" id="{37B52655-2F6B-4FE8-91CA-B301DA267C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24FDE660-47C2-456D-A3A0-21567E7F54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96724C-790A-484F-A4BD-9C86D7724346}" type="slidenum">
              <a:rPr lang="en-US" smtClean="0"/>
              <a:t>‹#›</a:t>
            </a:fld>
            <a:endParaRPr lang="en-US"/>
          </a:p>
        </p:txBody>
      </p:sp>
    </p:spTree>
    <p:extLst>
      <p:ext uri="{BB962C8B-B14F-4D97-AF65-F5344CB8AC3E}">
        <p14:creationId xmlns:p14="http://schemas.microsoft.com/office/powerpoint/2010/main" val="279186737"/>
      </p:ext>
    </p:extLst>
  </p:cSld>
  <p:clrMap bg1="lt1" tx1="dk1" bg2="lt2" tx2="dk2" accent1="accent1" accent2="accent2" accent3="accent3" accent4="accent4" accent5="accent5" accent6="accent6" hlink="hlink" folHlink="folHlink"/>
  <p:sldLayoutIdLst>
    <p:sldLayoutId id="2147483649" r:id="rId1"/>
    <p:sldLayoutId id="2147483698" r:id="rId2"/>
    <p:sldLayoutId id="2147483650" r:id="rId3"/>
    <p:sldLayoutId id="2147483755" r:id="rId4"/>
    <p:sldLayoutId id="2147483754" r:id="rId5"/>
    <p:sldLayoutId id="2147483752" r:id="rId6"/>
    <p:sldLayoutId id="2147483751" r:id="rId7"/>
    <p:sldLayoutId id="2147483750" r:id="rId8"/>
    <p:sldLayoutId id="2147483749" r:id="rId9"/>
    <p:sldLayoutId id="2147483748" r:id="rId10"/>
    <p:sldLayoutId id="2147483747" r:id="rId11"/>
    <p:sldLayoutId id="2147483744" r:id="rId12"/>
    <p:sldLayoutId id="2147483743" r:id="rId13"/>
    <p:sldLayoutId id="2147483740" r:id="rId14"/>
    <p:sldLayoutId id="2147483738" r:id="rId15"/>
    <p:sldLayoutId id="2147483736" r:id="rId16"/>
    <p:sldLayoutId id="2147483734" r:id="rId17"/>
    <p:sldLayoutId id="2147483732" r:id="rId18"/>
    <p:sldLayoutId id="2147483730" r:id="rId19"/>
    <p:sldLayoutId id="2147483728" r:id="rId20"/>
    <p:sldLayoutId id="2147483727" r:id="rId21"/>
    <p:sldLayoutId id="2147483726" r:id="rId22"/>
    <p:sldLayoutId id="2147483725" r:id="rId23"/>
    <p:sldLayoutId id="2147483724" r:id="rId24"/>
    <p:sldLayoutId id="2147483723" r:id="rId25"/>
    <p:sldLayoutId id="2147483722" r:id="rId26"/>
    <p:sldLayoutId id="2147483721" r:id="rId27"/>
    <p:sldLayoutId id="2147483720" r:id="rId28"/>
    <p:sldLayoutId id="2147483719" r:id="rId29"/>
    <p:sldLayoutId id="2147483718" r:id="rId30"/>
    <p:sldLayoutId id="2147483717" r:id="rId31"/>
    <p:sldLayoutId id="2147483716" r:id="rId32"/>
    <p:sldLayoutId id="2147483715" r:id="rId33"/>
    <p:sldLayoutId id="2147483713" r:id="rId34"/>
    <p:sldLayoutId id="2147483712" r:id="rId35"/>
    <p:sldLayoutId id="2147483711" r:id="rId36"/>
    <p:sldLayoutId id="2147483710" r:id="rId37"/>
    <p:sldLayoutId id="2147483709" r:id="rId38"/>
    <p:sldLayoutId id="2147483708" r:id="rId39"/>
    <p:sldLayoutId id="2147483707" r:id="rId40"/>
    <p:sldLayoutId id="2147483706" r:id="rId41"/>
    <p:sldLayoutId id="2147483705" r:id="rId42"/>
    <p:sldLayoutId id="2147483704" r:id="rId43"/>
    <p:sldLayoutId id="2147483703" r:id="rId44"/>
    <p:sldLayoutId id="2147483702" r:id="rId45"/>
    <p:sldLayoutId id="2147483701" r:id="rId46"/>
    <p:sldLayoutId id="2147483700" r:id="rId47"/>
    <p:sldLayoutId id="2147483699" r:id="rId48"/>
    <p:sldLayoutId id="2147483697" r:id="rId49"/>
    <p:sldLayoutId id="2147483696" r:id="rId50"/>
    <p:sldLayoutId id="2147483695" r:id="rId51"/>
    <p:sldLayoutId id="2147483694" r:id="rId52"/>
    <p:sldLayoutId id="2147483693" r:id="rId53"/>
    <p:sldLayoutId id="2147483692" r:id="rId54"/>
    <p:sldLayoutId id="2147483691" r:id="rId55"/>
    <p:sldLayoutId id="2147483690" r:id="rId56"/>
    <p:sldLayoutId id="2147483689" r:id="rId57"/>
    <p:sldLayoutId id="2147483688" r:id="rId58"/>
    <p:sldLayoutId id="2147483687" r:id="rId59"/>
    <p:sldLayoutId id="2147483686" r:id="rId60"/>
    <p:sldLayoutId id="2147483651" r:id="rId61"/>
    <p:sldLayoutId id="2147483652" r:id="rId62"/>
    <p:sldLayoutId id="2147483653" r:id="rId63"/>
    <p:sldLayoutId id="2147483654" r:id="rId64"/>
    <p:sldLayoutId id="2147483655" r:id="rId65"/>
    <p:sldLayoutId id="2147483753" r:id="rId66"/>
    <p:sldLayoutId id="2147483746" r:id="rId67"/>
    <p:sldLayoutId id="2147483745" r:id="rId68"/>
    <p:sldLayoutId id="2147483742" r:id="rId69"/>
    <p:sldLayoutId id="2147483741" r:id="rId70"/>
    <p:sldLayoutId id="2147483739" r:id="rId71"/>
    <p:sldLayoutId id="2147483737" r:id="rId72"/>
    <p:sldLayoutId id="2147483735" r:id="rId73"/>
    <p:sldLayoutId id="2147483733" r:id="rId74"/>
    <p:sldLayoutId id="2147483731" r:id="rId75"/>
    <p:sldLayoutId id="2147483729" r:id="rId76"/>
    <p:sldLayoutId id="2147483714" r:id="rId77"/>
    <p:sldLayoutId id="2147483656" r:id="rId78"/>
    <p:sldLayoutId id="2147483657" r:id="rId79"/>
    <p:sldLayoutId id="2147483658" r:id="rId80"/>
    <p:sldLayoutId id="2147483659" r:id="rId81"/>
    <p:sldLayoutId id="2147483673" r:id="rId8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3C328-922F-4B0B-8525-8ACF096E87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C1BFE4-AA55-444D-AE70-3B02652540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D68E4-8B87-467B-B1C3-35BC81AE59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EDF14-9474-41C6-9319-2345718929E4}" type="datetimeFigureOut">
              <a:rPr lang="en-US" smtClean="0"/>
              <a:t>1/16/2024</a:t>
            </a:fld>
            <a:endParaRPr lang="en-US"/>
          </a:p>
        </p:txBody>
      </p:sp>
      <p:sp>
        <p:nvSpPr>
          <p:cNvPr id="5" name="Footer Placeholder 4">
            <a:extLst>
              <a:ext uri="{FF2B5EF4-FFF2-40B4-BE49-F238E27FC236}">
                <a16:creationId xmlns:a16="http://schemas.microsoft.com/office/drawing/2014/main" id="{E88F2EFC-AD95-415C-8369-5A07D31173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E3FC87-E14B-43D3-B70F-4D9355BCC9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C9B403-B91B-4216-B1E5-5AD4DE66315A}" type="slidenum">
              <a:rPr lang="en-US" smtClean="0"/>
              <a:t>‹#›</a:t>
            </a:fld>
            <a:endParaRPr lang="en-US"/>
          </a:p>
        </p:txBody>
      </p:sp>
    </p:spTree>
    <p:extLst>
      <p:ext uri="{BB962C8B-B14F-4D97-AF65-F5344CB8AC3E}">
        <p14:creationId xmlns:p14="http://schemas.microsoft.com/office/powerpoint/2010/main" val="2437479242"/>
      </p:ext>
    </p:extLst>
  </p:cSld>
  <p:clrMap bg1="lt1" tx1="dk1" bg2="lt2" tx2="dk2" accent1="accent1" accent2="accent2" accent3="accent3" accent4="accent4" accent5="accent5" accent6="accent6" hlink="hlink" folHlink="folHlink"/>
  <p:sldLayoutIdLst>
    <p:sldLayoutId id="2147483661" r:id="rId1"/>
    <p:sldLayoutId id="2147483685"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0.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13" Type="http://schemas.openxmlformats.org/officeDocument/2006/relationships/oleObject" Target="../embeddings/oleObject7.bin"/><Relationship Id="rId18" Type="http://schemas.openxmlformats.org/officeDocument/2006/relationships/image" Target="../media/image32.emf"/><Relationship Id="rId26" Type="http://schemas.openxmlformats.org/officeDocument/2006/relationships/image" Target="../media/image36.wmf"/><Relationship Id="rId39" Type="http://schemas.openxmlformats.org/officeDocument/2006/relationships/oleObject" Target="../embeddings/oleObject20.bin"/><Relationship Id="rId3" Type="http://schemas.openxmlformats.org/officeDocument/2006/relationships/hyperlink" Target="HH7%20-%20TIET%20%2017.gsp" TargetMode="External"/><Relationship Id="rId21" Type="http://schemas.openxmlformats.org/officeDocument/2006/relationships/oleObject" Target="../embeddings/oleObject11.bin"/><Relationship Id="rId34" Type="http://schemas.openxmlformats.org/officeDocument/2006/relationships/image" Target="../media/image40.emf"/><Relationship Id="rId42" Type="http://schemas.openxmlformats.org/officeDocument/2006/relationships/image" Target="../media/image44.emf"/><Relationship Id="rId47" Type="http://schemas.openxmlformats.org/officeDocument/2006/relationships/oleObject" Target="../embeddings/oleObject24.bin"/><Relationship Id="rId7" Type="http://schemas.openxmlformats.org/officeDocument/2006/relationships/image" Target="../media/image27.wmf"/><Relationship Id="rId12" Type="http://schemas.openxmlformats.org/officeDocument/2006/relationships/image" Target="../media/image18.png"/><Relationship Id="rId17" Type="http://schemas.openxmlformats.org/officeDocument/2006/relationships/oleObject" Target="../embeddings/oleObject9.bin"/><Relationship Id="rId25" Type="http://schemas.openxmlformats.org/officeDocument/2006/relationships/oleObject" Target="../embeddings/oleObject13.bin"/><Relationship Id="rId33" Type="http://schemas.openxmlformats.org/officeDocument/2006/relationships/oleObject" Target="../embeddings/oleObject17.bin"/><Relationship Id="rId38" Type="http://schemas.openxmlformats.org/officeDocument/2006/relationships/image" Target="../media/image42.wmf"/><Relationship Id="rId46" Type="http://schemas.openxmlformats.org/officeDocument/2006/relationships/image" Target="../media/image46.wmf"/><Relationship Id="rId2" Type="http://schemas.openxmlformats.org/officeDocument/2006/relationships/image" Target="../media/image6.png"/><Relationship Id="rId16" Type="http://schemas.openxmlformats.org/officeDocument/2006/relationships/image" Target="../media/image31.wmf"/><Relationship Id="rId20" Type="http://schemas.openxmlformats.org/officeDocument/2006/relationships/image" Target="../media/image33.wmf"/><Relationship Id="rId29" Type="http://schemas.openxmlformats.org/officeDocument/2006/relationships/oleObject" Target="../embeddings/oleObject15.bin"/><Relationship Id="rId41" Type="http://schemas.openxmlformats.org/officeDocument/2006/relationships/oleObject" Target="../embeddings/oleObject21.bin"/><Relationship Id="rId1" Type="http://schemas.openxmlformats.org/officeDocument/2006/relationships/slideLayout" Target="../slideLayouts/slideLayout3.xml"/><Relationship Id="rId6" Type="http://schemas.openxmlformats.org/officeDocument/2006/relationships/oleObject" Target="../embeddings/oleObject4.bin"/><Relationship Id="rId11" Type="http://schemas.openxmlformats.org/officeDocument/2006/relationships/image" Target="../media/image29.wmf"/><Relationship Id="rId24" Type="http://schemas.openxmlformats.org/officeDocument/2006/relationships/image" Target="../media/image35.wmf"/><Relationship Id="rId32" Type="http://schemas.openxmlformats.org/officeDocument/2006/relationships/image" Target="../media/image39.wmf"/><Relationship Id="rId37" Type="http://schemas.openxmlformats.org/officeDocument/2006/relationships/oleObject" Target="../embeddings/oleObject19.bin"/><Relationship Id="rId40" Type="http://schemas.openxmlformats.org/officeDocument/2006/relationships/image" Target="../media/image43.wmf"/><Relationship Id="rId45" Type="http://schemas.openxmlformats.org/officeDocument/2006/relationships/oleObject" Target="../embeddings/oleObject23.bin"/><Relationship Id="rId5" Type="http://schemas.openxmlformats.org/officeDocument/2006/relationships/image" Target="../media/image26.emf"/><Relationship Id="rId15" Type="http://schemas.openxmlformats.org/officeDocument/2006/relationships/oleObject" Target="../embeddings/oleObject8.bin"/><Relationship Id="rId23" Type="http://schemas.openxmlformats.org/officeDocument/2006/relationships/oleObject" Target="../embeddings/oleObject12.bin"/><Relationship Id="rId28" Type="http://schemas.openxmlformats.org/officeDocument/2006/relationships/image" Target="../media/image37.emf"/><Relationship Id="rId36" Type="http://schemas.openxmlformats.org/officeDocument/2006/relationships/image" Target="../media/image41.emf"/><Relationship Id="rId49" Type="http://schemas.openxmlformats.org/officeDocument/2006/relationships/comments" Target="../comments/comment4.xml"/><Relationship Id="rId10" Type="http://schemas.openxmlformats.org/officeDocument/2006/relationships/oleObject" Target="../embeddings/oleObject6.bin"/><Relationship Id="rId19" Type="http://schemas.openxmlformats.org/officeDocument/2006/relationships/oleObject" Target="../embeddings/oleObject10.bin"/><Relationship Id="rId31" Type="http://schemas.openxmlformats.org/officeDocument/2006/relationships/oleObject" Target="../embeddings/oleObject16.bin"/><Relationship Id="rId44" Type="http://schemas.openxmlformats.org/officeDocument/2006/relationships/image" Target="../media/image45.wmf"/><Relationship Id="rId4" Type="http://schemas.openxmlformats.org/officeDocument/2006/relationships/image" Target="../media/image25.png"/><Relationship Id="rId9" Type="http://schemas.openxmlformats.org/officeDocument/2006/relationships/image" Target="../media/image28.wmf"/><Relationship Id="rId14" Type="http://schemas.openxmlformats.org/officeDocument/2006/relationships/image" Target="../media/image30.wmf"/><Relationship Id="rId22" Type="http://schemas.openxmlformats.org/officeDocument/2006/relationships/image" Target="../media/image34.wmf"/><Relationship Id="rId27" Type="http://schemas.openxmlformats.org/officeDocument/2006/relationships/oleObject" Target="../embeddings/oleObject14.bin"/><Relationship Id="rId30" Type="http://schemas.openxmlformats.org/officeDocument/2006/relationships/image" Target="../media/image38.wmf"/><Relationship Id="rId35" Type="http://schemas.openxmlformats.org/officeDocument/2006/relationships/oleObject" Target="../embeddings/oleObject18.bin"/><Relationship Id="rId43" Type="http://schemas.openxmlformats.org/officeDocument/2006/relationships/oleObject" Target="../embeddings/oleObject22.bin"/><Relationship Id="rId48" Type="http://schemas.openxmlformats.org/officeDocument/2006/relationships/image" Target="../media/image47.emf"/><Relationship Id="rId8"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6.bin"/><Relationship Id="rId13" Type="http://schemas.openxmlformats.org/officeDocument/2006/relationships/image" Target="../media/image52.wmf"/><Relationship Id="rId18" Type="http://schemas.openxmlformats.org/officeDocument/2006/relationships/oleObject" Target="../embeddings/oleObject31.bin"/><Relationship Id="rId26" Type="http://schemas.openxmlformats.org/officeDocument/2006/relationships/oleObject" Target="../embeddings/oleObject36.bin"/><Relationship Id="rId39" Type="http://schemas.openxmlformats.org/officeDocument/2006/relationships/image" Target="../media/image63.wmf"/><Relationship Id="rId3" Type="http://schemas.openxmlformats.org/officeDocument/2006/relationships/hyperlink" Target="HH7%20-%20TIET%20%2017.gsp" TargetMode="External"/><Relationship Id="rId21" Type="http://schemas.openxmlformats.org/officeDocument/2006/relationships/image" Target="../media/image55.emf"/><Relationship Id="rId34" Type="http://schemas.openxmlformats.org/officeDocument/2006/relationships/oleObject" Target="../embeddings/oleObject40.bin"/><Relationship Id="rId42" Type="http://schemas.openxmlformats.org/officeDocument/2006/relationships/oleObject" Target="../embeddings/oleObject45.bin"/><Relationship Id="rId47" Type="http://schemas.openxmlformats.org/officeDocument/2006/relationships/comments" Target="../comments/comment5.xml"/><Relationship Id="rId7" Type="http://schemas.openxmlformats.org/officeDocument/2006/relationships/image" Target="../media/image49.wmf"/><Relationship Id="rId12" Type="http://schemas.openxmlformats.org/officeDocument/2006/relationships/oleObject" Target="../embeddings/oleObject28.bin"/><Relationship Id="rId17" Type="http://schemas.openxmlformats.org/officeDocument/2006/relationships/image" Target="../media/image54.emf"/><Relationship Id="rId25" Type="http://schemas.openxmlformats.org/officeDocument/2006/relationships/image" Target="../media/image57.emf"/><Relationship Id="rId33" Type="http://schemas.openxmlformats.org/officeDocument/2006/relationships/image" Target="../media/image61.wmf"/><Relationship Id="rId38" Type="http://schemas.openxmlformats.org/officeDocument/2006/relationships/oleObject" Target="../embeddings/oleObject43.bin"/><Relationship Id="rId46" Type="http://schemas.openxmlformats.org/officeDocument/2006/relationships/image" Target="../media/image18.png"/><Relationship Id="rId2" Type="http://schemas.openxmlformats.org/officeDocument/2006/relationships/image" Target="../media/image6.png"/><Relationship Id="rId16" Type="http://schemas.openxmlformats.org/officeDocument/2006/relationships/oleObject" Target="../embeddings/oleObject30.bin"/><Relationship Id="rId20" Type="http://schemas.openxmlformats.org/officeDocument/2006/relationships/oleObject" Target="../embeddings/oleObject33.bin"/><Relationship Id="rId29" Type="http://schemas.openxmlformats.org/officeDocument/2006/relationships/image" Target="../media/image59.wmf"/><Relationship Id="rId41" Type="http://schemas.openxmlformats.org/officeDocument/2006/relationships/image" Target="../media/image64.emf"/><Relationship Id="rId1" Type="http://schemas.openxmlformats.org/officeDocument/2006/relationships/slideLayout" Target="../slideLayouts/slideLayout3.xml"/><Relationship Id="rId6" Type="http://schemas.openxmlformats.org/officeDocument/2006/relationships/oleObject" Target="../embeddings/oleObject25.bin"/><Relationship Id="rId11" Type="http://schemas.openxmlformats.org/officeDocument/2006/relationships/image" Target="../media/image51.wmf"/><Relationship Id="rId24" Type="http://schemas.openxmlformats.org/officeDocument/2006/relationships/oleObject" Target="../embeddings/oleObject35.bin"/><Relationship Id="rId32" Type="http://schemas.openxmlformats.org/officeDocument/2006/relationships/oleObject" Target="../embeddings/oleObject39.bin"/><Relationship Id="rId37" Type="http://schemas.openxmlformats.org/officeDocument/2006/relationships/oleObject" Target="../embeddings/oleObject42.bin"/><Relationship Id="rId40" Type="http://schemas.openxmlformats.org/officeDocument/2006/relationships/oleObject" Target="../embeddings/oleObject44.bin"/><Relationship Id="rId45" Type="http://schemas.openxmlformats.org/officeDocument/2006/relationships/image" Target="../media/image66.emf"/><Relationship Id="rId5" Type="http://schemas.openxmlformats.org/officeDocument/2006/relationships/image" Target="../media/image48.emf"/><Relationship Id="rId15" Type="http://schemas.openxmlformats.org/officeDocument/2006/relationships/image" Target="../media/image53.wmf"/><Relationship Id="rId23" Type="http://schemas.openxmlformats.org/officeDocument/2006/relationships/image" Target="../media/image56.emf"/><Relationship Id="rId28" Type="http://schemas.openxmlformats.org/officeDocument/2006/relationships/oleObject" Target="../embeddings/oleObject37.bin"/><Relationship Id="rId36" Type="http://schemas.openxmlformats.org/officeDocument/2006/relationships/oleObject" Target="../embeddings/oleObject41.bin"/><Relationship Id="rId10" Type="http://schemas.openxmlformats.org/officeDocument/2006/relationships/oleObject" Target="../embeddings/oleObject27.bin"/><Relationship Id="rId19" Type="http://schemas.openxmlformats.org/officeDocument/2006/relationships/oleObject" Target="../embeddings/oleObject32.bin"/><Relationship Id="rId31" Type="http://schemas.openxmlformats.org/officeDocument/2006/relationships/image" Target="../media/image60.wmf"/><Relationship Id="rId44" Type="http://schemas.openxmlformats.org/officeDocument/2006/relationships/oleObject" Target="../embeddings/oleObject46.bin"/><Relationship Id="rId4" Type="http://schemas.openxmlformats.org/officeDocument/2006/relationships/image" Target="../media/image25.png"/><Relationship Id="rId9" Type="http://schemas.openxmlformats.org/officeDocument/2006/relationships/image" Target="../media/image50.emf"/><Relationship Id="rId14" Type="http://schemas.openxmlformats.org/officeDocument/2006/relationships/oleObject" Target="../embeddings/oleObject29.bin"/><Relationship Id="rId22" Type="http://schemas.openxmlformats.org/officeDocument/2006/relationships/oleObject" Target="../embeddings/oleObject34.bin"/><Relationship Id="rId27" Type="http://schemas.openxmlformats.org/officeDocument/2006/relationships/image" Target="../media/image58.emf"/><Relationship Id="rId30" Type="http://schemas.openxmlformats.org/officeDocument/2006/relationships/oleObject" Target="../embeddings/oleObject38.bin"/><Relationship Id="rId35" Type="http://schemas.openxmlformats.org/officeDocument/2006/relationships/image" Target="../media/image62.wmf"/><Relationship Id="rId43" Type="http://schemas.openxmlformats.org/officeDocument/2006/relationships/image" Target="../media/image65.emf"/></Relationships>
</file>

<file path=ppt/slides/_rels/slide13.xml.rels><?xml version="1.0" encoding="UTF-8" standalone="yes"?>
<Relationships xmlns="http://schemas.openxmlformats.org/package/2006/relationships"><Relationship Id="rId8" Type="http://schemas.openxmlformats.org/officeDocument/2006/relationships/image" Target="../media/image67.wmf"/><Relationship Id="rId13" Type="http://schemas.openxmlformats.org/officeDocument/2006/relationships/oleObject" Target="../embeddings/oleObject52.bin"/><Relationship Id="rId18" Type="http://schemas.openxmlformats.org/officeDocument/2006/relationships/image" Target="../media/image72.wmf"/><Relationship Id="rId26" Type="http://schemas.openxmlformats.org/officeDocument/2006/relationships/comments" Target="../comments/comment6.xml"/><Relationship Id="rId3" Type="http://schemas.openxmlformats.org/officeDocument/2006/relationships/oleObject" Target="../embeddings/oleObject47.bin"/><Relationship Id="rId21" Type="http://schemas.openxmlformats.org/officeDocument/2006/relationships/oleObject" Target="../embeddings/oleObject56.bin"/><Relationship Id="rId7" Type="http://schemas.openxmlformats.org/officeDocument/2006/relationships/oleObject" Target="../embeddings/oleObject49.bin"/><Relationship Id="rId12" Type="http://schemas.openxmlformats.org/officeDocument/2006/relationships/image" Target="../media/image69.wmf"/><Relationship Id="rId17" Type="http://schemas.openxmlformats.org/officeDocument/2006/relationships/oleObject" Target="../embeddings/oleObject54.bin"/><Relationship Id="rId25" Type="http://schemas.openxmlformats.org/officeDocument/2006/relationships/image" Target="../media/image18.png"/><Relationship Id="rId2" Type="http://schemas.openxmlformats.org/officeDocument/2006/relationships/image" Target="../media/image6.png"/><Relationship Id="rId16" Type="http://schemas.openxmlformats.org/officeDocument/2006/relationships/image" Target="../media/image71.emf"/><Relationship Id="rId20" Type="http://schemas.openxmlformats.org/officeDocument/2006/relationships/image" Target="../media/image73.wmf"/><Relationship Id="rId1" Type="http://schemas.openxmlformats.org/officeDocument/2006/relationships/slideLayout" Target="../slideLayouts/slideLayout3.xml"/><Relationship Id="rId6" Type="http://schemas.openxmlformats.org/officeDocument/2006/relationships/image" Target="../media/image52.wmf"/><Relationship Id="rId11" Type="http://schemas.openxmlformats.org/officeDocument/2006/relationships/oleObject" Target="../embeddings/oleObject51.bin"/><Relationship Id="rId24" Type="http://schemas.openxmlformats.org/officeDocument/2006/relationships/image" Target="../media/image76.png"/><Relationship Id="rId5" Type="http://schemas.openxmlformats.org/officeDocument/2006/relationships/oleObject" Target="../embeddings/oleObject48.bin"/><Relationship Id="rId15" Type="http://schemas.openxmlformats.org/officeDocument/2006/relationships/oleObject" Target="../embeddings/oleObject53.bin"/><Relationship Id="rId23" Type="http://schemas.openxmlformats.org/officeDocument/2006/relationships/image" Target="../media/image75.png"/><Relationship Id="rId10" Type="http://schemas.openxmlformats.org/officeDocument/2006/relationships/image" Target="../media/image68.wmf"/><Relationship Id="rId19" Type="http://schemas.openxmlformats.org/officeDocument/2006/relationships/oleObject" Target="../embeddings/oleObject55.bin"/><Relationship Id="rId4" Type="http://schemas.openxmlformats.org/officeDocument/2006/relationships/image" Target="../media/image51.wmf"/><Relationship Id="rId9" Type="http://schemas.openxmlformats.org/officeDocument/2006/relationships/oleObject" Target="../embeddings/oleObject50.bin"/><Relationship Id="rId14" Type="http://schemas.openxmlformats.org/officeDocument/2006/relationships/image" Target="../media/image70.emf"/><Relationship Id="rId22" Type="http://schemas.openxmlformats.org/officeDocument/2006/relationships/image" Target="../media/image74.wm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59.bin"/><Relationship Id="rId13" Type="http://schemas.openxmlformats.org/officeDocument/2006/relationships/oleObject" Target="../embeddings/oleObject63.bin"/><Relationship Id="rId18" Type="http://schemas.openxmlformats.org/officeDocument/2006/relationships/image" Target="../media/image82.wmf"/><Relationship Id="rId3" Type="http://schemas.openxmlformats.org/officeDocument/2006/relationships/oleObject" Target="../embeddings/oleObject57.bin"/><Relationship Id="rId7" Type="http://schemas.openxmlformats.org/officeDocument/2006/relationships/image" Target="../media/image78.png"/><Relationship Id="rId12" Type="http://schemas.openxmlformats.org/officeDocument/2006/relationships/oleObject" Target="../embeddings/oleObject62.bin"/><Relationship Id="rId17" Type="http://schemas.openxmlformats.org/officeDocument/2006/relationships/oleObject" Target="../embeddings/oleObject65.bin"/><Relationship Id="rId2" Type="http://schemas.openxmlformats.org/officeDocument/2006/relationships/image" Target="../media/image6.png"/><Relationship Id="rId16" Type="http://schemas.openxmlformats.org/officeDocument/2006/relationships/image" Target="../media/image81.emf"/><Relationship Id="rId20" Type="http://schemas.openxmlformats.org/officeDocument/2006/relationships/comments" Target="../comments/comment7.xml"/><Relationship Id="rId1" Type="http://schemas.openxmlformats.org/officeDocument/2006/relationships/slideLayout" Target="../slideLayouts/slideLayout3.xml"/><Relationship Id="rId6" Type="http://schemas.openxmlformats.org/officeDocument/2006/relationships/image" Target="../media/image77.wmf"/><Relationship Id="rId11" Type="http://schemas.openxmlformats.org/officeDocument/2006/relationships/oleObject" Target="../embeddings/oleObject61.bin"/><Relationship Id="rId5" Type="http://schemas.openxmlformats.org/officeDocument/2006/relationships/oleObject" Target="../embeddings/oleObject58.bin"/><Relationship Id="rId15" Type="http://schemas.openxmlformats.org/officeDocument/2006/relationships/oleObject" Target="../embeddings/oleObject64.bin"/><Relationship Id="rId10" Type="http://schemas.openxmlformats.org/officeDocument/2006/relationships/image" Target="../media/image79.wmf"/><Relationship Id="rId19" Type="http://schemas.openxmlformats.org/officeDocument/2006/relationships/image" Target="../media/image18.png"/><Relationship Id="rId4" Type="http://schemas.openxmlformats.org/officeDocument/2006/relationships/image" Target="../media/image51.wmf"/><Relationship Id="rId9" Type="http://schemas.openxmlformats.org/officeDocument/2006/relationships/oleObject" Target="../embeddings/oleObject60.bin"/><Relationship Id="rId14" Type="http://schemas.openxmlformats.org/officeDocument/2006/relationships/image" Target="../media/image80.wmf"/></Relationships>
</file>

<file path=ppt/slides/_rels/slide15.xml.rels><?xml version="1.0" encoding="UTF-8" standalone="yes"?>
<Relationships xmlns="http://schemas.openxmlformats.org/package/2006/relationships"><Relationship Id="rId8" Type="http://schemas.openxmlformats.org/officeDocument/2006/relationships/image" Target="../media/image84.wmf"/><Relationship Id="rId13" Type="http://schemas.openxmlformats.org/officeDocument/2006/relationships/oleObject" Target="../embeddings/oleObject70.bin"/><Relationship Id="rId18" Type="http://schemas.openxmlformats.org/officeDocument/2006/relationships/image" Target="../media/image90.wmf"/><Relationship Id="rId3" Type="http://schemas.openxmlformats.org/officeDocument/2006/relationships/oleObject" Target="../embeddings/oleObject66.bin"/><Relationship Id="rId7" Type="http://schemas.openxmlformats.org/officeDocument/2006/relationships/oleObject" Target="../embeddings/oleObject68.bin"/><Relationship Id="rId12" Type="http://schemas.openxmlformats.org/officeDocument/2006/relationships/image" Target="../media/image87.emf"/><Relationship Id="rId17" Type="http://schemas.openxmlformats.org/officeDocument/2006/relationships/oleObject" Target="../embeddings/oleObject72.bin"/><Relationship Id="rId2" Type="http://schemas.openxmlformats.org/officeDocument/2006/relationships/image" Target="../media/image6.png"/><Relationship Id="rId16" Type="http://schemas.openxmlformats.org/officeDocument/2006/relationships/image" Target="../media/image89.wmf"/><Relationship Id="rId1" Type="http://schemas.openxmlformats.org/officeDocument/2006/relationships/slideLayout" Target="../slideLayouts/slideLayout3.xml"/><Relationship Id="rId6" Type="http://schemas.openxmlformats.org/officeDocument/2006/relationships/image" Target="../media/image77.wmf"/><Relationship Id="rId11" Type="http://schemas.openxmlformats.org/officeDocument/2006/relationships/image" Target="../media/image86.jpeg"/><Relationship Id="rId5" Type="http://schemas.openxmlformats.org/officeDocument/2006/relationships/oleObject" Target="../embeddings/oleObject67.bin"/><Relationship Id="rId15" Type="http://schemas.openxmlformats.org/officeDocument/2006/relationships/oleObject" Target="../embeddings/oleObject71.bin"/><Relationship Id="rId10" Type="http://schemas.openxmlformats.org/officeDocument/2006/relationships/image" Target="../media/image85.wmf"/><Relationship Id="rId19" Type="http://schemas.openxmlformats.org/officeDocument/2006/relationships/image" Target="../media/image91.png"/><Relationship Id="rId4" Type="http://schemas.openxmlformats.org/officeDocument/2006/relationships/image" Target="../media/image83.wmf"/><Relationship Id="rId9" Type="http://schemas.openxmlformats.org/officeDocument/2006/relationships/oleObject" Target="../embeddings/oleObject69.bin"/><Relationship Id="rId14" Type="http://schemas.openxmlformats.org/officeDocument/2006/relationships/image" Target="../media/image88.wmf"/></Relationships>
</file>

<file path=ppt/slides/_rels/slide16.xml.rels><?xml version="1.0" encoding="UTF-8" standalone="yes"?>
<Relationships xmlns="http://schemas.openxmlformats.org/package/2006/relationships"><Relationship Id="rId8" Type="http://schemas.openxmlformats.org/officeDocument/2006/relationships/image" Target="../media/image94.wmf"/><Relationship Id="rId13" Type="http://schemas.openxmlformats.org/officeDocument/2006/relationships/image" Target="../media/image18.png"/><Relationship Id="rId18" Type="http://schemas.openxmlformats.org/officeDocument/2006/relationships/image" Target="../media/image98.wmf"/><Relationship Id="rId3" Type="http://schemas.openxmlformats.org/officeDocument/2006/relationships/oleObject" Target="../embeddings/oleObject73.bin"/><Relationship Id="rId7" Type="http://schemas.openxmlformats.org/officeDocument/2006/relationships/oleObject" Target="../embeddings/oleObject75.bin"/><Relationship Id="rId12" Type="http://schemas.openxmlformats.org/officeDocument/2006/relationships/image" Target="../media/image96.wmf"/><Relationship Id="rId17" Type="http://schemas.openxmlformats.org/officeDocument/2006/relationships/oleObject" Target="../embeddings/oleObject80.bin"/><Relationship Id="rId2" Type="http://schemas.openxmlformats.org/officeDocument/2006/relationships/image" Target="../media/image6.png"/><Relationship Id="rId16" Type="http://schemas.openxmlformats.org/officeDocument/2006/relationships/oleObject" Target="../embeddings/oleObject79.bin"/><Relationship Id="rId1" Type="http://schemas.openxmlformats.org/officeDocument/2006/relationships/slideLayout" Target="../slideLayouts/slideLayout3.xml"/><Relationship Id="rId6" Type="http://schemas.openxmlformats.org/officeDocument/2006/relationships/image" Target="../media/image93.wmf"/><Relationship Id="rId11" Type="http://schemas.openxmlformats.org/officeDocument/2006/relationships/oleObject" Target="../embeddings/oleObject77.bin"/><Relationship Id="rId5" Type="http://schemas.openxmlformats.org/officeDocument/2006/relationships/oleObject" Target="../embeddings/oleObject74.bin"/><Relationship Id="rId15" Type="http://schemas.openxmlformats.org/officeDocument/2006/relationships/oleObject" Target="../embeddings/oleObject78.bin"/><Relationship Id="rId10" Type="http://schemas.openxmlformats.org/officeDocument/2006/relationships/image" Target="../media/image95.wmf"/><Relationship Id="rId19" Type="http://schemas.openxmlformats.org/officeDocument/2006/relationships/comments" Target="../comments/comment8.xml"/><Relationship Id="rId4" Type="http://schemas.openxmlformats.org/officeDocument/2006/relationships/image" Target="../media/image92.wmf"/><Relationship Id="rId9" Type="http://schemas.openxmlformats.org/officeDocument/2006/relationships/oleObject" Target="../embeddings/oleObject76.bin"/><Relationship Id="rId14" Type="http://schemas.openxmlformats.org/officeDocument/2006/relationships/image" Target="../media/image97.png"/></Relationships>
</file>

<file path=ppt/slides/_rels/slide17.xml.rels><?xml version="1.0" encoding="UTF-8" standalone="yes"?>
<Relationships xmlns="http://schemas.openxmlformats.org/package/2006/relationships"><Relationship Id="rId8" Type="http://schemas.openxmlformats.org/officeDocument/2006/relationships/image" Target="../media/image101.wmf"/><Relationship Id="rId13" Type="http://schemas.openxmlformats.org/officeDocument/2006/relationships/oleObject" Target="../embeddings/oleObject85.bin"/><Relationship Id="rId18" Type="http://schemas.openxmlformats.org/officeDocument/2006/relationships/image" Target="../media/image105.wmf"/><Relationship Id="rId3" Type="http://schemas.openxmlformats.org/officeDocument/2006/relationships/oleObject" Target="../embeddings/oleObject81.bin"/><Relationship Id="rId7" Type="http://schemas.openxmlformats.org/officeDocument/2006/relationships/oleObject" Target="../embeddings/oleObject83.bin"/><Relationship Id="rId12" Type="http://schemas.openxmlformats.org/officeDocument/2006/relationships/image" Target="../media/image102.emf"/><Relationship Id="rId17" Type="http://schemas.openxmlformats.org/officeDocument/2006/relationships/oleObject" Target="../embeddings/oleObject87.bin"/><Relationship Id="rId2" Type="http://schemas.openxmlformats.org/officeDocument/2006/relationships/image" Target="../media/image6.png"/><Relationship Id="rId16" Type="http://schemas.openxmlformats.org/officeDocument/2006/relationships/image" Target="../media/image104.emf"/><Relationship Id="rId20" Type="http://schemas.openxmlformats.org/officeDocument/2006/relationships/comments" Target="../comments/comment9.xml"/><Relationship Id="rId1" Type="http://schemas.openxmlformats.org/officeDocument/2006/relationships/slideLayout" Target="../slideLayouts/slideLayout3.xml"/><Relationship Id="rId6" Type="http://schemas.openxmlformats.org/officeDocument/2006/relationships/image" Target="../media/image100.wmf"/><Relationship Id="rId11" Type="http://schemas.openxmlformats.org/officeDocument/2006/relationships/oleObject" Target="../embeddings/oleObject84.bin"/><Relationship Id="rId5" Type="http://schemas.openxmlformats.org/officeDocument/2006/relationships/oleObject" Target="../embeddings/oleObject82.bin"/><Relationship Id="rId15" Type="http://schemas.openxmlformats.org/officeDocument/2006/relationships/oleObject" Target="../embeddings/oleObject86.bin"/><Relationship Id="rId10" Type="http://schemas.openxmlformats.org/officeDocument/2006/relationships/image" Target="../media/image25.png"/><Relationship Id="rId19" Type="http://schemas.openxmlformats.org/officeDocument/2006/relationships/image" Target="../media/image106.png"/><Relationship Id="rId4" Type="http://schemas.openxmlformats.org/officeDocument/2006/relationships/image" Target="../media/image99.wmf"/><Relationship Id="rId9" Type="http://schemas.openxmlformats.org/officeDocument/2006/relationships/hyperlink" Target="HH7%20-%20TIET%20%2017.gsp" TargetMode="External"/><Relationship Id="rId14" Type="http://schemas.openxmlformats.org/officeDocument/2006/relationships/image" Target="../media/image103.wmf"/></Relationships>
</file>

<file path=ppt/slides/_rels/slide18.xml.rels><?xml version="1.0" encoding="UTF-8" standalone="yes"?>
<Relationships xmlns="http://schemas.openxmlformats.org/package/2006/relationships"><Relationship Id="rId8" Type="http://schemas.openxmlformats.org/officeDocument/2006/relationships/image" Target="../media/image108.wmf"/><Relationship Id="rId13" Type="http://schemas.openxmlformats.org/officeDocument/2006/relationships/image" Target="../media/image111.emf"/><Relationship Id="rId18" Type="http://schemas.openxmlformats.org/officeDocument/2006/relationships/oleObject" Target="../embeddings/oleObject94.bin"/><Relationship Id="rId26" Type="http://schemas.openxmlformats.org/officeDocument/2006/relationships/oleObject" Target="../embeddings/oleObject101.bin"/><Relationship Id="rId3" Type="http://schemas.openxmlformats.org/officeDocument/2006/relationships/oleObject" Target="../embeddings/oleObject88.bin"/><Relationship Id="rId21" Type="http://schemas.openxmlformats.org/officeDocument/2006/relationships/oleObject" Target="../embeddings/oleObject96.bin"/><Relationship Id="rId7" Type="http://schemas.openxmlformats.org/officeDocument/2006/relationships/oleObject" Target="../embeddings/oleObject89.bin"/><Relationship Id="rId12" Type="http://schemas.openxmlformats.org/officeDocument/2006/relationships/oleObject" Target="../embeddings/oleObject91.bin"/><Relationship Id="rId17" Type="http://schemas.openxmlformats.org/officeDocument/2006/relationships/image" Target="../media/image113.wmf"/><Relationship Id="rId25" Type="http://schemas.openxmlformats.org/officeDocument/2006/relationships/oleObject" Target="../embeddings/oleObject100.bin"/><Relationship Id="rId33" Type="http://schemas.openxmlformats.org/officeDocument/2006/relationships/comments" Target="../comments/comment10.xml"/><Relationship Id="rId2" Type="http://schemas.openxmlformats.org/officeDocument/2006/relationships/image" Target="../media/image6.png"/><Relationship Id="rId16" Type="http://schemas.openxmlformats.org/officeDocument/2006/relationships/oleObject" Target="../embeddings/oleObject93.bin"/><Relationship Id="rId20" Type="http://schemas.openxmlformats.org/officeDocument/2006/relationships/oleObject" Target="../embeddings/oleObject95.bin"/><Relationship Id="rId29" Type="http://schemas.openxmlformats.org/officeDocument/2006/relationships/oleObject" Target="../embeddings/oleObject102.bin"/><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110.png"/><Relationship Id="rId24" Type="http://schemas.openxmlformats.org/officeDocument/2006/relationships/oleObject" Target="../embeddings/oleObject99.bin"/><Relationship Id="rId32" Type="http://schemas.openxmlformats.org/officeDocument/2006/relationships/image" Target="../media/image117.wmf"/><Relationship Id="rId5" Type="http://schemas.openxmlformats.org/officeDocument/2006/relationships/hyperlink" Target="HH7%20-%20TIET%20%2017.gsp" TargetMode="External"/><Relationship Id="rId15" Type="http://schemas.openxmlformats.org/officeDocument/2006/relationships/image" Target="../media/image112.emf"/><Relationship Id="rId23" Type="http://schemas.openxmlformats.org/officeDocument/2006/relationships/oleObject" Target="../embeddings/oleObject98.bin"/><Relationship Id="rId28" Type="http://schemas.openxmlformats.org/officeDocument/2006/relationships/image" Target="../media/image18.png"/><Relationship Id="rId10" Type="http://schemas.openxmlformats.org/officeDocument/2006/relationships/image" Target="../media/image109.wmf"/><Relationship Id="rId19" Type="http://schemas.openxmlformats.org/officeDocument/2006/relationships/image" Target="../media/image114.wmf"/><Relationship Id="rId31" Type="http://schemas.openxmlformats.org/officeDocument/2006/relationships/oleObject" Target="../embeddings/oleObject103.bin"/><Relationship Id="rId4" Type="http://schemas.openxmlformats.org/officeDocument/2006/relationships/image" Target="../media/image107.wmf"/><Relationship Id="rId9" Type="http://schemas.openxmlformats.org/officeDocument/2006/relationships/oleObject" Target="../embeddings/oleObject90.bin"/><Relationship Id="rId14" Type="http://schemas.openxmlformats.org/officeDocument/2006/relationships/oleObject" Target="../embeddings/oleObject92.bin"/><Relationship Id="rId22" Type="http://schemas.openxmlformats.org/officeDocument/2006/relationships/oleObject" Target="../embeddings/oleObject97.bin"/><Relationship Id="rId27" Type="http://schemas.openxmlformats.org/officeDocument/2006/relationships/image" Target="../media/image115.wmf"/><Relationship Id="rId30" Type="http://schemas.openxmlformats.org/officeDocument/2006/relationships/image" Target="../media/image116.w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06.bin"/><Relationship Id="rId13" Type="http://schemas.openxmlformats.org/officeDocument/2006/relationships/image" Target="../media/image121.png"/><Relationship Id="rId3" Type="http://schemas.openxmlformats.org/officeDocument/2006/relationships/oleObject" Target="../embeddings/oleObject104.bin"/><Relationship Id="rId7" Type="http://schemas.openxmlformats.org/officeDocument/2006/relationships/image" Target="../media/image118.emf"/><Relationship Id="rId12" Type="http://schemas.openxmlformats.org/officeDocument/2006/relationships/image" Target="../media/image120.wmf"/><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93.wmf"/><Relationship Id="rId11" Type="http://schemas.openxmlformats.org/officeDocument/2006/relationships/oleObject" Target="../embeddings/oleObject107.bin"/><Relationship Id="rId5" Type="http://schemas.openxmlformats.org/officeDocument/2006/relationships/oleObject" Target="../embeddings/oleObject105.bin"/><Relationship Id="rId10" Type="http://schemas.openxmlformats.org/officeDocument/2006/relationships/image" Target="../media/image18.png"/><Relationship Id="rId4" Type="http://schemas.openxmlformats.org/officeDocument/2006/relationships/image" Target="../media/image92.wmf"/><Relationship Id="rId9" Type="http://schemas.openxmlformats.org/officeDocument/2006/relationships/image" Target="../media/image119.wmf"/><Relationship Id="rId14" Type="http://schemas.openxmlformats.org/officeDocument/2006/relationships/comments" Target="../comments/comment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0.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08.bin"/><Relationship Id="rId13" Type="http://schemas.openxmlformats.org/officeDocument/2006/relationships/image" Target="../media/image126.wmf"/><Relationship Id="rId18" Type="http://schemas.openxmlformats.org/officeDocument/2006/relationships/oleObject" Target="../embeddings/oleObject113.bin"/><Relationship Id="rId26" Type="http://schemas.openxmlformats.org/officeDocument/2006/relationships/image" Target="../media/image133.wmf"/><Relationship Id="rId3" Type="http://schemas.openxmlformats.org/officeDocument/2006/relationships/slideLayout" Target="../slideLayouts/slideLayout3.xml"/><Relationship Id="rId21" Type="http://schemas.openxmlformats.org/officeDocument/2006/relationships/oleObject" Target="../embeddings/oleObject114.bin"/><Relationship Id="rId34" Type="http://schemas.openxmlformats.org/officeDocument/2006/relationships/image" Target="../media/image137.png"/><Relationship Id="rId7" Type="http://schemas.openxmlformats.org/officeDocument/2006/relationships/image" Target="../media/image123.png"/><Relationship Id="rId12" Type="http://schemas.openxmlformats.org/officeDocument/2006/relationships/oleObject" Target="../embeddings/oleObject110.bin"/><Relationship Id="rId17" Type="http://schemas.openxmlformats.org/officeDocument/2006/relationships/image" Target="../media/image128.wmf"/><Relationship Id="rId25" Type="http://schemas.openxmlformats.org/officeDocument/2006/relationships/oleObject" Target="../embeddings/oleObject116.bin"/><Relationship Id="rId33" Type="http://schemas.openxmlformats.org/officeDocument/2006/relationships/image" Target="../media/image20.png"/><Relationship Id="rId2" Type="http://schemas.openxmlformats.org/officeDocument/2006/relationships/video" Target="../media/media2.mp4"/><Relationship Id="rId16" Type="http://schemas.openxmlformats.org/officeDocument/2006/relationships/oleObject" Target="../embeddings/oleObject112.bin"/><Relationship Id="rId20" Type="http://schemas.openxmlformats.org/officeDocument/2006/relationships/image" Target="../media/image130.png"/><Relationship Id="rId29" Type="http://schemas.openxmlformats.org/officeDocument/2006/relationships/oleObject" Target="../embeddings/oleObject118.bin"/><Relationship Id="rId1" Type="http://schemas.microsoft.com/office/2007/relationships/media" Target="../media/media2.mp4"/><Relationship Id="rId6" Type="http://schemas.openxmlformats.org/officeDocument/2006/relationships/image" Target="../media/image122.png"/><Relationship Id="rId11" Type="http://schemas.openxmlformats.org/officeDocument/2006/relationships/image" Target="../media/image125.wmf"/><Relationship Id="rId24" Type="http://schemas.openxmlformats.org/officeDocument/2006/relationships/image" Target="../media/image132.wmf"/><Relationship Id="rId32" Type="http://schemas.openxmlformats.org/officeDocument/2006/relationships/image" Target="../media/image136.wmf"/><Relationship Id="rId5" Type="http://schemas.openxmlformats.org/officeDocument/2006/relationships/image" Target="../media/image18.png"/><Relationship Id="rId15" Type="http://schemas.openxmlformats.org/officeDocument/2006/relationships/image" Target="../media/image127.wmf"/><Relationship Id="rId23" Type="http://schemas.openxmlformats.org/officeDocument/2006/relationships/oleObject" Target="../embeddings/oleObject115.bin"/><Relationship Id="rId28" Type="http://schemas.openxmlformats.org/officeDocument/2006/relationships/image" Target="../media/image134.wmf"/><Relationship Id="rId10" Type="http://schemas.openxmlformats.org/officeDocument/2006/relationships/oleObject" Target="../embeddings/oleObject109.bin"/><Relationship Id="rId19" Type="http://schemas.openxmlformats.org/officeDocument/2006/relationships/image" Target="../media/image129.wmf"/><Relationship Id="rId31" Type="http://schemas.openxmlformats.org/officeDocument/2006/relationships/oleObject" Target="../embeddings/oleObject119.bin"/><Relationship Id="rId4" Type="http://schemas.openxmlformats.org/officeDocument/2006/relationships/image" Target="../media/image6.png"/><Relationship Id="rId9" Type="http://schemas.openxmlformats.org/officeDocument/2006/relationships/image" Target="../media/image124.wmf"/><Relationship Id="rId14" Type="http://schemas.openxmlformats.org/officeDocument/2006/relationships/oleObject" Target="../embeddings/oleObject111.bin"/><Relationship Id="rId22" Type="http://schemas.openxmlformats.org/officeDocument/2006/relationships/image" Target="../media/image131.wmf"/><Relationship Id="rId27" Type="http://schemas.openxmlformats.org/officeDocument/2006/relationships/oleObject" Target="../embeddings/oleObject117.bin"/><Relationship Id="rId30" Type="http://schemas.openxmlformats.org/officeDocument/2006/relationships/image" Target="../media/image135.wmf"/><Relationship Id="rId35" Type="http://schemas.openxmlformats.org/officeDocument/2006/relationships/comments" Target="../comments/comment12.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22.bin"/><Relationship Id="rId13" Type="http://schemas.openxmlformats.org/officeDocument/2006/relationships/image" Target="../media/image142.wmf"/><Relationship Id="rId18" Type="http://schemas.openxmlformats.org/officeDocument/2006/relationships/oleObject" Target="../embeddings/oleObject127.bin"/><Relationship Id="rId26" Type="http://schemas.openxmlformats.org/officeDocument/2006/relationships/oleObject" Target="../embeddings/oleObject131.bin"/><Relationship Id="rId39" Type="http://schemas.openxmlformats.org/officeDocument/2006/relationships/image" Target="../media/image154.wmf"/><Relationship Id="rId3" Type="http://schemas.openxmlformats.org/officeDocument/2006/relationships/image" Target="../media/image18.png"/><Relationship Id="rId21" Type="http://schemas.openxmlformats.org/officeDocument/2006/relationships/image" Target="../media/image146.wmf"/><Relationship Id="rId34" Type="http://schemas.openxmlformats.org/officeDocument/2006/relationships/oleObject" Target="../embeddings/oleObject136.bin"/><Relationship Id="rId42" Type="http://schemas.openxmlformats.org/officeDocument/2006/relationships/image" Target="../media/image155.wmf"/><Relationship Id="rId7" Type="http://schemas.openxmlformats.org/officeDocument/2006/relationships/image" Target="../media/image139.wmf"/><Relationship Id="rId12" Type="http://schemas.openxmlformats.org/officeDocument/2006/relationships/oleObject" Target="../embeddings/oleObject124.bin"/><Relationship Id="rId17" Type="http://schemas.openxmlformats.org/officeDocument/2006/relationships/image" Target="../media/image144.wmf"/><Relationship Id="rId25" Type="http://schemas.openxmlformats.org/officeDocument/2006/relationships/image" Target="../media/image148.wmf"/><Relationship Id="rId33" Type="http://schemas.openxmlformats.org/officeDocument/2006/relationships/image" Target="../media/image151.wmf"/><Relationship Id="rId38" Type="http://schemas.openxmlformats.org/officeDocument/2006/relationships/oleObject" Target="../embeddings/oleObject138.bin"/><Relationship Id="rId2" Type="http://schemas.openxmlformats.org/officeDocument/2006/relationships/image" Target="../media/image6.png"/><Relationship Id="rId16" Type="http://schemas.openxmlformats.org/officeDocument/2006/relationships/oleObject" Target="../embeddings/oleObject126.bin"/><Relationship Id="rId20" Type="http://schemas.openxmlformats.org/officeDocument/2006/relationships/oleObject" Target="../embeddings/oleObject128.bin"/><Relationship Id="rId29" Type="http://schemas.openxmlformats.org/officeDocument/2006/relationships/image" Target="../media/image149.wmf"/><Relationship Id="rId41" Type="http://schemas.openxmlformats.org/officeDocument/2006/relationships/oleObject" Target="../embeddings/oleObject140.bin"/><Relationship Id="rId1" Type="http://schemas.openxmlformats.org/officeDocument/2006/relationships/slideLayout" Target="../slideLayouts/slideLayout3.xml"/><Relationship Id="rId6" Type="http://schemas.openxmlformats.org/officeDocument/2006/relationships/oleObject" Target="../embeddings/oleObject121.bin"/><Relationship Id="rId11" Type="http://schemas.openxmlformats.org/officeDocument/2006/relationships/image" Target="../media/image141.wmf"/><Relationship Id="rId24" Type="http://schemas.openxmlformats.org/officeDocument/2006/relationships/oleObject" Target="../embeddings/oleObject130.bin"/><Relationship Id="rId32" Type="http://schemas.openxmlformats.org/officeDocument/2006/relationships/oleObject" Target="../embeddings/oleObject135.bin"/><Relationship Id="rId37" Type="http://schemas.openxmlformats.org/officeDocument/2006/relationships/image" Target="../media/image153.wmf"/><Relationship Id="rId40" Type="http://schemas.openxmlformats.org/officeDocument/2006/relationships/oleObject" Target="../embeddings/oleObject139.bin"/><Relationship Id="rId5" Type="http://schemas.openxmlformats.org/officeDocument/2006/relationships/image" Target="../media/image138.wmf"/><Relationship Id="rId15" Type="http://schemas.openxmlformats.org/officeDocument/2006/relationships/image" Target="../media/image143.wmf"/><Relationship Id="rId23" Type="http://schemas.openxmlformats.org/officeDocument/2006/relationships/image" Target="../media/image147.wmf"/><Relationship Id="rId28" Type="http://schemas.openxmlformats.org/officeDocument/2006/relationships/oleObject" Target="../embeddings/oleObject133.bin"/><Relationship Id="rId36" Type="http://schemas.openxmlformats.org/officeDocument/2006/relationships/oleObject" Target="../embeddings/oleObject137.bin"/><Relationship Id="rId10" Type="http://schemas.openxmlformats.org/officeDocument/2006/relationships/oleObject" Target="../embeddings/oleObject123.bin"/><Relationship Id="rId19" Type="http://schemas.openxmlformats.org/officeDocument/2006/relationships/image" Target="../media/image145.wmf"/><Relationship Id="rId31" Type="http://schemas.openxmlformats.org/officeDocument/2006/relationships/image" Target="../media/image150.wmf"/><Relationship Id="rId4" Type="http://schemas.openxmlformats.org/officeDocument/2006/relationships/oleObject" Target="../embeddings/oleObject120.bin"/><Relationship Id="rId9" Type="http://schemas.openxmlformats.org/officeDocument/2006/relationships/image" Target="../media/image140.wmf"/><Relationship Id="rId14" Type="http://schemas.openxmlformats.org/officeDocument/2006/relationships/oleObject" Target="../embeddings/oleObject125.bin"/><Relationship Id="rId22" Type="http://schemas.openxmlformats.org/officeDocument/2006/relationships/oleObject" Target="../embeddings/oleObject129.bin"/><Relationship Id="rId27" Type="http://schemas.openxmlformats.org/officeDocument/2006/relationships/oleObject" Target="../embeddings/oleObject132.bin"/><Relationship Id="rId30" Type="http://schemas.openxmlformats.org/officeDocument/2006/relationships/oleObject" Target="../embeddings/oleObject134.bin"/><Relationship Id="rId35" Type="http://schemas.openxmlformats.org/officeDocument/2006/relationships/image" Target="../media/image152.wmf"/></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8" Type="http://schemas.openxmlformats.org/officeDocument/2006/relationships/image" Target="../media/image158.emf"/><Relationship Id="rId13" Type="http://schemas.openxmlformats.org/officeDocument/2006/relationships/oleObject" Target="../embeddings/oleObject146.bin"/><Relationship Id="rId18" Type="http://schemas.openxmlformats.org/officeDocument/2006/relationships/image" Target="../media/image163.emf"/><Relationship Id="rId26" Type="http://schemas.openxmlformats.org/officeDocument/2006/relationships/oleObject" Target="../embeddings/oleObject153.bin"/><Relationship Id="rId3" Type="http://schemas.openxmlformats.org/officeDocument/2006/relationships/oleObject" Target="../embeddings/oleObject141.bin"/><Relationship Id="rId21" Type="http://schemas.openxmlformats.org/officeDocument/2006/relationships/oleObject" Target="../embeddings/oleObject150.bin"/><Relationship Id="rId7" Type="http://schemas.openxmlformats.org/officeDocument/2006/relationships/oleObject" Target="../embeddings/oleObject143.bin"/><Relationship Id="rId12" Type="http://schemas.openxmlformats.org/officeDocument/2006/relationships/image" Target="../media/image160.emf"/><Relationship Id="rId17" Type="http://schemas.openxmlformats.org/officeDocument/2006/relationships/oleObject" Target="../embeddings/oleObject148.bin"/><Relationship Id="rId25" Type="http://schemas.openxmlformats.org/officeDocument/2006/relationships/oleObject" Target="../embeddings/oleObject152.bin"/><Relationship Id="rId33" Type="http://schemas.openxmlformats.org/officeDocument/2006/relationships/comments" Target="../comments/comment13.xml"/><Relationship Id="rId2" Type="http://schemas.openxmlformats.org/officeDocument/2006/relationships/image" Target="../media/image6.png"/><Relationship Id="rId16" Type="http://schemas.openxmlformats.org/officeDocument/2006/relationships/image" Target="../media/image162.emf"/><Relationship Id="rId20" Type="http://schemas.openxmlformats.org/officeDocument/2006/relationships/image" Target="../media/image164.emf"/><Relationship Id="rId29" Type="http://schemas.openxmlformats.org/officeDocument/2006/relationships/image" Target="../media/image168.wmf"/><Relationship Id="rId1" Type="http://schemas.openxmlformats.org/officeDocument/2006/relationships/slideLayout" Target="../slideLayouts/slideLayout3.xml"/><Relationship Id="rId6" Type="http://schemas.openxmlformats.org/officeDocument/2006/relationships/image" Target="../media/image157.emf"/><Relationship Id="rId11" Type="http://schemas.openxmlformats.org/officeDocument/2006/relationships/oleObject" Target="../embeddings/oleObject145.bin"/><Relationship Id="rId24" Type="http://schemas.openxmlformats.org/officeDocument/2006/relationships/image" Target="../media/image166.wmf"/><Relationship Id="rId32" Type="http://schemas.openxmlformats.org/officeDocument/2006/relationships/image" Target="../media/image18.png"/><Relationship Id="rId5" Type="http://schemas.openxmlformats.org/officeDocument/2006/relationships/oleObject" Target="../embeddings/oleObject142.bin"/><Relationship Id="rId15" Type="http://schemas.openxmlformats.org/officeDocument/2006/relationships/oleObject" Target="../embeddings/oleObject147.bin"/><Relationship Id="rId23" Type="http://schemas.openxmlformats.org/officeDocument/2006/relationships/oleObject" Target="../embeddings/oleObject151.bin"/><Relationship Id="rId28" Type="http://schemas.openxmlformats.org/officeDocument/2006/relationships/oleObject" Target="../embeddings/oleObject154.bin"/><Relationship Id="rId10" Type="http://schemas.openxmlformats.org/officeDocument/2006/relationships/image" Target="../media/image159.emf"/><Relationship Id="rId19" Type="http://schemas.openxmlformats.org/officeDocument/2006/relationships/oleObject" Target="../embeddings/oleObject149.bin"/><Relationship Id="rId31" Type="http://schemas.openxmlformats.org/officeDocument/2006/relationships/image" Target="../media/image170.png"/><Relationship Id="rId4" Type="http://schemas.openxmlformats.org/officeDocument/2006/relationships/image" Target="../media/image156.wmf"/><Relationship Id="rId9" Type="http://schemas.openxmlformats.org/officeDocument/2006/relationships/oleObject" Target="../embeddings/oleObject144.bin"/><Relationship Id="rId14" Type="http://schemas.openxmlformats.org/officeDocument/2006/relationships/image" Target="../media/image161.emf"/><Relationship Id="rId22" Type="http://schemas.openxmlformats.org/officeDocument/2006/relationships/image" Target="../media/image165.emf"/><Relationship Id="rId27" Type="http://schemas.openxmlformats.org/officeDocument/2006/relationships/image" Target="../media/image167.wmf"/><Relationship Id="rId30" Type="http://schemas.openxmlformats.org/officeDocument/2006/relationships/image" Target="../media/image16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2.xml"/><Relationship Id="rId1" Type="http://schemas.openxmlformats.org/officeDocument/2006/relationships/tags" Target="../tags/tag2.xml"/><Relationship Id="rId6" Type="http://schemas.openxmlformats.org/officeDocument/2006/relationships/comments" Target="../comments/comment14.xml"/><Relationship Id="rId5" Type="http://schemas.openxmlformats.org/officeDocument/2006/relationships/image" Target="../media/image172.png"/><Relationship Id="rId4" Type="http://schemas.openxmlformats.org/officeDocument/2006/relationships/image" Target="../media/image17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2.xml"/><Relationship Id="rId1" Type="http://schemas.openxmlformats.org/officeDocument/2006/relationships/tags" Target="../tags/tag3.xml"/><Relationship Id="rId4" Type="http://schemas.openxmlformats.org/officeDocument/2006/relationships/image" Target="../media/image173.jpg"/></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5.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7.png"/><Relationship Id="rId10" Type="http://schemas.openxmlformats.org/officeDocument/2006/relationships/hyperlink" Target="https://thuocdantoc.vn/benh/me-an-gi-de-con-khong-bi-tao-bon" TargetMode="External"/><Relationship Id="rId4" Type="http://schemas.openxmlformats.org/officeDocument/2006/relationships/notesSlide" Target="../notesSlides/notesSlide3.xml"/><Relationship Id="rId9"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3.png"/><Relationship Id="rId7" Type="http://schemas.openxmlformats.org/officeDocument/2006/relationships/image" Target="../media/image15.emf"/><Relationship Id="rId2" Type="http://schemas.openxmlformats.org/officeDocument/2006/relationships/image" Target="../media/image6.png"/><Relationship Id="rId1" Type="http://schemas.openxmlformats.org/officeDocument/2006/relationships/slideLayout" Target="../slideLayouts/slideLayout65.xml"/><Relationship Id="rId6" Type="http://schemas.openxmlformats.org/officeDocument/2006/relationships/oleObject" Target="../embeddings/oleObject2.bin"/><Relationship Id="rId5" Type="http://schemas.openxmlformats.org/officeDocument/2006/relationships/image" Target="../media/image14.emf"/><Relationship Id="rId10" Type="http://schemas.openxmlformats.org/officeDocument/2006/relationships/comments" Target="../comments/comment2.xml"/><Relationship Id="rId4" Type="http://schemas.openxmlformats.org/officeDocument/2006/relationships/oleObject" Target="../embeddings/oleObject1.bin"/><Relationship Id="rId9" Type="http://schemas.openxmlformats.org/officeDocument/2006/relationships/image" Target="../media/image16.wm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motogo.vn/5-dia-diem-du-lich-phuot-bien-gan-ha-noi/" TargetMode="External"/><Relationship Id="rId2" Type="http://schemas.openxmlformats.org/officeDocument/2006/relationships/image" Target="../media/image17.jpg"/><Relationship Id="rId1" Type="http://schemas.openxmlformats.org/officeDocument/2006/relationships/slideLayout" Target="../slideLayouts/slideLayout8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comments" Target="../comments/comment3.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32475"/>
            <a:ext cx="12192003" cy="6858000"/>
          </a:xfrm>
          <a:prstGeom prst="rect">
            <a:avLst/>
          </a:prstGeom>
        </p:spPr>
      </p:pic>
      <p:pic>
        <p:nvPicPr>
          <p:cNvPr id="10" name="清新欢乐节奏流行进取电音乐">
            <a:hlinkClick r:id="" action="ppaction://media"/>
            <a:extLst>
              <a:ext uri="{FF2B5EF4-FFF2-40B4-BE49-F238E27FC236}">
                <a16:creationId xmlns:a16="http://schemas.microsoft.com/office/drawing/2014/main" id="{9D5BD8F3-9884-4B8F-A4DE-583E1BCD9E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9369" y="6218758"/>
            <a:ext cx="639244" cy="639244"/>
          </a:xfrm>
          <a:prstGeom prst="rect">
            <a:avLst/>
          </a:prstGeom>
        </p:spPr>
      </p:pic>
      <p:sp>
        <p:nvSpPr>
          <p:cNvPr id="12" name="文本框 11">
            <a:extLst>
              <a:ext uri="{FF2B5EF4-FFF2-40B4-BE49-F238E27FC236}">
                <a16:creationId xmlns:a16="http://schemas.microsoft.com/office/drawing/2014/main" id="{8BA728DF-65D0-47CE-910A-7022149C9E23}"/>
              </a:ext>
            </a:extLst>
          </p:cNvPr>
          <p:cNvSpPr txBox="1"/>
          <p:nvPr/>
        </p:nvSpPr>
        <p:spPr>
          <a:xfrm>
            <a:off x="979739" y="1597351"/>
            <a:ext cx="10764644" cy="1569658"/>
          </a:xfrm>
          <a:prstGeom prst="rect">
            <a:avLst/>
          </a:prstGeom>
          <a:noFill/>
        </p:spPr>
        <p:txBody>
          <a:bodyPr wrap="square" lIns="91438" tIns="45719" rIns="91438" bIns="45719" rtlCol="0">
            <a:spAutoFit/>
          </a:bodyPr>
          <a:lstStyle/>
          <a:p>
            <a:pPr algn="ctr"/>
            <a:r>
              <a:rPr lang="en-US" altLang="zh-CN" sz="4800" b="1">
                <a:solidFill>
                  <a:srgbClr val="FF0000"/>
                </a:solidFill>
                <a:latin typeface="Times New Roman" panose="02020603050405020304" pitchFamily="18" charset="0"/>
                <a:cs typeface="Times New Roman" panose="02020603050405020304" pitchFamily="18" charset="0"/>
              </a:rPr>
              <a:t>Chào mừng thầy cô và các em đến với tiết học hôm nay!</a:t>
            </a:r>
            <a:endParaRPr lang="zh-CN" altLang="en-US" sz="4400" b="1" dirty="0">
              <a:solidFill>
                <a:srgbClr val="FF0000"/>
              </a:solidFill>
              <a:latin typeface="Times New Roman" panose="02020603050405020304" pitchFamily="18" charset="0"/>
              <a:cs typeface="Times New Roman" panose="02020603050405020304" pitchFamily="18" charset="0"/>
            </a:endParaRPr>
          </a:p>
        </p:txBody>
      </p:sp>
      <p:sp>
        <p:nvSpPr>
          <p:cNvPr id="13" name="Freeform: Shape 64">
            <a:extLst>
              <a:ext uri="{FF2B5EF4-FFF2-40B4-BE49-F238E27FC236}">
                <a16:creationId xmlns:a16="http://schemas.microsoft.com/office/drawing/2014/main" id="{61ABD889-CCEB-4BFD-B139-AA3762F04A82}"/>
              </a:ext>
            </a:extLst>
          </p:cNvPr>
          <p:cNvSpPr/>
          <p:nvPr/>
        </p:nvSpPr>
        <p:spPr>
          <a:xfrm rot="5400000">
            <a:off x="-272238" y="268177"/>
            <a:ext cx="3196156" cy="2659808"/>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rgbClr val="F4E054"/>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lIns="91438" tIns="45719" rIns="91438" bIns="45719" rtlCol="0" anchor="ctr">
            <a:noAutofit/>
          </a:bodyPr>
          <a:lstStyle/>
          <a:p>
            <a:pPr algn="ctr"/>
            <a:endParaRPr lang="en-US" sz="2400"/>
          </a:p>
        </p:txBody>
      </p:sp>
      <p:sp>
        <p:nvSpPr>
          <p:cNvPr id="6" name="Rectangle 5"/>
          <p:cNvSpPr/>
          <p:nvPr/>
        </p:nvSpPr>
        <p:spPr>
          <a:xfrm rot="18623729">
            <a:off x="-647786" y="778950"/>
            <a:ext cx="3255051" cy="784826"/>
          </a:xfrm>
          <a:prstGeom prst="rect">
            <a:avLst/>
          </a:prstGeom>
          <a:noFill/>
        </p:spPr>
        <p:txBody>
          <a:bodyPr wrap="none" lIns="121917" tIns="60958" rIns="121917" bIns="60958">
            <a:spAutoFit/>
          </a:bodyPr>
          <a:lstStyle/>
          <a:p>
            <a:pPr algn="ctr"/>
            <a:r>
              <a:rPr lang="en-US" sz="4300" b="1">
                <a:ln w="10160">
                  <a:solidFill>
                    <a:schemeClr val="accent5"/>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rPr>
              <a:t>CHƯƠNG 9</a:t>
            </a:r>
          </a:p>
        </p:txBody>
      </p:sp>
      <p:sp>
        <p:nvSpPr>
          <p:cNvPr id="14" name="Freeform: Shape 64">
            <a:extLst>
              <a:ext uri="{FF2B5EF4-FFF2-40B4-BE49-F238E27FC236}">
                <a16:creationId xmlns:a16="http://schemas.microsoft.com/office/drawing/2014/main" id="{61ABD889-CCEB-4BFD-B139-AA3762F04A82}"/>
              </a:ext>
            </a:extLst>
          </p:cNvPr>
          <p:cNvSpPr/>
          <p:nvPr/>
        </p:nvSpPr>
        <p:spPr>
          <a:xfrm rot="5400000">
            <a:off x="-272238" y="268179"/>
            <a:ext cx="3196156" cy="2659808"/>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3">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lIns="91438" tIns="45719" rIns="91438" bIns="45719" rtlCol="0" anchor="ctr">
            <a:noAutofit/>
          </a:bodyPr>
          <a:lstStyle/>
          <a:p>
            <a:pPr algn="ctr"/>
            <a:endParaRPr lang="en-US" sz="2400"/>
          </a:p>
        </p:txBody>
      </p:sp>
      <p:sp>
        <p:nvSpPr>
          <p:cNvPr id="15" name="Rectangle 14"/>
          <p:cNvSpPr/>
          <p:nvPr/>
        </p:nvSpPr>
        <p:spPr>
          <a:xfrm rot="18623729">
            <a:off x="45290" y="778950"/>
            <a:ext cx="1868904" cy="784826"/>
          </a:xfrm>
          <a:prstGeom prst="rect">
            <a:avLst/>
          </a:prstGeom>
          <a:noFill/>
        </p:spPr>
        <p:txBody>
          <a:bodyPr wrap="none" lIns="121917" tIns="60958" rIns="121917" bIns="60958">
            <a:spAutoFit/>
          </a:bodyPr>
          <a:lstStyle/>
          <a:p>
            <a:pPr algn="ctr"/>
            <a:r>
              <a:rPr lang="en-US" sz="4300" b="1">
                <a:ln w="10160">
                  <a:solidFill>
                    <a:schemeClr val="accent5"/>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rPr>
              <a:t>ToÁN 7</a:t>
            </a:r>
            <a:endParaRPr lang="en-US" sz="4300" b="1" dirty="0">
              <a:ln w="10160">
                <a:solidFill>
                  <a:schemeClr val="accent5"/>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00362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80000" numSld="3" showWhenStopped="0">
                <p:cTn id="2" repeatCount="3000"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DA2CEFC-89F0-495B-97BC-7FE90AA03CF4}"/>
              </a:ext>
            </a:extLst>
          </p:cNvPr>
          <p:cNvPicPr>
            <a:picLocks noChangeAspect="1"/>
          </p:cNvPicPr>
          <p:nvPr/>
        </p:nvPicPr>
        <p:blipFill rotWithShape="1">
          <a:blip r:embed="rId2">
            <a:extLst>
              <a:ext uri="{28A0092B-C50C-407E-A947-70E740481C1C}">
                <a14:useLocalDpi xmlns:a14="http://schemas.microsoft.com/office/drawing/2010/main" val="0"/>
              </a:ext>
            </a:extLst>
          </a:blip>
          <a:srcRect t="66250"/>
          <a:stretch/>
        </p:blipFill>
        <p:spPr>
          <a:xfrm>
            <a:off x="0" y="0"/>
            <a:ext cx="12192000" cy="6858000"/>
          </a:xfrm>
          <a:prstGeom prst="rect">
            <a:avLst/>
          </a:prstGeom>
        </p:spPr>
      </p:pic>
      <p:grpSp>
        <p:nvGrpSpPr>
          <p:cNvPr id="9" name="Group 8"/>
          <p:cNvGrpSpPr/>
          <p:nvPr/>
        </p:nvGrpSpPr>
        <p:grpSpPr>
          <a:xfrm>
            <a:off x="5446916" y="442356"/>
            <a:ext cx="1298168" cy="1068776"/>
            <a:chOff x="5446916" y="442356"/>
            <a:chExt cx="1298168" cy="1068776"/>
          </a:xfrm>
        </p:grpSpPr>
        <p:sp>
          <p:nvSpPr>
            <p:cNvPr id="3" name="文本框 2">
              <a:extLst>
                <a:ext uri="{FF2B5EF4-FFF2-40B4-BE49-F238E27FC236}">
                  <a16:creationId xmlns:a16="http://schemas.microsoft.com/office/drawing/2014/main" id="{51D91456-91E6-4347-8043-13CC280B3912}"/>
                </a:ext>
              </a:extLst>
            </p:cNvPr>
            <p:cNvSpPr txBox="1"/>
            <p:nvPr/>
          </p:nvSpPr>
          <p:spPr>
            <a:xfrm>
              <a:off x="5526932" y="495469"/>
              <a:ext cx="11645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02</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grpSp>
          <p:nvGrpSpPr>
            <p:cNvPr id="7" name="组合 6">
              <a:extLst>
                <a:ext uri="{FF2B5EF4-FFF2-40B4-BE49-F238E27FC236}">
                  <a16:creationId xmlns:a16="http://schemas.microsoft.com/office/drawing/2014/main" id="{04842618-F815-4BBB-A1F4-E6928EDC1068}"/>
                </a:ext>
              </a:extLst>
            </p:cNvPr>
            <p:cNvGrpSpPr/>
            <p:nvPr/>
          </p:nvGrpSpPr>
          <p:grpSpPr>
            <a:xfrm>
              <a:off x="5446916" y="442356"/>
              <a:ext cx="1298168" cy="1068776"/>
              <a:chOff x="5481644" y="-228057"/>
              <a:chExt cx="1228712" cy="1136848"/>
            </a:xfrm>
          </p:grpSpPr>
          <p:cxnSp>
            <p:nvCxnSpPr>
              <p:cNvPr id="5" name="直接连接符 4">
                <a:extLst>
                  <a:ext uri="{FF2B5EF4-FFF2-40B4-BE49-F238E27FC236}">
                    <a16:creationId xmlns:a16="http://schemas.microsoft.com/office/drawing/2014/main" id="{6B1FBB74-FA65-44A6-8850-7955B03A3818}"/>
                  </a:ext>
                </a:extLst>
              </p:cNvPr>
              <p:cNvCxnSpPr/>
              <p:nvPr/>
            </p:nvCxnSpPr>
            <p:spPr>
              <a:xfrm flipH="1">
                <a:off x="5481644" y="-228057"/>
                <a:ext cx="319489" cy="473725"/>
              </a:xfrm>
              <a:prstGeom prst="line">
                <a:avLst/>
              </a:prstGeom>
              <a:ln w="19050">
                <a:solidFill>
                  <a:srgbClr val="61928A"/>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BD670ADD-3367-42FC-ADCA-690427E120EA}"/>
                  </a:ext>
                </a:extLst>
              </p:cNvPr>
              <p:cNvCxnSpPr/>
              <p:nvPr/>
            </p:nvCxnSpPr>
            <p:spPr>
              <a:xfrm flipH="1">
                <a:off x="6390867" y="435066"/>
                <a:ext cx="319489" cy="473725"/>
              </a:xfrm>
              <a:prstGeom prst="line">
                <a:avLst/>
              </a:prstGeom>
              <a:ln w="19050">
                <a:solidFill>
                  <a:srgbClr val="61928A"/>
                </a:solidFill>
              </a:ln>
            </p:spPr>
            <p:style>
              <a:lnRef idx="1">
                <a:schemeClr val="accent1"/>
              </a:lnRef>
              <a:fillRef idx="0">
                <a:schemeClr val="accent1"/>
              </a:fillRef>
              <a:effectRef idx="0">
                <a:schemeClr val="accent1"/>
              </a:effectRef>
              <a:fontRef idx="minor">
                <a:schemeClr val="tx1"/>
              </a:fontRef>
            </p:style>
          </p:cxnSp>
        </p:grpSp>
      </p:grpSp>
      <p:sp>
        <p:nvSpPr>
          <p:cNvPr id="14" name="文本框 13">
            <a:extLst>
              <a:ext uri="{FF2B5EF4-FFF2-40B4-BE49-F238E27FC236}">
                <a16:creationId xmlns:a16="http://schemas.microsoft.com/office/drawing/2014/main" id="{20ECF40C-9C23-4997-B125-F653A824AB8B}"/>
              </a:ext>
            </a:extLst>
          </p:cNvPr>
          <p:cNvSpPr txBox="1"/>
          <p:nvPr/>
        </p:nvSpPr>
        <p:spPr>
          <a:xfrm>
            <a:off x="3170102" y="1622157"/>
            <a:ext cx="5851795"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300" normalizeH="0" baseline="0" noProof="0" dirty="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HÌNH</a:t>
            </a:r>
            <a:r>
              <a:rPr kumimoji="0" lang="en-US" altLang="zh-CN" sz="6000" b="1" i="0" u="none" strike="noStrike" kern="1200" cap="none" spc="300" normalizeH="0" noProof="0" dirty="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300" normalizeH="0" noProof="0" dirty="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KIẾN THỨC</a:t>
            </a:r>
            <a:endParaRPr kumimoji="0" lang="zh-CN" altLang="en-US" sz="6000" b="1" i="0" u="none" strike="noStrike" kern="1200" cap="none" spc="300" normalizeH="0" baseline="0" noProof="0" dirty="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spTree>
    <p:extLst>
      <p:ext uri="{BB962C8B-B14F-4D97-AF65-F5344CB8AC3E}">
        <p14:creationId xmlns:p14="http://schemas.microsoft.com/office/powerpoint/2010/main" val="551761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669626" y="60786"/>
            <a:ext cx="12925586" cy="7609668"/>
          </a:xfrm>
          <a:prstGeom prst="rect">
            <a:avLst/>
          </a:prstGeom>
        </p:spPr>
      </p:pic>
      <p:pic>
        <p:nvPicPr>
          <p:cNvPr id="17" name="Hình ảnh 5">
            <a:hlinkClick r:id="rId3" action="ppaction://hlinkfile"/>
            <a:extLst>
              <a:ext uri="{FF2B5EF4-FFF2-40B4-BE49-F238E27FC236}">
                <a16:creationId xmlns:a16="http://schemas.microsoft.com/office/drawing/2014/main" id="{2CD7B15B-AC7C-4BA6-A9E4-E2E18E6A3A94}"/>
              </a:ext>
            </a:extLst>
          </p:cNvPr>
          <p:cNvPicPr>
            <a:picLocks noChangeAspect="1"/>
          </p:cNvPicPr>
          <p:nvPr/>
        </p:nvPicPr>
        <p:blipFill>
          <a:blip r:embed="rId4"/>
          <a:stretch>
            <a:fillRect/>
          </a:stretch>
        </p:blipFill>
        <p:spPr>
          <a:xfrm>
            <a:off x="-34110" y="496719"/>
            <a:ext cx="1268078" cy="661474"/>
          </a:xfrm>
          <a:prstGeom prst="rect">
            <a:avLst/>
          </a:prstGeom>
        </p:spPr>
      </p:pic>
      <p:sp>
        <p:nvSpPr>
          <p:cNvPr id="19" name="Hộp Văn bản 6">
            <a:extLst>
              <a:ext uri="{FF2B5EF4-FFF2-40B4-BE49-F238E27FC236}">
                <a16:creationId xmlns:a16="http://schemas.microsoft.com/office/drawing/2014/main" id="{0B97D950-2C3A-4910-87D3-EB2D2C64CD5C}"/>
              </a:ext>
            </a:extLst>
          </p:cNvPr>
          <p:cNvSpPr txBox="1"/>
          <p:nvPr/>
        </p:nvSpPr>
        <p:spPr>
          <a:xfrm>
            <a:off x="54243" y="1162697"/>
            <a:ext cx="11356219" cy="1508105"/>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Cho đường thẳng  </a:t>
            </a:r>
            <a:r>
              <a:rPr lang="en-US" sz="2800">
                <a:solidFill>
                  <a:srgbClr val="FF0000"/>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 từ điểm  </a:t>
            </a:r>
            <a:r>
              <a:rPr lang="en-US" sz="2800">
                <a:solidFill>
                  <a:srgbClr val="FF0000"/>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 trên đường thẳng    , vẽ hai tia    </a:t>
            </a:r>
            <a:r>
              <a:rPr lang="en-US" sz="2800">
                <a:solidFill>
                  <a:srgbClr val="FF0000"/>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a:t>
            </a:r>
            <a:r>
              <a:rPr lang="en-US" sz="2800">
                <a:solidFill>
                  <a:srgbClr val="FF0000"/>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a:t>
            </a:r>
          </a:p>
          <a:p>
            <a:pPr algn="just"/>
            <a:r>
              <a:rPr lang="en-US" sz="2800">
                <a:latin typeface="Times New Roman" panose="02020603050405020304" pitchFamily="18" charset="0"/>
                <a:cs typeface="Times New Roman" panose="02020603050405020304" pitchFamily="18" charset="0"/>
              </a:rPr>
              <a:t>a, Lấy </a:t>
            </a:r>
            <a:r>
              <a:rPr lang="en-US" sz="2800">
                <a:solidFill>
                  <a:srgbClr val="FF0000"/>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 trên tia    </a:t>
            </a:r>
            <a:r>
              <a:rPr lang="en-US" sz="2800">
                <a:solidFill>
                  <a:srgbClr val="FF0000"/>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a:t>
            </a:r>
            <a:r>
              <a:rPr lang="en-US" sz="2800">
                <a:solidFill>
                  <a:srgbClr val="FF0000"/>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khác    ),    trên tia  </a:t>
            </a:r>
            <a:r>
              <a:rPr lang="en-US" sz="2800">
                <a:solidFill>
                  <a:srgbClr val="FF0000"/>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a:t>
            </a:r>
            <a:r>
              <a:rPr lang="en-US" sz="2800">
                <a:solidFill>
                  <a:srgbClr val="FF0000"/>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 khác   ) vẽ đoạn thẳng   </a:t>
            </a:r>
            <a:r>
              <a:rPr lang="en-US" sz="2800">
                <a:solidFill>
                  <a:srgbClr val="FF0000"/>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a:t>
            </a:r>
          </a:p>
          <a:p>
            <a:pPr algn="just"/>
            <a:r>
              <a:rPr lang="en-US" sz="2800">
                <a:latin typeface="Times New Roman" panose="02020603050405020304" pitchFamily="18" charset="0"/>
                <a:cs typeface="Times New Roman" panose="02020603050405020304" pitchFamily="18" charset="0"/>
              </a:rPr>
              <a:t>b, Đoạn thẳng </a:t>
            </a:r>
            <a:r>
              <a:rPr lang="en-US" sz="2800">
                <a:solidFill>
                  <a:srgbClr val="FF0000"/>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  có cắt đường thẳng  </a:t>
            </a:r>
            <a:r>
              <a:rPr lang="en-US" sz="2800">
                <a:solidFill>
                  <a:srgbClr val="FF0000"/>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 không? </a:t>
            </a:r>
          </a:p>
        </p:txBody>
      </p:sp>
      <p:sp>
        <p:nvSpPr>
          <p:cNvPr id="25" name="Hình chữ nhật 4">
            <a:extLst>
              <a:ext uri="{FF2B5EF4-FFF2-40B4-BE49-F238E27FC236}">
                <a16:creationId xmlns:a16="http://schemas.microsoft.com/office/drawing/2014/main" id="{B03B70E5-9F0E-4702-90C1-365A72B543DB}"/>
              </a:ext>
            </a:extLst>
          </p:cNvPr>
          <p:cNvSpPr/>
          <p:nvPr/>
        </p:nvSpPr>
        <p:spPr>
          <a:xfrm>
            <a:off x="698215" y="426415"/>
            <a:ext cx="450764" cy="707886"/>
          </a:xfrm>
          <a:prstGeom prst="rect">
            <a:avLst/>
          </a:prstGeom>
          <a:noFill/>
        </p:spPr>
        <p:txBody>
          <a:bodyPr wrap="none" lIns="91440" tIns="45720" rIns="91440" bIns="45720">
            <a:spAutoFit/>
          </a:bodyPr>
          <a:lstStyle/>
          <a:p>
            <a:pPr algn="ctr"/>
            <a:r>
              <a:rPr lang="en-US" sz="4000" b="1" spc="50">
                <a:ln w="9525" cmpd="sng">
                  <a:solidFill>
                    <a:schemeClr val="accent1"/>
                  </a:solidFill>
                  <a:prstDash val="solid"/>
                </a:ln>
                <a:solidFill>
                  <a:srgbClr val="70AD47">
                    <a:tint val="1000"/>
                  </a:srgbClr>
                </a:solidFill>
                <a:effectLst>
                  <a:glow rad="38100">
                    <a:schemeClr val="accent1">
                      <a:alpha val="40000"/>
                    </a:schemeClr>
                  </a:glow>
                </a:effectLst>
              </a:rPr>
              <a:t>1</a:t>
            </a:r>
            <a:endParaRPr lang="vi-VN" sz="4000" b="1" cap="none" spc="5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4" name="Picture 3"/>
          <p:cNvPicPr>
            <a:picLocks noChangeAspect="1"/>
          </p:cNvPicPr>
          <p:nvPr/>
        </p:nvPicPr>
        <p:blipFill>
          <a:blip r:embed="rId5"/>
          <a:stretch>
            <a:fillRect/>
          </a:stretch>
        </p:blipFill>
        <p:spPr>
          <a:xfrm>
            <a:off x="7543144" y="2178520"/>
            <a:ext cx="3575582" cy="3178445"/>
          </a:xfrm>
          <a:prstGeom prst="rect">
            <a:avLst/>
          </a:prstGeom>
        </p:spPr>
      </p:pic>
      <p:sp>
        <p:nvSpPr>
          <p:cNvPr id="5" name="TextBox 4"/>
          <p:cNvSpPr txBox="1"/>
          <p:nvPr/>
        </p:nvSpPr>
        <p:spPr>
          <a:xfrm>
            <a:off x="3008769" y="3135752"/>
            <a:ext cx="1547732"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Bài giải</a:t>
            </a:r>
          </a:p>
        </p:txBody>
      </p:sp>
      <p:sp>
        <p:nvSpPr>
          <p:cNvPr id="27" name="TextBox 26"/>
          <p:cNvSpPr txBox="1"/>
          <p:nvPr/>
        </p:nvSpPr>
        <p:spPr>
          <a:xfrm>
            <a:off x="185493" y="3644614"/>
            <a:ext cx="1547732"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 Hình 2</a:t>
            </a:r>
          </a:p>
        </p:txBody>
      </p:sp>
      <p:sp>
        <p:nvSpPr>
          <p:cNvPr id="28" name="TextBox 27"/>
          <p:cNvSpPr txBox="1"/>
          <p:nvPr/>
        </p:nvSpPr>
        <p:spPr>
          <a:xfrm>
            <a:off x="9794888" y="5252969"/>
            <a:ext cx="1547732"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Hình 2</a:t>
            </a:r>
          </a:p>
        </p:txBody>
      </p:sp>
      <p:sp>
        <p:nvSpPr>
          <p:cNvPr id="29" name="TextBox 28"/>
          <p:cNvSpPr txBox="1"/>
          <p:nvPr/>
        </p:nvSpPr>
        <p:spPr>
          <a:xfrm>
            <a:off x="167412" y="4308455"/>
            <a:ext cx="7287379"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b, Đoạn thẳng   </a:t>
            </a:r>
            <a:r>
              <a:rPr lang="en-US" sz="2800">
                <a:solidFill>
                  <a:srgbClr val="FF0000"/>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 cắt đường thẳng     . </a:t>
            </a:r>
            <a:endParaRPr lang="en-US" sz="2800">
              <a:solidFill>
                <a:srgbClr val="FF0000"/>
              </a:solidFill>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727274529"/>
              </p:ext>
            </p:extLst>
          </p:nvPr>
        </p:nvGraphicFramePr>
        <p:xfrm>
          <a:off x="2222926" y="5217778"/>
          <a:ext cx="551309" cy="374175"/>
        </p:xfrm>
        <a:graphic>
          <a:graphicData uri="http://schemas.openxmlformats.org/presentationml/2006/ole">
            <mc:AlternateContent xmlns:mc="http://schemas.openxmlformats.org/markup-compatibility/2006">
              <mc:Choice xmlns:v="urn:schemas-microsoft-com:vml" Requires="v">
                <p:oleObj name="Equation" r:id="rId6" imgW="241200" imgH="190440" progId="Equation.DSMT4">
                  <p:embed/>
                </p:oleObj>
              </mc:Choice>
              <mc:Fallback>
                <p:oleObj name="Equation" r:id="rId6" imgW="241200" imgH="190440" progId="Equation.DSMT4">
                  <p:embed/>
                  <p:pic>
                    <p:nvPicPr>
                      <p:cNvPr id="0" name="Object 3"/>
                      <p:cNvPicPr>
                        <a:picLocks noChangeAspect="1" noChangeArrowheads="1"/>
                      </p:cNvPicPr>
                      <p:nvPr/>
                    </p:nvPicPr>
                    <p:blipFill>
                      <a:blip r:embed="rId7"/>
                      <a:srcRect/>
                      <a:stretch>
                        <a:fillRect/>
                      </a:stretch>
                    </p:blipFill>
                    <p:spPr bwMode="auto">
                      <a:xfrm>
                        <a:off x="2222926" y="5217778"/>
                        <a:ext cx="551309" cy="374175"/>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230005787"/>
              </p:ext>
            </p:extLst>
          </p:nvPr>
        </p:nvGraphicFramePr>
        <p:xfrm>
          <a:off x="9055908" y="5282016"/>
          <a:ext cx="506509" cy="389969"/>
        </p:xfrm>
        <a:graphic>
          <a:graphicData uri="http://schemas.openxmlformats.org/presentationml/2006/ole">
            <mc:AlternateContent xmlns:mc="http://schemas.openxmlformats.org/markup-compatibility/2006">
              <mc:Choice xmlns:v="urn:schemas-microsoft-com:vml" Requires="v">
                <p:oleObj name="Equation" r:id="rId8" imgW="215713" imgH="190335" progId="Equation.DSMT4">
                  <p:embed/>
                </p:oleObj>
              </mc:Choice>
              <mc:Fallback>
                <p:oleObj name="Equation" r:id="rId8" imgW="215713" imgH="190335" progId="Equation.DSMT4">
                  <p:embed/>
                  <p:pic>
                    <p:nvPicPr>
                      <p:cNvPr id="0" name="Objec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55908" y="5282016"/>
                        <a:ext cx="506509" cy="389969"/>
                      </a:xfrm>
                      <a:prstGeom prst="rect">
                        <a:avLst/>
                      </a:prstGeom>
                      <a:noFill/>
                    </p:spPr>
                  </p:pic>
                </p:oleObj>
              </mc:Fallback>
            </mc:AlternateContent>
          </a:graphicData>
        </a:graphic>
      </p:graphicFrame>
      <p:sp>
        <p:nvSpPr>
          <p:cNvPr id="10" name="Rectangle 4"/>
          <p:cNvSpPr>
            <a:spLocks noChangeArrowheads="1"/>
          </p:cNvSpPr>
          <p:nvPr/>
        </p:nvSpPr>
        <p:spPr bwMode="auto">
          <a:xfrm>
            <a:off x="59374" y="5119309"/>
            <a:ext cx="124252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Nhận xét:  </a:t>
            </a:r>
            <a:r>
              <a:rPr kumimoji="0" lang="en-US" altLang="en-US" sz="2800" b="0" i="0" u="none" strike="noStrike" cap="none" normalizeH="0" baseline="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Tia   </a:t>
            </a:r>
            <a:r>
              <a:rPr kumimoji="0" lang="en-US" altLang="en-US" sz="2800" b="0" i="0" u="none" strike="noStrike" cap="none" normalizeH="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và</a:t>
            </a:r>
            <a:r>
              <a:rPr kumimoji="0" lang="en-US" altLang="en-US" sz="2800" b="0" i="0" u="none" strike="noStrike" cap="none" normalizeH="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tia       nằm về hai phía của đường thẳng  </a:t>
            </a:r>
            <a:r>
              <a:rPr kumimoji="0" lang="en-US" altLang="en-US" sz="2800" b="0" i="0" u="none" strike="noStrike" cap="none" normalizeH="0" baseline="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p:txBody>
      </p:sp>
      <p:sp>
        <p:nvSpPr>
          <p:cNvPr id="33" name="Rectangle 7"/>
          <p:cNvSpPr>
            <a:spLocks noChangeArrowheads="1"/>
          </p:cNvSpPr>
          <p:nvPr/>
        </p:nvSpPr>
        <p:spPr bwMode="auto">
          <a:xfrm>
            <a:off x="698215" y="5545046"/>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2630079950"/>
              </p:ext>
            </p:extLst>
          </p:nvPr>
        </p:nvGraphicFramePr>
        <p:xfrm>
          <a:off x="3771444" y="5225940"/>
          <a:ext cx="444030" cy="370025"/>
        </p:xfrm>
        <a:graphic>
          <a:graphicData uri="http://schemas.openxmlformats.org/presentationml/2006/ole">
            <mc:AlternateContent xmlns:mc="http://schemas.openxmlformats.org/markup-compatibility/2006">
              <mc:Choice xmlns:v="urn:schemas-microsoft-com:vml" Requires="v">
                <p:oleObj name="Equation" r:id="rId10" imgW="228600" imgH="190440" progId="Equation.DSMT4">
                  <p:embed/>
                </p:oleObj>
              </mc:Choice>
              <mc:Fallback>
                <p:oleObj name="Equation" r:id="rId10" imgW="228600" imgH="190440" progId="Equation.DSMT4">
                  <p:embed/>
                  <p:pic>
                    <p:nvPicPr>
                      <p:cNvPr id="0" name=""/>
                      <p:cNvPicPr/>
                      <p:nvPr/>
                    </p:nvPicPr>
                    <p:blipFill>
                      <a:blip r:embed="rId11"/>
                      <a:stretch>
                        <a:fillRect/>
                      </a:stretch>
                    </p:blipFill>
                    <p:spPr>
                      <a:xfrm>
                        <a:off x="3771444" y="5225940"/>
                        <a:ext cx="444030" cy="370025"/>
                      </a:xfrm>
                      <a:prstGeom prst="rect">
                        <a:avLst/>
                      </a:prstGeom>
                    </p:spPr>
                  </p:pic>
                </p:oleObj>
              </mc:Fallback>
            </mc:AlternateContent>
          </a:graphicData>
        </a:graphic>
      </p:graphicFrame>
      <p:pic>
        <p:nvPicPr>
          <p:cNvPr id="16" name="Hình ảnh 3">
            <a:extLst>
              <a:ext uri="{FF2B5EF4-FFF2-40B4-BE49-F238E27FC236}">
                <a16:creationId xmlns:a16="http://schemas.microsoft.com/office/drawing/2014/main" id="{C6A7B2E5-053C-4D72-840B-AA50033EAE4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82954" y="333037"/>
            <a:ext cx="1319332" cy="1533277"/>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3900397720"/>
              </p:ext>
            </p:extLst>
          </p:nvPr>
        </p:nvGraphicFramePr>
        <p:xfrm>
          <a:off x="2867223" y="1388204"/>
          <a:ext cx="431782" cy="374211"/>
        </p:xfrm>
        <a:graphic>
          <a:graphicData uri="http://schemas.openxmlformats.org/presentationml/2006/ole">
            <mc:AlternateContent xmlns:mc="http://schemas.openxmlformats.org/markup-compatibility/2006">
              <mc:Choice xmlns:v="urn:schemas-microsoft-com:vml" Requires="v">
                <p:oleObj name="Equation" r:id="rId13" imgW="190440" imgH="164880" progId="Equation.DSMT4">
                  <p:embed/>
                </p:oleObj>
              </mc:Choice>
              <mc:Fallback>
                <p:oleObj name="Equation" r:id="rId13" imgW="190440" imgH="164880" progId="Equation.DSMT4">
                  <p:embed/>
                  <p:pic>
                    <p:nvPicPr>
                      <p:cNvPr id="0" name=""/>
                      <p:cNvPicPr/>
                      <p:nvPr/>
                    </p:nvPicPr>
                    <p:blipFill>
                      <a:blip r:embed="rId14"/>
                      <a:stretch>
                        <a:fillRect/>
                      </a:stretch>
                    </p:blipFill>
                    <p:spPr>
                      <a:xfrm>
                        <a:off x="2867223" y="1388204"/>
                        <a:ext cx="431782" cy="374211"/>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250475514"/>
              </p:ext>
            </p:extLst>
          </p:nvPr>
        </p:nvGraphicFramePr>
        <p:xfrm>
          <a:off x="4525505" y="1355487"/>
          <a:ext cx="309966" cy="361627"/>
        </p:xfrm>
        <a:graphic>
          <a:graphicData uri="http://schemas.openxmlformats.org/presentationml/2006/ole">
            <mc:AlternateContent xmlns:mc="http://schemas.openxmlformats.org/markup-compatibility/2006">
              <mc:Choice xmlns:v="urn:schemas-microsoft-com:vml" Requires="v">
                <p:oleObj name="Equation" r:id="rId15" imgW="152280" imgH="177480" progId="Equation.DSMT4">
                  <p:embed/>
                </p:oleObj>
              </mc:Choice>
              <mc:Fallback>
                <p:oleObj name="Equation" r:id="rId15" imgW="152280" imgH="177480" progId="Equation.DSMT4">
                  <p:embed/>
                  <p:pic>
                    <p:nvPicPr>
                      <p:cNvPr id="0" name=""/>
                      <p:cNvPicPr/>
                      <p:nvPr/>
                    </p:nvPicPr>
                    <p:blipFill>
                      <a:blip r:embed="rId16"/>
                      <a:stretch>
                        <a:fillRect/>
                      </a:stretch>
                    </p:blipFill>
                    <p:spPr>
                      <a:xfrm>
                        <a:off x="4525505" y="1355487"/>
                        <a:ext cx="309966" cy="36162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735059849"/>
              </p:ext>
            </p:extLst>
          </p:nvPr>
        </p:nvGraphicFramePr>
        <p:xfrm>
          <a:off x="7351167" y="1388204"/>
          <a:ext cx="458582" cy="396048"/>
        </p:xfrm>
        <a:graphic>
          <a:graphicData uri="http://schemas.openxmlformats.org/presentationml/2006/ole">
            <mc:AlternateContent xmlns:mc="http://schemas.openxmlformats.org/markup-compatibility/2006">
              <mc:Choice xmlns:v="urn:schemas-microsoft-com:vml" Requires="v">
                <p:oleObj name="Equation" r:id="rId17" imgW="419218" imgH="361981" progId="Equation.DSMT4">
                  <p:embed/>
                </p:oleObj>
              </mc:Choice>
              <mc:Fallback>
                <p:oleObj name="Equation" r:id="rId17" imgW="419218" imgH="361981" progId="Equation.DSMT4">
                  <p:embed/>
                  <p:pic>
                    <p:nvPicPr>
                      <p:cNvPr id="0" name=""/>
                      <p:cNvPicPr/>
                      <p:nvPr/>
                    </p:nvPicPr>
                    <p:blipFill>
                      <a:blip r:embed="rId18"/>
                      <a:stretch>
                        <a:fillRect/>
                      </a:stretch>
                    </p:blipFill>
                    <p:spPr>
                      <a:xfrm>
                        <a:off x="7351167" y="1388204"/>
                        <a:ext cx="458582" cy="396048"/>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30242029"/>
              </p:ext>
            </p:extLst>
          </p:nvPr>
        </p:nvGraphicFramePr>
        <p:xfrm>
          <a:off x="9211656" y="1339988"/>
          <a:ext cx="530899" cy="401171"/>
        </p:xfrm>
        <a:graphic>
          <a:graphicData uri="http://schemas.openxmlformats.org/presentationml/2006/ole">
            <mc:AlternateContent xmlns:mc="http://schemas.openxmlformats.org/markup-compatibility/2006">
              <mc:Choice xmlns:v="urn:schemas-microsoft-com:vml" Requires="v">
                <p:oleObj name="Equation" r:id="rId19" imgW="215640" imgH="177480" progId="Equation.DSMT4">
                  <p:embed/>
                </p:oleObj>
              </mc:Choice>
              <mc:Fallback>
                <p:oleObj name="Equation" r:id="rId19" imgW="215640" imgH="177480" progId="Equation.DSMT4">
                  <p:embed/>
                  <p:pic>
                    <p:nvPicPr>
                      <p:cNvPr id="0" name=""/>
                      <p:cNvPicPr/>
                      <p:nvPr/>
                    </p:nvPicPr>
                    <p:blipFill>
                      <a:blip r:embed="rId20"/>
                      <a:stretch>
                        <a:fillRect/>
                      </a:stretch>
                    </p:blipFill>
                    <p:spPr>
                      <a:xfrm>
                        <a:off x="9211656" y="1339988"/>
                        <a:ext cx="530899" cy="401171"/>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288643939"/>
              </p:ext>
            </p:extLst>
          </p:nvPr>
        </p:nvGraphicFramePr>
        <p:xfrm>
          <a:off x="9794888" y="1360537"/>
          <a:ext cx="411510" cy="360071"/>
        </p:xfrm>
        <a:graphic>
          <a:graphicData uri="http://schemas.openxmlformats.org/presentationml/2006/ole">
            <mc:AlternateContent xmlns:mc="http://schemas.openxmlformats.org/markup-compatibility/2006">
              <mc:Choice xmlns:v="urn:schemas-microsoft-com:vml" Requires="v">
                <p:oleObj name="Equation" r:id="rId21" imgW="203040" imgH="177480" progId="Equation.DSMT4">
                  <p:embed/>
                </p:oleObj>
              </mc:Choice>
              <mc:Fallback>
                <p:oleObj name="Equation" r:id="rId21" imgW="203040" imgH="177480" progId="Equation.DSMT4">
                  <p:embed/>
                  <p:pic>
                    <p:nvPicPr>
                      <p:cNvPr id="0" name=""/>
                      <p:cNvPicPr/>
                      <p:nvPr/>
                    </p:nvPicPr>
                    <p:blipFill>
                      <a:blip r:embed="rId22"/>
                      <a:stretch>
                        <a:fillRect/>
                      </a:stretch>
                    </p:blipFill>
                    <p:spPr>
                      <a:xfrm>
                        <a:off x="9794888" y="1360537"/>
                        <a:ext cx="411510" cy="360071"/>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496615348"/>
              </p:ext>
            </p:extLst>
          </p:nvPr>
        </p:nvGraphicFramePr>
        <p:xfrm>
          <a:off x="1040913" y="1785676"/>
          <a:ext cx="386110" cy="374211"/>
        </p:xfrm>
        <a:graphic>
          <a:graphicData uri="http://schemas.openxmlformats.org/presentationml/2006/ole">
            <mc:AlternateContent xmlns:mc="http://schemas.openxmlformats.org/markup-compatibility/2006">
              <mc:Choice xmlns:v="urn:schemas-microsoft-com:vml" Requires="v">
                <p:oleObj name="Equation" r:id="rId23" imgW="152280" imgH="164880" progId="Equation.DSMT4">
                  <p:embed/>
                </p:oleObj>
              </mc:Choice>
              <mc:Fallback>
                <p:oleObj name="Equation" r:id="rId23" imgW="152280" imgH="164880" progId="Equation.DSMT4">
                  <p:embed/>
                  <p:pic>
                    <p:nvPicPr>
                      <p:cNvPr id="0" name=""/>
                      <p:cNvPicPr/>
                      <p:nvPr/>
                    </p:nvPicPr>
                    <p:blipFill>
                      <a:blip r:embed="rId24"/>
                      <a:stretch>
                        <a:fillRect/>
                      </a:stretch>
                    </p:blipFill>
                    <p:spPr>
                      <a:xfrm>
                        <a:off x="1040913" y="1785676"/>
                        <a:ext cx="386110" cy="374211"/>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908244956"/>
              </p:ext>
            </p:extLst>
          </p:nvPr>
        </p:nvGraphicFramePr>
        <p:xfrm>
          <a:off x="2413693" y="1786016"/>
          <a:ext cx="583231" cy="434200"/>
        </p:xfrm>
        <a:graphic>
          <a:graphicData uri="http://schemas.openxmlformats.org/presentationml/2006/ole">
            <mc:AlternateContent xmlns:mc="http://schemas.openxmlformats.org/markup-compatibility/2006">
              <mc:Choice xmlns:v="urn:schemas-microsoft-com:vml" Requires="v">
                <p:oleObj name="Equation" r:id="rId25" imgW="215640" imgH="177480" progId="Equation.DSMT4">
                  <p:embed/>
                </p:oleObj>
              </mc:Choice>
              <mc:Fallback>
                <p:oleObj name="Equation" r:id="rId25" imgW="215640" imgH="177480" progId="Equation.DSMT4">
                  <p:embed/>
                  <p:pic>
                    <p:nvPicPr>
                      <p:cNvPr id="0" name=""/>
                      <p:cNvPicPr/>
                      <p:nvPr/>
                    </p:nvPicPr>
                    <p:blipFill>
                      <a:blip r:embed="rId26"/>
                      <a:stretch>
                        <a:fillRect/>
                      </a:stretch>
                    </p:blipFill>
                    <p:spPr>
                      <a:xfrm>
                        <a:off x="2413693" y="1786016"/>
                        <a:ext cx="583231" cy="4342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4202262960"/>
              </p:ext>
            </p:extLst>
          </p:nvPr>
        </p:nvGraphicFramePr>
        <p:xfrm>
          <a:off x="3038317" y="1815828"/>
          <a:ext cx="381000" cy="371475"/>
        </p:xfrm>
        <a:graphic>
          <a:graphicData uri="http://schemas.openxmlformats.org/presentationml/2006/ole">
            <mc:AlternateContent xmlns:mc="http://schemas.openxmlformats.org/markup-compatibility/2006">
              <mc:Choice xmlns:v="urn:schemas-microsoft-com:vml" Requires="v">
                <p:oleObj name="Equation" r:id="rId27" imgW="380887" imgH="371429" progId="Equation.DSMT4">
                  <p:embed/>
                </p:oleObj>
              </mc:Choice>
              <mc:Fallback>
                <p:oleObj name="Equation" r:id="rId27" imgW="380887" imgH="371429" progId="Equation.DSMT4">
                  <p:embed/>
                  <p:pic>
                    <p:nvPicPr>
                      <p:cNvPr id="0" name=""/>
                      <p:cNvPicPr/>
                      <p:nvPr/>
                    </p:nvPicPr>
                    <p:blipFill>
                      <a:blip r:embed="rId28"/>
                      <a:stretch>
                        <a:fillRect/>
                      </a:stretch>
                    </p:blipFill>
                    <p:spPr>
                      <a:xfrm>
                        <a:off x="3038317" y="1815828"/>
                        <a:ext cx="381000" cy="371475"/>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451858911"/>
              </p:ext>
            </p:extLst>
          </p:nvPr>
        </p:nvGraphicFramePr>
        <p:xfrm>
          <a:off x="4101945" y="1815828"/>
          <a:ext cx="311497" cy="374211"/>
        </p:xfrm>
        <a:graphic>
          <a:graphicData uri="http://schemas.openxmlformats.org/presentationml/2006/ole">
            <mc:AlternateContent xmlns:mc="http://schemas.openxmlformats.org/markup-compatibility/2006">
              <mc:Choice xmlns:v="urn:schemas-microsoft-com:vml" Requires="v">
                <p:oleObj name="Equation" r:id="rId29" imgW="152280" imgH="177480" progId="Equation.DSMT4">
                  <p:embed/>
                </p:oleObj>
              </mc:Choice>
              <mc:Fallback>
                <p:oleObj name="Equation" r:id="rId29" imgW="152280" imgH="177480" progId="Equation.DSMT4">
                  <p:embed/>
                  <p:pic>
                    <p:nvPicPr>
                      <p:cNvPr id="0" name=""/>
                      <p:cNvPicPr/>
                      <p:nvPr/>
                    </p:nvPicPr>
                    <p:blipFill>
                      <a:blip r:embed="rId30"/>
                      <a:stretch>
                        <a:fillRect/>
                      </a:stretch>
                    </p:blipFill>
                    <p:spPr>
                      <a:xfrm>
                        <a:off x="4101945" y="1815828"/>
                        <a:ext cx="311497" cy="374211"/>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759414012"/>
              </p:ext>
            </p:extLst>
          </p:nvPr>
        </p:nvGraphicFramePr>
        <p:xfrm>
          <a:off x="4636633" y="1805625"/>
          <a:ext cx="353443" cy="382896"/>
        </p:xfrm>
        <a:graphic>
          <a:graphicData uri="http://schemas.openxmlformats.org/presentationml/2006/ole">
            <mc:AlternateContent xmlns:mc="http://schemas.openxmlformats.org/markup-compatibility/2006">
              <mc:Choice xmlns:v="urn:schemas-microsoft-com:vml" Requires="v">
                <p:oleObj name="Equation" r:id="rId31" imgW="152280" imgH="164880" progId="Equation.DSMT4">
                  <p:embed/>
                </p:oleObj>
              </mc:Choice>
              <mc:Fallback>
                <p:oleObj name="Equation" r:id="rId31" imgW="152280" imgH="164880" progId="Equation.DSMT4">
                  <p:embed/>
                  <p:pic>
                    <p:nvPicPr>
                      <p:cNvPr id="0" name=""/>
                      <p:cNvPicPr/>
                      <p:nvPr/>
                    </p:nvPicPr>
                    <p:blipFill>
                      <a:blip r:embed="rId32"/>
                      <a:stretch>
                        <a:fillRect/>
                      </a:stretch>
                    </p:blipFill>
                    <p:spPr>
                      <a:xfrm>
                        <a:off x="4636633" y="1805625"/>
                        <a:ext cx="353443" cy="382896"/>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281347848"/>
              </p:ext>
            </p:extLst>
          </p:nvPr>
        </p:nvGraphicFramePr>
        <p:xfrm>
          <a:off x="5984201" y="1800659"/>
          <a:ext cx="456289" cy="392621"/>
        </p:xfrm>
        <a:graphic>
          <a:graphicData uri="http://schemas.openxmlformats.org/presentationml/2006/ole">
            <mc:AlternateContent xmlns:mc="http://schemas.openxmlformats.org/markup-compatibility/2006">
              <mc:Choice xmlns:v="urn:schemas-microsoft-com:vml" Requires="v">
                <p:oleObj name="Equation" r:id="rId33" imgW="409500" imgH="352533" progId="Equation.DSMT4">
                  <p:embed/>
                </p:oleObj>
              </mc:Choice>
              <mc:Fallback>
                <p:oleObj name="Equation" r:id="rId33" imgW="409500" imgH="352533" progId="Equation.DSMT4">
                  <p:embed/>
                  <p:pic>
                    <p:nvPicPr>
                      <p:cNvPr id="0" name=""/>
                      <p:cNvPicPr/>
                      <p:nvPr/>
                    </p:nvPicPr>
                    <p:blipFill>
                      <a:blip r:embed="rId34"/>
                      <a:stretch>
                        <a:fillRect/>
                      </a:stretch>
                    </p:blipFill>
                    <p:spPr>
                      <a:xfrm>
                        <a:off x="5984201" y="1800659"/>
                        <a:ext cx="456289" cy="392621"/>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646686212"/>
              </p:ext>
            </p:extLst>
          </p:nvPr>
        </p:nvGraphicFramePr>
        <p:xfrm>
          <a:off x="6482487" y="1811072"/>
          <a:ext cx="342900" cy="381000"/>
        </p:xfrm>
        <a:graphic>
          <a:graphicData uri="http://schemas.openxmlformats.org/presentationml/2006/ole">
            <mc:AlternateContent xmlns:mc="http://schemas.openxmlformats.org/markup-compatibility/2006">
              <mc:Choice xmlns:v="urn:schemas-microsoft-com:vml" Requires="v">
                <p:oleObj name="Equation" r:id="rId35" imgW="342825" imgH="380876" progId="Equation.DSMT4">
                  <p:embed/>
                </p:oleObj>
              </mc:Choice>
              <mc:Fallback>
                <p:oleObj name="Equation" r:id="rId35" imgW="342825" imgH="380876" progId="Equation.DSMT4">
                  <p:embed/>
                  <p:pic>
                    <p:nvPicPr>
                      <p:cNvPr id="0" name=""/>
                      <p:cNvPicPr/>
                      <p:nvPr/>
                    </p:nvPicPr>
                    <p:blipFill>
                      <a:blip r:embed="rId36"/>
                      <a:stretch>
                        <a:fillRect/>
                      </a:stretch>
                    </p:blipFill>
                    <p:spPr>
                      <a:xfrm>
                        <a:off x="6482487" y="1811072"/>
                        <a:ext cx="342900" cy="3810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605081913"/>
              </p:ext>
            </p:extLst>
          </p:nvPr>
        </p:nvGraphicFramePr>
        <p:xfrm>
          <a:off x="7545011" y="1808417"/>
          <a:ext cx="321370" cy="374932"/>
        </p:xfrm>
        <a:graphic>
          <a:graphicData uri="http://schemas.openxmlformats.org/presentationml/2006/ole">
            <mc:AlternateContent xmlns:mc="http://schemas.openxmlformats.org/markup-compatibility/2006">
              <mc:Choice xmlns:v="urn:schemas-microsoft-com:vml" Requires="v">
                <p:oleObj name="Equation" r:id="rId37" imgW="152280" imgH="177480" progId="Equation.DSMT4">
                  <p:embed/>
                </p:oleObj>
              </mc:Choice>
              <mc:Fallback>
                <p:oleObj name="Equation" r:id="rId37" imgW="152280" imgH="177480" progId="Equation.DSMT4">
                  <p:embed/>
                  <p:pic>
                    <p:nvPicPr>
                      <p:cNvPr id="0" name=""/>
                      <p:cNvPicPr/>
                      <p:nvPr/>
                    </p:nvPicPr>
                    <p:blipFill>
                      <a:blip r:embed="rId38"/>
                      <a:stretch>
                        <a:fillRect/>
                      </a:stretch>
                    </p:blipFill>
                    <p:spPr>
                      <a:xfrm>
                        <a:off x="7545011" y="1808417"/>
                        <a:ext cx="321370" cy="374932"/>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001801784"/>
              </p:ext>
            </p:extLst>
          </p:nvPr>
        </p:nvGraphicFramePr>
        <p:xfrm>
          <a:off x="10060552" y="1812896"/>
          <a:ext cx="535377" cy="347994"/>
        </p:xfrm>
        <a:graphic>
          <a:graphicData uri="http://schemas.openxmlformats.org/presentationml/2006/ole">
            <mc:AlternateContent xmlns:mc="http://schemas.openxmlformats.org/markup-compatibility/2006">
              <mc:Choice xmlns:v="urn:schemas-microsoft-com:vml" Requires="v">
                <p:oleObj name="Equation" r:id="rId39" imgW="253800" imgH="164880" progId="Equation.DSMT4">
                  <p:embed/>
                </p:oleObj>
              </mc:Choice>
              <mc:Fallback>
                <p:oleObj name="Equation" r:id="rId39" imgW="253800" imgH="164880" progId="Equation.DSMT4">
                  <p:embed/>
                  <p:pic>
                    <p:nvPicPr>
                      <p:cNvPr id="0" name=""/>
                      <p:cNvPicPr/>
                      <p:nvPr/>
                    </p:nvPicPr>
                    <p:blipFill>
                      <a:blip r:embed="rId40"/>
                      <a:stretch>
                        <a:fillRect/>
                      </a:stretch>
                    </p:blipFill>
                    <p:spPr>
                      <a:xfrm>
                        <a:off x="10060552" y="1812896"/>
                        <a:ext cx="535377" cy="347994"/>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600288318"/>
              </p:ext>
            </p:extLst>
          </p:nvPr>
        </p:nvGraphicFramePr>
        <p:xfrm>
          <a:off x="2165935" y="2220216"/>
          <a:ext cx="562774" cy="368361"/>
        </p:xfrm>
        <a:graphic>
          <a:graphicData uri="http://schemas.openxmlformats.org/presentationml/2006/ole">
            <mc:AlternateContent xmlns:mc="http://schemas.openxmlformats.org/markup-compatibility/2006">
              <mc:Choice xmlns:v="urn:schemas-microsoft-com:vml" Requires="v">
                <p:oleObj name="Equation" r:id="rId41" imgW="523955" imgH="342816" progId="Equation.DSMT4">
                  <p:embed/>
                </p:oleObj>
              </mc:Choice>
              <mc:Fallback>
                <p:oleObj name="Equation" r:id="rId41" imgW="523955" imgH="342816" progId="Equation.DSMT4">
                  <p:embed/>
                  <p:pic>
                    <p:nvPicPr>
                      <p:cNvPr id="0" name=""/>
                      <p:cNvPicPr/>
                      <p:nvPr/>
                    </p:nvPicPr>
                    <p:blipFill>
                      <a:blip r:embed="rId42"/>
                      <a:stretch>
                        <a:fillRect/>
                      </a:stretch>
                    </p:blipFill>
                    <p:spPr>
                      <a:xfrm>
                        <a:off x="2165935" y="2220216"/>
                        <a:ext cx="562774" cy="368361"/>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3238191521"/>
              </p:ext>
            </p:extLst>
          </p:nvPr>
        </p:nvGraphicFramePr>
        <p:xfrm>
          <a:off x="5473162" y="2251212"/>
          <a:ext cx="493637" cy="427818"/>
        </p:xfrm>
        <a:graphic>
          <a:graphicData uri="http://schemas.openxmlformats.org/presentationml/2006/ole">
            <mc:AlternateContent xmlns:mc="http://schemas.openxmlformats.org/markup-compatibility/2006">
              <mc:Choice xmlns:v="urn:schemas-microsoft-com:vml" Requires="v">
                <p:oleObj name="Equation" r:id="rId43" imgW="190440" imgH="164880" progId="Equation.DSMT4">
                  <p:embed/>
                </p:oleObj>
              </mc:Choice>
              <mc:Fallback>
                <p:oleObj name="Equation" r:id="rId43" imgW="190440" imgH="164880" progId="Equation.DSMT4">
                  <p:embed/>
                  <p:pic>
                    <p:nvPicPr>
                      <p:cNvPr id="0" name=""/>
                      <p:cNvPicPr/>
                      <p:nvPr/>
                    </p:nvPicPr>
                    <p:blipFill>
                      <a:blip r:embed="rId44"/>
                      <a:stretch>
                        <a:fillRect/>
                      </a:stretch>
                    </p:blipFill>
                    <p:spPr>
                      <a:xfrm>
                        <a:off x="5473162" y="2251212"/>
                        <a:ext cx="493637" cy="427818"/>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900919770"/>
              </p:ext>
            </p:extLst>
          </p:nvPr>
        </p:nvGraphicFramePr>
        <p:xfrm>
          <a:off x="2286217" y="4335089"/>
          <a:ext cx="565508" cy="403597"/>
        </p:xfrm>
        <a:graphic>
          <a:graphicData uri="http://schemas.openxmlformats.org/presentationml/2006/ole">
            <mc:AlternateContent xmlns:mc="http://schemas.openxmlformats.org/markup-compatibility/2006">
              <mc:Choice xmlns:v="urn:schemas-microsoft-com:vml" Requires="v">
                <p:oleObj name="Equation" r:id="rId45" imgW="253800" imgH="164880" progId="Equation.DSMT4">
                  <p:embed/>
                </p:oleObj>
              </mc:Choice>
              <mc:Fallback>
                <p:oleObj name="Equation" r:id="rId45" imgW="253800" imgH="164880" progId="Equation.DSMT4">
                  <p:embed/>
                  <p:pic>
                    <p:nvPicPr>
                      <p:cNvPr id="0" name=""/>
                      <p:cNvPicPr/>
                      <p:nvPr/>
                    </p:nvPicPr>
                    <p:blipFill>
                      <a:blip r:embed="rId46"/>
                      <a:stretch>
                        <a:fillRect/>
                      </a:stretch>
                    </p:blipFill>
                    <p:spPr>
                      <a:xfrm>
                        <a:off x="2286217" y="4335089"/>
                        <a:ext cx="565508" cy="403597"/>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765137810"/>
              </p:ext>
            </p:extLst>
          </p:nvPr>
        </p:nvGraphicFramePr>
        <p:xfrm>
          <a:off x="5186684" y="4426733"/>
          <a:ext cx="485775" cy="419100"/>
        </p:xfrm>
        <a:graphic>
          <a:graphicData uri="http://schemas.openxmlformats.org/presentationml/2006/ole">
            <mc:AlternateContent xmlns:mc="http://schemas.openxmlformats.org/markup-compatibility/2006">
              <mc:Choice xmlns:v="urn:schemas-microsoft-com:vml" Requires="v">
                <p:oleObj name="Equation" r:id="rId47" imgW="485894" imgH="419207" progId="Equation.DSMT4">
                  <p:embed/>
                </p:oleObj>
              </mc:Choice>
              <mc:Fallback>
                <p:oleObj name="Equation" r:id="rId47" imgW="485894" imgH="419207" progId="Equation.DSMT4">
                  <p:embed/>
                  <p:pic>
                    <p:nvPicPr>
                      <p:cNvPr id="0" name=""/>
                      <p:cNvPicPr/>
                      <p:nvPr/>
                    </p:nvPicPr>
                    <p:blipFill>
                      <a:blip r:embed="rId48"/>
                      <a:stretch>
                        <a:fillRect/>
                      </a:stretch>
                    </p:blipFill>
                    <p:spPr>
                      <a:xfrm>
                        <a:off x="5186684" y="4426733"/>
                        <a:ext cx="485775" cy="419100"/>
                      </a:xfrm>
                      <a:prstGeom prst="rect">
                        <a:avLst/>
                      </a:prstGeom>
                    </p:spPr>
                  </p:pic>
                </p:oleObj>
              </mc:Fallback>
            </mc:AlternateContent>
          </a:graphicData>
        </a:graphic>
      </p:graphicFrame>
    </p:spTree>
    <p:extLst>
      <p:ext uri="{BB962C8B-B14F-4D97-AF65-F5344CB8AC3E}">
        <p14:creationId xmlns:p14="http://schemas.microsoft.com/office/powerpoint/2010/main" val="343394225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 grpId="0"/>
      <p:bldP spid="28" grpId="0"/>
      <p:bldP spid="2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452649" y="-207854"/>
            <a:ext cx="12925586" cy="7609668"/>
          </a:xfrm>
          <a:prstGeom prst="rect">
            <a:avLst/>
          </a:prstGeom>
        </p:spPr>
      </p:pic>
      <p:pic>
        <p:nvPicPr>
          <p:cNvPr id="17" name="Hình ảnh 5">
            <a:hlinkClick r:id="rId3" action="ppaction://hlinkfile"/>
            <a:extLst>
              <a:ext uri="{FF2B5EF4-FFF2-40B4-BE49-F238E27FC236}">
                <a16:creationId xmlns:a16="http://schemas.microsoft.com/office/drawing/2014/main" id="{2CD7B15B-AC7C-4BA6-A9E4-E2E18E6A3A94}"/>
              </a:ext>
            </a:extLst>
          </p:cNvPr>
          <p:cNvPicPr>
            <a:picLocks noChangeAspect="1"/>
          </p:cNvPicPr>
          <p:nvPr/>
        </p:nvPicPr>
        <p:blipFill>
          <a:blip r:embed="rId4"/>
          <a:stretch>
            <a:fillRect/>
          </a:stretch>
        </p:blipFill>
        <p:spPr>
          <a:xfrm>
            <a:off x="-34110" y="496719"/>
            <a:ext cx="1268078" cy="661474"/>
          </a:xfrm>
          <a:prstGeom prst="rect">
            <a:avLst/>
          </a:prstGeom>
        </p:spPr>
      </p:pic>
      <p:sp>
        <p:nvSpPr>
          <p:cNvPr id="19" name="Hộp Văn bản 6">
            <a:extLst>
              <a:ext uri="{FF2B5EF4-FFF2-40B4-BE49-F238E27FC236}">
                <a16:creationId xmlns:a16="http://schemas.microsoft.com/office/drawing/2014/main" id="{0B97D950-2C3A-4910-87D3-EB2D2C64CD5C}"/>
              </a:ext>
            </a:extLst>
          </p:cNvPr>
          <p:cNvSpPr txBox="1"/>
          <p:nvPr/>
        </p:nvSpPr>
        <p:spPr>
          <a:xfrm>
            <a:off x="131733" y="1007717"/>
            <a:ext cx="11356219" cy="1938992"/>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Quan sát hai góc          và         ở hình 3.</a:t>
            </a:r>
          </a:p>
          <a:p>
            <a:pPr algn="just"/>
            <a:r>
              <a:rPr lang="en-US" sz="2800">
                <a:latin typeface="Times New Roman" panose="02020603050405020304" pitchFamily="18" charset="0"/>
                <a:cs typeface="Times New Roman" panose="02020603050405020304" pitchFamily="18" charset="0"/>
              </a:rPr>
              <a:t>a, Nêu đỉnh chung và cạnh chung của góc          và             .</a:t>
            </a:r>
          </a:p>
          <a:p>
            <a:pPr algn="just"/>
            <a:r>
              <a:rPr lang="en-US" sz="2800">
                <a:latin typeface="Times New Roman" panose="02020603050405020304" pitchFamily="18" charset="0"/>
                <a:cs typeface="Times New Roman" panose="02020603050405020304" pitchFamily="18" charset="0"/>
              </a:rPr>
              <a:t>b, Vẽ tia đối       của tia      .</a:t>
            </a:r>
          </a:p>
          <a:p>
            <a:pPr algn="just"/>
            <a:r>
              <a:rPr lang="en-US" sz="2800">
                <a:latin typeface="Times New Roman" panose="02020603050405020304" pitchFamily="18" charset="0"/>
                <a:cs typeface="Times New Roman" panose="02020603050405020304" pitchFamily="18" charset="0"/>
              </a:rPr>
              <a:t>c, Hai tia      và tia      có nằm về hai phía của đường thẳng        không? </a:t>
            </a:r>
          </a:p>
        </p:txBody>
      </p:sp>
      <p:sp>
        <p:nvSpPr>
          <p:cNvPr id="25" name="Hình chữ nhật 4">
            <a:extLst>
              <a:ext uri="{FF2B5EF4-FFF2-40B4-BE49-F238E27FC236}">
                <a16:creationId xmlns:a16="http://schemas.microsoft.com/office/drawing/2014/main" id="{B03B70E5-9F0E-4702-90C1-365A72B543DB}"/>
              </a:ext>
            </a:extLst>
          </p:cNvPr>
          <p:cNvSpPr/>
          <p:nvPr/>
        </p:nvSpPr>
        <p:spPr>
          <a:xfrm>
            <a:off x="698215" y="426415"/>
            <a:ext cx="450764" cy="707886"/>
          </a:xfrm>
          <a:prstGeom prst="rect">
            <a:avLst/>
          </a:prstGeom>
          <a:noFill/>
        </p:spPr>
        <p:txBody>
          <a:bodyPr wrap="none" lIns="91440" tIns="45720" rIns="91440" bIns="45720">
            <a:spAutoFit/>
          </a:bodyPr>
          <a:lstStyle/>
          <a:p>
            <a:pPr algn="ctr"/>
            <a:r>
              <a:rPr lang="en-US" sz="4000" b="1" spc="50">
                <a:ln w="9525" cmpd="sng">
                  <a:solidFill>
                    <a:schemeClr val="accent1"/>
                  </a:solidFill>
                  <a:prstDash val="solid"/>
                </a:ln>
                <a:solidFill>
                  <a:srgbClr val="70AD47">
                    <a:tint val="1000"/>
                  </a:srgbClr>
                </a:solidFill>
                <a:effectLst>
                  <a:glow rad="38100">
                    <a:schemeClr val="accent1">
                      <a:alpha val="40000"/>
                    </a:schemeClr>
                  </a:glow>
                </a:effectLst>
              </a:rPr>
              <a:t>2</a:t>
            </a:r>
            <a:endParaRPr lang="vi-VN" sz="4000" b="1" cap="none" spc="5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TextBox 4"/>
          <p:cNvSpPr txBox="1"/>
          <p:nvPr/>
        </p:nvSpPr>
        <p:spPr>
          <a:xfrm>
            <a:off x="3814682" y="2965271"/>
            <a:ext cx="1547732"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Bài giải</a:t>
            </a:r>
          </a:p>
        </p:txBody>
      </p:sp>
      <p:sp>
        <p:nvSpPr>
          <p:cNvPr id="27" name="TextBox 26"/>
          <p:cNvSpPr txBox="1"/>
          <p:nvPr/>
        </p:nvSpPr>
        <p:spPr>
          <a:xfrm>
            <a:off x="147231" y="3427587"/>
            <a:ext cx="871053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 Góc         và          có đỉnh chung là    , cạnh chung là     .</a:t>
            </a:r>
          </a:p>
        </p:txBody>
      </p:sp>
      <p:sp>
        <p:nvSpPr>
          <p:cNvPr id="28" name="TextBox 27"/>
          <p:cNvSpPr txBox="1"/>
          <p:nvPr/>
        </p:nvSpPr>
        <p:spPr>
          <a:xfrm>
            <a:off x="9794888" y="5252969"/>
            <a:ext cx="1547732"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Hình 3</a:t>
            </a:r>
          </a:p>
        </p:txBody>
      </p:sp>
      <p:sp>
        <p:nvSpPr>
          <p:cNvPr id="29" name="TextBox 28"/>
          <p:cNvSpPr txBox="1"/>
          <p:nvPr/>
        </p:nvSpPr>
        <p:spPr>
          <a:xfrm>
            <a:off x="198408" y="3967494"/>
            <a:ext cx="7287379"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b, Hình 3</a:t>
            </a:r>
          </a:p>
        </p:txBody>
      </p:sp>
      <p:sp>
        <p:nvSpPr>
          <p:cNvPr id="10" name="Rectangle 4"/>
          <p:cNvSpPr>
            <a:spLocks noChangeArrowheads="1"/>
          </p:cNvSpPr>
          <p:nvPr/>
        </p:nvSpPr>
        <p:spPr bwMode="auto">
          <a:xfrm>
            <a:off x="384318" y="5679826"/>
            <a:ext cx="1242526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          có</a:t>
            </a:r>
            <a:r>
              <a:rPr kumimoji="0" lang="en-US" altLang="en-US" sz="2800" b="0" i="0" u="none" strike="noStrike" cap="none" normalizeH="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đỉnh chung, có 1 cạnh chung, hai cạnh còn lại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nằm về 2 phía của đường thẳng chứa cạnh chung.      </a:t>
            </a:r>
            <a:r>
              <a:rPr kumimoji="0" lang="en-US" altLang="en-US" sz="2800" b="0" i="0" u="none" strike="noStrike" cap="none" normalizeH="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33" name="Rectangle 7"/>
          <p:cNvSpPr>
            <a:spLocks noChangeArrowheads="1"/>
          </p:cNvSpPr>
          <p:nvPr/>
        </p:nvSpPr>
        <p:spPr bwMode="auto">
          <a:xfrm>
            <a:off x="698215" y="5545046"/>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6" name="Picture 1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25541" y="3037665"/>
            <a:ext cx="2526224" cy="2398441"/>
          </a:xfrm>
          <a:prstGeom prst="rect">
            <a:avLst/>
          </a:prstGeom>
          <a:noFill/>
          <a:ln>
            <a:noFill/>
          </a:ln>
        </p:spPr>
      </p:pic>
      <p:sp>
        <p:nvSpPr>
          <p:cNvPr id="18" name="TextBox 17"/>
          <p:cNvSpPr txBox="1"/>
          <p:nvPr/>
        </p:nvSpPr>
        <p:spPr>
          <a:xfrm>
            <a:off x="195828" y="4507347"/>
            <a:ext cx="8468743"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c, Hai tia      và      nằm về hai phía của đường thẳng       .</a:t>
            </a:r>
          </a:p>
        </p:txBody>
      </p:sp>
      <p:graphicFrame>
        <p:nvGraphicFramePr>
          <p:cNvPr id="2" name="Object 1"/>
          <p:cNvGraphicFramePr>
            <a:graphicFrameLocks noChangeAspect="1"/>
          </p:cNvGraphicFramePr>
          <p:nvPr>
            <p:extLst>
              <p:ext uri="{D42A27DB-BD31-4B8C-83A1-F6EECF244321}">
                <p14:modId xmlns:p14="http://schemas.microsoft.com/office/powerpoint/2010/main" val="2361532050"/>
              </p:ext>
            </p:extLst>
          </p:nvPr>
        </p:nvGraphicFramePr>
        <p:xfrm>
          <a:off x="8580964" y="2450817"/>
          <a:ext cx="625029" cy="526340"/>
        </p:xfrm>
        <a:graphic>
          <a:graphicData uri="http://schemas.openxmlformats.org/presentationml/2006/ole">
            <mc:AlternateContent xmlns:mc="http://schemas.openxmlformats.org/markup-compatibility/2006">
              <mc:Choice xmlns:v="urn:schemas-microsoft-com:vml" Requires="v">
                <p:oleObj name="Equation" r:id="rId6" imgW="241200" imgH="203040" progId="Equation.DSMT4">
                  <p:embed/>
                </p:oleObj>
              </mc:Choice>
              <mc:Fallback>
                <p:oleObj name="Equation" r:id="rId6" imgW="241200" imgH="203040" progId="Equation.DSMT4">
                  <p:embed/>
                  <p:pic>
                    <p:nvPicPr>
                      <p:cNvPr id="0" name=""/>
                      <p:cNvPicPr/>
                      <p:nvPr/>
                    </p:nvPicPr>
                    <p:blipFill>
                      <a:blip r:embed="rId7"/>
                      <a:stretch>
                        <a:fillRect/>
                      </a:stretch>
                    </p:blipFill>
                    <p:spPr>
                      <a:xfrm>
                        <a:off x="8580964" y="2450817"/>
                        <a:ext cx="625029" cy="52634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4260327655"/>
              </p:ext>
            </p:extLst>
          </p:nvPr>
        </p:nvGraphicFramePr>
        <p:xfrm>
          <a:off x="7755158" y="4561673"/>
          <a:ext cx="593500" cy="498884"/>
        </p:xfrm>
        <a:graphic>
          <a:graphicData uri="http://schemas.openxmlformats.org/presentationml/2006/ole">
            <mc:AlternateContent xmlns:mc="http://schemas.openxmlformats.org/markup-compatibility/2006">
              <mc:Choice xmlns:v="urn:schemas-microsoft-com:vml" Requires="v">
                <p:oleObj name="Equation" r:id="rId8" imgW="657306" imgH="552554" progId="Equation.DSMT4">
                  <p:embed/>
                </p:oleObj>
              </mc:Choice>
              <mc:Fallback>
                <p:oleObj name="Equation" r:id="rId8" imgW="657306" imgH="552554" progId="Equation.DSMT4">
                  <p:embed/>
                  <p:pic>
                    <p:nvPicPr>
                      <p:cNvPr id="0" name=""/>
                      <p:cNvPicPr/>
                      <p:nvPr/>
                    </p:nvPicPr>
                    <p:blipFill>
                      <a:blip r:embed="rId9"/>
                      <a:stretch>
                        <a:fillRect/>
                      </a:stretch>
                    </p:blipFill>
                    <p:spPr>
                      <a:xfrm>
                        <a:off x="7755158" y="4561673"/>
                        <a:ext cx="593500" cy="498884"/>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638380077"/>
              </p:ext>
            </p:extLst>
          </p:nvPr>
        </p:nvGraphicFramePr>
        <p:xfrm>
          <a:off x="524319" y="5612072"/>
          <a:ext cx="891077" cy="602335"/>
        </p:xfrm>
        <a:graphic>
          <a:graphicData uri="http://schemas.openxmlformats.org/presentationml/2006/ole">
            <mc:AlternateContent xmlns:mc="http://schemas.openxmlformats.org/markup-compatibility/2006">
              <mc:Choice xmlns:v="urn:schemas-microsoft-com:vml" Requires="v">
                <p:oleObj name="Equation" r:id="rId10" imgW="304560" imgH="253800" progId="Equation.DSMT4">
                  <p:embed/>
                </p:oleObj>
              </mc:Choice>
              <mc:Fallback>
                <p:oleObj name="Equation" r:id="rId10" imgW="304560" imgH="253800" progId="Equation.DSMT4">
                  <p:embed/>
                  <p:pic>
                    <p:nvPicPr>
                      <p:cNvPr id="0" name=""/>
                      <p:cNvPicPr/>
                      <p:nvPr/>
                    </p:nvPicPr>
                    <p:blipFill>
                      <a:blip r:embed="rId11"/>
                      <a:stretch>
                        <a:fillRect/>
                      </a:stretch>
                    </p:blipFill>
                    <p:spPr>
                      <a:xfrm>
                        <a:off x="524319" y="5612072"/>
                        <a:ext cx="891077" cy="60233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446340892"/>
              </p:ext>
            </p:extLst>
          </p:nvPr>
        </p:nvGraphicFramePr>
        <p:xfrm>
          <a:off x="1857194" y="5598375"/>
          <a:ext cx="775751" cy="646459"/>
        </p:xfrm>
        <a:graphic>
          <a:graphicData uri="http://schemas.openxmlformats.org/presentationml/2006/ole">
            <mc:AlternateContent xmlns:mc="http://schemas.openxmlformats.org/markup-compatibility/2006">
              <mc:Choice xmlns:v="urn:schemas-microsoft-com:vml" Requires="v">
                <p:oleObj name="Equation" r:id="rId12" imgW="304560" imgH="253800" progId="Equation.DSMT4">
                  <p:embed/>
                </p:oleObj>
              </mc:Choice>
              <mc:Fallback>
                <p:oleObj name="Equation" r:id="rId12" imgW="304560" imgH="253800" progId="Equation.DSMT4">
                  <p:embed/>
                  <p:pic>
                    <p:nvPicPr>
                      <p:cNvPr id="0" name=""/>
                      <p:cNvPicPr/>
                      <p:nvPr/>
                    </p:nvPicPr>
                    <p:blipFill>
                      <a:blip r:embed="rId13"/>
                      <a:stretch>
                        <a:fillRect/>
                      </a:stretch>
                    </p:blipFill>
                    <p:spPr>
                      <a:xfrm>
                        <a:off x="1857194" y="5598375"/>
                        <a:ext cx="775751" cy="646459"/>
                      </a:xfrm>
                      <a:prstGeom prst="rect">
                        <a:avLst/>
                      </a:prstGeom>
                    </p:spPr>
                  </p:pic>
                </p:oleObj>
              </mc:Fallback>
            </mc:AlternateContent>
          </a:graphicData>
        </a:graphic>
      </p:graphicFrame>
      <p:sp>
        <p:nvSpPr>
          <p:cNvPr id="20" name="TextBox 19"/>
          <p:cNvSpPr txBox="1"/>
          <p:nvPr/>
        </p:nvSpPr>
        <p:spPr>
          <a:xfrm>
            <a:off x="319812" y="5297763"/>
            <a:ext cx="7287379"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a:t>
            </a:r>
            <a:r>
              <a:rPr lang="en-US" sz="2800">
                <a:solidFill>
                  <a:srgbClr val="C00000"/>
                </a:solidFill>
                <a:latin typeface="Times New Roman" panose="02020603050405020304" pitchFamily="18" charset="0"/>
                <a:cs typeface="Times New Roman" panose="02020603050405020304" pitchFamily="18" charset="0"/>
              </a:rPr>
              <a:t>? Nêu đặc điểm của góc          và  </a:t>
            </a:r>
          </a:p>
        </p:txBody>
      </p:sp>
      <p:graphicFrame>
        <p:nvGraphicFramePr>
          <p:cNvPr id="4" name="Object 3"/>
          <p:cNvGraphicFramePr>
            <a:graphicFrameLocks noChangeAspect="1"/>
          </p:cNvGraphicFramePr>
          <p:nvPr>
            <p:extLst>
              <p:ext uri="{D42A27DB-BD31-4B8C-83A1-F6EECF244321}">
                <p14:modId xmlns:p14="http://schemas.microsoft.com/office/powerpoint/2010/main" val="1478310313"/>
              </p:ext>
            </p:extLst>
          </p:nvPr>
        </p:nvGraphicFramePr>
        <p:xfrm>
          <a:off x="4204510" y="5219045"/>
          <a:ext cx="689120" cy="574904"/>
        </p:xfrm>
        <a:graphic>
          <a:graphicData uri="http://schemas.openxmlformats.org/presentationml/2006/ole">
            <mc:AlternateContent xmlns:mc="http://schemas.openxmlformats.org/markup-compatibility/2006">
              <mc:Choice xmlns:v="urn:schemas-microsoft-com:vml" Requires="v">
                <p:oleObj name="Equation" r:id="rId14" imgW="304560" imgH="253800" progId="Equation.DSMT4">
                  <p:embed/>
                </p:oleObj>
              </mc:Choice>
              <mc:Fallback>
                <p:oleObj name="Equation" r:id="rId14" imgW="304560" imgH="253800" progId="Equation.DSMT4">
                  <p:embed/>
                  <p:pic>
                    <p:nvPicPr>
                      <p:cNvPr id="0" name=""/>
                      <p:cNvPicPr/>
                      <p:nvPr/>
                    </p:nvPicPr>
                    <p:blipFill>
                      <a:blip r:embed="rId15"/>
                      <a:stretch>
                        <a:fillRect/>
                      </a:stretch>
                    </p:blipFill>
                    <p:spPr>
                      <a:xfrm>
                        <a:off x="4204510" y="5219045"/>
                        <a:ext cx="689120" cy="574904"/>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493684481"/>
              </p:ext>
            </p:extLst>
          </p:nvPr>
        </p:nvGraphicFramePr>
        <p:xfrm>
          <a:off x="5334732" y="5173596"/>
          <a:ext cx="782035" cy="653229"/>
        </p:xfrm>
        <a:graphic>
          <a:graphicData uri="http://schemas.openxmlformats.org/presentationml/2006/ole">
            <mc:AlternateContent xmlns:mc="http://schemas.openxmlformats.org/markup-compatibility/2006">
              <mc:Choice xmlns:v="urn:schemas-microsoft-com:vml" Requires="v">
                <p:oleObj name="Equation" r:id="rId16" imgW="809553" imgH="676184" progId="Equation.DSMT4">
                  <p:embed/>
                </p:oleObj>
              </mc:Choice>
              <mc:Fallback>
                <p:oleObj name="Equation" r:id="rId16" imgW="809553" imgH="676184" progId="Equation.DSMT4">
                  <p:embed/>
                  <p:pic>
                    <p:nvPicPr>
                      <p:cNvPr id="0" name=""/>
                      <p:cNvPicPr/>
                      <p:nvPr/>
                    </p:nvPicPr>
                    <p:blipFill>
                      <a:blip r:embed="rId17"/>
                      <a:stretch>
                        <a:fillRect/>
                      </a:stretch>
                    </p:blipFill>
                    <p:spPr>
                      <a:xfrm>
                        <a:off x="5334732" y="5173596"/>
                        <a:ext cx="782035" cy="653229"/>
                      </a:xfrm>
                      <a:prstGeom prst="rect">
                        <a:avLst/>
                      </a:prstGeom>
                    </p:spPr>
                  </p:pic>
                </p:oleObj>
              </mc:Fallback>
            </mc:AlternateContent>
          </a:graphicData>
        </a:graphic>
      </p:graphicFrame>
      <p:sp>
        <p:nvSpPr>
          <p:cNvPr id="22" name="TextBox 21"/>
          <p:cNvSpPr txBox="1"/>
          <p:nvPr/>
        </p:nvSpPr>
        <p:spPr>
          <a:xfrm>
            <a:off x="536785" y="5003296"/>
            <a:ext cx="7287379" cy="523220"/>
          </a:xfrm>
          <a:prstGeom prst="rect">
            <a:avLst/>
          </a:prstGeom>
          <a:noFill/>
        </p:spPr>
        <p:txBody>
          <a:bodyPr wrap="square" rtlCol="0">
            <a:spAutoFit/>
          </a:bodyPr>
          <a:lstStyle/>
          <a:p>
            <a:r>
              <a:rPr lang="en-US" sz="2800">
                <a:solidFill>
                  <a:srgbClr val="0000FF"/>
                </a:solidFill>
                <a:latin typeface="Times New Roman" panose="02020603050405020304" pitchFamily="18" charset="0"/>
                <a:cs typeface="Times New Roman" panose="02020603050405020304" pitchFamily="18" charset="0"/>
              </a:rPr>
              <a:t>Nhận xét</a:t>
            </a:r>
            <a:r>
              <a:rPr lang="en-US" sz="2800">
                <a:latin typeface="Times New Roman" panose="02020603050405020304" pitchFamily="18" charset="0"/>
                <a:cs typeface="Times New Roman" panose="02020603050405020304" pitchFamily="18" charset="0"/>
              </a:rPr>
              <a:t>:           và          là hai góc kề nhau. </a:t>
            </a:r>
          </a:p>
        </p:txBody>
      </p:sp>
      <p:graphicFrame>
        <p:nvGraphicFramePr>
          <p:cNvPr id="23" name="Object 22"/>
          <p:cNvGraphicFramePr>
            <a:graphicFrameLocks noChangeAspect="1"/>
          </p:cNvGraphicFramePr>
          <p:nvPr>
            <p:extLst>
              <p:ext uri="{D42A27DB-BD31-4B8C-83A1-F6EECF244321}">
                <p14:modId xmlns:p14="http://schemas.microsoft.com/office/powerpoint/2010/main" val="4078180357"/>
              </p:ext>
            </p:extLst>
          </p:nvPr>
        </p:nvGraphicFramePr>
        <p:xfrm>
          <a:off x="2051454" y="4948721"/>
          <a:ext cx="891077" cy="602335"/>
        </p:xfrm>
        <a:graphic>
          <a:graphicData uri="http://schemas.openxmlformats.org/presentationml/2006/ole">
            <mc:AlternateContent xmlns:mc="http://schemas.openxmlformats.org/markup-compatibility/2006">
              <mc:Choice xmlns:v="urn:schemas-microsoft-com:vml" Requires="v">
                <p:oleObj name="Equation" r:id="rId18" imgW="304560" imgH="253800" progId="Equation.DSMT4">
                  <p:embed/>
                </p:oleObj>
              </mc:Choice>
              <mc:Fallback>
                <p:oleObj name="Equation" r:id="rId18" imgW="304560" imgH="253800" progId="Equation.DSMT4">
                  <p:embed/>
                  <p:pic>
                    <p:nvPicPr>
                      <p:cNvPr id="6" name="Object 5"/>
                      <p:cNvPicPr/>
                      <p:nvPr/>
                    </p:nvPicPr>
                    <p:blipFill>
                      <a:blip r:embed="rId11"/>
                      <a:stretch>
                        <a:fillRect/>
                      </a:stretch>
                    </p:blipFill>
                    <p:spPr>
                      <a:xfrm>
                        <a:off x="2051454" y="4948721"/>
                        <a:ext cx="891077" cy="602335"/>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734024969"/>
              </p:ext>
            </p:extLst>
          </p:nvPr>
        </p:nvGraphicFramePr>
        <p:xfrm>
          <a:off x="3368831" y="4881650"/>
          <a:ext cx="821203" cy="684336"/>
        </p:xfrm>
        <a:graphic>
          <a:graphicData uri="http://schemas.openxmlformats.org/presentationml/2006/ole">
            <mc:AlternateContent xmlns:mc="http://schemas.openxmlformats.org/markup-compatibility/2006">
              <mc:Choice xmlns:v="urn:schemas-microsoft-com:vml" Requires="v">
                <p:oleObj name="Equation" r:id="rId19" imgW="304560" imgH="253800" progId="Equation.DSMT4">
                  <p:embed/>
                </p:oleObj>
              </mc:Choice>
              <mc:Fallback>
                <p:oleObj name="Equation" r:id="rId19" imgW="304560" imgH="253800" progId="Equation.DSMT4">
                  <p:embed/>
                  <p:pic>
                    <p:nvPicPr>
                      <p:cNvPr id="8" name="Object 7"/>
                      <p:cNvPicPr/>
                      <p:nvPr/>
                    </p:nvPicPr>
                    <p:blipFill>
                      <a:blip r:embed="rId13"/>
                      <a:stretch>
                        <a:fillRect/>
                      </a:stretch>
                    </p:blipFill>
                    <p:spPr>
                      <a:xfrm>
                        <a:off x="3368831" y="4881650"/>
                        <a:ext cx="821203" cy="684336"/>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733255855"/>
              </p:ext>
            </p:extLst>
          </p:nvPr>
        </p:nvGraphicFramePr>
        <p:xfrm>
          <a:off x="3004523" y="1063050"/>
          <a:ext cx="809287" cy="545389"/>
        </p:xfrm>
        <a:graphic>
          <a:graphicData uri="http://schemas.openxmlformats.org/presentationml/2006/ole">
            <mc:AlternateContent xmlns:mc="http://schemas.openxmlformats.org/markup-compatibility/2006">
              <mc:Choice xmlns:v="urn:schemas-microsoft-com:vml" Requires="v">
                <p:oleObj name="Equation" r:id="rId20" imgW="876228" imgH="590615" progId="Equation.DSMT4">
                  <p:embed/>
                </p:oleObj>
              </mc:Choice>
              <mc:Fallback>
                <p:oleObj name="Equation" r:id="rId20" imgW="876228" imgH="590615" progId="Equation.DSMT4">
                  <p:embed/>
                  <p:pic>
                    <p:nvPicPr>
                      <p:cNvPr id="0" name=""/>
                      <p:cNvPicPr/>
                      <p:nvPr/>
                    </p:nvPicPr>
                    <p:blipFill>
                      <a:blip r:embed="rId21"/>
                      <a:stretch>
                        <a:fillRect/>
                      </a:stretch>
                    </p:blipFill>
                    <p:spPr>
                      <a:xfrm>
                        <a:off x="3004523" y="1063050"/>
                        <a:ext cx="809287" cy="545389"/>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698580774"/>
              </p:ext>
            </p:extLst>
          </p:nvPr>
        </p:nvGraphicFramePr>
        <p:xfrm>
          <a:off x="4154981" y="1023107"/>
          <a:ext cx="732295" cy="613297"/>
        </p:xfrm>
        <a:graphic>
          <a:graphicData uri="http://schemas.openxmlformats.org/presentationml/2006/ole">
            <mc:AlternateContent xmlns:mc="http://schemas.openxmlformats.org/markup-compatibility/2006">
              <mc:Choice xmlns:v="urn:schemas-microsoft-com:vml" Requires="v">
                <p:oleObj name="Equation" r:id="rId22" imgW="762043" imgH="638123" progId="Equation.DSMT4">
                  <p:embed/>
                </p:oleObj>
              </mc:Choice>
              <mc:Fallback>
                <p:oleObj name="Equation" r:id="rId22" imgW="762043" imgH="638123" progId="Equation.DSMT4">
                  <p:embed/>
                  <p:pic>
                    <p:nvPicPr>
                      <p:cNvPr id="0" name=""/>
                      <p:cNvPicPr/>
                      <p:nvPr/>
                    </p:nvPicPr>
                    <p:blipFill>
                      <a:blip r:embed="rId23"/>
                      <a:stretch>
                        <a:fillRect/>
                      </a:stretch>
                    </p:blipFill>
                    <p:spPr>
                      <a:xfrm>
                        <a:off x="4154981" y="1023107"/>
                        <a:ext cx="732295" cy="613297"/>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196783637"/>
              </p:ext>
            </p:extLst>
          </p:nvPr>
        </p:nvGraphicFramePr>
        <p:xfrm>
          <a:off x="7451835" y="1534332"/>
          <a:ext cx="662884" cy="555166"/>
        </p:xfrm>
        <a:graphic>
          <a:graphicData uri="http://schemas.openxmlformats.org/presentationml/2006/ole">
            <mc:AlternateContent xmlns:mc="http://schemas.openxmlformats.org/markup-compatibility/2006">
              <mc:Choice xmlns:v="urn:schemas-microsoft-com:vml" Requires="v">
                <p:oleObj name="Equation" r:id="rId24" imgW="762043" imgH="638123" progId="Equation.DSMT4">
                  <p:embed/>
                </p:oleObj>
              </mc:Choice>
              <mc:Fallback>
                <p:oleObj name="Equation" r:id="rId24" imgW="762043" imgH="638123" progId="Equation.DSMT4">
                  <p:embed/>
                  <p:pic>
                    <p:nvPicPr>
                      <p:cNvPr id="0" name=""/>
                      <p:cNvPicPr/>
                      <p:nvPr/>
                    </p:nvPicPr>
                    <p:blipFill>
                      <a:blip r:embed="rId25"/>
                      <a:stretch>
                        <a:fillRect/>
                      </a:stretch>
                    </p:blipFill>
                    <p:spPr>
                      <a:xfrm>
                        <a:off x="7451835" y="1534332"/>
                        <a:ext cx="662884" cy="555166"/>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140692936"/>
              </p:ext>
            </p:extLst>
          </p:nvPr>
        </p:nvGraphicFramePr>
        <p:xfrm>
          <a:off x="6251186" y="1541101"/>
          <a:ext cx="758609" cy="544874"/>
        </p:xfrm>
        <a:graphic>
          <a:graphicData uri="http://schemas.openxmlformats.org/presentationml/2006/ole">
            <mc:AlternateContent xmlns:mc="http://schemas.openxmlformats.org/markup-compatibility/2006">
              <mc:Choice xmlns:v="urn:schemas-microsoft-com:vml" Requires="v">
                <p:oleObj name="Equation" r:id="rId26" imgW="876228" imgH="590615" progId="Equation.DSMT4">
                  <p:embed/>
                </p:oleObj>
              </mc:Choice>
              <mc:Fallback>
                <p:oleObj name="Equation" r:id="rId26" imgW="876228" imgH="590615" progId="Equation.DSMT4">
                  <p:embed/>
                  <p:pic>
                    <p:nvPicPr>
                      <p:cNvPr id="0" name=""/>
                      <p:cNvPicPr/>
                      <p:nvPr/>
                    </p:nvPicPr>
                    <p:blipFill>
                      <a:blip r:embed="rId27"/>
                      <a:stretch>
                        <a:fillRect/>
                      </a:stretch>
                    </p:blipFill>
                    <p:spPr>
                      <a:xfrm>
                        <a:off x="6251186" y="1541101"/>
                        <a:ext cx="758609" cy="544874"/>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705404239"/>
              </p:ext>
            </p:extLst>
          </p:nvPr>
        </p:nvGraphicFramePr>
        <p:xfrm>
          <a:off x="1998869" y="2058610"/>
          <a:ext cx="555879" cy="444703"/>
        </p:xfrm>
        <a:graphic>
          <a:graphicData uri="http://schemas.openxmlformats.org/presentationml/2006/ole">
            <mc:AlternateContent xmlns:mc="http://schemas.openxmlformats.org/markup-compatibility/2006">
              <mc:Choice xmlns:v="urn:schemas-microsoft-com:vml" Requires="v">
                <p:oleObj name="Equation" r:id="rId28" imgW="253800" imgH="203040" progId="Equation.DSMT4">
                  <p:embed/>
                </p:oleObj>
              </mc:Choice>
              <mc:Fallback>
                <p:oleObj name="Equation" r:id="rId28" imgW="253800" imgH="203040" progId="Equation.DSMT4">
                  <p:embed/>
                  <p:pic>
                    <p:nvPicPr>
                      <p:cNvPr id="0" name=""/>
                      <p:cNvPicPr/>
                      <p:nvPr/>
                    </p:nvPicPr>
                    <p:blipFill>
                      <a:blip r:embed="rId29"/>
                      <a:stretch>
                        <a:fillRect/>
                      </a:stretch>
                    </p:blipFill>
                    <p:spPr>
                      <a:xfrm>
                        <a:off x="1998869" y="2058610"/>
                        <a:ext cx="555879" cy="444703"/>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078546075"/>
              </p:ext>
            </p:extLst>
          </p:nvPr>
        </p:nvGraphicFramePr>
        <p:xfrm>
          <a:off x="3594963" y="2062075"/>
          <a:ext cx="512091" cy="455193"/>
        </p:xfrm>
        <a:graphic>
          <a:graphicData uri="http://schemas.openxmlformats.org/presentationml/2006/ole">
            <mc:AlternateContent xmlns:mc="http://schemas.openxmlformats.org/markup-compatibility/2006">
              <mc:Choice xmlns:v="urn:schemas-microsoft-com:vml" Requires="v">
                <p:oleObj name="Equation" r:id="rId30" imgW="228600" imgH="203040" progId="Equation.DSMT4">
                  <p:embed/>
                </p:oleObj>
              </mc:Choice>
              <mc:Fallback>
                <p:oleObj name="Equation" r:id="rId30" imgW="228600" imgH="203040" progId="Equation.DSMT4">
                  <p:embed/>
                  <p:pic>
                    <p:nvPicPr>
                      <p:cNvPr id="0" name=""/>
                      <p:cNvPicPr/>
                      <p:nvPr/>
                    </p:nvPicPr>
                    <p:blipFill>
                      <a:blip r:embed="rId31"/>
                      <a:stretch>
                        <a:fillRect/>
                      </a:stretch>
                    </p:blipFill>
                    <p:spPr>
                      <a:xfrm>
                        <a:off x="3594963" y="2062075"/>
                        <a:ext cx="512091" cy="455193"/>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359081612"/>
              </p:ext>
            </p:extLst>
          </p:nvPr>
        </p:nvGraphicFramePr>
        <p:xfrm>
          <a:off x="1564695" y="2502178"/>
          <a:ext cx="492256" cy="382866"/>
        </p:xfrm>
        <a:graphic>
          <a:graphicData uri="http://schemas.openxmlformats.org/presentationml/2006/ole">
            <mc:AlternateContent xmlns:mc="http://schemas.openxmlformats.org/markup-compatibility/2006">
              <mc:Choice xmlns:v="urn:schemas-microsoft-com:vml" Requires="v">
                <p:oleObj name="Equation" r:id="rId32" imgW="228600" imgH="177480" progId="Equation.DSMT4">
                  <p:embed/>
                </p:oleObj>
              </mc:Choice>
              <mc:Fallback>
                <p:oleObj name="Equation" r:id="rId32" imgW="228600" imgH="177480" progId="Equation.DSMT4">
                  <p:embed/>
                  <p:pic>
                    <p:nvPicPr>
                      <p:cNvPr id="0" name=""/>
                      <p:cNvPicPr/>
                      <p:nvPr/>
                    </p:nvPicPr>
                    <p:blipFill>
                      <a:blip r:embed="rId33"/>
                      <a:stretch>
                        <a:fillRect/>
                      </a:stretch>
                    </p:blipFill>
                    <p:spPr>
                      <a:xfrm>
                        <a:off x="1564695" y="2502178"/>
                        <a:ext cx="492256" cy="382866"/>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2163743915"/>
              </p:ext>
            </p:extLst>
          </p:nvPr>
        </p:nvGraphicFramePr>
        <p:xfrm>
          <a:off x="2913656" y="2493804"/>
          <a:ext cx="450947" cy="371368"/>
        </p:xfrm>
        <a:graphic>
          <a:graphicData uri="http://schemas.openxmlformats.org/presentationml/2006/ole">
            <mc:AlternateContent xmlns:mc="http://schemas.openxmlformats.org/markup-compatibility/2006">
              <mc:Choice xmlns:v="urn:schemas-microsoft-com:vml" Requires="v">
                <p:oleObj name="Equation" r:id="rId34" imgW="215640" imgH="177480" progId="Equation.DSMT4">
                  <p:embed/>
                </p:oleObj>
              </mc:Choice>
              <mc:Fallback>
                <p:oleObj name="Equation" r:id="rId34" imgW="215640" imgH="177480" progId="Equation.DSMT4">
                  <p:embed/>
                  <p:pic>
                    <p:nvPicPr>
                      <p:cNvPr id="0" name=""/>
                      <p:cNvPicPr/>
                      <p:nvPr/>
                    </p:nvPicPr>
                    <p:blipFill>
                      <a:blip r:embed="rId35"/>
                      <a:stretch>
                        <a:fillRect/>
                      </a:stretch>
                    </p:blipFill>
                    <p:spPr>
                      <a:xfrm>
                        <a:off x="2913656" y="2493804"/>
                        <a:ext cx="450947" cy="371368"/>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1326655031"/>
              </p:ext>
            </p:extLst>
          </p:nvPr>
        </p:nvGraphicFramePr>
        <p:xfrm>
          <a:off x="1206545" y="3398766"/>
          <a:ext cx="809287" cy="545389"/>
        </p:xfrm>
        <a:graphic>
          <a:graphicData uri="http://schemas.openxmlformats.org/presentationml/2006/ole">
            <mc:AlternateContent xmlns:mc="http://schemas.openxmlformats.org/markup-compatibility/2006">
              <mc:Choice xmlns:v="urn:schemas-microsoft-com:vml" Requires="v">
                <p:oleObj name="Equation" r:id="rId36" imgW="876228" imgH="590615" progId="Equation.DSMT4">
                  <p:embed/>
                </p:oleObj>
              </mc:Choice>
              <mc:Fallback>
                <p:oleObj name="Equation" r:id="rId36" imgW="876228" imgH="590615" progId="Equation.DSMT4">
                  <p:embed/>
                  <p:pic>
                    <p:nvPicPr>
                      <p:cNvPr id="9" name="Object 8"/>
                      <p:cNvPicPr/>
                      <p:nvPr/>
                    </p:nvPicPr>
                    <p:blipFill>
                      <a:blip r:embed="rId21"/>
                      <a:stretch>
                        <a:fillRect/>
                      </a:stretch>
                    </p:blipFill>
                    <p:spPr>
                      <a:xfrm>
                        <a:off x="1206545" y="3398766"/>
                        <a:ext cx="809287" cy="545389"/>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2161075287"/>
              </p:ext>
            </p:extLst>
          </p:nvPr>
        </p:nvGraphicFramePr>
        <p:xfrm>
          <a:off x="2382762" y="3345500"/>
          <a:ext cx="732295" cy="613297"/>
        </p:xfrm>
        <a:graphic>
          <a:graphicData uri="http://schemas.openxmlformats.org/presentationml/2006/ole">
            <mc:AlternateContent xmlns:mc="http://schemas.openxmlformats.org/markup-compatibility/2006">
              <mc:Choice xmlns:v="urn:schemas-microsoft-com:vml" Requires="v">
                <p:oleObj name="Equation" r:id="rId37" imgW="762043" imgH="638123" progId="Equation.DSMT4">
                  <p:embed/>
                </p:oleObj>
              </mc:Choice>
              <mc:Fallback>
                <p:oleObj name="Equation" r:id="rId37" imgW="762043" imgH="638123" progId="Equation.DSMT4">
                  <p:embed/>
                  <p:pic>
                    <p:nvPicPr>
                      <p:cNvPr id="11" name="Object 10"/>
                      <p:cNvPicPr/>
                      <p:nvPr/>
                    </p:nvPicPr>
                    <p:blipFill>
                      <a:blip r:embed="rId23"/>
                      <a:stretch>
                        <a:fillRect/>
                      </a:stretch>
                    </p:blipFill>
                    <p:spPr>
                      <a:xfrm>
                        <a:off x="2382762" y="3345500"/>
                        <a:ext cx="732295" cy="613297"/>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409473019"/>
              </p:ext>
            </p:extLst>
          </p:nvPr>
        </p:nvGraphicFramePr>
        <p:xfrm>
          <a:off x="5581086" y="3514451"/>
          <a:ext cx="345620" cy="403224"/>
        </p:xfrm>
        <a:graphic>
          <a:graphicData uri="http://schemas.openxmlformats.org/presentationml/2006/ole">
            <mc:AlternateContent xmlns:mc="http://schemas.openxmlformats.org/markup-compatibility/2006">
              <mc:Choice xmlns:v="urn:schemas-microsoft-com:vml" Requires="v">
                <p:oleObj name="Equation" r:id="rId38" imgW="152280" imgH="177480" progId="Equation.DSMT4">
                  <p:embed/>
                </p:oleObj>
              </mc:Choice>
              <mc:Fallback>
                <p:oleObj name="Equation" r:id="rId38" imgW="152280" imgH="177480" progId="Equation.DSMT4">
                  <p:embed/>
                  <p:pic>
                    <p:nvPicPr>
                      <p:cNvPr id="0" name=""/>
                      <p:cNvPicPr/>
                      <p:nvPr/>
                    </p:nvPicPr>
                    <p:blipFill>
                      <a:blip r:embed="rId39"/>
                      <a:stretch>
                        <a:fillRect/>
                      </a:stretch>
                    </p:blipFill>
                    <p:spPr>
                      <a:xfrm>
                        <a:off x="5581086" y="3514451"/>
                        <a:ext cx="345620" cy="403224"/>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2053052654"/>
              </p:ext>
            </p:extLst>
          </p:nvPr>
        </p:nvGraphicFramePr>
        <p:xfrm>
          <a:off x="8076139" y="3554813"/>
          <a:ext cx="504825" cy="447675"/>
        </p:xfrm>
        <a:graphic>
          <a:graphicData uri="http://schemas.openxmlformats.org/presentationml/2006/ole">
            <mc:AlternateContent xmlns:mc="http://schemas.openxmlformats.org/markup-compatibility/2006">
              <mc:Choice xmlns:v="urn:schemas-microsoft-com:vml" Requires="v">
                <p:oleObj name="Equation" r:id="rId40" imgW="504789" imgH="447550" progId="Equation.DSMT4">
                  <p:embed/>
                </p:oleObj>
              </mc:Choice>
              <mc:Fallback>
                <p:oleObj name="Equation" r:id="rId40" imgW="504789" imgH="447550" progId="Equation.DSMT4">
                  <p:embed/>
                  <p:pic>
                    <p:nvPicPr>
                      <p:cNvPr id="0" name=""/>
                      <p:cNvPicPr/>
                      <p:nvPr/>
                    </p:nvPicPr>
                    <p:blipFill>
                      <a:blip r:embed="rId41"/>
                      <a:stretch>
                        <a:fillRect/>
                      </a:stretch>
                    </p:blipFill>
                    <p:spPr>
                      <a:xfrm>
                        <a:off x="8076139" y="3554813"/>
                        <a:ext cx="504825" cy="447675"/>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1551394270"/>
              </p:ext>
            </p:extLst>
          </p:nvPr>
        </p:nvGraphicFramePr>
        <p:xfrm>
          <a:off x="1597497" y="4599384"/>
          <a:ext cx="515950" cy="394550"/>
        </p:xfrm>
        <a:graphic>
          <a:graphicData uri="http://schemas.openxmlformats.org/presentationml/2006/ole">
            <mc:AlternateContent xmlns:mc="http://schemas.openxmlformats.org/markup-compatibility/2006">
              <mc:Choice xmlns:v="urn:schemas-microsoft-com:vml" Requires="v">
                <p:oleObj name="Equation" r:id="rId42" imgW="485894" imgH="371429" progId="Equation.DSMT4">
                  <p:embed/>
                </p:oleObj>
              </mc:Choice>
              <mc:Fallback>
                <p:oleObj name="Equation" r:id="rId42" imgW="485894" imgH="371429" progId="Equation.DSMT4">
                  <p:embed/>
                  <p:pic>
                    <p:nvPicPr>
                      <p:cNvPr id="0" name=""/>
                      <p:cNvPicPr/>
                      <p:nvPr/>
                    </p:nvPicPr>
                    <p:blipFill>
                      <a:blip r:embed="rId43"/>
                      <a:stretch>
                        <a:fillRect/>
                      </a:stretch>
                    </p:blipFill>
                    <p:spPr>
                      <a:xfrm>
                        <a:off x="1597497" y="4599384"/>
                        <a:ext cx="515950" cy="394550"/>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351589340"/>
              </p:ext>
            </p:extLst>
          </p:nvPr>
        </p:nvGraphicFramePr>
        <p:xfrm>
          <a:off x="2496634" y="4610699"/>
          <a:ext cx="463914" cy="383233"/>
        </p:xfrm>
        <a:graphic>
          <a:graphicData uri="http://schemas.openxmlformats.org/presentationml/2006/ole">
            <mc:AlternateContent xmlns:mc="http://schemas.openxmlformats.org/markup-compatibility/2006">
              <mc:Choice xmlns:v="urn:schemas-microsoft-com:vml" Requires="v">
                <p:oleObj name="Equation" r:id="rId44" imgW="438114" imgH="361981" progId="Equation.DSMT4">
                  <p:embed/>
                </p:oleObj>
              </mc:Choice>
              <mc:Fallback>
                <p:oleObj name="Equation" r:id="rId44" imgW="438114" imgH="361981" progId="Equation.DSMT4">
                  <p:embed/>
                  <p:pic>
                    <p:nvPicPr>
                      <p:cNvPr id="0" name=""/>
                      <p:cNvPicPr/>
                      <p:nvPr/>
                    </p:nvPicPr>
                    <p:blipFill>
                      <a:blip r:embed="rId45"/>
                      <a:stretch>
                        <a:fillRect/>
                      </a:stretch>
                    </p:blipFill>
                    <p:spPr>
                      <a:xfrm>
                        <a:off x="2496634" y="4610699"/>
                        <a:ext cx="463914" cy="383233"/>
                      </a:xfrm>
                      <a:prstGeom prst="rect">
                        <a:avLst/>
                      </a:prstGeom>
                    </p:spPr>
                  </p:pic>
                </p:oleObj>
              </mc:Fallback>
            </mc:AlternateContent>
          </a:graphicData>
        </a:graphic>
      </p:graphicFrame>
      <p:pic>
        <p:nvPicPr>
          <p:cNvPr id="41" name="Hình ảnh 3">
            <a:extLst>
              <a:ext uri="{FF2B5EF4-FFF2-40B4-BE49-F238E27FC236}">
                <a16:creationId xmlns:a16="http://schemas.microsoft.com/office/drawing/2014/main" id="{C6A7B2E5-053C-4D72-840B-AA50033EAE47}"/>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0130881" y="356202"/>
            <a:ext cx="1750965" cy="2034905"/>
          </a:xfrm>
          <a:prstGeom prst="rect">
            <a:avLst/>
          </a:prstGeom>
        </p:spPr>
      </p:pic>
    </p:spTree>
    <p:extLst>
      <p:ext uri="{BB962C8B-B14F-4D97-AF65-F5344CB8AC3E}">
        <p14:creationId xmlns:p14="http://schemas.microsoft.com/office/powerpoint/2010/main" val="58248051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ppt_x"/>
                                          </p:val>
                                        </p:tav>
                                        <p:tav tm="100000">
                                          <p:val>
                                            <p:strVal val="#ppt_x"/>
                                          </p:val>
                                        </p:tav>
                                      </p:tavLst>
                                    </p:anim>
                                    <p:anim calcmode="lin" valueType="num">
                                      <p:cBhvr additive="base">
                                        <p:cTn id="22" dur="500" fill="hold"/>
                                        <p:tgtEl>
                                          <p:spTgt spid="3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ppt_x"/>
                                          </p:val>
                                        </p:tav>
                                        <p:tav tm="100000">
                                          <p:val>
                                            <p:strVal val="#ppt_x"/>
                                          </p:val>
                                        </p:tav>
                                      </p:tavLst>
                                    </p:anim>
                                    <p:anim calcmode="lin" valueType="num">
                                      <p:cBhvr additive="base">
                                        <p:cTn id="3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ppt_x"/>
                                          </p:val>
                                        </p:tav>
                                        <p:tav tm="100000">
                                          <p:val>
                                            <p:strVal val="#ppt_x"/>
                                          </p:val>
                                        </p:tav>
                                      </p:tavLst>
                                    </p:anim>
                                    <p:anim calcmode="lin" valueType="num">
                                      <p:cBhvr additive="base">
                                        <p:cTn id="46" dur="500" fill="hold"/>
                                        <p:tgtEl>
                                          <p:spTgt spid="39"/>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ppt_x"/>
                                          </p:val>
                                        </p:tav>
                                        <p:tav tm="100000">
                                          <p:val>
                                            <p:strVal val="#ppt_x"/>
                                          </p:val>
                                        </p:tav>
                                      </p:tavLst>
                                    </p:anim>
                                    <p:anim calcmode="lin" valueType="num">
                                      <p:cBhvr additive="base">
                                        <p:cTn id="50" dur="500" fill="hold"/>
                                        <p:tgtEl>
                                          <p:spTgt spid="4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ppt_x"/>
                                          </p:val>
                                        </p:tav>
                                        <p:tav tm="100000">
                                          <p:val>
                                            <p:strVal val="#ppt_x"/>
                                          </p:val>
                                        </p:tav>
                                      </p:tavLst>
                                    </p:anim>
                                    <p:anim calcmode="lin" valueType="num">
                                      <p:cBhvr additive="base">
                                        <p:cTn id="60" dur="500" fill="hold"/>
                                        <p:tgtEl>
                                          <p:spTgt spid="2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additive="base">
                                        <p:cTn id="63" dur="500" fill="hold"/>
                                        <p:tgtEl>
                                          <p:spTgt spid="4"/>
                                        </p:tgtEl>
                                        <p:attrNameLst>
                                          <p:attrName>ppt_x</p:attrName>
                                        </p:attrNameLst>
                                      </p:cBhvr>
                                      <p:tavLst>
                                        <p:tav tm="0">
                                          <p:val>
                                            <p:strVal val="#ppt_x"/>
                                          </p:val>
                                        </p:tav>
                                        <p:tav tm="100000">
                                          <p:val>
                                            <p:strVal val="#ppt_x"/>
                                          </p:val>
                                        </p:tav>
                                      </p:tavLst>
                                    </p:anim>
                                    <p:anim calcmode="lin" valueType="num">
                                      <p:cBhvr additive="base">
                                        <p:cTn id="64" dur="500" fill="hold"/>
                                        <p:tgtEl>
                                          <p:spTgt spid="4"/>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500" fill="hold"/>
                                        <p:tgtEl>
                                          <p:spTgt spid="7"/>
                                        </p:tgtEl>
                                        <p:attrNameLst>
                                          <p:attrName>ppt_x</p:attrName>
                                        </p:attrNameLst>
                                      </p:cBhvr>
                                      <p:tavLst>
                                        <p:tav tm="0">
                                          <p:val>
                                            <p:strVal val="#ppt_x"/>
                                          </p:val>
                                        </p:tav>
                                        <p:tav tm="100000">
                                          <p:val>
                                            <p:strVal val="#ppt_x"/>
                                          </p:val>
                                        </p:tav>
                                      </p:tavLst>
                                    </p:anim>
                                    <p:anim calcmode="lin" valueType="num">
                                      <p:cBhvr additive="base">
                                        <p:cTn id="6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 presetClass="exit" presetSubtype="10" fill="hold" grpId="1" nodeType="clickEffect">
                                  <p:stCondLst>
                                    <p:cond delay="0"/>
                                  </p:stCondLst>
                                  <p:childTnLst>
                                    <p:animEffect transition="out" filter="blinds(horizontal)">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3" presetClass="exit" presetSubtype="10" fill="hold" nodeType="withEffect">
                                  <p:stCondLst>
                                    <p:cond delay="0"/>
                                  </p:stCondLst>
                                  <p:childTnLst>
                                    <p:animEffect transition="out" filter="blinds(horizontal)">
                                      <p:cBhvr>
                                        <p:cTn id="75" dur="500"/>
                                        <p:tgtEl>
                                          <p:spTgt spid="4"/>
                                        </p:tgtEl>
                                      </p:cBhvr>
                                    </p:animEffect>
                                    <p:set>
                                      <p:cBhvr>
                                        <p:cTn id="76" dur="1" fill="hold">
                                          <p:stCondLst>
                                            <p:cond delay="499"/>
                                          </p:stCondLst>
                                        </p:cTn>
                                        <p:tgtEl>
                                          <p:spTgt spid="4"/>
                                        </p:tgtEl>
                                        <p:attrNameLst>
                                          <p:attrName>style.visibility</p:attrName>
                                        </p:attrNameLst>
                                      </p:cBhvr>
                                      <p:to>
                                        <p:strVal val="hidden"/>
                                      </p:to>
                                    </p:set>
                                  </p:childTnLst>
                                </p:cTn>
                              </p:par>
                              <p:par>
                                <p:cTn id="77" presetID="3" presetClass="exit" presetSubtype="10" fill="hold" nodeType="withEffect">
                                  <p:stCondLst>
                                    <p:cond delay="0"/>
                                  </p:stCondLst>
                                  <p:childTnLst>
                                    <p:animEffect transition="out" filter="blinds(horizontal)">
                                      <p:cBhvr>
                                        <p:cTn id="78" dur="500"/>
                                        <p:tgtEl>
                                          <p:spTgt spid="7"/>
                                        </p:tgtEl>
                                      </p:cBhvr>
                                    </p:animEffect>
                                    <p:set>
                                      <p:cBhvr>
                                        <p:cTn id="79" dur="1" fill="hold">
                                          <p:stCondLst>
                                            <p:cond delay="499"/>
                                          </p:stCondLst>
                                        </p:cTn>
                                        <p:tgtEl>
                                          <p:spTgt spid="7"/>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6"/>
                                        </p:tgtEl>
                                        <p:attrNameLst>
                                          <p:attrName>style.visibility</p:attrName>
                                        </p:attrNameLst>
                                      </p:cBhvr>
                                      <p:to>
                                        <p:strVal val="visible"/>
                                      </p:to>
                                    </p:set>
                                    <p:anim calcmode="lin" valueType="num">
                                      <p:cBhvr additive="base">
                                        <p:cTn id="84" dur="500" fill="hold"/>
                                        <p:tgtEl>
                                          <p:spTgt spid="6"/>
                                        </p:tgtEl>
                                        <p:attrNameLst>
                                          <p:attrName>ppt_x</p:attrName>
                                        </p:attrNameLst>
                                      </p:cBhvr>
                                      <p:tavLst>
                                        <p:tav tm="0">
                                          <p:val>
                                            <p:strVal val="#ppt_x"/>
                                          </p:val>
                                        </p:tav>
                                        <p:tav tm="100000">
                                          <p:val>
                                            <p:strVal val="#ppt_x"/>
                                          </p:val>
                                        </p:tav>
                                      </p:tavLst>
                                    </p:anim>
                                    <p:anim calcmode="lin" valueType="num">
                                      <p:cBhvr additive="base">
                                        <p:cTn id="85" dur="500" fill="hold"/>
                                        <p:tgtEl>
                                          <p:spTgt spid="6"/>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8"/>
                                        </p:tgtEl>
                                        <p:attrNameLst>
                                          <p:attrName>style.visibility</p:attrName>
                                        </p:attrNameLst>
                                      </p:cBhvr>
                                      <p:to>
                                        <p:strVal val="visible"/>
                                      </p:to>
                                    </p:set>
                                    <p:anim calcmode="lin" valueType="num">
                                      <p:cBhvr additive="base">
                                        <p:cTn id="88" dur="500" fill="hold"/>
                                        <p:tgtEl>
                                          <p:spTgt spid="8"/>
                                        </p:tgtEl>
                                        <p:attrNameLst>
                                          <p:attrName>ppt_x</p:attrName>
                                        </p:attrNameLst>
                                      </p:cBhvr>
                                      <p:tavLst>
                                        <p:tav tm="0">
                                          <p:val>
                                            <p:strVal val="#ppt_x"/>
                                          </p:val>
                                        </p:tav>
                                        <p:tav tm="100000">
                                          <p:val>
                                            <p:strVal val="#ppt_x"/>
                                          </p:val>
                                        </p:tav>
                                      </p:tavLst>
                                    </p:anim>
                                    <p:anim calcmode="lin" valueType="num">
                                      <p:cBhvr additive="base">
                                        <p:cTn id="89" dur="500" fill="hold"/>
                                        <p:tgtEl>
                                          <p:spTgt spid="8"/>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10"/>
                                        </p:tgtEl>
                                        <p:attrNameLst>
                                          <p:attrName>style.visibility</p:attrName>
                                        </p:attrNameLst>
                                      </p:cBhvr>
                                      <p:to>
                                        <p:strVal val="visible"/>
                                      </p:to>
                                    </p:set>
                                    <p:anim calcmode="lin" valueType="num">
                                      <p:cBhvr additive="base">
                                        <p:cTn id="92" dur="500" fill="hold"/>
                                        <p:tgtEl>
                                          <p:spTgt spid="10"/>
                                        </p:tgtEl>
                                        <p:attrNameLst>
                                          <p:attrName>ppt_x</p:attrName>
                                        </p:attrNameLst>
                                      </p:cBhvr>
                                      <p:tavLst>
                                        <p:tav tm="0">
                                          <p:val>
                                            <p:strVal val="#ppt_x"/>
                                          </p:val>
                                        </p:tav>
                                        <p:tav tm="100000">
                                          <p:val>
                                            <p:strVal val="#ppt_x"/>
                                          </p:val>
                                        </p:tav>
                                      </p:tavLst>
                                    </p:anim>
                                    <p:anim calcmode="lin" valueType="num">
                                      <p:cBhvr additive="base">
                                        <p:cTn id="9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22"/>
                                        </p:tgtEl>
                                        <p:attrNameLst>
                                          <p:attrName>style.visibility</p:attrName>
                                        </p:attrNameLst>
                                      </p:cBhvr>
                                      <p:to>
                                        <p:strVal val="visible"/>
                                      </p:to>
                                    </p:set>
                                    <p:anim calcmode="lin" valueType="num">
                                      <p:cBhvr additive="base">
                                        <p:cTn id="98" dur="500" fill="hold"/>
                                        <p:tgtEl>
                                          <p:spTgt spid="22"/>
                                        </p:tgtEl>
                                        <p:attrNameLst>
                                          <p:attrName>ppt_x</p:attrName>
                                        </p:attrNameLst>
                                      </p:cBhvr>
                                      <p:tavLst>
                                        <p:tav tm="0">
                                          <p:val>
                                            <p:strVal val="#ppt_x"/>
                                          </p:val>
                                        </p:tav>
                                        <p:tav tm="100000">
                                          <p:val>
                                            <p:strVal val="#ppt_x"/>
                                          </p:val>
                                        </p:tav>
                                      </p:tavLst>
                                    </p:anim>
                                    <p:anim calcmode="lin" valueType="num">
                                      <p:cBhvr additive="base">
                                        <p:cTn id="99" dur="500" fill="hold"/>
                                        <p:tgtEl>
                                          <p:spTgt spid="22"/>
                                        </p:tgtEl>
                                        <p:attrNameLst>
                                          <p:attrName>ppt_y</p:attrName>
                                        </p:attrNameLst>
                                      </p:cBhvr>
                                      <p:tavLst>
                                        <p:tav tm="0">
                                          <p:val>
                                            <p:strVal val="1+#ppt_h/2"/>
                                          </p:val>
                                        </p:tav>
                                        <p:tav tm="100000">
                                          <p:val>
                                            <p:strVal val="#ppt_y"/>
                                          </p:val>
                                        </p:tav>
                                      </p:tavLst>
                                    </p:anim>
                                  </p:childTnLst>
                                </p:cTn>
                              </p:par>
                              <p:par>
                                <p:cTn id="100" presetID="2" presetClass="entr" presetSubtype="4" fill="hold" nodeType="withEffect">
                                  <p:stCondLst>
                                    <p:cond delay="0"/>
                                  </p:stCondLst>
                                  <p:childTnLst>
                                    <p:set>
                                      <p:cBhvr>
                                        <p:cTn id="101" dur="1" fill="hold">
                                          <p:stCondLst>
                                            <p:cond delay="0"/>
                                          </p:stCondLst>
                                        </p:cTn>
                                        <p:tgtEl>
                                          <p:spTgt spid="23"/>
                                        </p:tgtEl>
                                        <p:attrNameLst>
                                          <p:attrName>style.visibility</p:attrName>
                                        </p:attrNameLst>
                                      </p:cBhvr>
                                      <p:to>
                                        <p:strVal val="visible"/>
                                      </p:to>
                                    </p:set>
                                    <p:anim calcmode="lin" valueType="num">
                                      <p:cBhvr additive="base">
                                        <p:cTn id="102" dur="500" fill="hold"/>
                                        <p:tgtEl>
                                          <p:spTgt spid="23"/>
                                        </p:tgtEl>
                                        <p:attrNameLst>
                                          <p:attrName>ppt_x</p:attrName>
                                        </p:attrNameLst>
                                      </p:cBhvr>
                                      <p:tavLst>
                                        <p:tav tm="0">
                                          <p:val>
                                            <p:strVal val="#ppt_x"/>
                                          </p:val>
                                        </p:tav>
                                        <p:tav tm="100000">
                                          <p:val>
                                            <p:strVal val="#ppt_x"/>
                                          </p:val>
                                        </p:tav>
                                      </p:tavLst>
                                    </p:anim>
                                    <p:anim calcmode="lin" valueType="num">
                                      <p:cBhvr additive="base">
                                        <p:cTn id="103" dur="500" fill="hold"/>
                                        <p:tgtEl>
                                          <p:spTgt spid="23"/>
                                        </p:tgtEl>
                                        <p:attrNameLst>
                                          <p:attrName>ppt_y</p:attrName>
                                        </p:attrNameLst>
                                      </p:cBhvr>
                                      <p:tavLst>
                                        <p:tav tm="0">
                                          <p:val>
                                            <p:strVal val="1+#ppt_h/2"/>
                                          </p:val>
                                        </p:tav>
                                        <p:tav tm="100000">
                                          <p:val>
                                            <p:strVal val="#ppt_y"/>
                                          </p:val>
                                        </p:tav>
                                      </p:tavLst>
                                    </p:anim>
                                  </p:childTnLst>
                                </p:cTn>
                              </p:par>
                              <p:par>
                                <p:cTn id="104" presetID="2" presetClass="entr" presetSubtype="4" fill="hold" nodeType="withEffect">
                                  <p:stCondLst>
                                    <p:cond delay="0"/>
                                  </p:stCondLst>
                                  <p:childTnLst>
                                    <p:set>
                                      <p:cBhvr>
                                        <p:cTn id="105" dur="1" fill="hold">
                                          <p:stCondLst>
                                            <p:cond delay="0"/>
                                          </p:stCondLst>
                                        </p:cTn>
                                        <p:tgtEl>
                                          <p:spTgt spid="24"/>
                                        </p:tgtEl>
                                        <p:attrNameLst>
                                          <p:attrName>style.visibility</p:attrName>
                                        </p:attrNameLst>
                                      </p:cBhvr>
                                      <p:to>
                                        <p:strVal val="visible"/>
                                      </p:to>
                                    </p:set>
                                    <p:anim calcmode="lin" valueType="num">
                                      <p:cBhvr additive="base">
                                        <p:cTn id="106" dur="500" fill="hold"/>
                                        <p:tgtEl>
                                          <p:spTgt spid="24"/>
                                        </p:tgtEl>
                                        <p:attrNameLst>
                                          <p:attrName>ppt_x</p:attrName>
                                        </p:attrNameLst>
                                      </p:cBhvr>
                                      <p:tavLst>
                                        <p:tav tm="0">
                                          <p:val>
                                            <p:strVal val="#ppt_x"/>
                                          </p:val>
                                        </p:tav>
                                        <p:tav tm="100000">
                                          <p:val>
                                            <p:strVal val="#ppt_x"/>
                                          </p:val>
                                        </p:tav>
                                      </p:tavLst>
                                    </p:anim>
                                    <p:anim calcmode="lin" valueType="num">
                                      <p:cBhvr additive="base">
                                        <p:cTn id="10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3" presetClass="exit" presetSubtype="10" fill="hold" nodeType="clickEffect">
                                  <p:stCondLst>
                                    <p:cond delay="0"/>
                                  </p:stCondLst>
                                  <p:childTnLst>
                                    <p:animEffect transition="out" filter="blinds(horizontal)">
                                      <p:cBhvr>
                                        <p:cTn id="111" dur="500"/>
                                        <p:tgtEl>
                                          <p:spTgt spid="6"/>
                                        </p:tgtEl>
                                      </p:cBhvr>
                                    </p:animEffect>
                                    <p:set>
                                      <p:cBhvr>
                                        <p:cTn id="112" dur="1" fill="hold">
                                          <p:stCondLst>
                                            <p:cond delay="499"/>
                                          </p:stCondLst>
                                        </p:cTn>
                                        <p:tgtEl>
                                          <p:spTgt spid="6"/>
                                        </p:tgtEl>
                                        <p:attrNameLst>
                                          <p:attrName>style.visibility</p:attrName>
                                        </p:attrNameLst>
                                      </p:cBhvr>
                                      <p:to>
                                        <p:strVal val="hidden"/>
                                      </p:to>
                                    </p:set>
                                  </p:childTnLst>
                                </p:cTn>
                              </p:par>
                              <p:par>
                                <p:cTn id="113" presetID="3" presetClass="exit" presetSubtype="10" fill="hold" nodeType="withEffect">
                                  <p:stCondLst>
                                    <p:cond delay="0"/>
                                  </p:stCondLst>
                                  <p:childTnLst>
                                    <p:animEffect transition="out" filter="blinds(horizontal)">
                                      <p:cBhvr>
                                        <p:cTn id="114" dur="500"/>
                                        <p:tgtEl>
                                          <p:spTgt spid="8"/>
                                        </p:tgtEl>
                                      </p:cBhvr>
                                    </p:animEffect>
                                    <p:set>
                                      <p:cBhvr>
                                        <p:cTn id="115" dur="1" fill="hold">
                                          <p:stCondLst>
                                            <p:cond delay="499"/>
                                          </p:stCondLst>
                                        </p:cTn>
                                        <p:tgtEl>
                                          <p:spTgt spid="8"/>
                                        </p:tgtEl>
                                        <p:attrNameLst>
                                          <p:attrName>style.visibility</p:attrName>
                                        </p:attrNameLst>
                                      </p:cBhvr>
                                      <p:to>
                                        <p:strVal val="hidden"/>
                                      </p:to>
                                    </p:set>
                                  </p:childTnLst>
                                </p:cTn>
                              </p:par>
                              <p:par>
                                <p:cTn id="116" presetID="3" presetClass="exit" presetSubtype="10" fill="hold" grpId="1" nodeType="withEffect">
                                  <p:stCondLst>
                                    <p:cond delay="0"/>
                                  </p:stCondLst>
                                  <p:childTnLst>
                                    <p:animEffect transition="out" filter="blinds(horizontal)">
                                      <p:cBhvr>
                                        <p:cTn id="117" dur="500"/>
                                        <p:tgtEl>
                                          <p:spTgt spid="10"/>
                                        </p:tgtEl>
                                      </p:cBhvr>
                                    </p:animEffect>
                                    <p:set>
                                      <p:cBhvr>
                                        <p:cTn id="11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 grpId="0"/>
      <p:bldP spid="29" grpId="0"/>
      <p:bldP spid="10" grpId="0"/>
      <p:bldP spid="10" grpId="1"/>
      <p:bldP spid="18" grpId="0"/>
      <p:bldP spid="20" grpId="0"/>
      <p:bldP spid="20" grpId="1"/>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452649" y="-68042"/>
            <a:ext cx="12925586" cy="7609668"/>
          </a:xfrm>
          <a:prstGeom prst="rect">
            <a:avLst/>
          </a:prstGeom>
        </p:spPr>
      </p:pic>
      <p:sp>
        <p:nvSpPr>
          <p:cNvPr id="5" name="TextBox 4"/>
          <p:cNvSpPr txBox="1"/>
          <p:nvPr/>
        </p:nvSpPr>
        <p:spPr>
          <a:xfrm>
            <a:off x="3249219" y="4322067"/>
            <a:ext cx="1547732"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Bài giải</a:t>
            </a:r>
          </a:p>
        </p:txBody>
      </p:sp>
      <p:sp>
        <p:nvSpPr>
          <p:cNvPr id="29" name="TextBox 28"/>
          <p:cNvSpPr txBox="1"/>
          <p:nvPr/>
        </p:nvSpPr>
        <p:spPr>
          <a:xfrm>
            <a:off x="1776654" y="3929794"/>
            <a:ext cx="148369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Hình 5a</a:t>
            </a:r>
          </a:p>
        </p:txBody>
      </p:sp>
      <p:sp>
        <p:nvSpPr>
          <p:cNvPr id="33" name="Rectangle 7"/>
          <p:cNvSpPr>
            <a:spLocks noChangeArrowheads="1"/>
          </p:cNvSpPr>
          <p:nvPr/>
        </p:nvSpPr>
        <p:spPr bwMode="auto">
          <a:xfrm>
            <a:off x="698215" y="5545046"/>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TextBox 19"/>
          <p:cNvSpPr txBox="1"/>
          <p:nvPr/>
        </p:nvSpPr>
        <p:spPr>
          <a:xfrm>
            <a:off x="97888" y="5647954"/>
            <a:ext cx="11390063"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Hình 5b: Các cặp góc kề nhau là:                                                     </a:t>
            </a:r>
          </a:p>
        </p:txBody>
      </p:sp>
      <p:sp>
        <p:nvSpPr>
          <p:cNvPr id="22" name="TextBox 21"/>
          <p:cNvSpPr txBox="1"/>
          <p:nvPr/>
        </p:nvSpPr>
        <p:spPr>
          <a:xfrm>
            <a:off x="350808" y="4941304"/>
            <a:ext cx="9351131"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Hình 5a:            và         là hai góc kề nhau. </a:t>
            </a:r>
          </a:p>
        </p:txBody>
      </p:sp>
      <p:graphicFrame>
        <p:nvGraphicFramePr>
          <p:cNvPr id="23" name="Object 22"/>
          <p:cNvGraphicFramePr>
            <a:graphicFrameLocks noChangeAspect="1"/>
          </p:cNvGraphicFramePr>
          <p:nvPr>
            <p:extLst>
              <p:ext uri="{D42A27DB-BD31-4B8C-83A1-F6EECF244321}">
                <p14:modId xmlns:p14="http://schemas.microsoft.com/office/powerpoint/2010/main" val="3858805987"/>
              </p:ext>
            </p:extLst>
          </p:nvPr>
        </p:nvGraphicFramePr>
        <p:xfrm>
          <a:off x="2166795" y="4951120"/>
          <a:ext cx="833565" cy="563459"/>
        </p:xfrm>
        <a:graphic>
          <a:graphicData uri="http://schemas.openxmlformats.org/presentationml/2006/ole">
            <mc:AlternateContent xmlns:mc="http://schemas.openxmlformats.org/markup-compatibility/2006">
              <mc:Choice xmlns:v="urn:schemas-microsoft-com:vml" Requires="v">
                <p:oleObj name="Equation" r:id="rId3" imgW="304560" imgH="253800" progId="Equation.DSMT4">
                  <p:embed/>
                </p:oleObj>
              </mc:Choice>
              <mc:Fallback>
                <p:oleObj name="Equation" r:id="rId3" imgW="304560" imgH="253800" progId="Equation.DSMT4">
                  <p:embed/>
                  <p:pic>
                    <p:nvPicPr>
                      <p:cNvPr id="23" name="Object 22"/>
                      <p:cNvPicPr/>
                      <p:nvPr/>
                    </p:nvPicPr>
                    <p:blipFill>
                      <a:blip r:embed="rId4"/>
                      <a:stretch>
                        <a:fillRect/>
                      </a:stretch>
                    </p:blipFill>
                    <p:spPr>
                      <a:xfrm>
                        <a:off x="2166795" y="4951120"/>
                        <a:ext cx="833565" cy="563459"/>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91155589"/>
              </p:ext>
            </p:extLst>
          </p:nvPr>
        </p:nvGraphicFramePr>
        <p:xfrm>
          <a:off x="3548993" y="4889128"/>
          <a:ext cx="749906" cy="624922"/>
        </p:xfrm>
        <a:graphic>
          <a:graphicData uri="http://schemas.openxmlformats.org/presentationml/2006/ole">
            <mc:AlternateContent xmlns:mc="http://schemas.openxmlformats.org/markup-compatibility/2006">
              <mc:Choice xmlns:v="urn:schemas-microsoft-com:vml" Requires="v">
                <p:oleObj name="Equation" r:id="rId5" imgW="304560" imgH="253800" progId="Equation.DSMT4">
                  <p:embed/>
                </p:oleObj>
              </mc:Choice>
              <mc:Fallback>
                <p:oleObj name="Equation" r:id="rId5" imgW="304560" imgH="253800" progId="Equation.DSMT4">
                  <p:embed/>
                  <p:pic>
                    <p:nvPicPr>
                      <p:cNvPr id="24" name="Object 23"/>
                      <p:cNvPicPr/>
                      <p:nvPr/>
                    </p:nvPicPr>
                    <p:blipFill>
                      <a:blip r:embed="rId6"/>
                      <a:stretch>
                        <a:fillRect/>
                      </a:stretch>
                    </p:blipFill>
                    <p:spPr>
                      <a:xfrm>
                        <a:off x="3548993" y="4889128"/>
                        <a:ext cx="749906" cy="624922"/>
                      </a:xfrm>
                      <a:prstGeom prst="rect">
                        <a:avLst/>
                      </a:prstGeom>
                    </p:spPr>
                  </p:pic>
                </p:oleObj>
              </mc:Fallback>
            </mc:AlternateContent>
          </a:graphicData>
        </a:graphic>
      </p:graphicFrame>
      <p:sp>
        <p:nvSpPr>
          <p:cNvPr id="9" name="TextBox 8"/>
          <p:cNvSpPr txBox="1"/>
          <p:nvPr/>
        </p:nvSpPr>
        <p:spPr>
          <a:xfrm>
            <a:off x="1392700" y="1175860"/>
            <a:ext cx="9949919"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5a, 5b,5c,5d. </a:t>
            </a:r>
          </a:p>
        </p:txBody>
      </p:sp>
      <p:sp>
        <p:nvSpPr>
          <p:cNvPr id="32" name="TextBox 31"/>
          <p:cNvSpPr txBox="1"/>
          <p:nvPr/>
        </p:nvSpPr>
        <p:spPr>
          <a:xfrm>
            <a:off x="4588548" y="3919978"/>
            <a:ext cx="148369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Hình 5b</a:t>
            </a:r>
          </a:p>
        </p:txBody>
      </p:sp>
      <p:sp>
        <p:nvSpPr>
          <p:cNvPr id="35" name="TextBox 34"/>
          <p:cNvSpPr txBox="1"/>
          <p:nvPr/>
        </p:nvSpPr>
        <p:spPr>
          <a:xfrm>
            <a:off x="9145452" y="3901237"/>
            <a:ext cx="148369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Hình 5d</a:t>
            </a:r>
          </a:p>
        </p:txBody>
      </p:sp>
      <p:sp>
        <p:nvSpPr>
          <p:cNvPr id="36" name="TextBox 35"/>
          <p:cNvSpPr txBox="1"/>
          <p:nvPr/>
        </p:nvSpPr>
        <p:spPr>
          <a:xfrm>
            <a:off x="6976885" y="3935451"/>
            <a:ext cx="148369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Hình 5c</a:t>
            </a:r>
          </a:p>
        </p:txBody>
      </p:sp>
      <p:graphicFrame>
        <p:nvGraphicFramePr>
          <p:cNvPr id="12" name="Object 11"/>
          <p:cNvGraphicFramePr>
            <a:graphicFrameLocks noChangeAspect="1"/>
          </p:cNvGraphicFramePr>
          <p:nvPr>
            <p:extLst>
              <p:ext uri="{D42A27DB-BD31-4B8C-83A1-F6EECF244321}">
                <p14:modId xmlns:p14="http://schemas.microsoft.com/office/powerpoint/2010/main" val="2860339035"/>
              </p:ext>
            </p:extLst>
          </p:nvPr>
        </p:nvGraphicFramePr>
        <p:xfrm>
          <a:off x="5209924" y="5545575"/>
          <a:ext cx="936904" cy="562221"/>
        </p:xfrm>
        <a:graphic>
          <a:graphicData uri="http://schemas.openxmlformats.org/presentationml/2006/ole">
            <mc:AlternateContent xmlns:mc="http://schemas.openxmlformats.org/markup-compatibility/2006">
              <mc:Choice xmlns:v="urn:schemas-microsoft-com:vml" Requires="v">
                <p:oleObj name="Equation" r:id="rId7" imgW="330120" imgH="228600" progId="Equation.DSMT4">
                  <p:embed/>
                </p:oleObj>
              </mc:Choice>
              <mc:Fallback>
                <p:oleObj name="Equation" r:id="rId7" imgW="330120" imgH="228600" progId="Equation.DSMT4">
                  <p:embed/>
                  <p:pic>
                    <p:nvPicPr>
                      <p:cNvPr id="0" name=""/>
                      <p:cNvPicPr/>
                      <p:nvPr/>
                    </p:nvPicPr>
                    <p:blipFill>
                      <a:blip r:embed="rId8"/>
                      <a:stretch>
                        <a:fillRect/>
                      </a:stretch>
                    </p:blipFill>
                    <p:spPr>
                      <a:xfrm>
                        <a:off x="5209924" y="5545575"/>
                        <a:ext cx="936904" cy="562221"/>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200709370"/>
              </p:ext>
            </p:extLst>
          </p:nvPr>
        </p:nvGraphicFramePr>
        <p:xfrm>
          <a:off x="6535738" y="5564188"/>
          <a:ext cx="965200" cy="601662"/>
        </p:xfrm>
        <a:graphic>
          <a:graphicData uri="http://schemas.openxmlformats.org/presentationml/2006/ole">
            <mc:AlternateContent xmlns:mc="http://schemas.openxmlformats.org/markup-compatibility/2006">
              <mc:Choice xmlns:v="urn:schemas-microsoft-com:vml" Requires="v">
                <p:oleObj name="Equation" r:id="rId9" imgW="330120" imgH="253800" progId="Equation.DSMT4">
                  <p:embed/>
                </p:oleObj>
              </mc:Choice>
              <mc:Fallback>
                <p:oleObj name="Equation" r:id="rId9" imgW="330120" imgH="253800" progId="Equation.DSMT4">
                  <p:embed/>
                  <p:pic>
                    <p:nvPicPr>
                      <p:cNvPr id="23" name="Object 22"/>
                      <p:cNvPicPr/>
                      <p:nvPr/>
                    </p:nvPicPr>
                    <p:blipFill>
                      <a:blip r:embed="rId10"/>
                      <a:stretch>
                        <a:fillRect/>
                      </a:stretch>
                    </p:blipFill>
                    <p:spPr>
                      <a:xfrm>
                        <a:off x="6535738" y="5564188"/>
                        <a:ext cx="965200" cy="601662"/>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117980843"/>
              </p:ext>
            </p:extLst>
          </p:nvPr>
        </p:nvGraphicFramePr>
        <p:xfrm>
          <a:off x="8669338" y="5597525"/>
          <a:ext cx="862012" cy="574675"/>
        </p:xfrm>
        <a:graphic>
          <a:graphicData uri="http://schemas.openxmlformats.org/presentationml/2006/ole">
            <mc:AlternateContent xmlns:mc="http://schemas.openxmlformats.org/markup-compatibility/2006">
              <mc:Choice xmlns:v="urn:schemas-microsoft-com:vml" Requires="v">
                <p:oleObj name="Equation" r:id="rId11" imgW="380880" imgH="253800" progId="Equation.DSMT4">
                  <p:embed/>
                </p:oleObj>
              </mc:Choice>
              <mc:Fallback>
                <p:oleObj name="Equation" r:id="rId11" imgW="380880" imgH="253800" progId="Equation.DSMT4">
                  <p:embed/>
                  <p:pic>
                    <p:nvPicPr>
                      <p:cNvPr id="24" name="Object 23"/>
                      <p:cNvPicPr/>
                      <p:nvPr/>
                    </p:nvPicPr>
                    <p:blipFill>
                      <a:blip r:embed="rId12"/>
                      <a:stretch>
                        <a:fillRect/>
                      </a:stretch>
                    </p:blipFill>
                    <p:spPr>
                      <a:xfrm>
                        <a:off x="8669338" y="5597525"/>
                        <a:ext cx="862012" cy="57467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766682577"/>
              </p:ext>
            </p:extLst>
          </p:nvPr>
        </p:nvGraphicFramePr>
        <p:xfrm>
          <a:off x="7513124" y="5596389"/>
          <a:ext cx="847725" cy="590550"/>
        </p:xfrm>
        <a:graphic>
          <a:graphicData uri="http://schemas.openxmlformats.org/presentationml/2006/ole">
            <mc:AlternateContent xmlns:mc="http://schemas.openxmlformats.org/markup-compatibility/2006">
              <mc:Choice xmlns:v="urn:schemas-microsoft-com:vml" Requires="v">
                <p:oleObj name="Equation" r:id="rId13" imgW="847614" imgH="590615" progId="Equation.DSMT4">
                  <p:embed/>
                </p:oleObj>
              </mc:Choice>
              <mc:Fallback>
                <p:oleObj name="Equation" r:id="rId13" imgW="847614" imgH="590615" progId="Equation.DSMT4">
                  <p:embed/>
                  <p:pic>
                    <p:nvPicPr>
                      <p:cNvPr id="0" name=""/>
                      <p:cNvPicPr/>
                      <p:nvPr/>
                    </p:nvPicPr>
                    <p:blipFill>
                      <a:blip r:embed="rId14"/>
                      <a:stretch>
                        <a:fillRect/>
                      </a:stretch>
                    </p:blipFill>
                    <p:spPr>
                      <a:xfrm>
                        <a:off x="7513124" y="5596389"/>
                        <a:ext cx="847725" cy="59055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627618843"/>
              </p:ext>
            </p:extLst>
          </p:nvPr>
        </p:nvGraphicFramePr>
        <p:xfrm>
          <a:off x="9587316" y="5633258"/>
          <a:ext cx="762000" cy="561975"/>
        </p:xfrm>
        <a:graphic>
          <a:graphicData uri="http://schemas.openxmlformats.org/presentationml/2006/ole">
            <mc:AlternateContent xmlns:mc="http://schemas.openxmlformats.org/markup-compatibility/2006">
              <mc:Choice xmlns:v="urn:schemas-microsoft-com:vml" Requires="v">
                <p:oleObj name="Equation" r:id="rId15" imgW="762043" imgH="562002" progId="Equation.DSMT4">
                  <p:embed/>
                </p:oleObj>
              </mc:Choice>
              <mc:Fallback>
                <p:oleObj name="Equation" r:id="rId15" imgW="762043" imgH="562002" progId="Equation.DSMT4">
                  <p:embed/>
                  <p:pic>
                    <p:nvPicPr>
                      <p:cNvPr id="0" name=""/>
                      <p:cNvPicPr/>
                      <p:nvPr/>
                    </p:nvPicPr>
                    <p:blipFill>
                      <a:blip r:embed="rId16"/>
                      <a:stretch>
                        <a:fillRect/>
                      </a:stretch>
                    </p:blipFill>
                    <p:spPr>
                      <a:xfrm>
                        <a:off x="9587316" y="5633258"/>
                        <a:ext cx="762000" cy="56197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908895045"/>
              </p:ext>
            </p:extLst>
          </p:nvPr>
        </p:nvGraphicFramePr>
        <p:xfrm>
          <a:off x="10831178" y="5623496"/>
          <a:ext cx="823279" cy="562749"/>
        </p:xfrm>
        <a:graphic>
          <a:graphicData uri="http://schemas.openxmlformats.org/presentationml/2006/ole">
            <mc:AlternateContent xmlns:mc="http://schemas.openxmlformats.org/markup-compatibility/2006">
              <mc:Choice xmlns:v="urn:schemas-microsoft-com:vml" Requires="v">
                <p:oleObj name="Equation" r:id="rId17" imgW="368280" imgH="253800" progId="Equation.DSMT4">
                  <p:embed/>
                </p:oleObj>
              </mc:Choice>
              <mc:Fallback>
                <p:oleObj name="Equation" r:id="rId17" imgW="368280" imgH="253800" progId="Equation.DSMT4">
                  <p:embed/>
                  <p:pic>
                    <p:nvPicPr>
                      <p:cNvPr id="0" name=""/>
                      <p:cNvPicPr/>
                      <p:nvPr/>
                    </p:nvPicPr>
                    <p:blipFill>
                      <a:blip r:embed="rId18"/>
                      <a:stretch>
                        <a:fillRect/>
                      </a:stretch>
                    </p:blipFill>
                    <p:spPr>
                      <a:xfrm>
                        <a:off x="10831178" y="5623496"/>
                        <a:ext cx="823279" cy="562749"/>
                      </a:xfrm>
                      <a:prstGeom prst="rect">
                        <a:avLst/>
                      </a:prstGeom>
                    </p:spPr>
                  </p:pic>
                </p:oleObj>
              </mc:Fallback>
            </mc:AlternateContent>
          </a:graphicData>
        </a:graphic>
      </p:graphicFrame>
      <p:sp>
        <p:nvSpPr>
          <p:cNvPr id="4" name="TextBox 3"/>
          <p:cNvSpPr txBox="1"/>
          <p:nvPr/>
        </p:nvSpPr>
        <p:spPr>
          <a:xfrm>
            <a:off x="387460" y="6277593"/>
            <a:ext cx="10955159"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Hình 5c: Hai góc  kề nhau là:           và           . </a:t>
            </a:r>
          </a:p>
        </p:txBody>
      </p:sp>
      <p:graphicFrame>
        <p:nvGraphicFramePr>
          <p:cNvPr id="7" name="Object 6"/>
          <p:cNvGraphicFramePr>
            <a:graphicFrameLocks noChangeAspect="1"/>
          </p:cNvGraphicFramePr>
          <p:nvPr>
            <p:extLst>
              <p:ext uri="{D42A27DB-BD31-4B8C-83A1-F6EECF244321}">
                <p14:modId xmlns:p14="http://schemas.microsoft.com/office/powerpoint/2010/main" val="2946077026"/>
              </p:ext>
            </p:extLst>
          </p:nvPr>
        </p:nvGraphicFramePr>
        <p:xfrm>
          <a:off x="4755422" y="6202399"/>
          <a:ext cx="799576" cy="551920"/>
        </p:xfrm>
        <a:graphic>
          <a:graphicData uri="http://schemas.openxmlformats.org/presentationml/2006/ole">
            <mc:AlternateContent xmlns:mc="http://schemas.openxmlformats.org/markup-compatibility/2006">
              <mc:Choice xmlns:v="urn:schemas-microsoft-com:vml" Requires="v">
                <p:oleObj name="Equation" r:id="rId19" imgW="330120" imgH="228600" progId="Equation.DSMT4">
                  <p:embed/>
                </p:oleObj>
              </mc:Choice>
              <mc:Fallback>
                <p:oleObj name="Equation" r:id="rId19" imgW="330120" imgH="228600" progId="Equation.DSMT4">
                  <p:embed/>
                  <p:pic>
                    <p:nvPicPr>
                      <p:cNvPr id="0" name=""/>
                      <p:cNvPicPr/>
                      <p:nvPr/>
                    </p:nvPicPr>
                    <p:blipFill>
                      <a:blip r:embed="rId20"/>
                      <a:stretch>
                        <a:fillRect/>
                      </a:stretch>
                    </p:blipFill>
                    <p:spPr>
                      <a:xfrm>
                        <a:off x="4755422" y="6202399"/>
                        <a:ext cx="799576" cy="55192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940425650"/>
              </p:ext>
            </p:extLst>
          </p:nvPr>
        </p:nvGraphicFramePr>
        <p:xfrm>
          <a:off x="6025573" y="6223312"/>
          <a:ext cx="967537" cy="516812"/>
        </p:xfrm>
        <a:graphic>
          <a:graphicData uri="http://schemas.openxmlformats.org/presentationml/2006/ole">
            <mc:AlternateContent xmlns:mc="http://schemas.openxmlformats.org/markup-compatibility/2006">
              <mc:Choice xmlns:v="urn:schemas-microsoft-com:vml" Requires="v">
                <p:oleObj name="Equation" r:id="rId21" imgW="368280" imgH="228600" progId="Equation.DSMT4">
                  <p:embed/>
                </p:oleObj>
              </mc:Choice>
              <mc:Fallback>
                <p:oleObj name="Equation" r:id="rId21" imgW="368280" imgH="228600" progId="Equation.DSMT4">
                  <p:embed/>
                  <p:pic>
                    <p:nvPicPr>
                      <p:cNvPr id="0" name=""/>
                      <p:cNvPicPr/>
                      <p:nvPr/>
                    </p:nvPicPr>
                    <p:blipFill>
                      <a:blip r:embed="rId22"/>
                      <a:stretch>
                        <a:fillRect/>
                      </a:stretch>
                    </p:blipFill>
                    <p:spPr>
                      <a:xfrm>
                        <a:off x="6025573" y="6223312"/>
                        <a:ext cx="967537" cy="516812"/>
                      </a:xfrm>
                      <a:prstGeom prst="rect">
                        <a:avLst/>
                      </a:prstGeom>
                    </p:spPr>
                  </p:pic>
                </p:oleObj>
              </mc:Fallback>
            </mc:AlternateContent>
          </a:graphicData>
        </a:graphic>
      </p:graphicFrame>
      <p:pic>
        <p:nvPicPr>
          <p:cNvPr id="15" name="Picture 14"/>
          <p:cNvPicPr>
            <a:picLocks noChangeAspect="1"/>
          </p:cNvPicPr>
          <p:nvPr/>
        </p:nvPicPr>
        <p:blipFill>
          <a:blip r:embed="rId23"/>
          <a:stretch>
            <a:fillRect/>
          </a:stretch>
        </p:blipFill>
        <p:spPr>
          <a:xfrm>
            <a:off x="3716595" y="1733300"/>
            <a:ext cx="6648100" cy="2282750"/>
          </a:xfrm>
          <a:prstGeom prst="rect">
            <a:avLst/>
          </a:prstGeom>
        </p:spPr>
      </p:pic>
      <p:pic>
        <p:nvPicPr>
          <p:cNvPr id="17" name="Picture 16"/>
          <p:cNvPicPr>
            <a:picLocks noChangeAspect="1"/>
          </p:cNvPicPr>
          <p:nvPr/>
        </p:nvPicPr>
        <p:blipFill>
          <a:blip r:embed="rId24"/>
          <a:stretch>
            <a:fillRect/>
          </a:stretch>
        </p:blipFill>
        <p:spPr>
          <a:xfrm>
            <a:off x="1303097" y="2428182"/>
            <a:ext cx="2136176" cy="1482757"/>
          </a:xfrm>
          <a:prstGeom prst="rect">
            <a:avLst/>
          </a:prstGeom>
        </p:spPr>
      </p:pic>
      <p:sp>
        <p:nvSpPr>
          <p:cNvPr id="27" name="TextBox 26"/>
          <p:cNvSpPr txBox="1"/>
          <p:nvPr/>
        </p:nvSpPr>
        <p:spPr>
          <a:xfrm>
            <a:off x="8109246" y="5657080"/>
            <a:ext cx="65477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và</a:t>
            </a:r>
          </a:p>
        </p:txBody>
      </p:sp>
      <p:sp>
        <p:nvSpPr>
          <p:cNvPr id="28" name="TextBox 27"/>
          <p:cNvSpPr txBox="1"/>
          <p:nvPr/>
        </p:nvSpPr>
        <p:spPr>
          <a:xfrm>
            <a:off x="10213140" y="5672578"/>
            <a:ext cx="65477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và</a:t>
            </a:r>
          </a:p>
        </p:txBody>
      </p:sp>
      <p:sp>
        <p:nvSpPr>
          <p:cNvPr id="30" name="TextBox 29"/>
          <p:cNvSpPr txBox="1"/>
          <p:nvPr/>
        </p:nvSpPr>
        <p:spPr>
          <a:xfrm>
            <a:off x="3636245" y="599754"/>
            <a:ext cx="4837859" cy="707886"/>
          </a:xfrm>
          <a:prstGeom prst="rect">
            <a:avLst/>
          </a:prstGeom>
          <a:noFill/>
        </p:spPr>
        <p:txBody>
          <a:bodyPr wrap="square" rtlCol="0">
            <a:spAutoFit/>
          </a:bodyPr>
          <a:lstStyle/>
          <a:p>
            <a:pPr algn="l"/>
            <a:r>
              <a:rPr lang="en-US" sz="4000" b="1" dirty="0">
                <a:latin typeface="Times New Roman" panose="02020603050405020304" pitchFamily="18" charset="0"/>
                <a:cs typeface="Times New Roman" panose="02020603050405020304" pitchFamily="18" charset="0"/>
              </a:rPr>
              <a:t>PHIẾU HỌC TẬP</a:t>
            </a:r>
          </a:p>
        </p:txBody>
      </p:sp>
      <p:pic>
        <p:nvPicPr>
          <p:cNvPr id="31" name="Hình ảnh 3">
            <a:extLst>
              <a:ext uri="{FF2B5EF4-FFF2-40B4-BE49-F238E27FC236}">
                <a16:creationId xmlns:a16="http://schemas.microsoft.com/office/drawing/2014/main" id="{C6A7B2E5-053C-4D72-840B-AA50033EAE4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297137" y="439330"/>
            <a:ext cx="1750965" cy="2034905"/>
          </a:xfrm>
          <a:prstGeom prst="rect">
            <a:avLst/>
          </a:prstGeom>
        </p:spPr>
      </p:pic>
      <p:sp>
        <p:nvSpPr>
          <p:cNvPr id="34" name="TextBox 33"/>
          <p:cNvSpPr txBox="1"/>
          <p:nvPr/>
        </p:nvSpPr>
        <p:spPr>
          <a:xfrm>
            <a:off x="5952401" y="5623496"/>
            <a:ext cx="65477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và</a:t>
            </a:r>
          </a:p>
        </p:txBody>
      </p:sp>
    </p:spTree>
    <p:extLst>
      <p:ext uri="{BB962C8B-B14F-4D97-AF65-F5344CB8AC3E}">
        <p14:creationId xmlns:p14="http://schemas.microsoft.com/office/powerpoint/2010/main" val="307802491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ppt_x"/>
                                          </p:val>
                                        </p:tav>
                                        <p:tav tm="100000">
                                          <p:val>
                                            <p:strVal val="#ppt_x"/>
                                          </p:val>
                                        </p:tav>
                                      </p:tavLst>
                                    </p:anim>
                                    <p:anim calcmode="lin" valueType="num">
                                      <p:cBhvr additive="base">
                                        <p:cTn id="52" dur="500" fill="hold"/>
                                        <p:tgtEl>
                                          <p:spTgt spid="2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ppt_x"/>
                                          </p:val>
                                        </p:tav>
                                        <p:tav tm="100000">
                                          <p:val>
                                            <p:strVal val="#ppt_x"/>
                                          </p:val>
                                        </p:tav>
                                      </p:tavLst>
                                    </p:anim>
                                    <p:anim calcmode="lin" valueType="num">
                                      <p:cBhvr additive="base">
                                        <p:cTn id="62" dur="500" fill="hold"/>
                                        <p:tgtEl>
                                          <p:spTgt spid="3"/>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ppt_x"/>
                                          </p:val>
                                        </p:tav>
                                        <p:tav tm="100000">
                                          <p:val>
                                            <p:strVal val="#ppt_x"/>
                                          </p:val>
                                        </p:tav>
                                      </p:tavLst>
                                    </p:anim>
                                    <p:anim calcmode="lin" valueType="num">
                                      <p:cBhvr additive="base">
                                        <p:cTn id="66" dur="500" fill="hold"/>
                                        <p:tgtEl>
                                          <p:spTgt spid="28"/>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6"/>
                                        </p:tgtEl>
                                        <p:attrNameLst>
                                          <p:attrName>style.visibility</p:attrName>
                                        </p:attrNameLst>
                                      </p:cBhvr>
                                      <p:to>
                                        <p:strVal val="visible"/>
                                      </p:to>
                                    </p:set>
                                    <p:anim calcmode="lin" valueType="num">
                                      <p:cBhvr additive="base">
                                        <p:cTn id="69" dur="500" fill="hold"/>
                                        <p:tgtEl>
                                          <p:spTgt spid="6"/>
                                        </p:tgtEl>
                                        <p:attrNameLst>
                                          <p:attrName>ppt_x</p:attrName>
                                        </p:attrNameLst>
                                      </p:cBhvr>
                                      <p:tavLst>
                                        <p:tav tm="0">
                                          <p:val>
                                            <p:strVal val="#ppt_x"/>
                                          </p:val>
                                        </p:tav>
                                        <p:tav tm="100000">
                                          <p:val>
                                            <p:strVal val="#ppt_x"/>
                                          </p:val>
                                        </p:tav>
                                      </p:tavLst>
                                    </p:anim>
                                    <p:anim calcmode="lin" valueType="num">
                                      <p:cBhvr additive="base">
                                        <p:cTn id="7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additive="base">
                                        <p:cTn id="75" dur="500" fill="hold"/>
                                        <p:tgtEl>
                                          <p:spTgt spid="4"/>
                                        </p:tgtEl>
                                        <p:attrNameLst>
                                          <p:attrName>ppt_x</p:attrName>
                                        </p:attrNameLst>
                                      </p:cBhvr>
                                      <p:tavLst>
                                        <p:tav tm="0">
                                          <p:val>
                                            <p:strVal val="#ppt_x"/>
                                          </p:val>
                                        </p:tav>
                                        <p:tav tm="100000">
                                          <p:val>
                                            <p:strVal val="#ppt_x"/>
                                          </p:val>
                                        </p:tav>
                                      </p:tavLst>
                                    </p:anim>
                                    <p:anim calcmode="lin" valueType="num">
                                      <p:cBhvr additive="base">
                                        <p:cTn id="76" dur="500" fill="hold"/>
                                        <p:tgtEl>
                                          <p:spTgt spid="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7"/>
                                        </p:tgtEl>
                                        <p:attrNameLst>
                                          <p:attrName>style.visibility</p:attrName>
                                        </p:attrNameLst>
                                      </p:cBhvr>
                                      <p:to>
                                        <p:strVal val="visible"/>
                                      </p:to>
                                    </p:set>
                                    <p:anim calcmode="lin" valueType="num">
                                      <p:cBhvr additive="base">
                                        <p:cTn id="79" dur="500" fill="hold"/>
                                        <p:tgtEl>
                                          <p:spTgt spid="7"/>
                                        </p:tgtEl>
                                        <p:attrNameLst>
                                          <p:attrName>ppt_x</p:attrName>
                                        </p:attrNameLst>
                                      </p:cBhvr>
                                      <p:tavLst>
                                        <p:tav tm="0">
                                          <p:val>
                                            <p:strVal val="#ppt_x"/>
                                          </p:val>
                                        </p:tav>
                                        <p:tav tm="100000">
                                          <p:val>
                                            <p:strVal val="#ppt_x"/>
                                          </p:val>
                                        </p:tav>
                                      </p:tavLst>
                                    </p:anim>
                                    <p:anim calcmode="lin" valueType="num">
                                      <p:cBhvr additive="base">
                                        <p:cTn id="80" dur="500" fill="hold"/>
                                        <p:tgtEl>
                                          <p:spTgt spid="7"/>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8"/>
                                        </p:tgtEl>
                                        <p:attrNameLst>
                                          <p:attrName>style.visibility</p:attrName>
                                        </p:attrNameLst>
                                      </p:cBhvr>
                                      <p:to>
                                        <p:strVal val="visible"/>
                                      </p:to>
                                    </p:set>
                                    <p:anim calcmode="lin" valueType="num">
                                      <p:cBhvr additive="base">
                                        <p:cTn id="83" dur="500" fill="hold"/>
                                        <p:tgtEl>
                                          <p:spTgt spid="8"/>
                                        </p:tgtEl>
                                        <p:attrNameLst>
                                          <p:attrName>ppt_x</p:attrName>
                                        </p:attrNameLst>
                                      </p:cBhvr>
                                      <p:tavLst>
                                        <p:tav tm="0">
                                          <p:val>
                                            <p:strVal val="#ppt_x"/>
                                          </p:val>
                                        </p:tav>
                                        <p:tav tm="100000">
                                          <p:val>
                                            <p:strVal val="#ppt_x"/>
                                          </p:val>
                                        </p:tav>
                                      </p:tavLst>
                                    </p:anim>
                                    <p:anim calcmode="lin" valueType="num">
                                      <p:cBhvr additive="base">
                                        <p:cTn id="8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22" grpId="0"/>
      <p:bldP spid="4" grpId="0"/>
      <p:bldP spid="27" grpId="0"/>
      <p:bldP spid="28"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452649" y="-64490"/>
            <a:ext cx="12925586" cy="7609668"/>
          </a:xfrm>
          <a:prstGeom prst="rect">
            <a:avLst/>
          </a:prstGeom>
        </p:spPr>
      </p:pic>
      <p:sp>
        <p:nvSpPr>
          <p:cNvPr id="19" name="Hộp Văn bản 6">
            <a:extLst>
              <a:ext uri="{FF2B5EF4-FFF2-40B4-BE49-F238E27FC236}">
                <a16:creationId xmlns:a16="http://schemas.microsoft.com/office/drawing/2014/main" id="{0B97D950-2C3A-4910-87D3-EB2D2C64CD5C}"/>
              </a:ext>
            </a:extLst>
          </p:cNvPr>
          <p:cNvSpPr txBox="1"/>
          <p:nvPr/>
        </p:nvSpPr>
        <p:spPr>
          <a:xfrm>
            <a:off x="131733" y="1007717"/>
            <a:ext cx="11356219" cy="646331"/>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p:sp>
        <p:nvSpPr>
          <p:cNvPr id="33" name="Rectangle 7"/>
          <p:cNvSpPr>
            <a:spLocks noChangeArrowheads="1"/>
          </p:cNvSpPr>
          <p:nvPr/>
        </p:nvSpPr>
        <p:spPr bwMode="auto">
          <a:xfrm>
            <a:off x="698215" y="5545046"/>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TextBox 21"/>
          <p:cNvSpPr txBox="1"/>
          <p:nvPr/>
        </p:nvSpPr>
        <p:spPr>
          <a:xfrm>
            <a:off x="568008" y="4258981"/>
            <a:ext cx="9351131"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Hình 6 :         và          không phải là hai góc kề nhau.</a:t>
            </a:r>
          </a:p>
          <a:p>
            <a:r>
              <a:rPr lang="en-US" sz="3200">
                <a:latin typeface="Times New Roman" panose="02020603050405020304" pitchFamily="18" charset="0"/>
                <a:cs typeface="Times New Roman" panose="02020603050405020304" pitchFamily="18" charset="0"/>
              </a:rPr>
              <a:t>Vì          và         không có cạnh chung.</a:t>
            </a:r>
          </a:p>
        </p:txBody>
      </p:sp>
      <p:graphicFrame>
        <p:nvGraphicFramePr>
          <p:cNvPr id="23" name="Object 22"/>
          <p:cNvGraphicFramePr>
            <a:graphicFrameLocks noChangeAspect="1"/>
          </p:cNvGraphicFramePr>
          <p:nvPr>
            <p:extLst>
              <p:ext uri="{D42A27DB-BD31-4B8C-83A1-F6EECF244321}">
                <p14:modId xmlns:p14="http://schemas.microsoft.com/office/powerpoint/2010/main" val="410882926"/>
              </p:ext>
            </p:extLst>
          </p:nvPr>
        </p:nvGraphicFramePr>
        <p:xfrm>
          <a:off x="2062794" y="4245815"/>
          <a:ext cx="811327" cy="602335"/>
        </p:xfrm>
        <a:graphic>
          <a:graphicData uri="http://schemas.openxmlformats.org/presentationml/2006/ole">
            <mc:AlternateContent xmlns:mc="http://schemas.openxmlformats.org/markup-compatibility/2006">
              <mc:Choice xmlns:v="urn:schemas-microsoft-com:vml" Requires="v">
                <p:oleObj name="Equation" r:id="rId3" imgW="304560" imgH="253800" progId="Equation.DSMT4">
                  <p:embed/>
                </p:oleObj>
              </mc:Choice>
              <mc:Fallback>
                <p:oleObj name="Equation" r:id="rId3" imgW="304560" imgH="253800" progId="Equation.DSMT4">
                  <p:embed/>
                  <p:pic>
                    <p:nvPicPr>
                      <p:cNvPr id="23" name="Object 22"/>
                      <p:cNvPicPr/>
                      <p:nvPr/>
                    </p:nvPicPr>
                    <p:blipFill>
                      <a:blip r:embed="rId4"/>
                      <a:stretch>
                        <a:fillRect/>
                      </a:stretch>
                    </p:blipFill>
                    <p:spPr>
                      <a:xfrm>
                        <a:off x="2062794" y="4245815"/>
                        <a:ext cx="811327" cy="602335"/>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412307228"/>
              </p:ext>
            </p:extLst>
          </p:nvPr>
        </p:nvGraphicFramePr>
        <p:xfrm>
          <a:off x="3395005" y="4228381"/>
          <a:ext cx="836897" cy="557450"/>
        </p:xfrm>
        <a:graphic>
          <a:graphicData uri="http://schemas.openxmlformats.org/presentationml/2006/ole">
            <mc:AlternateContent xmlns:mc="http://schemas.openxmlformats.org/markup-compatibility/2006">
              <mc:Choice xmlns:v="urn:schemas-microsoft-com:vml" Requires="v">
                <p:oleObj name="Equation" r:id="rId5" imgW="342720" imgH="228600" progId="Equation.DSMT4">
                  <p:embed/>
                </p:oleObj>
              </mc:Choice>
              <mc:Fallback>
                <p:oleObj name="Equation" r:id="rId5" imgW="342720" imgH="228600" progId="Equation.DSMT4">
                  <p:embed/>
                  <p:pic>
                    <p:nvPicPr>
                      <p:cNvPr id="24" name="Object 23"/>
                      <p:cNvPicPr/>
                      <p:nvPr/>
                    </p:nvPicPr>
                    <p:blipFill>
                      <a:blip r:embed="rId6"/>
                      <a:stretch>
                        <a:fillRect/>
                      </a:stretch>
                    </p:blipFill>
                    <p:spPr>
                      <a:xfrm>
                        <a:off x="3395005" y="4228381"/>
                        <a:ext cx="836897" cy="557450"/>
                      </a:xfrm>
                      <a:prstGeom prst="rect">
                        <a:avLst/>
                      </a:prstGeom>
                    </p:spPr>
                  </p:pic>
                </p:oleObj>
              </mc:Fallback>
            </mc:AlternateContent>
          </a:graphicData>
        </a:graphic>
      </p:graphicFrame>
      <p:sp>
        <p:nvSpPr>
          <p:cNvPr id="9" name="TextBox 8"/>
          <p:cNvSpPr txBox="1"/>
          <p:nvPr/>
        </p:nvSpPr>
        <p:spPr>
          <a:xfrm>
            <a:off x="698216" y="779494"/>
            <a:ext cx="10644404" cy="1077218"/>
          </a:xfrm>
          <a:prstGeom prst="rect">
            <a:avLst/>
          </a:prstGeom>
          <a:noFill/>
        </p:spPr>
        <p:txBody>
          <a:bodyPr wrap="square" rtlCol="0">
            <a:spAutoFit/>
          </a:bodyPr>
          <a:lstStyle/>
          <a:p>
            <a:r>
              <a:rPr lang="en-US" sz="3200">
                <a:solidFill>
                  <a:srgbClr val="C00000"/>
                </a:solidFill>
                <a:latin typeface="Times New Roman" panose="02020603050405020304" pitchFamily="18" charset="0"/>
                <a:cs typeface="Times New Roman" panose="02020603050405020304" pitchFamily="18" charset="0"/>
              </a:rPr>
              <a:t>?1</a:t>
            </a:r>
            <a:r>
              <a:rPr lang="en-US" sz="3200">
                <a:latin typeface="Times New Roman" panose="02020603050405020304" pitchFamily="18" charset="0"/>
                <a:cs typeface="Times New Roman" panose="02020603050405020304" pitchFamily="18" charset="0"/>
              </a:rPr>
              <a:t>: Ở hình 6, hai góc         và          có phải là hai góc kề nhau không? Vì sao? </a:t>
            </a:r>
          </a:p>
        </p:txBody>
      </p:sp>
      <p:sp>
        <p:nvSpPr>
          <p:cNvPr id="36" name="TextBox 35"/>
          <p:cNvSpPr txBox="1"/>
          <p:nvPr/>
        </p:nvSpPr>
        <p:spPr>
          <a:xfrm>
            <a:off x="4683134" y="3842462"/>
            <a:ext cx="148369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Hình 6</a:t>
            </a:r>
          </a:p>
        </p:txBody>
      </p:sp>
      <p:pic>
        <p:nvPicPr>
          <p:cNvPr id="2" name="Picture 1"/>
          <p:cNvPicPr>
            <a:picLocks noChangeAspect="1"/>
          </p:cNvPicPr>
          <p:nvPr/>
        </p:nvPicPr>
        <p:blipFill>
          <a:blip r:embed="rId7"/>
          <a:stretch>
            <a:fillRect/>
          </a:stretch>
        </p:blipFill>
        <p:spPr>
          <a:xfrm>
            <a:off x="3876898" y="1636210"/>
            <a:ext cx="3079821" cy="2243869"/>
          </a:xfrm>
          <a:prstGeom prst="rect">
            <a:avLst/>
          </a:prstGeom>
        </p:spPr>
      </p:pic>
      <p:graphicFrame>
        <p:nvGraphicFramePr>
          <p:cNvPr id="21" name="Object 20"/>
          <p:cNvGraphicFramePr>
            <a:graphicFrameLocks noChangeAspect="1"/>
          </p:cNvGraphicFramePr>
          <p:nvPr>
            <p:extLst>
              <p:ext uri="{D42A27DB-BD31-4B8C-83A1-F6EECF244321}">
                <p14:modId xmlns:p14="http://schemas.microsoft.com/office/powerpoint/2010/main" val="1507784769"/>
              </p:ext>
            </p:extLst>
          </p:nvPr>
        </p:nvGraphicFramePr>
        <p:xfrm>
          <a:off x="1176808" y="4723677"/>
          <a:ext cx="891077" cy="602335"/>
        </p:xfrm>
        <a:graphic>
          <a:graphicData uri="http://schemas.openxmlformats.org/presentationml/2006/ole">
            <mc:AlternateContent xmlns:mc="http://schemas.openxmlformats.org/markup-compatibility/2006">
              <mc:Choice xmlns:v="urn:schemas-microsoft-com:vml" Requires="v">
                <p:oleObj name="Equation" r:id="rId8" imgW="304560" imgH="253800" progId="Equation.DSMT4">
                  <p:embed/>
                </p:oleObj>
              </mc:Choice>
              <mc:Fallback>
                <p:oleObj name="Equation" r:id="rId8" imgW="304560" imgH="253800" progId="Equation.DSMT4">
                  <p:embed/>
                  <p:pic>
                    <p:nvPicPr>
                      <p:cNvPr id="23" name="Object 22"/>
                      <p:cNvPicPr/>
                      <p:nvPr/>
                    </p:nvPicPr>
                    <p:blipFill>
                      <a:blip r:embed="rId4"/>
                      <a:stretch>
                        <a:fillRect/>
                      </a:stretch>
                    </p:blipFill>
                    <p:spPr>
                      <a:xfrm>
                        <a:off x="1176808" y="4723677"/>
                        <a:ext cx="891077" cy="60233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837737992"/>
              </p:ext>
            </p:extLst>
          </p:nvPr>
        </p:nvGraphicFramePr>
        <p:xfrm>
          <a:off x="2493517" y="4706248"/>
          <a:ext cx="836897" cy="557450"/>
        </p:xfrm>
        <a:graphic>
          <a:graphicData uri="http://schemas.openxmlformats.org/presentationml/2006/ole">
            <mc:AlternateContent xmlns:mc="http://schemas.openxmlformats.org/markup-compatibility/2006">
              <mc:Choice xmlns:v="urn:schemas-microsoft-com:vml" Requires="v">
                <p:oleObj name="Equation" r:id="rId9" imgW="342720" imgH="228600" progId="Equation.DSMT4">
                  <p:embed/>
                </p:oleObj>
              </mc:Choice>
              <mc:Fallback>
                <p:oleObj name="Equation" r:id="rId9" imgW="342720" imgH="228600" progId="Equation.DSMT4">
                  <p:embed/>
                  <p:pic>
                    <p:nvPicPr>
                      <p:cNvPr id="24" name="Object 23"/>
                      <p:cNvPicPr/>
                      <p:nvPr/>
                    </p:nvPicPr>
                    <p:blipFill>
                      <a:blip r:embed="rId10"/>
                      <a:stretch>
                        <a:fillRect/>
                      </a:stretch>
                    </p:blipFill>
                    <p:spPr>
                      <a:xfrm>
                        <a:off x="2493517" y="4706248"/>
                        <a:ext cx="836897" cy="55745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722509130"/>
              </p:ext>
            </p:extLst>
          </p:nvPr>
        </p:nvGraphicFramePr>
        <p:xfrm>
          <a:off x="4214468" y="740616"/>
          <a:ext cx="891077" cy="602335"/>
        </p:xfrm>
        <a:graphic>
          <a:graphicData uri="http://schemas.openxmlformats.org/presentationml/2006/ole">
            <mc:AlternateContent xmlns:mc="http://schemas.openxmlformats.org/markup-compatibility/2006">
              <mc:Choice xmlns:v="urn:schemas-microsoft-com:vml" Requires="v">
                <p:oleObj name="Equation" r:id="rId11" imgW="304560" imgH="253800" progId="Equation.DSMT4">
                  <p:embed/>
                </p:oleObj>
              </mc:Choice>
              <mc:Fallback>
                <p:oleObj name="Equation" r:id="rId11" imgW="304560" imgH="253800" progId="Equation.DSMT4">
                  <p:embed/>
                  <p:pic>
                    <p:nvPicPr>
                      <p:cNvPr id="23" name="Object 22"/>
                      <p:cNvPicPr/>
                      <p:nvPr/>
                    </p:nvPicPr>
                    <p:blipFill>
                      <a:blip r:embed="rId4"/>
                      <a:stretch>
                        <a:fillRect/>
                      </a:stretch>
                    </p:blipFill>
                    <p:spPr>
                      <a:xfrm>
                        <a:off x="4214468" y="740616"/>
                        <a:ext cx="891077" cy="602335"/>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371411865"/>
              </p:ext>
            </p:extLst>
          </p:nvPr>
        </p:nvGraphicFramePr>
        <p:xfrm>
          <a:off x="5562182" y="738680"/>
          <a:ext cx="836897" cy="557450"/>
        </p:xfrm>
        <a:graphic>
          <a:graphicData uri="http://schemas.openxmlformats.org/presentationml/2006/ole">
            <mc:AlternateContent xmlns:mc="http://schemas.openxmlformats.org/markup-compatibility/2006">
              <mc:Choice xmlns:v="urn:schemas-microsoft-com:vml" Requires="v">
                <p:oleObj name="Equation" r:id="rId12" imgW="342720" imgH="228600" progId="Equation.DSMT4">
                  <p:embed/>
                </p:oleObj>
              </mc:Choice>
              <mc:Fallback>
                <p:oleObj name="Equation" r:id="rId12" imgW="342720" imgH="228600" progId="Equation.DSMT4">
                  <p:embed/>
                  <p:pic>
                    <p:nvPicPr>
                      <p:cNvPr id="24" name="Object 23"/>
                      <p:cNvPicPr/>
                      <p:nvPr/>
                    </p:nvPicPr>
                    <p:blipFill>
                      <a:blip r:embed="rId6"/>
                      <a:stretch>
                        <a:fillRect/>
                      </a:stretch>
                    </p:blipFill>
                    <p:spPr>
                      <a:xfrm>
                        <a:off x="5562182" y="738680"/>
                        <a:ext cx="836897" cy="557450"/>
                      </a:xfrm>
                      <a:prstGeom prst="rect">
                        <a:avLst/>
                      </a:prstGeom>
                    </p:spPr>
                  </p:pic>
                </p:oleObj>
              </mc:Fallback>
            </mc:AlternateContent>
          </a:graphicData>
        </a:graphic>
      </p:graphicFrame>
      <p:sp>
        <p:nvSpPr>
          <p:cNvPr id="3" name="TextBox 2"/>
          <p:cNvSpPr txBox="1"/>
          <p:nvPr/>
        </p:nvSpPr>
        <p:spPr>
          <a:xfrm>
            <a:off x="609696" y="5524822"/>
            <a:ext cx="10410045" cy="584775"/>
          </a:xfrm>
          <a:prstGeom prst="rect">
            <a:avLst/>
          </a:prstGeom>
          <a:noFill/>
        </p:spPr>
        <p:txBody>
          <a:bodyPr wrap="square" rtlCol="0">
            <a:spAutoFit/>
          </a:bodyPr>
          <a:lstStyle/>
          <a:p>
            <a:r>
              <a:rPr lang="en-US" sz="3200" b="1">
                <a:solidFill>
                  <a:srgbClr val="00B0F0"/>
                </a:solidFill>
                <a:latin typeface="Times New Roman" panose="02020603050405020304" pitchFamily="18" charset="0"/>
                <a:cs typeface="Times New Roman" panose="02020603050405020304" pitchFamily="18" charset="0"/>
              </a:rPr>
              <a:t>Chú ý</a:t>
            </a:r>
            <a:r>
              <a:rPr lang="en-US" sz="3200">
                <a:latin typeface="Times New Roman" panose="02020603050405020304" pitchFamily="18" charset="0"/>
                <a:cs typeface="Times New Roman" panose="02020603050405020304" pitchFamily="18" charset="0"/>
              </a:rPr>
              <a:t>: </a:t>
            </a:r>
            <a:r>
              <a:rPr lang="en-US" sz="3200">
                <a:solidFill>
                  <a:srgbClr val="FF0000"/>
                </a:solidFill>
                <a:latin typeface="Times New Roman" panose="02020603050405020304" pitchFamily="18" charset="0"/>
                <a:cs typeface="Times New Roman" panose="02020603050405020304" pitchFamily="18" charset="0"/>
              </a:rPr>
              <a:t>Nếu         và         kề nhau thì  </a:t>
            </a:r>
          </a:p>
        </p:txBody>
      </p:sp>
      <p:graphicFrame>
        <p:nvGraphicFramePr>
          <p:cNvPr id="16" name="Object 15"/>
          <p:cNvGraphicFramePr>
            <a:graphicFrameLocks noChangeAspect="1"/>
          </p:cNvGraphicFramePr>
          <p:nvPr>
            <p:extLst>
              <p:ext uri="{D42A27DB-BD31-4B8C-83A1-F6EECF244321}">
                <p14:modId xmlns:p14="http://schemas.microsoft.com/office/powerpoint/2010/main" val="1376937671"/>
              </p:ext>
            </p:extLst>
          </p:nvPr>
        </p:nvGraphicFramePr>
        <p:xfrm>
          <a:off x="6788804" y="5497513"/>
          <a:ext cx="2640013" cy="601662"/>
        </p:xfrm>
        <a:graphic>
          <a:graphicData uri="http://schemas.openxmlformats.org/presentationml/2006/ole">
            <mc:AlternateContent xmlns:mc="http://schemas.openxmlformats.org/markup-compatibility/2006">
              <mc:Choice xmlns:v="urn:schemas-microsoft-com:vml" Requires="v">
                <p:oleObj name="Equation" r:id="rId13" imgW="1282680" imgH="291960" progId="Equation.DSMT4">
                  <p:embed/>
                </p:oleObj>
              </mc:Choice>
              <mc:Fallback>
                <p:oleObj name="Equation" r:id="rId13" imgW="1282680" imgH="291960" progId="Equation.DSMT4">
                  <p:embed/>
                  <p:pic>
                    <p:nvPicPr>
                      <p:cNvPr id="0" name=""/>
                      <p:cNvPicPr/>
                      <p:nvPr/>
                    </p:nvPicPr>
                    <p:blipFill>
                      <a:blip r:embed="rId14"/>
                      <a:stretch>
                        <a:fillRect/>
                      </a:stretch>
                    </p:blipFill>
                    <p:spPr>
                      <a:xfrm>
                        <a:off x="6788804" y="5497513"/>
                        <a:ext cx="2640013" cy="601662"/>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74358713"/>
              </p:ext>
            </p:extLst>
          </p:nvPr>
        </p:nvGraphicFramePr>
        <p:xfrm>
          <a:off x="2679700" y="5470525"/>
          <a:ext cx="776288" cy="646113"/>
        </p:xfrm>
        <a:graphic>
          <a:graphicData uri="http://schemas.openxmlformats.org/presentationml/2006/ole">
            <mc:AlternateContent xmlns:mc="http://schemas.openxmlformats.org/markup-compatibility/2006">
              <mc:Choice xmlns:v="urn:schemas-microsoft-com:vml" Requires="v">
                <p:oleObj name="Equation" r:id="rId15" imgW="876228" imgH="590615" progId="Equation.DSMT4">
                  <p:embed/>
                </p:oleObj>
              </mc:Choice>
              <mc:Fallback>
                <p:oleObj name="Equation" r:id="rId15" imgW="876228" imgH="590615" progId="Equation.DSMT4">
                  <p:embed/>
                  <p:pic>
                    <p:nvPicPr>
                      <p:cNvPr id="0" name=""/>
                      <p:cNvPicPr/>
                      <p:nvPr/>
                    </p:nvPicPr>
                    <p:blipFill>
                      <a:blip r:embed="rId16"/>
                      <a:stretch>
                        <a:fillRect/>
                      </a:stretch>
                    </p:blipFill>
                    <p:spPr>
                      <a:xfrm>
                        <a:off x="2679700" y="5470525"/>
                        <a:ext cx="776288" cy="646113"/>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071257250"/>
              </p:ext>
            </p:extLst>
          </p:nvPr>
        </p:nvGraphicFramePr>
        <p:xfrm>
          <a:off x="3955571" y="5482712"/>
          <a:ext cx="781905" cy="621081"/>
        </p:xfrm>
        <a:graphic>
          <a:graphicData uri="http://schemas.openxmlformats.org/presentationml/2006/ole">
            <mc:AlternateContent xmlns:mc="http://schemas.openxmlformats.org/markup-compatibility/2006">
              <mc:Choice xmlns:v="urn:schemas-microsoft-com:vml" Requires="v">
                <p:oleObj name="Equation" r:id="rId17" imgW="304560" imgH="253800" progId="Equation.DSMT4">
                  <p:embed/>
                </p:oleObj>
              </mc:Choice>
              <mc:Fallback>
                <p:oleObj name="Equation" r:id="rId17" imgW="304560" imgH="253800" progId="Equation.DSMT4">
                  <p:embed/>
                  <p:pic>
                    <p:nvPicPr>
                      <p:cNvPr id="0" name=""/>
                      <p:cNvPicPr/>
                      <p:nvPr/>
                    </p:nvPicPr>
                    <p:blipFill>
                      <a:blip r:embed="rId18"/>
                      <a:stretch>
                        <a:fillRect/>
                      </a:stretch>
                    </p:blipFill>
                    <p:spPr>
                      <a:xfrm>
                        <a:off x="3955571" y="5482712"/>
                        <a:ext cx="781905" cy="621081"/>
                      </a:xfrm>
                      <a:prstGeom prst="rect">
                        <a:avLst/>
                      </a:prstGeom>
                    </p:spPr>
                  </p:pic>
                </p:oleObj>
              </mc:Fallback>
            </mc:AlternateContent>
          </a:graphicData>
        </a:graphic>
      </p:graphicFrame>
      <p:pic>
        <p:nvPicPr>
          <p:cNvPr id="20" name="Hình ảnh 3">
            <a:extLst>
              <a:ext uri="{FF2B5EF4-FFF2-40B4-BE49-F238E27FC236}">
                <a16:creationId xmlns:a16="http://schemas.microsoft.com/office/drawing/2014/main" id="{C6A7B2E5-053C-4D72-840B-AA50033EAE4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387345" y="1342951"/>
            <a:ext cx="1624726" cy="1888195"/>
          </a:xfrm>
          <a:prstGeom prst="rect">
            <a:avLst/>
          </a:prstGeom>
        </p:spPr>
      </p:pic>
      <p:sp>
        <p:nvSpPr>
          <p:cNvPr id="26" name="TextBox 25"/>
          <p:cNvSpPr txBox="1"/>
          <p:nvPr/>
        </p:nvSpPr>
        <p:spPr>
          <a:xfrm>
            <a:off x="1683771" y="3450115"/>
            <a:ext cx="1772420" cy="58477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a:t>
            </a:r>
            <a:r>
              <a:rPr lang="en-US" sz="3200" b="1">
                <a:solidFill>
                  <a:srgbClr val="C00000"/>
                </a:solidFill>
                <a:latin typeface="Times New Roman" panose="02020603050405020304" pitchFamily="18" charset="0"/>
                <a:cs typeface="Times New Roman" panose="02020603050405020304" pitchFamily="18" charset="0"/>
              </a:rPr>
              <a:t>Bài giải</a:t>
            </a:r>
          </a:p>
        </p:txBody>
      </p:sp>
    </p:spTree>
    <p:extLst>
      <p:ext uri="{BB962C8B-B14F-4D97-AF65-F5344CB8AC3E}">
        <p14:creationId xmlns:p14="http://schemas.microsoft.com/office/powerpoint/2010/main" val="159702035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495675" y="-161685"/>
            <a:ext cx="12925586" cy="7609668"/>
          </a:xfrm>
          <a:prstGeom prst="rect">
            <a:avLst/>
          </a:prstGeom>
        </p:spPr>
      </p:pic>
      <p:sp>
        <p:nvSpPr>
          <p:cNvPr id="19" name="Hộp Văn bản 6">
            <a:extLst>
              <a:ext uri="{FF2B5EF4-FFF2-40B4-BE49-F238E27FC236}">
                <a16:creationId xmlns:a16="http://schemas.microsoft.com/office/drawing/2014/main" id="{0B97D950-2C3A-4910-87D3-EB2D2C64CD5C}"/>
              </a:ext>
            </a:extLst>
          </p:cNvPr>
          <p:cNvSpPr txBox="1"/>
          <p:nvPr/>
        </p:nvSpPr>
        <p:spPr>
          <a:xfrm>
            <a:off x="131733" y="1007717"/>
            <a:ext cx="11356219" cy="646331"/>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p:sp>
        <p:nvSpPr>
          <p:cNvPr id="33" name="Rectangle 7"/>
          <p:cNvSpPr>
            <a:spLocks noChangeArrowheads="1"/>
          </p:cNvSpPr>
          <p:nvPr/>
        </p:nvSpPr>
        <p:spPr bwMode="auto">
          <a:xfrm>
            <a:off x="698215" y="5545046"/>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TextBox 21"/>
          <p:cNvSpPr txBox="1"/>
          <p:nvPr/>
        </p:nvSpPr>
        <p:spPr>
          <a:xfrm>
            <a:off x="429834" y="4737170"/>
            <a:ext cx="9351131" cy="1569660"/>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Hình 8 :  Ta có         và         là hai góc kề nhau nên:</a:t>
            </a:r>
          </a:p>
          <a:p>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a:t>
            </a:r>
          </a:p>
        </p:txBody>
      </p:sp>
      <p:graphicFrame>
        <p:nvGraphicFramePr>
          <p:cNvPr id="23" name="Object 22"/>
          <p:cNvGraphicFramePr>
            <a:graphicFrameLocks noChangeAspect="1"/>
          </p:cNvGraphicFramePr>
          <p:nvPr>
            <p:extLst>
              <p:ext uri="{D42A27DB-BD31-4B8C-83A1-F6EECF244321}">
                <p14:modId xmlns:p14="http://schemas.microsoft.com/office/powerpoint/2010/main" val="1221716125"/>
              </p:ext>
            </p:extLst>
          </p:nvPr>
        </p:nvGraphicFramePr>
        <p:xfrm>
          <a:off x="4257675" y="4713744"/>
          <a:ext cx="847725" cy="603250"/>
        </p:xfrm>
        <a:graphic>
          <a:graphicData uri="http://schemas.openxmlformats.org/presentationml/2006/ole">
            <mc:AlternateContent xmlns:mc="http://schemas.openxmlformats.org/markup-compatibility/2006">
              <mc:Choice xmlns:v="urn:schemas-microsoft-com:vml" Requires="v">
                <p:oleObj name="Equation" r:id="rId3" imgW="317160" imgH="253800" progId="Equation.DSMT4">
                  <p:embed/>
                </p:oleObj>
              </mc:Choice>
              <mc:Fallback>
                <p:oleObj name="Equation" r:id="rId3" imgW="317160" imgH="253800" progId="Equation.DSMT4">
                  <p:embed/>
                  <p:pic>
                    <p:nvPicPr>
                      <p:cNvPr id="23" name="Object 22"/>
                      <p:cNvPicPr/>
                      <p:nvPr/>
                    </p:nvPicPr>
                    <p:blipFill>
                      <a:blip r:embed="rId4"/>
                      <a:stretch>
                        <a:fillRect/>
                      </a:stretch>
                    </p:blipFill>
                    <p:spPr>
                      <a:xfrm>
                        <a:off x="4257675" y="4713744"/>
                        <a:ext cx="847725" cy="603250"/>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106021146"/>
              </p:ext>
            </p:extLst>
          </p:nvPr>
        </p:nvGraphicFramePr>
        <p:xfrm>
          <a:off x="2920973" y="4712369"/>
          <a:ext cx="836897" cy="557450"/>
        </p:xfrm>
        <a:graphic>
          <a:graphicData uri="http://schemas.openxmlformats.org/presentationml/2006/ole">
            <mc:AlternateContent xmlns:mc="http://schemas.openxmlformats.org/markup-compatibility/2006">
              <mc:Choice xmlns:v="urn:schemas-microsoft-com:vml" Requires="v">
                <p:oleObj name="Equation" r:id="rId5" imgW="342720" imgH="228600" progId="Equation.DSMT4">
                  <p:embed/>
                </p:oleObj>
              </mc:Choice>
              <mc:Fallback>
                <p:oleObj name="Equation" r:id="rId5" imgW="342720" imgH="228600" progId="Equation.DSMT4">
                  <p:embed/>
                  <p:pic>
                    <p:nvPicPr>
                      <p:cNvPr id="24" name="Object 23"/>
                      <p:cNvPicPr/>
                      <p:nvPr/>
                    </p:nvPicPr>
                    <p:blipFill>
                      <a:blip r:embed="rId6"/>
                      <a:stretch>
                        <a:fillRect/>
                      </a:stretch>
                    </p:blipFill>
                    <p:spPr>
                      <a:xfrm>
                        <a:off x="2920973" y="4712369"/>
                        <a:ext cx="836897" cy="557450"/>
                      </a:xfrm>
                      <a:prstGeom prst="rect">
                        <a:avLst/>
                      </a:prstGeom>
                    </p:spPr>
                  </p:pic>
                </p:oleObj>
              </mc:Fallback>
            </mc:AlternateContent>
          </a:graphicData>
        </a:graphic>
      </p:graphicFrame>
      <p:sp>
        <p:nvSpPr>
          <p:cNvPr id="9" name="TextBox 8"/>
          <p:cNvSpPr txBox="1"/>
          <p:nvPr/>
        </p:nvSpPr>
        <p:spPr>
          <a:xfrm>
            <a:off x="217769" y="624510"/>
            <a:ext cx="10644404" cy="1877437"/>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Ví dụ 2</a:t>
            </a:r>
            <a:r>
              <a:rPr lang="en-US" sz="2800" b="1">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Nhìn bức ảnh ở Hình 7, bạn Quang cho rằng cột nhà tạo với thanh vì kèo bên trái một góc khoảng       và nó tạo với thanh vì kèo bên phải một góc khoảng     . theo dự đoán đó của bạn Quang, hãy tính góc giữa thanh vì kèo của mái đó.  </a:t>
            </a:r>
          </a:p>
        </p:txBody>
      </p:sp>
      <p:sp>
        <p:nvSpPr>
          <p:cNvPr id="36" name="TextBox 35"/>
          <p:cNvSpPr txBox="1"/>
          <p:nvPr/>
        </p:nvSpPr>
        <p:spPr>
          <a:xfrm>
            <a:off x="8342992" y="4338363"/>
            <a:ext cx="148369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Hình 8</a:t>
            </a:r>
          </a:p>
        </p:txBody>
      </p:sp>
      <p:graphicFrame>
        <p:nvGraphicFramePr>
          <p:cNvPr id="16" name="Object 15"/>
          <p:cNvGraphicFramePr>
            <a:graphicFrameLocks noChangeAspect="1"/>
          </p:cNvGraphicFramePr>
          <p:nvPr>
            <p:extLst>
              <p:ext uri="{D42A27DB-BD31-4B8C-83A1-F6EECF244321}">
                <p14:modId xmlns:p14="http://schemas.microsoft.com/office/powerpoint/2010/main" val="1904617453"/>
              </p:ext>
            </p:extLst>
          </p:nvPr>
        </p:nvGraphicFramePr>
        <p:xfrm>
          <a:off x="3321050" y="5259388"/>
          <a:ext cx="2874963" cy="601662"/>
        </p:xfrm>
        <a:graphic>
          <a:graphicData uri="http://schemas.openxmlformats.org/presentationml/2006/ole">
            <mc:AlternateContent xmlns:mc="http://schemas.openxmlformats.org/markup-compatibility/2006">
              <mc:Choice xmlns:v="urn:schemas-microsoft-com:vml" Requires="v">
                <p:oleObj name="Equation" r:id="rId7" imgW="1396800" imgH="291960" progId="Equation.DSMT4">
                  <p:embed/>
                </p:oleObj>
              </mc:Choice>
              <mc:Fallback>
                <p:oleObj name="Equation" r:id="rId7" imgW="1396800" imgH="291960" progId="Equation.DSMT4">
                  <p:embed/>
                  <p:pic>
                    <p:nvPicPr>
                      <p:cNvPr id="16" name="Object 15"/>
                      <p:cNvPicPr/>
                      <p:nvPr/>
                    </p:nvPicPr>
                    <p:blipFill>
                      <a:blip r:embed="rId8"/>
                      <a:stretch>
                        <a:fillRect/>
                      </a:stretch>
                    </p:blipFill>
                    <p:spPr>
                      <a:xfrm>
                        <a:off x="3321050" y="5259388"/>
                        <a:ext cx="2874963" cy="601662"/>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05530452"/>
              </p:ext>
            </p:extLst>
          </p:nvPr>
        </p:nvGraphicFramePr>
        <p:xfrm>
          <a:off x="7690386" y="6330518"/>
          <a:ext cx="697708" cy="442967"/>
        </p:xfrm>
        <a:graphic>
          <a:graphicData uri="http://schemas.openxmlformats.org/presentationml/2006/ole">
            <mc:AlternateContent xmlns:mc="http://schemas.openxmlformats.org/markup-compatibility/2006">
              <mc:Choice xmlns:v="urn:schemas-microsoft-com:vml" Requires="v">
                <p:oleObj name="Equation" r:id="rId9" imgW="304560" imgH="203040" progId="Equation.DSMT4">
                  <p:embed/>
                </p:oleObj>
              </mc:Choice>
              <mc:Fallback>
                <p:oleObj name="Equation" r:id="rId9" imgW="304560" imgH="203040" progId="Equation.DSMT4">
                  <p:embed/>
                  <p:pic>
                    <p:nvPicPr>
                      <p:cNvPr id="18" name="Object 17"/>
                      <p:cNvPicPr/>
                      <p:nvPr/>
                    </p:nvPicPr>
                    <p:blipFill>
                      <a:blip r:embed="rId10"/>
                      <a:stretch>
                        <a:fillRect/>
                      </a:stretch>
                    </p:blipFill>
                    <p:spPr>
                      <a:xfrm>
                        <a:off x="7690386" y="6330518"/>
                        <a:ext cx="697708" cy="442967"/>
                      </a:xfrm>
                      <a:prstGeom prst="rect">
                        <a:avLst/>
                      </a:prstGeom>
                    </p:spPr>
                  </p:pic>
                </p:oleObj>
              </mc:Fallback>
            </mc:AlternateContent>
          </a:graphicData>
        </a:graphic>
      </p:graphicFrame>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75599" y="2158681"/>
            <a:ext cx="2018109" cy="2583290"/>
          </a:xfrm>
          <a:prstGeom prst="rect">
            <a:avLst/>
          </a:prstGeom>
        </p:spPr>
      </p:pic>
      <p:pic>
        <p:nvPicPr>
          <p:cNvPr id="26" name="Picture 25"/>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55976" y="2142319"/>
            <a:ext cx="3177152" cy="2124645"/>
          </a:xfrm>
          <a:prstGeom prst="rect">
            <a:avLst/>
          </a:prstGeom>
          <a:noFill/>
          <a:ln>
            <a:noFill/>
          </a:ln>
        </p:spPr>
      </p:pic>
      <p:graphicFrame>
        <p:nvGraphicFramePr>
          <p:cNvPr id="6" name="Object 5"/>
          <p:cNvGraphicFramePr>
            <a:graphicFrameLocks noChangeAspect="1"/>
          </p:cNvGraphicFramePr>
          <p:nvPr>
            <p:extLst>
              <p:ext uri="{D42A27DB-BD31-4B8C-83A1-F6EECF244321}">
                <p14:modId xmlns:p14="http://schemas.microsoft.com/office/powerpoint/2010/main" val="3087032436"/>
              </p:ext>
            </p:extLst>
          </p:nvPr>
        </p:nvGraphicFramePr>
        <p:xfrm>
          <a:off x="3221196" y="5703208"/>
          <a:ext cx="3427577" cy="590961"/>
        </p:xfrm>
        <a:graphic>
          <a:graphicData uri="http://schemas.openxmlformats.org/presentationml/2006/ole">
            <mc:AlternateContent xmlns:mc="http://schemas.openxmlformats.org/markup-compatibility/2006">
              <mc:Choice xmlns:v="urn:schemas-microsoft-com:vml" Requires="v">
                <p:oleObj name="Equation" r:id="rId13" imgW="1473120" imgH="253800" progId="Equation.DSMT4">
                  <p:embed/>
                </p:oleObj>
              </mc:Choice>
              <mc:Fallback>
                <p:oleObj name="Equation" r:id="rId13" imgW="1473120" imgH="253800" progId="Equation.DSMT4">
                  <p:embed/>
                  <p:pic>
                    <p:nvPicPr>
                      <p:cNvPr id="0" name=""/>
                      <p:cNvPicPr/>
                      <p:nvPr/>
                    </p:nvPicPr>
                    <p:blipFill>
                      <a:blip r:embed="rId14"/>
                      <a:stretch>
                        <a:fillRect/>
                      </a:stretch>
                    </p:blipFill>
                    <p:spPr>
                      <a:xfrm>
                        <a:off x="3221196" y="5703208"/>
                        <a:ext cx="3427577" cy="590961"/>
                      </a:xfrm>
                      <a:prstGeom prst="rect">
                        <a:avLst/>
                      </a:prstGeom>
                    </p:spPr>
                  </p:pic>
                </p:oleObj>
              </mc:Fallback>
            </mc:AlternateContent>
          </a:graphicData>
        </a:graphic>
      </p:graphicFrame>
      <p:sp>
        <p:nvSpPr>
          <p:cNvPr id="27" name="Rectangle 148"/>
          <p:cNvSpPr>
            <a:spLocks noChangeArrowheads="1"/>
          </p:cNvSpPr>
          <p:nvPr/>
        </p:nvSpPr>
        <p:spPr bwMode="auto">
          <a:xfrm>
            <a:off x="5953974" y="598587"/>
            <a:ext cx="28405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fr-FR"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151"/>
          <p:cNvSpPr>
            <a:spLocks noChangeArrowheads="1"/>
          </p:cNvSpPr>
          <p:nvPr/>
        </p:nvSpPr>
        <p:spPr bwMode="auto">
          <a:xfrm>
            <a:off x="0"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r>
              <a:rPr kumimoji="0" lang="en-US" altLang="en-US" sz="1100" b="0"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141538282"/>
              </p:ext>
            </p:extLst>
          </p:nvPr>
        </p:nvGraphicFramePr>
        <p:xfrm>
          <a:off x="5594350" y="1042394"/>
          <a:ext cx="596900" cy="502653"/>
        </p:xfrm>
        <a:graphic>
          <a:graphicData uri="http://schemas.openxmlformats.org/presentationml/2006/ole">
            <mc:AlternateContent xmlns:mc="http://schemas.openxmlformats.org/markup-compatibility/2006">
              <mc:Choice xmlns:v="urn:schemas-microsoft-com:vml" Requires="v">
                <p:oleObj name="Equation" r:id="rId15" imgW="241200" imgH="203040" progId="Equation.DSMT4">
                  <p:embed/>
                </p:oleObj>
              </mc:Choice>
              <mc:Fallback>
                <p:oleObj name="Equation" r:id="rId15" imgW="241200" imgH="203040" progId="Equation.DSMT4">
                  <p:embed/>
                  <p:pic>
                    <p:nvPicPr>
                      <p:cNvPr id="0" name=""/>
                      <p:cNvPicPr/>
                      <p:nvPr/>
                    </p:nvPicPr>
                    <p:blipFill>
                      <a:blip r:embed="rId16"/>
                      <a:stretch>
                        <a:fillRect/>
                      </a:stretch>
                    </p:blipFill>
                    <p:spPr>
                      <a:xfrm>
                        <a:off x="5594350" y="1042394"/>
                        <a:ext cx="596900" cy="502653"/>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460319703"/>
              </p:ext>
            </p:extLst>
          </p:nvPr>
        </p:nvGraphicFramePr>
        <p:xfrm>
          <a:off x="3288720" y="1462677"/>
          <a:ext cx="596901" cy="502653"/>
        </p:xfrm>
        <a:graphic>
          <a:graphicData uri="http://schemas.openxmlformats.org/presentationml/2006/ole">
            <mc:AlternateContent xmlns:mc="http://schemas.openxmlformats.org/markup-compatibility/2006">
              <mc:Choice xmlns:v="urn:schemas-microsoft-com:vml" Requires="v">
                <p:oleObj name="Equation" r:id="rId17" imgW="241200" imgH="203040" progId="Equation.DSMT4">
                  <p:embed/>
                </p:oleObj>
              </mc:Choice>
              <mc:Fallback>
                <p:oleObj name="Equation" r:id="rId17" imgW="241200" imgH="203040" progId="Equation.DSMT4">
                  <p:embed/>
                  <p:pic>
                    <p:nvPicPr>
                      <p:cNvPr id="0" name=""/>
                      <p:cNvPicPr/>
                      <p:nvPr/>
                    </p:nvPicPr>
                    <p:blipFill>
                      <a:blip r:embed="rId18"/>
                      <a:stretch>
                        <a:fillRect/>
                      </a:stretch>
                    </p:blipFill>
                    <p:spPr>
                      <a:xfrm>
                        <a:off x="3288720" y="1462677"/>
                        <a:ext cx="596901" cy="502653"/>
                      </a:xfrm>
                      <a:prstGeom prst="rect">
                        <a:avLst/>
                      </a:prstGeom>
                    </p:spPr>
                  </p:pic>
                </p:oleObj>
              </mc:Fallback>
            </mc:AlternateContent>
          </a:graphicData>
        </a:graphic>
      </p:graphicFrame>
      <p:sp>
        <p:nvSpPr>
          <p:cNvPr id="20" name="TextBox 19"/>
          <p:cNvSpPr txBox="1"/>
          <p:nvPr/>
        </p:nvSpPr>
        <p:spPr>
          <a:xfrm>
            <a:off x="2342387" y="5737078"/>
            <a:ext cx="85815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hay</a:t>
            </a:r>
          </a:p>
        </p:txBody>
      </p:sp>
      <p:sp>
        <p:nvSpPr>
          <p:cNvPr id="4" name="TextBox 3"/>
          <p:cNvSpPr txBox="1"/>
          <p:nvPr/>
        </p:nvSpPr>
        <p:spPr>
          <a:xfrm>
            <a:off x="452470" y="6266398"/>
            <a:ext cx="8786780" cy="861774"/>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Vậy góc giữa 2 thanh vì kèo của mái nhà là       . </a:t>
            </a:r>
          </a:p>
          <a:p>
            <a:endParaRPr lang="en-US"/>
          </a:p>
        </p:txBody>
      </p:sp>
      <p:pic>
        <p:nvPicPr>
          <p:cNvPr id="21" name="Hình ảnh 3">
            <a:extLst>
              <a:ext uri="{FF2B5EF4-FFF2-40B4-BE49-F238E27FC236}">
                <a16:creationId xmlns:a16="http://schemas.microsoft.com/office/drawing/2014/main" id="{C6A7B2E5-053C-4D72-840B-AA50033EAE4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734944" y="377104"/>
            <a:ext cx="1245808" cy="1447831"/>
          </a:xfrm>
          <a:prstGeom prst="rect">
            <a:avLst/>
          </a:prstGeom>
        </p:spPr>
      </p:pic>
      <p:sp>
        <p:nvSpPr>
          <p:cNvPr id="7" name="TextBox 6"/>
          <p:cNvSpPr txBox="1"/>
          <p:nvPr/>
        </p:nvSpPr>
        <p:spPr>
          <a:xfrm>
            <a:off x="8794200" y="2719656"/>
            <a:ext cx="208787" cy="246221"/>
          </a:xfrm>
          <a:prstGeom prst="rect">
            <a:avLst/>
          </a:prstGeom>
          <a:noFill/>
        </p:spPr>
        <p:txBody>
          <a:bodyPr wrap="square" rtlCol="0">
            <a:spAutoFit/>
          </a:bodyPr>
          <a:lstStyle/>
          <a:p>
            <a:r>
              <a:rPr lang="en-US" sz="1000"/>
              <a:t>0</a:t>
            </a:r>
          </a:p>
        </p:txBody>
      </p:sp>
      <p:sp>
        <p:nvSpPr>
          <p:cNvPr id="25" name="TextBox 24"/>
          <p:cNvSpPr txBox="1"/>
          <p:nvPr/>
        </p:nvSpPr>
        <p:spPr>
          <a:xfrm>
            <a:off x="9209841" y="2775071"/>
            <a:ext cx="208787" cy="246221"/>
          </a:xfrm>
          <a:prstGeom prst="rect">
            <a:avLst/>
          </a:prstGeom>
          <a:noFill/>
        </p:spPr>
        <p:txBody>
          <a:bodyPr wrap="square" rtlCol="0">
            <a:spAutoFit/>
          </a:bodyPr>
          <a:lstStyle/>
          <a:p>
            <a:r>
              <a:rPr lang="en-US" sz="1000"/>
              <a:t>0</a:t>
            </a:r>
          </a:p>
        </p:txBody>
      </p:sp>
      <p:sp>
        <p:nvSpPr>
          <p:cNvPr id="28" name="TextBox 27"/>
          <p:cNvSpPr txBox="1"/>
          <p:nvPr/>
        </p:nvSpPr>
        <p:spPr>
          <a:xfrm>
            <a:off x="2091571" y="4104391"/>
            <a:ext cx="217516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Bài giải</a:t>
            </a:r>
          </a:p>
        </p:txBody>
      </p:sp>
    </p:spTree>
    <p:extLst>
      <p:ext uri="{BB962C8B-B14F-4D97-AF65-F5344CB8AC3E}">
        <p14:creationId xmlns:p14="http://schemas.microsoft.com/office/powerpoint/2010/main" val="20575089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4"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495675" y="-175540"/>
            <a:ext cx="12925586" cy="7609668"/>
          </a:xfrm>
          <a:prstGeom prst="rect">
            <a:avLst/>
          </a:prstGeom>
        </p:spPr>
      </p:pic>
      <p:sp>
        <p:nvSpPr>
          <p:cNvPr id="19" name="Hộp Văn bản 6">
            <a:extLst>
              <a:ext uri="{FF2B5EF4-FFF2-40B4-BE49-F238E27FC236}">
                <a16:creationId xmlns:a16="http://schemas.microsoft.com/office/drawing/2014/main" id="{0B97D950-2C3A-4910-87D3-EB2D2C64CD5C}"/>
              </a:ext>
            </a:extLst>
          </p:cNvPr>
          <p:cNvSpPr txBox="1"/>
          <p:nvPr/>
        </p:nvSpPr>
        <p:spPr>
          <a:xfrm>
            <a:off x="131733" y="1007717"/>
            <a:ext cx="9772401" cy="1200329"/>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   </a:t>
            </a:r>
            <a:r>
              <a:rPr lang="en-US" sz="3600">
                <a:solidFill>
                  <a:srgbClr val="C00000"/>
                </a:solidFill>
                <a:latin typeface="Times New Roman" panose="02020603050405020304" pitchFamily="18" charset="0"/>
                <a:cs typeface="Times New Roman" panose="02020603050405020304" pitchFamily="18" charset="0"/>
              </a:rPr>
              <a:t>?2</a:t>
            </a:r>
            <a:r>
              <a:rPr lang="en-US" sz="3600">
                <a:latin typeface="Times New Roman" panose="02020603050405020304" pitchFamily="18" charset="0"/>
                <a:cs typeface="Times New Roman" panose="02020603050405020304" pitchFamily="18" charset="0"/>
              </a:rPr>
              <a:t> Ở hình 9 hai góc        và        có là hai góc kề nhau không?  Tính số đo       .</a:t>
            </a:r>
            <a:endParaRPr lang="en-US" sz="2800">
              <a:latin typeface="Times New Roman" panose="02020603050405020304" pitchFamily="18" charset="0"/>
              <a:cs typeface="Times New Roman" panose="02020603050405020304" pitchFamily="18" charset="0"/>
            </a:endParaRPr>
          </a:p>
        </p:txBody>
      </p:sp>
      <p:sp>
        <p:nvSpPr>
          <p:cNvPr id="33" name="Rectangle 7"/>
          <p:cNvSpPr>
            <a:spLocks noChangeArrowheads="1"/>
          </p:cNvSpPr>
          <p:nvPr/>
        </p:nvSpPr>
        <p:spPr bwMode="auto">
          <a:xfrm>
            <a:off x="698215" y="5545046"/>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Box 8"/>
          <p:cNvSpPr txBox="1"/>
          <p:nvPr/>
        </p:nvSpPr>
        <p:spPr>
          <a:xfrm>
            <a:off x="-443701" y="3039276"/>
            <a:ext cx="10644404" cy="1938992"/>
          </a:xfrm>
          <a:prstGeom prst="rect">
            <a:avLst/>
          </a:prstGeom>
          <a:noFill/>
        </p:spPr>
        <p:txBody>
          <a:bodyPr wrap="square" rtlCol="0">
            <a:spAutoFit/>
          </a:bodyPr>
          <a:lstStyle/>
          <a:p>
            <a:pPr lvl="0"/>
            <a:r>
              <a:rPr lang="en-US" sz="3200" b="1">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 </a:t>
            </a:r>
            <a:r>
              <a:rPr lang="fr-FR" altLang="en-US" sz="3200">
                <a:latin typeface="Times New Roman" panose="02020603050405020304" pitchFamily="18" charset="0"/>
                <a:ea typeface="Times New Roman" panose="02020603050405020304" pitchFamily="18" charset="0"/>
                <a:cs typeface="Times New Roman" panose="02020603050405020304" pitchFamily="18" charset="0"/>
              </a:rPr>
              <a:t>Hình 9 có          và          là hai góc kề nhau nên ta có:</a:t>
            </a:r>
          </a:p>
          <a:p>
            <a:pPr lvl="0"/>
            <a:r>
              <a:rPr lang="fr-FR" altLang="en-US" sz="3200">
                <a:latin typeface="Times New Roman" panose="02020603050405020304" pitchFamily="18" charset="0"/>
                <a:ea typeface="Times New Roman" panose="02020603050405020304" pitchFamily="18" charset="0"/>
                <a:cs typeface="Times New Roman" panose="02020603050405020304" pitchFamily="18" charset="0"/>
              </a:rPr>
              <a:t> </a:t>
            </a:r>
            <a:endParaRPr lang="fr-FR" altLang="en-US" sz="32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a:t>
            </a:r>
          </a:p>
        </p:txBody>
      </p:sp>
      <p:graphicFrame>
        <p:nvGraphicFramePr>
          <p:cNvPr id="8" name="Object 7"/>
          <p:cNvGraphicFramePr>
            <a:graphicFrameLocks noChangeAspect="1"/>
          </p:cNvGraphicFramePr>
          <p:nvPr>
            <p:extLst>
              <p:ext uri="{D42A27DB-BD31-4B8C-83A1-F6EECF244321}">
                <p14:modId xmlns:p14="http://schemas.microsoft.com/office/powerpoint/2010/main" val="2940957765"/>
              </p:ext>
            </p:extLst>
          </p:nvPr>
        </p:nvGraphicFramePr>
        <p:xfrm>
          <a:off x="1983620" y="2980500"/>
          <a:ext cx="898174" cy="578534"/>
        </p:xfrm>
        <a:graphic>
          <a:graphicData uri="http://schemas.openxmlformats.org/presentationml/2006/ole">
            <mc:AlternateContent xmlns:mc="http://schemas.openxmlformats.org/markup-compatibility/2006">
              <mc:Choice xmlns:v="urn:schemas-microsoft-com:vml" Requires="v">
                <p:oleObj name="Equation" r:id="rId3" imgW="393480" imgH="253800" progId="Equation.DSMT4">
                  <p:embed/>
                </p:oleObj>
              </mc:Choice>
              <mc:Fallback>
                <p:oleObj name="Equation" r:id="rId3" imgW="393480" imgH="253800" progId="Equation.DSMT4">
                  <p:embed/>
                  <p:pic>
                    <p:nvPicPr>
                      <p:cNvPr id="8" name="Object 7"/>
                      <p:cNvPicPr>
                        <a:picLocks noChangeAspect="1" noChangeArrowheads="1"/>
                      </p:cNvPicPr>
                      <p:nvPr/>
                    </p:nvPicPr>
                    <p:blipFill>
                      <a:blip r:embed="rId4"/>
                      <a:srcRect/>
                      <a:stretch>
                        <a:fillRect/>
                      </a:stretch>
                    </p:blipFill>
                    <p:spPr bwMode="auto">
                      <a:xfrm>
                        <a:off x="1983620" y="2980500"/>
                        <a:ext cx="898174" cy="578534"/>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566278910"/>
              </p:ext>
            </p:extLst>
          </p:nvPr>
        </p:nvGraphicFramePr>
        <p:xfrm>
          <a:off x="3329991" y="2972106"/>
          <a:ext cx="867903" cy="672625"/>
        </p:xfrm>
        <a:graphic>
          <a:graphicData uri="http://schemas.openxmlformats.org/presentationml/2006/ole">
            <mc:AlternateContent xmlns:mc="http://schemas.openxmlformats.org/markup-compatibility/2006">
              <mc:Choice xmlns:v="urn:schemas-microsoft-com:vml" Requires="v">
                <p:oleObj name="Equation" r:id="rId5" imgW="380835" imgH="291973" progId="Equation.DSMT4">
                  <p:embed/>
                </p:oleObj>
              </mc:Choice>
              <mc:Fallback>
                <p:oleObj name="Equation" r:id="rId5" imgW="380835" imgH="291973" progId="Equation.DSMT4">
                  <p:embed/>
                  <p:pic>
                    <p:nvPicPr>
                      <p:cNvPr id="1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9991" y="2972106"/>
                        <a:ext cx="867903" cy="672625"/>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671266406"/>
              </p:ext>
            </p:extLst>
          </p:nvPr>
        </p:nvGraphicFramePr>
        <p:xfrm>
          <a:off x="3306095" y="3720356"/>
          <a:ext cx="2696477" cy="557272"/>
        </p:xfrm>
        <a:graphic>
          <a:graphicData uri="http://schemas.openxmlformats.org/presentationml/2006/ole">
            <mc:AlternateContent xmlns:mc="http://schemas.openxmlformats.org/markup-compatibility/2006">
              <mc:Choice xmlns:v="urn:schemas-microsoft-com:vml" Requires="v">
                <p:oleObj name="Equation" r:id="rId7" imgW="1422400" imgH="292100" progId="Equation.DSMT4">
                  <p:embed/>
                </p:oleObj>
              </mc:Choice>
              <mc:Fallback>
                <p:oleObj name="Equation" r:id="rId7" imgW="1422400" imgH="292100" progId="Equation.DSMT4">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6095" y="3720356"/>
                        <a:ext cx="2696477" cy="557272"/>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123111076"/>
              </p:ext>
            </p:extLst>
          </p:nvPr>
        </p:nvGraphicFramePr>
        <p:xfrm>
          <a:off x="3301573" y="4376864"/>
          <a:ext cx="3336659" cy="604892"/>
        </p:xfrm>
        <a:graphic>
          <a:graphicData uri="http://schemas.openxmlformats.org/presentationml/2006/ole">
            <mc:AlternateContent xmlns:mc="http://schemas.openxmlformats.org/markup-compatibility/2006">
              <mc:Choice xmlns:v="urn:schemas-microsoft-com:vml" Requires="v">
                <p:oleObj name="Equation" r:id="rId9" imgW="1625600" imgH="292100" progId="Equation.DSMT4">
                  <p:embed/>
                </p:oleObj>
              </mc:Choice>
              <mc:Fallback>
                <p:oleObj name="Equation" r:id="rId9" imgW="1625600" imgH="292100" progId="Equation.DSMT4">
                  <p:embed/>
                  <p:pic>
                    <p:nvPicPr>
                      <p:cNvPr id="12"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1573" y="4376864"/>
                        <a:ext cx="3336659" cy="604892"/>
                      </a:xfrm>
                      <a:prstGeom prst="rect">
                        <a:avLst/>
                      </a:prstGeom>
                      <a:noFill/>
                    </p:spPr>
                  </p:pic>
                </p:oleObj>
              </mc:Fallback>
            </mc:AlternateContent>
          </a:graphicData>
        </a:graphic>
      </p:graphicFrame>
      <p:sp>
        <p:nvSpPr>
          <p:cNvPr id="30" name="Rectangle 151"/>
          <p:cNvSpPr>
            <a:spLocks noChangeArrowheads="1"/>
          </p:cNvSpPr>
          <p:nvPr/>
        </p:nvSpPr>
        <p:spPr bwMode="auto">
          <a:xfrm>
            <a:off x="0"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r>
              <a:rPr kumimoji="0" lang="en-US" altLang="en-US" sz="1100" b="0"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Rectangle 1"/>
          <p:cNvSpPr/>
          <p:nvPr/>
        </p:nvSpPr>
        <p:spPr>
          <a:xfrm>
            <a:off x="2599872" y="4434416"/>
            <a:ext cx="701701" cy="523220"/>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hay </a:t>
            </a:r>
            <a:r>
              <a:rPr lang="en-US">
                <a:latin typeface="Times New Roman" panose="02020603050405020304" pitchFamily="18" charset="0"/>
                <a:cs typeface="Times New Roman" panose="02020603050405020304" pitchFamily="18" charset="0"/>
              </a:rPr>
              <a:t>             </a:t>
            </a:r>
          </a:p>
        </p:txBody>
      </p:sp>
      <p:sp>
        <p:nvSpPr>
          <p:cNvPr id="3" name="Rectangle 2"/>
          <p:cNvSpPr/>
          <p:nvPr/>
        </p:nvSpPr>
        <p:spPr>
          <a:xfrm>
            <a:off x="2294429" y="5020442"/>
            <a:ext cx="911251" cy="523220"/>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Vậy</a:t>
            </a:r>
            <a:r>
              <a:rPr lang="en-US">
                <a:latin typeface="Times New Roman" panose="02020603050405020304" pitchFamily="18" charset="0"/>
                <a:cs typeface="Times New Roman" panose="02020603050405020304" pitchFamily="18" charset="0"/>
              </a:rPr>
              <a:t>              </a:t>
            </a:r>
          </a:p>
        </p:txBody>
      </p:sp>
      <p:graphicFrame>
        <p:nvGraphicFramePr>
          <p:cNvPr id="4" name="Object 3"/>
          <p:cNvGraphicFramePr>
            <a:graphicFrameLocks noChangeAspect="1"/>
          </p:cNvGraphicFramePr>
          <p:nvPr>
            <p:extLst>
              <p:ext uri="{D42A27DB-BD31-4B8C-83A1-F6EECF244321}">
                <p14:modId xmlns:p14="http://schemas.microsoft.com/office/powerpoint/2010/main" val="189272337"/>
              </p:ext>
            </p:extLst>
          </p:nvPr>
        </p:nvGraphicFramePr>
        <p:xfrm>
          <a:off x="3129479" y="4962220"/>
          <a:ext cx="1593506" cy="581756"/>
        </p:xfrm>
        <a:graphic>
          <a:graphicData uri="http://schemas.openxmlformats.org/presentationml/2006/ole">
            <mc:AlternateContent xmlns:mc="http://schemas.openxmlformats.org/markup-compatibility/2006">
              <mc:Choice xmlns:v="urn:schemas-microsoft-com:vml" Requires="v">
                <p:oleObj name="Equation" r:id="rId11" imgW="799920" imgH="291960" progId="Equation.DSMT4">
                  <p:embed/>
                </p:oleObj>
              </mc:Choice>
              <mc:Fallback>
                <p:oleObj name="Equation" r:id="rId11" imgW="799920" imgH="291960" progId="Equation.DSMT4">
                  <p:embed/>
                  <p:pic>
                    <p:nvPicPr>
                      <p:cNvPr id="0" name=""/>
                      <p:cNvPicPr/>
                      <p:nvPr/>
                    </p:nvPicPr>
                    <p:blipFill>
                      <a:blip r:embed="rId12"/>
                      <a:stretch>
                        <a:fillRect/>
                      </a:stretch>
                    </p:blipFill>
                    <p:spPr>
                      <a:xfrm>
                        <a:off x="3129479" y="4962220"/>
                        <a:ext cx="1593506" cy="581756"/>
                      </a:xfrm>
                      <a:prstGeom prst="rect">
                        <a:avLst/>
                      </a:prstGeom>
                    </p:spPr>
                  </p:pic>
                </p:oleObj>
              </mc:Fallback>
            </mc:AlternateContent>
          </a:graphicData>
        </a:graphic>
      </p:graphicFrame>
      <p:pic>
        <p:nvPicPr>
          <p:cNvPr id="14" name="Hình ảnh 3">
            <a:extLst>
              <a:ext uri="{FF2B5EF4-FFF2-40B4-BE49-F238E27FC236}">
                <a16:creationId xmlns:a16="http://schemas.microsoft.com/office/drawing/2014/main" id="{C6A7B2E5-053C-4D72-840B-AA50033EAE4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42045" y="687900"/>
            <a:ext cx="1570005" cy="1824600"/>
          </a:xfrm>
          <a:prstGeom prst="rect">
            <a:avLst/>
          </a:prstGeom>
        </p:spPr>
      </p:pic>
      <p:pic>
        <p:nvPicPr>
          <p:cNvPr id="5" name="Picture 4"/>
          <p:cNvPicPr>
            <a:picLocks noChangeAspect="1"/>
          </p:cNvPicPr>
          <p:nvPr/>
        </p:nvPicPr>
        <p:blipFill>
          <a:blip r:embed="rId14"/>
          <a:stretch>
            <a:fillRect/>
          </a:stretch>
        </p:blipFill>
        <p:spPr>
          <a:xfrm>
            <a:off x="8073240" y="2443184"/>
            <a:ext cx="2788933" cy="2748219"/>
          </a:xfrm>
          <a:prstGeom prst="rect">
            <a:avLst/>
          </a:prstGeom>
        </p:spPr>
      </p:pic>
      <p:sp>
        <p:nvSpPr>
          <p:cNvPr id="6" name="TextBox 5"/>
          <p:cNvSpPr txBox="1"/>
          <p:nvPr/>
        </p:nvSpPr>
        <p:spPr>
          <a:xfrm>
            <a:off x="8679407" y="5500744"/>
            <a:ext cx="157659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Hình 9</a:t>
            </a:r>
          </a:p>
        </p:txBody>
      </p:sp>
      <p:graphicFrame>
        <p:nvGraphicFramePr>
          <p:cNvPr id="17" name="Object 16"/>
          <p:cNvGraphicFramePr>
            <a:graphicFrameLocks noChangeAspect="1"/>
          </p:cNvGraphicFramePr>
          <p:nvPr>
            <p:extLst>
              <p:ext uri="{D42A27DB-BD31-4B8C-83A1-F6EECF244321}">
                <p14:modId xmlns:p14="http://schemas.microsoft.com/office/powerpoint/2010/main" val="1331557232"/>
              </p:ext>
            </p:extLst>
          </p:nvPr>
        </p:nvGraphicFramePr>
        <p:xfrm>
          <a:off x="4369551" y="984425"/>
          <a:ext cx="898174" cy="578534"/>
        </p:xfrm>
        <a:graphic>
          <a:graphicData uri="http://schemas.openxmlformats.org/presentationml/2006/ole">
            <mc:AlternateContent xmlns:mc="http://schemas.openxmlformats.org/markup-compatibility/2006">
              <mc:Choice xmlns:v="urn:schemas-microsoft-com:vml" Requires="v">
                <p:oleObj name="Equation" r:id="rId15" imgW="393480" imgH="253800" progId="Equation.DSMT4">
                  <p:embed/>
                </p:oleObj>
              </mc:Choice>
              <mc:Fallback>
                <p:oleObj name="Equation" r:id="rId15" imgW="393480" imgH="253800" progId="Equation.DSMT4">
                  <p:embed/>
                  <p:pic>
                    <p:nvPicPr>
                      <p:cNvPr id="8" name="Object 7"/>
                      <p:cNvPicPr>
                        <a:picLocks noChangeAspect="1" noChangeArrowheads="1"/>
                      </p:cNvPicPr>
                      <p:nvPr/>
                    </p:nvPicPr>
                    <p:blipFill>
                      <a:blip r:embed="rId4"/>
                      <a:srcRect/>
                      <a:stretch>
                        <a:fillRect/>
                      </a:stretch>
                    </p:blipFill>
                    <p:spPr bwMode="auto">
                      <a:xfrm>
                        <a:off x="4369551" y="984425"/>
                        <a:ext cx="898174" cy="578534"/>
                      </a:xfrm>
                      <a:prstGeom prst="rect">
                        <a:avLst/>
                      </a:prstGeom>
                      <a:noFill/>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66936229"/>
              </p:ext>
            </p:extLst>
          </p:nvPr>
        </p:nvGraphicFramePr>
        <p:xfrm>
          <a:off x="5894835" y="984425"/>
          <a:ext cx="867903" cy="672625"/>
        </p:xfrm>
        <a:graphic>
          <a:graphicData uri="http://schemas.openxmlformats.org/presentationml/2006/ole">
            <mc:AlternateContent xmlns:mc="http://schemas.openxmlformats.org/markup-compatibility/2006">
              <mc:Choice xmlns:v="urn:schemas-microsoft-com:vml" Requires="v">
                <p:oleObj name="Equation" r:id="rId16" imgW="380835" imgH="291973" progId="Equation.DSMT4">
                  <p:embed/>
                </p:oleObj>
              </mc:Choice>
              <mc:Fallback>
                <p:oleObj name="Equation" r:id="rId16" imgW="380835" imgH="291973" progId="Equation.DSMT4">
                  <p:embed/>
                  <p:pic>
                    <p:nvPicPr>
                      <p:cNvPr id="1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4835" y="984425"/>
                        <a:ext cx="867903" cy="672625"/>
                      </a:xfrm>
                      <a:prstGeom prst="rect">
                        <a:avLst/>
                      </a:prstGeom>
                      <a:noFill/>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632510535"/>
              </p:ext>
            </p:extLst>
          </p:nvPr>
        </p:nvGraphicFramePr>
        <p:xfrm>
          <a:off x="4834544" y="1573585"/>
          <a:ext cx="784225" cy="582613"/>
        </p:xfrm>
        <a:graphic>
          <a:graphicData uri="http://schemas.openxmlformats.org/presentationml/2006/ole">
            <mc:AlternateContent xmlns:mc="http://schemas.openxmlformats.org/markup-compatibility/2006">
              <mc:Choice xmlns:v="urn:schemas-microsoft-com:vml" Requires="v">
                <p:oleObj name="Equation" r:id="rId17" imgW="393480" imgH="291960" progId="Equation.DSMT4">
                  <p:embed/>
                </p:oleObj>
              </mc:Choice>
              <mc:Fallback>
                <p:oleObj name="Equation" r:id="rId17" imgW="393480" imgH="291960" progId="Equation.DSMT4">
                  <p:embed/>
                  <p:pic>
                    <p:nvPicPr>
                      <p:cNvPr id="4" name="Object 3"/>
                      <p:cNvPicPr/>
                      <p:nvPr/>
                    </p:nvPicPr>
                    <p:blipFill>
                      <a:blip r:embed="rId18"/>
                      <a:stretch>
                        <a:fillRect/>
                      </a:stretch>
                    </p:blipFill>
                    <p:spPr>
                      <a:xfrm>
                        <a:off x="4834544" y="1573585"/>
                        <a:ext cx="784225" cy="582613"/>
                      </a:xfrm>
                      <a:prstGeom prst="rect">
                        <a:avLst/>
                      </a:prstGeom>
                    </p:spPr>
                  </p:pic>
                </p:oleObj>
              </mc:Fallback>
            </mc:AlternateContent>
          </a:graphicData>
        </a:graphic>
      </p:graphicFrame>
      <p:sp>
        <p:nvSpPr>
          <p:cNvPr id="7" name="TextBox 6"/>
          <p:cNvSpPr txBox="1"/>
          <p:nvPr/>
        </p:nvSpPr>
        <p:spPr>
          <a:xfrm>
            <a:off x="3763942" y="2443184"/>
            <a:ext cx="2238630" cy="584775"/>
          </a:xfrm>
          <a:prstGeom prst="rect">
            <a:avLst/>
          </a:prstGeom>
          <a:noFill/>
        </p:spPr>
        <p:txBody>
          <a:bodyPr wrap="square" rtlCol="0">
            <a:spAutoFit/>
          </a:bodyPr>
          <a:lstStyle/>
          <a:p>
            <a:r>
              <a:rPr lang="en-US" sz="3200">
                <a:solidFill>
                  <a:srgbClr val="C00000"/>
                </a:solidFill>
                <a:latin typeface="Times New Roman" panose="02020603050405020304" pitchFamily="18" charset="0"/>
                <a:cs typeface="Times New Roman" panose="02020603050405020304" pitchFamily="18" charset="0"/>
              </a:rPr>
              <a:t>Bài giải</a:t>
            </a:r>
          </a:p>
        </p:txBody>
      </p:sp>
    </p:spTree>
    <p:extLst>
      <p:ext uri="{BB962C8B-B14F-4D97-AF65-F5344CB8AC3E}">
        <p14:creationId xmlns:p14="http://schemas.microsoft.com/office/powerpoint/2010/main" val="369214637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3"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366793" y="-589502"/>
            <a:ext cx="12925586" cy="7609668"/>
          </a:xfrm>
          <a:prstGeom prst="rect">
            <a:avLst/>
          </a:prstGeom>
        </p:spPr>
      </p:pic>
      <p:sp>
        <p:nvSpPr>
          <p:cNvPr id="19" name="Hộp Văn bản 6">
            <a:extLst>
              <a:ext uri="{FF2B5EF4-FFF2-40B4-BE49-F238E27FC236}">
                <a16:creationId xmlns:a16="http://schemas.microsoft.com/office/drawing/2014/main" id="{0B97D950-2C3A-4910-87D3-EB2D2C64CD5C}"/>
              </a:ext>
            </a:extLst>
          </p:cNvPr>
          <p:cNvSpPr txBox="1"/>
          <p:nvPr/>
        </p:nvSpPr>
        <p:spPr>
          <a:xfrm>
            <a:off x="131733" y="1007717"/>
            <a:ext cx="11356219" cy="646331"/>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p:sp>
        <p:nvSpPr>
          <p:cNvPr id="33" name="Rectangle 7"/>
          <p:cNvSpPr>
            <a:spLocks noChangeArrowheads="1"/>
          </p:cNvSpPr>
          <p:nvPr/>
        </p:nvSpPr>
        <p:spPr bwMode="auto">
          <a:xfrm>
            <a:off x="698215" y="5545046"/>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3396893441"/>
              </p:ext>
            </p:extLst>
          </p:nvPr>
        </p:nvGraphicFramePr>
        <p:xfrm>
          <a:off x="5595438" y="1768737"/>
          <a:ext cx="1963737" cy="542925"/>
        </p:xfrm>
        <a:graphic>
          <a:graphicData uri="http://schemas.openxmlformats.org/presentationml/2006/ole">
            <mc:AlternateContent xmlns:mc="http://schemas.openxmlformats.org/markup-compatibility/2006">
              <mc:Choice xmlns:v="urn:schemas-microsoft-com:vml" Requires="v">
                <p:oleObj name="Equation" r:id="rId3" imgW="736560" imgH="228600" progId="Equation.DSMT4">
                  <p:embed/>
                </p:oleObj>
              </mc:Choice>
              <mc:Fallback>
                <p:oleObj name="Equation" r:id="rId3" imgW="736560" imgH="228600" progId="Equation.DSMT4">
                  <p:embed/>
                  <p:pic>
                    <p:nvPicPr>
                      <p:cNvPr id="23" name="Object 22"/>
                      <p:cNvPicPr/>
                      <p:nvPr/>
                    </p:nvPicPr>
                    <p:blipFill>
                      <a:blip r:embed="rId4"/>
                      <a:stretch>
                        <a:fillRect/>
                      </a:stretch>
                    </p:blipFill>
                    <p:spPr>
                      <a:xfrm>
                        <a:off x="5595438" y="1768737"/>
                        <a:ext cx="1963737" cy="542925"/>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697760980"/>
              </p:ext>
            </p:extLst>
          </p:nvPr>
        </p:nvGraphicFramePr>
        <p:xfrm>
          <a:off x="7608784" y="1770614"/>
          <a:ext cx="1658938" cy="496887"/>
        </p:xfrm>
        <a:graphic>
          <a:graphicData uri="http://schemas.openxmlformats.org/presentationml/2006/ole">
            <mc:AlternateContent xmlns:mc="http://schemas.openxmlformats.org/markup-compatibility/2006">
              <mc:Choice xmlns:v="urn:schemas-microsoft-com:vml" Requires="v">
                <p:oleObj name="Equation" r:id="rId5" imgW="723600" imgH="228600" progId="Equation.DSMT4">
                  <p:embed/>
                </p:oleObj>
              </mc:Choice>
              <mc:Fallback>
                <p:oleObj name="Equation" r:id="rId5" imgW="723600" imgH="228600" progId="Equation.DSMT4">
                  <p:embed/>
                  <p:pic>
                    <p:nvPicPr>
                      <p:cNvPr id="18" name="Object 17"/>
                      <p:cNvPicPr/>
                      <p:nvPr/>
                    </p:nvPicPr>
                    <p:blipFill>
                      <a:blip r:embed="rId6"/>
                      <a:stretch>
                        <a:fillRect/>
                      </a:stretch>
                    </p:blipFill>
                    <p:spPr>
                      <a:xfrm>
                        <a:off x="7608784" y="1770614"/>
                        <a:ext cx="1658938" cy="49688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483196710"/>
              </p:ext>
            </p:extLst>
          </p:nvPr>
        </p:nvGraphicFramePr>
        <p:xfrm>
          <a:off x="3290780" y="2844064"/>
          <a:ext cx="2511425" cy="473075"/>
        </p:xfrm>
        <a:graphic>
          <a:graphicData uri="http://schemas.openxmlformats.org/presentationml/2006/ole">
            <mc:AlternateContent xmlns:mc="http://schemas.openxmlformats.org/markup-compatibility/2006">
              <mc:Choice xmlns:v="urn:schemas-microsoft-com:vml" Requires="v">
                <p:oleObj name="Equation" r:id="rId7" imgW="1079280" imgH="203040" progId="Equation.DSMT4">
                  <p:embed/>
                </p:oleObj>
              </mc:Choice>
              <mc:Fallback>
                <p:oleObj name="Equation" r:id="rId7" imgW="1079280" imgH="203040" progId="Equation.DSMT4">
                  <p:embed/>
                  <p:pic>
                    <p:nvPicPr>
                      <p:cNvPr id="6" name="Object 5"/>
                      <p:cNvPicPr/>
                      <p:nvPr/>
                    </p:nvPicPr>
                    <p:blipFill>
                      <a:blip r:embed="rId8"/>
                      <a:stretch>
                        <a:fillRect/>
                      </a:stretch>
                    </p:blipFill>
                    <p:spPr>
                      <a:xfrm>
                        <a:off x="3290780" y="2844064"/>
                        <a:ext cx="2511425" cy="473075"/>
                      </a:xfrm>
                      <a:prstGeom prst="rect">
                        <a:avLst/>
                      </a:prstGeom>
                    </p:spPr>
                  </p:pic>
                </p:oleObj>
              </mc:Fallback>
            </mc:AlternateContent>
          </a:graphicData>
        </a:graphic>
      </p:graphicFrame>
      <p:sp>
        <p:nvSpPr>
          <p:cNvPr id="30" name="Rectangle 151"/>
          <p:cNvSpPr>
            <a:spLocks noChangeArrowheads="1"/>
          </p:cNvSpPr>
          <p:nvPr/>
        </p:nvSpPr>
        <p:spPr bwMode="auto">
          <a:xfrm>
            <a:off x="0"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r>
              <a:rPr kumimoji="0" lang="en-US" altLang="en-US" sz="1100" b="0"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Rectangle 2"/>
          <p:cNvSpPr/>
          <p:nvPr/>
        </p:nvSpPr>
        <p:spPr>
          <a:xfrm>
            <a:off x="552773" y="642120"/>
            <a:ext cx="6096000" cy="992579"/>
          </a:xfrm>
          <a:prstGeom prst="rect">
            <a:avLst/>
          </a:prstGeom>
        </p:spPr>
        <p:txBody>
          <a:bodyPr>
            <a:spAutoFit/>
          </a:bodyPr>
          <a:lstStyle/>
          <a:p>
            <a:pPr>
              <a:spcAft>
                <a:spcPts val="0"/>
              </a:spcAft>
            </a:pPr>
            <a:r>
              <a:rPr lang="en-US" sz="2800" b="1">
                <a:solidFill>
                  <a:srgbClr val="C00000"/>
                </a:solidFill>
                <a:latin typeface="Times New Roman" panose="02020603050405020304" pitchFamily="18" charset="0"/>
                <a:ea typeface="Times New Roman" panose="02020603050405020304" pitchFamily="18" charset="0"/>
              </a:rPr>
              <a:t>II: Hai góc bù nhau, hai góc kề bù.</a:t>
            </a:r>
            <a:endParaRPr lang="en-US" sz="2800">
              <a:solidFill>
                <a:srgbClr val="C00000"/>
              </a:solidFill>
              <a:latin typeface="Times New Roman" panose="02020603050405020304" pitchFamily="18" charset="0"/>
              <a:ea typeface="Times New Roman" panose="02020603050405020304" pitchFamily="18" charset="0"/>
            </a:endParaRPr>
          </a:p>
          <a:p>
            <a:pPr algn="just">
              <a:spcBef>
                <a:spcPts val="300"/>
              </a:spcBef>
              <a:spcAft>
                <a:spcPts val="300"/>
              </a:spcAft>
            </a:pPr>
            <a:r>
              <a:rPr lang="fr-FR" sz="2800" b="1">
                <a:solidFill>
                  <a:srgbClr val="C00000"/>
                </a:solidFill>
                <a:latin typeface="Times New Roman" panose="02020603050405020304" pitchFamily="18" charset="0"/>
                <a:ea typeface="Times New Roman" panose="02020603050405020304" pitchFamily="18" charset="0"/>
              </a:rPr>
              <a:t>1. Hai góc bù nhau.</a:t>
            </a:r>
            <a:endParaRPr lang="en-US" sz="2800">
              <a:solidFill>
                <a:srgbClr val="C00000"/>
              </a:solidFill>
              <a:effectLst/>
              <a:latin typeface="Times New Roman" panose="02020603050405020304" pitchFamily="18" charset="0"/>
              <a:ea typeface="Times New Roman" panose="02020603050405020304" pitchFamily="18" charset="0"/>
            </a:endParaRPr>
          </a:p>
        </p:txBody>
      </p:sp>
      <p:sp>
        <p:nvSpPr>
          <p:cNvPr id="2" name="TextBox 1"/>
          <p:cNvSpPr txBox="1"/>
          <p:nvPr/>
        </p:nvSpPr>
        <p:spPr>
          <a:xfrm>
            <a:off x="1341153" y="1786458"/>
            <a:ext cx="8508570" cy="523220"/>
          </a:xfrm>
          <a:prstGeom prst="rect">
            <a:avLst/>
          </a:prstGeom>
          <a:noFill/>
        </p:spPr>
        <p:txBody>
          <a:bodyPr wrap="square" rtlCol="0">
            <a:spAutoFit/>
          </a:bodyPr>
          <a:lstStyle/>
          <a:p>
            <a:pPr lvl="0" algn="just" eaLnBrk="0" fontAlgn="base" hangingPunct="0">
              <a:spcBef>
                <a:spcPct val="0"/>
              </a:spcBef>
              <a:spcAft>
                <a:spcPct val="0"/>
              </a:spcAft>
            </a:pP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Tính tổng số đo của cặp góc:                      ;                  .   </a:t>
            </a:r>
            <a:endParaRPr lang="en-US" altLang="en-US" sz="2800">
              <a:latin typeface="Times New Roman" panose="02020603050405020304" pitchFamily="18" charset="0"/>
              <a:cs typeface="Times New Roman" panose="02020603050405020304" pitchFamily="18" charset="0"/>
            </a:endParaRPr>
          </a:p>
        </p:txBody>
      </p:sp>
      <p:sp>
        <p:nvSpPr>
          <p:cNvPr id="25" name="Rectangle 33"/>
          <p:cNvSpPr>
            <a:spLocks noChangeArrowheads="1"/>
          </p:cNvSpPr>
          <p:nvPr/>
        </p:nvSpPr>
        <p:spPr bwMode="auto">
          <a:xfrm>
            <a:off x="0" y="52842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9" name="Hình ảnh 5">
            <a:hlinkClick r:id="rId9" action="ppaction://hlinkfile"/>
            <a:extLst>
              <a:ext uri="{FF2B5EF4-FFF2-40B4-BE49-F238E27FC236}">
                <a16:creationId xmlns:a16="http://schemas.microsoft.com/office/drawing/2014/main" id="{2CD7B15B-AC7C-4BA6-A9E4-E2E18E6A3A94}"/>
              </a:ext>
            </a:extLst>
          </p:cNvPr>
          <p:cNvPicPr>
            <a:picLocks noChangeAspect="1"/>
          </p:cNvPicPr>
          <p:nvPr/>
        </p:nvPicPr>
        <p:blipFill>
          <a:blip r:embed="rId10"/>
          <a:stretch>
            <a:fillRect/>
          </a:stretch>
        </p:blipFill>
        <p:spPr>
          <a:xfrm>
            <a:off x="276225" y="1672128"/>
            <a:ext cx="1141360" cy="595373"/>
          </a:xfrm>
          <a:prstGeom prst="rect">
            <a:avLst/>
          </a:prstGeom>
        </p:spPr>
      </p:pic>
      <p:sp>
        <p:nvSpPr>
          <p:cNvPr id="31" name="Hình chữ nhật 4">
            <a:extLst>
              <a:ext uri="{FF2B5EF4-FFF2-40B4-BE49-F238E27FC236}">
                <a16:creationId xmlns:a16="http://schemas.microsoft.com/office/drawing/2014/main" id="{B03B70E5-9F0E-4702-90C1-365A72B543DB}"/>
              </a:ext>
            </a:extLst>
          </p:cNvPr>
          <p:cNvSpPr/>
          <p:nvPr/>
        </p:nvSpPr>
        <p:spPr>
          <a:xfrm>
            <a:off x="808529" y="1570191"/>
            <a:ext cx="340449" cy="707886"/>
          </a:xfrm>
          <a:prstGeom prst="rect">
            <a:avLst/>
          </a:prstGeom>
          <a:noFill/>
        </p:spPr>
        <p:txBody>
          <a:bodyPr wrap="square" lIns="91440" tIns="45720" rIns="91440" bIns="45720">
            <a:spAutoFit/>
          </a:bodyPr>
          <a:lstStyle/>
          <a:p>
            <a:pPr algn="ctr"/>
            <a:r>
              <a:rPr lang="en-US" sz="4000" b="1" spc="50">
                <a:ln w="9525" cmpd="sng">
                  <a:solidFill>
                    <a:schemeClr val="accent1"/>
                  </a:solidFill>
                  <a:prstDash val="solid"/>
                </a:ln>
                <a:solidFill>
                  <a:srgbClr val="70AD47">
                    <a:tint val="1000"/>
                  </a:srgbClr>
                </a:solidFill>
                <a:effectLst>
                  <a:glow rad="38100">
                    <a:schemeClr val="accent1">
                      <a:alpha val="40000"/>
                    </a:schemeClr>
                  </a:glow>
                </a:effectLst>
              </a:rPr>
              <a:t>3</a:t>
            </a:r>
            <a:endParaRPr lang="vi-VN" sz="4000" b="1" cap="none" spc="5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6" name="TextBox 25"/>
          <p:cNvSpPr txBox="1"/>
          <p:nvPr/>
        </p:nvSpPr>
        <p:spPr>
          <a:xfrm>
            <a:off x="2030277" y="2869476"/>
            <a:ext cx="3121682"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Ta có: </a:t>
            </a:r>
          </a:p>
        </p:txBody>
      </p:sp>
      <p:sp>
        <p:nvSpPr>
          <p:cNvPr id="27" name="TextBox 26"/>
          <p:cNvSpPr txBox="1"/>
          <p:nvPr/>
        </p:nvSpPr>
        <p:spPr>
          <a:xfrm>
            <a:off x="2030277" y="3814766"/>
            <a:ext cx="7687159"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Góc                       là hai góc bù nhau. </a:t>
            </a:r>
          </a:p>
        </p:txBody>
      </p:sp>
      <p:graphicFrame>
        <p:nvGraphicFramePr>
          <p:cNvPr id="28" name="Object 27"/>
          <p:cNvGraphicFramePr>
            <a:graphicFrameLocks noChangeAspect="1"/>
          </p:cNvGraphicFramePr>
          <p:nvPr>
            <p:extLst>
              <p:ext uri="{D42A27DB-BD31-4B8C-83A1-F6EECF244321}">
                <p14:modId xmlns:p14="http://schemas.microsoft.com/office/powerpoint/2010/main" val="2022896651"/>
              </p:ext>
            </p:extLst>
          </p:nvPr>
        </p:nvGraphicFramePr>
        <p:xfrm>
          <a:off x="2881070" y="3834757"/>
          <a:ext cx="1962150" cy="533400"/>
        </p:xfrm>
        <a:graphic>
          <a:graphicData uri="http://schemas.openxmlformats.org/presentationml/2006/ole">
            <mc:AlternateContent xmlns:mc="http://schemas.openxmlformats.org/markup-compatibility/2006">
              <mc:Choice xmlns:v="urn:schemas-microsoft-com:vml" Requires="v">
                <p:oleObj name="Equation" r:id="rId11" imgW="1962200" imgH="533389" progId="Equation.DSMT4">
                  <p:embed/>
                </p:oleObj>
              </mc:Choice>
              <mc:Fallback>
                <p:oleObj name="Equation" r:id="rId11" imgW="1962200" imgH="533389" progId="Equation.DSMT4">
                  <p:embed/>
                  <p:pic>
                    <p:nvPicPr>
                      <p:cNvPr id="0" name=""/>
                      <p:cNvPicPr/>
                      <p:nvPr/>
                    </p:nvPicPr>
                    <p:blipFill>
                      <a:blip r:embed="rId12"/>
                      <a:stretch>
                        <a:fillRect/>
                      </a:stretch>
                    </p:blipFill>
                    <p:spPr>
                      <a:xfrm>
                        <a:off x="2881070" y="3834757"/>
                        <a:ext cx="1962150" cy="533400"/>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3625181561"/>
              </p:ext>
            </p:extLst>
          </p:nvPr>
        </p:nvGraphicFramePr>
        <p:xfrm>
          <a:off x="3343490" y="3290689"/>
          <a:ext cx="2425956" cy="501922"/>
        </p:xfrm>
        <a:graphic>
          <a:graphicData uri="http://schemas.openxmlformats.org/presentationml/2006/ole">
            <mc:AlternateContent xmlns:mc="http://schemas.openxmlformats.org/markup-compatibility/2006">
              <mc:Choice xmlns:v="urn:schemas-microsoft-com:vml" Requires="v">
                <p:oleObj name="Equation" r:id="rId13" imgW="1104840" imgH="228600" progId="Equation.DSMT4">
                  <p:embed/>
                </p:oleObj>
              </mc:Choice>
              <mc:Fallback>
                <p:oleObj name="Equation" r:id="rId13" imgW="1104840" imgH="228600" progId="Equation.DSMT4">
                  <p:embed/>
                  <p:pic>
                    <p:nvPicPr>
                      <p:cNvPr id="0" name=""/>
                      <p:cNvPicPr/>
                      <p:nvPr/>
                    </p:nvPicPr>
                    <p:blipFill>
                      <a:blip r:embed="rId14"/>
                      <a:stretch>
                        <a:fillRect/>
                      </a:stretch>
                    </p:blipFill>
                    <p:spPr>
                      <a:xfrm>
                        <a:off x="3343490" y="3290689"/>
                        <a:ext cx="2425956" cy="501922"/>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2219355432"/>
              </p:ext>
            </p:extLst>
          </p:nvPr>
        </p:nvGraphicFramePr>
        <p:xfrm>
          <a:off x="2900846" y="4525454"/>
          <a:ext cx="1647825" cy="485775"/>
        </p:xfrm>
        <a:graphic>
          <a:graphicData uri="http://schemas.openxmlformats.org/presentationml/2006/ole">
            <mc:AlternateContent xmlns:mc="http://schemas.openxmlformats.org/markup-compatibility/2006">
              <mc:Choice xmlns:v="urn:schemas-microsoft-com:vml" Requires="v">
                <p:oleObj name="Equation" r:id="rId15" imgW="1647719" imgH="485880" progId="Equation.DSMT4">
                  <p:embed/>
                </p:oleObj>
              </mc:Choice>
              <mc:Fallback>
                <p:oleObj name="Equation" r:id="rId15" imgW="1647719" imgH="485880" progId="Equation.DSMT4">
                  <p:embed/>
                  <p:pic>
                    <p:nvPicPr>
                      <p:cNvPr id="0" name=""/>
                      <p:cNvPicPr/>
                      <p:nvPr/>
                    </p:nvPicPr>
                    <p:blipFill>
                      <a:blip r:embed="rId16"/>
                      <a:stretch>
                        <a:fillRect/>
                      </a:stretch>
                    </p:blipFill>
                    <p:spPr>
                      <a:xfrm>
                        <a:off x="2900846" y="4525454"/>
                        <a:ext cx="1647825" cy="485775"/>
                      </a:xfrm>
                      <a:prstGeom prst="rect">
                        <a:avLst/>
                      </a:prstGeom>
                    </p:spPr>
                  </p:pic>
                </p:oleObj>
              </mc:Fallback>
            </mc:AlternateContent>
          </a:graphicData>
        </a:graphic>
      </p:graphicFrame>
      <p:sp>
        <p:nvSpPr>
          <p:cNvPr id="35" name="TextBox 34"/>
          <p:cNvSpPr txBox="1"/>
          <p:nvPr/>
        </p:nvSpPr>
        <p:spPr>
          <a:xfrm>
            <a:off x="2087857" y="4472783"/>
            <a:ext cx="5510726"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Góc                    là hai góc bù nhau.</a:t>
            </a:r>
          </a:p>
        </p:txBody>
      </p:sp>
      <p:sp>
        <p:nvSpPr>
          <p:cNvPr id="37" name="TextBox 36"/>
          <p:cNvSpPr txBox="1"/>
          <p:nvPr/>
        </p:nvSpPr>
        <p:spPr>
          <a:xfrm>
            <a:off x="2209300" y="5067153"/>
            <a:ext cx="5284922"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Thế nào là hai góc bù nhau?</a:t>
            </a:r>
          </a:p>
        </p:txBody>
      </p:sp>
      <p:sp>
        <p:nvSpPr>
          <p:cNvPr id="4" name="TextBox 3"/>
          <p:cNvSpPr txBox="1"/>
          <p:nvPr/>
        </p:nvSpPr>
        <p:spPr>
          <a:xfrm>
            <a:off x="698215" y="5590373"/>
            <a:ext cx="8307092"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Định nghĩa</a:t>
            </a:r>
            <a:r>
              <a:rPr lang="en-US" sz="2800">
                <a:latin typeface="Times New Roman" panose="02020603050405020304" pitchFamily="18" charset="0"/>
                <a:cs typeface="Times New Roman" panose="02020603050405020304" pitchFamily="18" charset="0"/>
              </a:rPr>
              <a:t>: </a:t>
            </a:r>
            <a:r>
              <a:rPr lang="en-US" sz="2800">
                <a:solidFill>
                  <a:srgbClr val="0000FF"/>
                </a:solidFill>
                <a:latin typeface="Times New Roman" panose="02020603050405020304" pitchFamily="18" charset="0"/>
                <a:cs typeface="Times New Roman" panose="02020603050405020304" pitchFamily="18" charset="0"/>
              </a:rPr>
              <a:t>Hai góc bù nhau là hai góc có tổng bằng  </a:t>
            </a:r>
          </a:p>
        </p:txBody>
      </p:sp>
      <p:graphicFrame>
        <p:nvGraphicFramePr>
          <p:cNvPr id="5" name="Object 4"/>
          <p:cNvGraphicFramePr>
            <a:graphicFrameLocks noChangeAspect="1"/>
          </p:cNvGraphicFramePr>
          <p:nvPr>
            <p:extLst>
              <p:ext uri="{D42A27DB-BD31-4B8C-83A1-F6EECF244321}">
                <p14:modId xmlns:p14="http://schemas.microsoft.com/office/powerpoint/2010/main" val="2687231472"/>
              </p:ext>
            </p:extLst>
          </p:nvPr>
        </p:nvGraphicFramePr>
        <p:xfrm>
          <a:off x="8461191" y="5608739"/>
          <a:ext cx="806531" cy="518484"/>
        </p:xfrm>
        <a:graphic>
          <a:graphicData uri="http://schemas.openxmlformats.org/presentationml/2006/ole">
            <mc:AlternateContent xmlns:mc="http://schemas.openxmlformats.org/markup-compatibility/2006">
              <mc:Choice xmlns:v="urn:schemas-microsoft-com:vml" Requires="v">
                <p:oleObj name="Equation" r:id="rId17" imgW="355320" imgH="228600" progId="Equation.DSMT4">
                  <p:embed/>
                </p:oleObj>
              </mc:Choice>
              <mc:Fallback>
                <p:oleObj name="Equation" r:id="rId17" imgW="355320" imgH="228600" progId="Equation.DSMT4">
                  <p:embed/>
                  <p:pic>
                    <p:nvPicPr>
                      <p:cNvPr id="0" name=""/>
                      <p:cNvPicPr/>
                      <p:nvPr/>
                    </p:nvPicPr>
                    <p:blipFill>
                      <a:blip r:embed="rId18"/>
                      <a:stretch>
                        <a:fillRect/>
                      </a:stretch>
                    </p:blipFill>
                    <p:spPr>
                      <a:xfrm>
                        <a:off x="8461191" y="5608739"/>
                        <a:ext cx="806531" cy="518484"/>
                      </a:xfrm>
                      <a:prstGeom prst="rect">
                        <a:avLst/>
                      </a:prstGeom>
                    </p:spPr>
                  </p:pic>
                </p:oleObj>
              </mc:Fallback>
            </mc:AlternateContent>
          </a:graphicData>
        </a:graphic>
      </p:graphicFrame>
      <p:pic>
        <p:nvPicPr>
          <p:cNvPr id="24" name="Hình ảnh 3">
            <a:extLst>
              <a:ext uri="{FF2B5EF4-FFF2-40B4-BE49-F238E27FC236}">
                <a16:creationId xmlns:a16="http://schemas.microsoft.com/office/drawing/2014/main" id="{C6A7B2E5-053C-4D72-840B-AA50033EAE4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617642" y="135067"/>
            <a:ext cx="1284255" cy="1492512"/>
          </a:xfrm>
          <a:prstGeom prst="rect">
            <a:avLst/>
          </a:prstGeom>
        </p:spPr>
      </p:pic>
      <p:sp>
        <p:nvSpPr>
          <p:cNvPr id="36" name="TextBox 35"/>
          <p:cNvSpPr txBox="1"/>
          <p:nvPr/>
        </p:nvSpPr>
        <p:spPr>
          <a:xfrm>
            <a:off x="3671457" y="2305487"/>
            <a:ext cx="148369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a:t>
            </a:r>
            <a:r>
              <a:rPr lang="en-US" sz="2800" b="1">
                <a:solidFill>
                  <a:srgbClr val="C00000"/>
                </a:solidFill>
                <a:latin typeface="Times New Roman" panose="02020603050405020304" pitchFamily="18" charset="0"/>
                <a:cs typeface="Times New Roman" panose="02020603050405020304" pitchFamily="18" charset="0"/>
              </a:rPr>
              <a:t>Bài giải</a:t>
            </a:r>
          </a:p>
        </p:txBody>
      </p:sp>
    </p:spTree>
    <p:extLst>
      <p:ext uri="{BB962C8B-B14F-4D97-AF65-F5344CB8AC3E}">
        <p14:creationId xmlns:p14="http://schemas.microsoft.com/office/powerpoint/2010/main" val="343489262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fill="hold"/>
                                        <p:tgtEl>
                                          <p:spTgt spid="32"/>
                                        </p:tgtEl>
                                        <p:attrNameLst>
                                          <p:attrName>ppt_x</p:attrName>
                                        </p:attrNameLst>
                                      </p:cBhvr>
                                      <p:tavLst>
                                        <p:tav tm="0">
                                          <p:val>
                                            <p:strVal val="#ppt_x"/>
                                          </p:val>
                                        </p:tav>
                                        <p:tav tm="100000">
                                          <p:val>
                                            <p:strVal val="#ppt_x"/>
                                          </p:val>
                                        </p:tav>
                                      </p:tavLst>
                                    </p:anim>
                                    <p:anim calcmode="lin" valueType="num">
                                      <p:cBhvr additive="base">
                                        <p:cTn id="4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500" fill="hold"/>
                                        <p:tgtEl>
                                          <p:spTgt spid="34"/>
                                        </p:tgtEl>
                                        <p:attrNameLst>
                                          <p:attrName>ppt_x</p:attrName>
                                        </p:attrNameLst>
                                      </p:cBhvr>
                                      <p:tavLst>
                                        <p:tav tm="0">
                                          <p:val>
                                            <p:strVal val="#ppt_x"/>
                                          </p:val>
                                        </p:tav>
                                        <p:tav tm="100000">
                                          <p:val>
                                            <p:strVal val="#ppt_x"/>
                                          </p:val>
                                        </p:tav>
                                      </p:tavLst>
                                    </p:anim>
                                    <p:anim calcmode="lin" valueType="num">
                                      <p:cBhvr additive="base">
                                        <p:cTn id="62" dur="500" fill="hold"/>
                                        <p:tgtEl>
                                          <p:spTgt spid="3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additive="base">
                                        <p:cTn id="65" dur="500" fill="hold"/>
                                        <p:tgtEl>
                                          <p:spTgt spid="35"/>
                                        </p:tgtEl>
                                        <p:attrNameLst>
                                          <p:attrName>ppt_x</p:attrName>
                                        </p:attrNameLst>
                                      </p:cBhvr>
                                      <p:tavLst>
                                        <p:tav tm="0">
                                          <p:val>
                                            <p:strVal val="#ppt_x"/>
                                          </p:val>
                                        </p:tav>
                                        <p:tav tm="100000">
                                          <p:val>
                                            <p:strVal val="#ppt_x"/>
                                          </p:val>
                                        </p:tav>
                                      </p:tavLst>
                                    </p:anim>
                                    <p:anim calcmode="lin" valueType="num">
                                      <p:cBhvr additive="base">
                                        <p:cTn id="6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 calcmode="lin" valueType="num">
                                      <p:cBhvr additive="base">
                                        <p:cTn id="71" dur="500" fill="hold"/>
                                        <p:tgtEl>
                                          <p:spTgt spid="37"/>
                                        </p:tgtEl>
                                        <p:attrNameLst>
                                          <p:attrName>ppt_x</p:attrName>
                                        </p:attrNameLst>
                                      </p:cBhvr>
                                      <p:tavLst>
                                        <p:tav tm="0">
                                          <p:val>
                                            <p:strVal val="#ppt_x"/>
                                          </p:val>
                                        </p:tav>
                                        <p:tav tm="100000">
                                          <p:val>
                                            <p:strVal val="#ppt_x"/>
                                          </p:val>
                                        </p:tav>
                                      </p:tavLst>
                                    </p:anim>
                                    <p:anim calcmode="lin" valueType="num">
                                      <p:cBhvr additive="base">
                                        <p:cTn id="7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 presetClass="exit" presetSubtype="10" fill="hold" grpId="1" nodeType="clickEffect">
                                  <p:stCondLst>
                                    <p:cond delay="0"/>
                                  </p:stCondLst>
                                  <p:childTnLst>
                                    <p:animEffect transition="out" filter="blinds(horizontal)">
                                      <p:cBhvr>
                                        <p:cTn id="76" dur="500"/>
                                        <p:tgtEl>
                                          <p:spTgt spid="37"/>
                                        </p:tgtEl>
                                      </p:cBhvr>
                                    </p:animEffect>
                                    <p:set>
                                      <p:cBhvr>
                                        <p:cTn id="77" dur="1" fill="hold">
                                          <p:stCondLst>
                                            <p:cond delay="499"/>
                                          </p:stCondLst>
                                        </p:cTn>
                                        <p:tgtEl>
                                          <p:spTgt spid="37"/>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4"/>
                                        </p:tgtEl>
                                        <p:attrNameLst>
                                          <p:attrName>style.visibility</p:attrName>
                                        </p:attrNameLst>
                                      </p:cBhvr>
                                      <p:to>
                                        <p:strVal val="visible"/>
                                      </p:to>
                                    </p:set>
                                    <p:anim calcmode="lin" valueType="num">
                                      <p:cBhvr additive="base">
                                        <p:cTn id="82" dur="500" fill="hold"/>
                                        <p:tgtEl>
                                          <p:spTgt spid="4"/>
                                        </p:tgtEl>
                                        <p:attrNameLst>
                                          <p:attrName>ppt_x</p:attrName>
                                        </p:attrNameLst>
                                      </p:cBhvr>
                                      <p:tavLst>
                                        <p:tav tm="0">
                                          <p:val>
                                            <p:strVal val="#ppt_x"/>
                                          </p:val>
                                        </p:tav>
                                        <p:tav tm="100000">
                                          <p:val>
                                            <p:strVal val="#ppt_x"/>
                                          </p:val>
                                        </p:tav>
                                      </p:tavLst>
                                    </p:anim>
                                    <p:anim calcmode="lin" valueType="num">
                                      <p:cBhvr additive="base">
                                        <p:cTn id="83" dur="500" fill="hold"/>
                                        <p:tgtEl>
                                          <p:spTgt spid="4"/>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cBhvr additive="base">
                                        <p:cTn id="86" dur="500" fill="hold"/>
                                        <p:tgtEl>
                                          <p:spTgt spid="5"/>
                                        </p:tgtEl>
                                        <p:attrNameLst>
                                          <p:attrName>ppt_x</p:attrName>
                                        </p:attrNameLst>
                                      </p:cBhvr>
                                      <p:tavLst>
                                        <p:tav tm="0">
                                          <p:val>
                                            <p:strVal val="#ppt_x"/>
                                          </p:val>
                                        </p:tav>
                                        <p:tav tm="100000">
                                          <p:val>
                                            <p:strVal val="#ppt_x"/>
                                          </p:val>
                                        </p:tav>
                                      </p:tavLst>
                                    </p:anim>
                                    <p:anim calcmode="lin" valueType="num">
                                      <p:cBhvr additive="base">
                                        <p:cTn id="8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26" grpId="0"/>
      <p:bldP spid="27" grpId="0"/>
      <p:bldP spid="35" grpId="0"/>
      <p:bldP spid="37" grpId="0"/>
      <p:bldP spid="37" grpId="1"/>
      <p:bldP spid="4"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341536" y="-223434"/>
            <a:ext cx="12925586" cy="7609668"/>
          </a:xfrm>
          <a:prstGeom prst="rect">
            <a:avLst/>
          </a:prstGeom>
        </p:spPr>
      </p:pic>
      <p:sp>
        <p:nvSpPr>
          <p:cNvPr id="19" name="Hộp Văn bản 6">
            <a:extLst>
              <a:ext uri="{FF2B5EF4-FFF2-40B4-BE49-F238E27FC236}">
                <a16:creationId xmlns:a16="http://schemas.microsoft.com/office/drawing/2014/main" id="{0B97D950-2C3A-4910-87D3-EB2D2C64CD5C}"/>
              </a:ext>
            </a:extLst>
          </p:cNvPr>
          <p:cNvSpPr txBox="1"/>
          <p:nvPr/>
        </p:nvSpPr>
        <p:spPr>
          <a:xfrm>
            <a:off x="131733" y="1007717"/>
            <a:ext cx="11356219" cy="646331"/>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p:sp>
        <p:nvSpPr>
          <p:cNvPr id="33" name="Rectangle 7"/>
          <p:cNvSpPr>
            <a:spLocks noChangeArrowheads="1"/>
          </p:cNvSpPr>
          <p:nvPr/>
        </p:nvSpPr>
        <p:spPr bwMode="auto">
          <a:xfrm>
            <a:off x="698215" y="5545046"/>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2443080511"/>
              </p:ext>
            </p:extLst>
          </p:nvPr>
        </p:nvGraphicFramePr>
        <p:xfrm>
          <a:off x="2457413" y="2067752"/>
          <a:ext cx="1555383" cy="593594"/>
        </p:xfrm>
        <a:graphic>
          <a:graphicData uri="http://schemas.openxmlformats.org/presentationml/2006/ole">
            <mc:AlternateContent xmlns:mc="http://schemas.openxmlformats.org/markup-compatibility/2006">
              <mc:Choice xmlns:v="urn:schemas-microsoft-com:vml" Requires="v">
                <p:oleObj name="Equation" r:id="rId3" imgW="774360" imgH="291960" progId="Equation.DSMT4">
                  <p:embed/>
                </p:oleObj>
              </mc:Choice>
              <mc:Fallback>
                <p:oleObj name="Equation" r:id="rId3" imgW="774360" imgH="291960" progId="Equation.DSMT4">
                  <p:embed/>
                  <p:pic>
                    <p:nvPicPr>
                      <p:cNvPr id="10" name="Object 9"/>
                      <p:cNvPicPr>
                        <a:picLocks noChangeAspect="1" noChangeArrowheads="1"/>
                      </p:cNvPicPr>
                      <p:nvPr/>
                    </p:nvPicPr>
                    <p:blipFill>
                      <a:blip r:embed="rId4"/>
                      <a:srcRect/>
                      <a:stretch>
                        <a:fillRect/>
                      </a:stretch>
                    </p:blipFill>
                    <p:spPr bwMode="auto">
                      <a:xfrm>
                        <a:off x="2457413" y="2067752"/>
                        <a:ext cx="1555383" cy="593594"/>
                      </a:xfrm>
                      <a:prstGeom prst="rect">
                        <a:avLst/>
                      </a:prstGeom>
                      <a:noFill/>
                    </p:spPr>
                  </p:pic>
                </p:oleObj>
              </mc:Fallback>
            </mc:AlternateContent>
          </a:graphicData>
        </a:graphic>
      </p:graphicFrame>
      <p:sp>
        <p:nvSpPr>
          <p:cNvPr id="30" name="Rectangle 151"/>
          <p:cNvSpPr>
            <a:spLocks noChangeArrowheads="1"/>
          </p:cNvSpPr>
          <p:nvPr/>
        </p:nvSpPr>
        <p:spPr bwMode="auto">
          <a:xfrm>
            <a:off x="0"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r>
              <a:rPr kumimoji="0" lang="en-US" altLang="en-US" sz="1100" b="0"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Rectangle 2"/>
          <p:cNvSpPr/>
          <p:nvPr/>
        </p:nvSpPr>
        <p:spPr>
          <a:xfrm>
            <a:off x="322569" y="606068"/>
            <a:ext cx="3411231" cy="584775"/>
          </a:xfrm>
          <a:prstGeom prst="rect">
            <a:avLst/>
          </a:prstGeom>
        </p:spPr>
        <p:txBody>
          <a:bodyPr wrap="square">
            <a:spAutoFit/>
          </a:bodyPr>
          <a:lstStyle/>
          <a:p>
            <a:pPr algn="just">
              <a:spcBef>
                <a:spcPts val="300"/>
              </a:spcBef>
              <a:spcAft>
                <a:spcPts val="300"/>
              </a:spcAft>
            </a:pPr>
            <a:r>
              <a:rPr lang="fr-FR" sz="3200" b="1">
                <a:solidFill>
                  <a:srgbClr val="C00000"/>
                </a:solidFill>
                <a:latin typeface="Times New Roman" panose="02020603050405020304" pitchFamily="18" charset="0"/>
                <a:ea typeface="Times New Roman" panose="02020603050405020304" pitchFamily="18" charset="0"/>
              </a:rPr>
              <a:t>2. Hai góc kề bù :</a:t>
            </a:r>
            <a:endParaRPr lang="en-US" sz="3200">
              <a:solidFill>
                <a:srgbClr val="C00000"/>
              </a:solidFill>
              <a:effectLst/>
              <a:latin typeface="Times New Roman" panose="02020603050405020304" pitchFamily="18" charset="0"/>
              <a:ea typeface="Times New Roman" panose="02020603050405020304" pitchFamily="18" charset="0"/>
            </a:endParaRPr>
          </a:p>
        </p:txBody>
      </p:sp>
      <p:pic>
        <p:nvPicPr>
          <p:cNvPr id="11" name="Hình ảnh 5">
            <a:hlinkClick r:id="rId5" action="ppaction://hlinkfile"/>
            <a:extLst>
              <a:ext uri="{FF2B5EF4-FFF2-40B4-BE49-F238E27FC236}">
                <a16:creationId xmlns:a16="http://schemas.microsoft.com/office/drawing/2014/main" id="{2CD7B15B-AC7C-4BA6-A9E4-E2E18E6A3A94}"/>
              </a:ext>
            </a:extLst>
          </p:cNvPr>
          <p:cNvPicPr>
            <a:picLocks noChangeAspect="1"/>
          </p:cNvPicPr>
          <p:nvPr/>
        </p:nvPicPr>
        <p:blipFill>
          <a:blip r:embed="rId6"/>
          <a:stretch>
            <a:fillRect/>
          </a:stretch>
        </p:blipFill>
        <p:spPr>
          <a:xfrm>
            <a:off x="9525" y="1176828"/>
            <a:ext cx="1141360" cy="595373"/>
          </a:xfrm>
          <a:prstGeom prst="rect">
            <a:avLst/>
          </a:prstGeom>
        </p:spPr>
      </p:pic>
      <p:sp>
        <p:nvSpPr>
          <p:cNvPr id="12" name="Hình chữ nhật 4">
            <a:extLst>
              <a:ext uri="{FF2B5EF4-FFF2-40B4-BE49-F238E27FC236}">
                <a16:creationId xmlns:a16="http://schemas.microsoft.com/office/drawing/2014/main" id="{B03B70E5-9F0E-4702-90C1-365A72B543DB}"/>
              </a:ext>
            </a:extLst>
          </p:cNvPr>
          <p:cNvSpPr/>
          <p:nvPr/>
        </p:nvSpPr>
        <p:spPr>
          <a:xfrm>
            <a:off x="583915" y="1150315"/>
            <a:ext cx="450764" cy="707886"/>
          </a:xfrm>
          <a:prstGeom prst="rect">
            <a:avLst/>
          </a:prstGeom>
          <a:noFill/>
        </p:spPr>
        <p:txBody>
          <a:bodyPr wrap="none" lIns="91440" tIns="45720" rIns="91440" bIns="45720">
            <a:spAutoFit/>
          </a:bodyPr>
          <a:lstStyle/>
          <a:p>
            <a:pPr algn="ctr"/>
            <a:r>
              <a:rPr lang="en-US" sz="4000" b="1" spc="50">
                <a:ln w="9525" cmpd="sng">
                  <a:solidFill>
                    <a:schemeClr val="accent1"/>
                  </a:solidFill>
                  <a:prstDash val="solid"/>
                </a:ln>
                <a:solidFill>
                  <a:srgbClr val="70AD47">
                    <a:tint val="1000"/>
                  </a:srgbClr>
                </a:solidFill>
                <a:effectLst>
                  <a:glow rad="38100">
                    <a:schemeClr val="accent1">
                      <a:alpha val="40000"/>
                    </a:schemeClr>
                  </a:glow>
                </a:effectLst>
              </a:rPr>
              <a:t>4</a:t>
            </a:r>
            <a:endParaRPr lang="vi-VN" sz="4000" b="1" cap="none" spc="5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TextBox 3"/>
          <p:cNvSpPr txBox="1"/>
          <p:nvPr/>
        </p:nvSpPr>
        <p:spPr>
          <a:xfrm>
            <a:off x="946863" y="1106260"/>
            <a:ext cx="7608343" cy="1569660"/>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Quan sát hình 10</a:t>
            </a:r>
          </a:p>
          <a:p>
            <a:r>
              <a:rPr lang="en-US" sz="3200">
                <a:latin typeface="Times New Roman" panose="02020603050405020304" pitchFamily="18" charset="0"/>
                <a:cs typeface="Times New Roman" panose="02020603050405020304" pitchFamily="18" charset="0"/>
              </a:rPr>
              <a:t>a, Hai góc        và        có kề nhau không?</a:t>
            </a:r>
          </a:p>
          <a:p>
            <a:r>
              <a:rPr lang="en-US" sz="3200">
                <a:latin typeface="Times New Roman" panose="02020603050405020304" pitchFamily="18" charset="0"/>
                <a:cs typeface="Times New Roman" panose="02020603050405020304" pitchFamily="18" charset="0"/>
              </a:rPr>
              <a:t>b, Tính </a:t>
            </a:r>
          </a:p>
        </p:txBody>
      </p:sp>
      <p:graphicFrame>
        <p:nvGraphicFramePr>
          <p:cNvPr id="5" name="Object 4"/>
          <p:cNvGraphicFramePr>
            <a:graphicFrameLocks noChangeAspect="1"/>
          </p:cNvGraphicFramePr>
          <p:nvPr>
            <p:extLst>
              <p:ext uri="{D42A27DB-BD31-4B8C-83A1-F6EECF244321}">
                <p14:modId xmlns:p14="http://schemas.microsoft.com/office/powerpoint/2010/main" val="109890015"/>
              </p:ext>
            </p:extLst>
          </p:nvPr>
        </p:nvGraphicFramePr>
        <p:xfrm>
          <a:off x="2705064" y="1512147"/>
          <a:ext cx="762000" cy="569218"/>
        </p:xfrm>
        <a:graphic>
          <a:graphicData uri="http://schemas.openxmlformats.org/presentationml/2006/ole">
            <mc:AlternateContent xmlns:mc="http://schemas.openxmlformats.org/markup-compatibility/2006">
              <mc:Choice xmlns:v="urn:schemas-microsoft-com:vml" Requires="v">
                <p:oleObj name="Equation" r:id="rId7" imgW="317160" imgH="253800" progId="Equation.DSMT4">
                  <p:embed/>
                </p:oleObj>
              </mc:Choice>
              <mc:Fallback>
                <p:oleObj name="Equation" r:id="rId7" imgW="317160" imgH="253800" progId="Equation.DSMT4">
                  <p:embed/>
                  <p:pic>
                    <p:nvPicPr>
                      <p:cNvPr id="0" name=""/>
                      <p:cNvPicPr/>
                      <p:nvPr/>
                    </p:nvPicPr>
                    <p:blipFill>
                      <a:blip r:embed="rId8"/>
                      <a:stretch>
                        <a:fillRect/>
                      </a:stretch>
                    </p:blipFill>
                    <p:spPr>
                      <a:xfrm>
                        <a:off x="2705064" y="1512147"/>
                        <a:ext cx="762000" cy="569218"/>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603479061"/>
              </p:ext>
            </p:extLst>
          </p:nvPr>
        </p:nvGraphicFramePr>
        <p:xfrm>
          <a:off x="3921345" y="1540549"/>
          <a:ext cx="742309" cy="656658"/>
        </p:xfrm>
        <a:graphic>
          <a:graphicData uri="http://schemas.openxmlformats.org/presentationml/2006/ole">
            <mc:AlternateContent xmlns:mc="http://schemas.openxmlformats.org/markup-compatibility/2006">
              <mc:Choice xmlns:v="urn:schemas-microsoft-com:vml" Requires="v">
                <p:oleObj name="Equation" r:id="rId9" imgW="330120" imgH="291960" progId="Equation.DSMT4">
                  <p:embed/>
                </p:oleObj>
              </mc:Choice>
              <mc:Fallback>
                <p:oleObj name="Equation" r:id="rId9" imgW="330120" imgH="291960" progId="Equation.DSMT4">
                  <p:embed/>
                  <p:pic>
                    <p:nvPicPr>
                      <p:cNvPr id="0" name=""/>
                      <p:cNvPicPr/>
                      <p:nvPr/>
                    </p:nvPicPr>
                    <p:blipFill>
                      <a:blip r:embed="rId10"/>
                      <a:stretch>
                        <a:fillRect/>
                      </a:stretch>
                    </p:blipFill>
                    <p:spPr>
                      <a:xfrm>
                        <a:off x="3921345" y="1540549"/>
                        <a:ext cx="742309" cy="656658"/>
                      </a:xfrm>
                      <a:prstGeom prst="rect">
                        <a:avLst/>
                      </a:prstGeom>
                    </p:spPr>
                  </p:pic>
                </p:oleObj>
              </mc:Fallback>
            </mc:AlternateContent>
          </a:graphicData>
        </a:graphic>
      </p:graphicFrame>
      <p:pic>
        <p:nvPicPr>
          <p:cNvPr id="7" name="Picture 6"/>
          <p:cNvPicPr>
            <a:picLocks noChangeAspect="1"/>
          </p:cNvPicPr>
          <p:nvPr/>
        </p:nvPicPr>
        <p:blipFill>
          <a:blip r:embed="rId11"/>
          <a:stretch>
            <a:fillRect/>
          </a:stretch>
        </p:blipFill>
        <p:spPr>
          <a:xfrm>
            <a:off x="7815832" y="1422652"/>
            <a:ext cx="4000336" cy="1997347"/>
          </a:xfrm>
          <a:prstGeom prst="rect">
            <a:avLst/>
          </a:prstGeom>
        </p:spPr>
      </p:pic>
      <p:sp>
        <p:nvSpPr>
          <p:cNvPr id="9" name="TextBox 8"/>
          <p:cNvSpPr txBox="1"/>
          <p:nvPr/>
        </p:nvSpPr>
        <p:spPr>
          <a:xfrm>
            <a:off x="260065" y="3238500"/>
            <a:ext cx="7455185"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a, Hai góc         và        là hai góc kề nhau.   </a:t>
            </a:r>
          </a:p>
        </p:txBody>
      </p:sp>
      <p:graphicFrame>
        <p:nvGraphicFramePr>
          <p:cNvPr id="14" name="Object 13"/>
          <p:cNvGraphicFramePr>
            <a:graphicFrameLocks noChangeAspect="1"/>
          </p:cNvGraphicFramePr>
          <p:nvPr>
            <p:extLst>
              <p:ext uri="{D42A27DB-BD31-4B8C-83A1-F6EECF244321}">
                <p14:modId xmlns:p14="http://schemas.microsoft.com/office/powerpoint/2010/main" val="3276853760"/>
              </p:ext>
            </p:extLst>
          </p:nvPr>
        </p:nvGraphicFramePr>
        <p:xfrm>
          <a:off x="2081213" y="3203575"/>
          <a:ext cx="752475" cy="561975"/>
        </p:xfrm>
        <a:graphic>
          <a:graphicData uri="http://schemas.openxmlformats.org/presentationml/2006/ole">
            <mc:AlternateContent xmlns:mc="http://schemas.openxmlformats.org/markup-compatibility/2006">
              <mc:Choice xmlns:v="urn:schemas-microsoft-com:vml" Requires="v">
                <p:oleObj name="Equation" r:id="rId12" imgW="752595" imgH="562002" progId="Equation.DSMT4">
                  <p:embed/>
                </p:oleObj>
              </mc:Choice>
              <mc:Fallback>
                <p:oleObj name="Equation" r:id="rId12" imgW="752595" imgH="562002" progId="Equation.DSMT4">
                  <p:embed/>
                  <p:pic>
                    <p:nvPicPr>
                      <p:cNvPr id="0" name=""/>
                      <p:cNvPicPr/>
                      <p:nvPr/>
                    </p:nvPicPr>
                    <p:blipFill>
                      <a:blip r:embed="rId13"/>
                      <a:stretch>
                        <a:fillRect/>
                      </a:stretch>
                    </p:blipFill>
                    <p:spPr>
                      <a:xfrm>
                        <a:off x="2081213" y="3203575"/>
                        <a:ext cx="752475" cy="561975"/>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885500110"/>
              </p:ext>
            </p:extLst>
          </p:nvPr>
        </p:nvGraphicFramePr>
        <p:xfrm>
          <a:off x="3405188" y="3198813"/>
          <a:ext cx="733425" cy="647700"/>
        </p:xfrm>
        <a:graphic>
          <a:graphicData uri="http://schemas.openxmlformats.org/presentationml/2006/ole">
            <mc:AlternateContent xmlns:mc="http://schemas.openxmlformats.org/markup-compatibility/2006">
              <mc:Choice xmlns:v="urn:schemas-microsoft-com:vml" Requires="v">
                <p:oleObj name="Equation" r:id="rId14" imgW="733429" imgH="647571" progId="Equation.DSMT4">
                  <p:embed/>
                </p:oleObj>
              </mc:Choice>
              <mc:Fallback>
                <p:oleObj name="Equation" r:id="rId14" imgW="733429" imgH="647571" progId="Equation.DSMT4">
                  <p:embed/>
                  <p:pic>
                    <p:nvPicPr>
                      <p:cNvPr id="0" name=""/>
                      <p:cNvPicPr/>
                      <p:nvPr/>
                    </p:nvPicPr>
                    <p:blipFill>
                      <a:blip r:embed="rId15"/>
                      <a:stretch>
                        <a:fillRect/>
                      </a:stretch>
                    </p:blipFill>
                    <p:spPr>
                      <a:xfrm>
                        <a:off x="3405188" y="3198813"/>
                        <a:ext cx="733425" cy="6477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747907536"/>
              </p:ext>
            </p:extLst>
          </p:nvPr>
        </p:nvGraphicFramePr>
        <p:xfrm>
          <a:off x="7035800" y="4440238"/>
          <a:ext cx="3262313" cy="550862"/>
        </p:xfrm>
        <a:graphic>
          <a:graphicData uri="http://schemas.openxmlformats.org/presentationml/2006/ole">
            <mc:AlternateContent xmlns:mc="http://schemas.openxmlformats.org/markup-compatibility/2006">
              <mc:Choice xmlns:v="urn:schemas-microsoft-com:vml" Requires="v">
                <p:oleObj name="Equation" r:id="rId16" imgW="1726920" imgH="291960" progId="Equation.DSMT4">
                  <p:embed/>
                </p:oleObj>
              </mc:Choice>
              <mc:Fallback>
                <p:oleObj name="Equation" r:id="rId16" imgW="1726920" imgH="291960" progId="Equation.DSMT4">
                  <p:embed/>
                  <p:pic>
                    <p:nvPicPr>
                      <p:cNvPr id="0" name=""/>
                      <p:cNvPicPr/>
                      <p:nvPr/>
                    </p:nvPicPr>
                    <p:blipFill>
                      <a:blip r:embed="rId17"/>
                      <a:stretch>
                        <a:fillRect/>
                      </a:stretch>
                    </p:blipFill>
                    <p:spPr>
                      <a:xfrm>
                        <a:off x="7035800" y="4440238"/>
                        <a:ext cx="3262313" cy="550862"/>
                      </a:xfrm>
                      <a:prstGeom prst="rect">
                        <a:avLst/>
                      </a:prstGeom>
                    </p:spPr>
                  </p:pic>
                </p:oleObj>
              </mc:Fallback>
            </mc:AlternateContent>
          </a:graphicData>
        </a:graphic>
      </p:graphicFrame>
      <p:sp>
        <p:nvSpPr>
          <p:cNvPr id="20" name="TextBox 19"/>
          <p:cNvSpPr txBox="1"/>
          <p:nvPr/>
        </p:nvSpPr>
        <p:spPr>
          <a:xfrm>
            <a:off x="228600" y="3886200"/>
            <a:ext cx="828675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b, Ta có tia        và tia        là hai tia đối nhau nên  </a:t>
            </a:r>
          </a:p>
        </p:txBody>
      </p:sp>
      <p:graphicFrame>
        <p:nvGraphicFramePr>
          <p:cNvPr id="21" name="Object 20"/>
          <p:cNvGraphicFramePr>
            <a:graphicFrameLocks noChangeAspect="1"/>
          </p:cNvGraphicFramePr>
          <p:nvPr>
            <p:extLst>
              <p:ext uri="{D42A27DB-BD31-4B8C-83A1-F6EECF244321}">
                <p14:modId xmlns:p14="http://schemas.microsoft.com/office/powerpoint/2010/main" val="124925153"/>
              </p:ext>
            </p:extLst>
          </p:nvPr>
        </p:nvGraphicFramePr>
        <p:xfrm>
          <a:off x="8410125" y="3895141"/>
          <a:ext cx="1601795" cy="566789"/>
        </p:xfrm>
        <a:graphic>
          <a:graphicData uri="http://schemas.openxmlformats.org/presentationml/2006/ole">
            <mc:AlternateContent xmlns:mc="http://schemas.openxmlformats.org/markup-compatibility/2006">
              <mc:Choice xmlns:v="urn:schemas-microsoft-com:vml" Requires="v">
                <p:oleObj name="Equation" r:id="rId18" imgW="825480" imgH="291960" progId="Equation.DSMT4">
                  <p:embed/>
                </p:oleObj>
              </mc:Choice>
              <mc:Fallback>
                <p:oleObj name="Equation" r:id="rId18" imgW="825480" imgH="291960" progId="Equation.DSMT4">
                  <p:embed/>
                  <p:pic>
                    <p:nvPicPr>
                      <p:cNvPr id="0" name=""/>
                      <p:cNvPicPr/>
                      <p:nvPr/>
                    </p:nvPicPr>
                    <p:blipFill>
                      <a:blip r:embed="rId19"/>
                      <a:stretch>
                        <a:fillRect/>
                      </a:stretch>
                    </p:blipFill>
                    <p:spPr>
                      <a:xfrm>
                        <a:off x="8410125" y="3895141"/>
                        <a:ext cx="1601795" cy="566789"/>
                      </a:xfrm>
                      <a:prstGeom prst="rect">
                        <a:avLst/>
                      </a:prstGeom>
                    </p:spPr>
                  </p:pic>
                </p:oleObj>
              </mc:Fallback>
            </mc:AlternateContent>
          </a:graphicData>
        </a:graphic>
      </p:graphicFrame>
      <p:sp>
        <p:nvSpPr>
          <p:cNvPr id="22" name="TextBox 21"/>
          <p:cNvSpPr txBox="1"/>
          <p:nvPr/>
        </p:nvSpPr>
        <p:spPr>
          <a:xfrm>
            <a:off x="560334" y="4418013"/>
            <a:ext cx="6888215"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Vì         và         là hai góc kề nhau nên</a:t>
            </a:r>
          </a:p>
        </p:txBody>
      </p:sp>
      <p:graphicFrame>
        <p:nvGraphicFramePr>
          <p:cNvPr id="25" name="Object 24"/>
          <p:cNvGraphicFramePr>
            <a:graphicFrameLocks noChangeAspect="1"/>
          </p:cNvGraphicFramePr>
          <p:nvPr>
            <p:extLst>
              <p:ext uri="{D42A27DB-BD31-4B8C-83A1-F6EECF244321}">
                <p14:modId xmlns:p14="http://schemas.microsoft.com/office/powerpoint/2010/main" val="3010098316"/>
              </p:ext>
            </p:extLst>
          </p:nvPr>
        </p:nvGraphicFramePr>
        <p:xfrm>
          <a:off x="1128713" y="4384675"/>
          <a:ext cx="752475" cy="561975"/>
        </p:xfrm>
        <a:graphic>
          <a:graphicData uri="http://schemas.openxmlformats.org/presentationml/2006/ole">
            <mc:AlternateContent xmlns:mc="http://schemas.openxmlformats.org/markup-compatibility/2006">
              <mc:Choice xmlns:v="urn:schemas-microsoft-com:vml" Requires="v">
                <p:oleObj name="Equation" r:id="rId20" imgW="752595" imgH="562002" progId="Equation.DSMT4">
                  <p:embed/>
                </p:oleObj>
              </mc:Choice>
              <mc:Fallback>
                <p:oleObj name="Equation" r:id="rId20" imgW="752595" imgH="562002" progId="Equation.DSMT4">
                  <p:embed/>
                  <p:pic>
                    <p:nvPicPr>
                      <p:cNvPr id="14" name="Object 13"/>
                      <p:cNvPicPr/>
                      <p:nvPr/>
                    </p:nvPicPr>
                    <p:blipFill>
                      <a:blip r:embed="rId13"/>
                      <a:stretch>
                        <a:fillRect/>
                      </a:stretch>
                    </p:blipFill>
                    <p:spPr>
                      <a:xfrm>
                        <a:off x="1128713" y="4384675"/>
                        <a:ext cx="752475" cy="56197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307338839"/>
              </p:ext>
            </p:extLst>
          </p:nvPr>
        </p:nvGraphicFramePr>
        <p:xfrm>
          <a:off x="2452688" y="4379913"/>
          <a:ext cx="733425" cy="647700"/>
        </p:xfrm>
        <a:graphic>
          <a:graphicData uri="http://schemas.openxmlformats.org/presentationml/2006/ole">
            <mc:AlternateContent xmlns:mc="http://schemas.openxmlformats.org/markup-compatibility/2006">
              <mc:Choice xmlns:v="urn:schemas-microsoft-com:vml" Requires="v">
                <p:oleObj name="Equation" r:id="rId21" imgW="733429" imgH="647571" progId="Equation.DSMT4">
                  <p:embed/>
                </p:oleObj>
              </mc:Choice>
              <mc:Fallback>
                <p:oleObj name="Equation" r:id="rId21" imgW="733429" imgH="647571" progId="Equation.DSMT4">
                  <p:embed/>
                  <p:pic>
                    <p:nvPicPr>
                      <p:cNvPr id="15" name="Object 14"/>
                      <p:cNvPicPr/>
                      <p:nvPr/>
                    </p:nvPicPr>
                    <p:blipFill>
                      <a:blip r:embed="rId15"/>
                      <a:stretch>
                        <a:fillRect/>
                      </a:stretch>
                    </p:blipFill>
                    <p:spPr>
                      <a:xfrm>
                        <a:off x="2452688" y="4379913"/>
                        <a:ext cx="733425" cy="647700"/>
                      </a:xfrm>
                      <a:prstGeom prst="rect">
                        <a:avLst/>
                      </a:prstGeom>
                    </p:spPr>
                  </p:pic>
                </p:oleObj>
              </mc:Fallback>
            </mc:AlternateContent>
          </a:graphicData>
        </a:graphic>
      </p:graphicFrame>
      <p:sp>
        <p:nvSpPr>
          <p:cNvPr id="23" name="TextBox 22"/>
          <p:cNvSpPr txBox="1"/>
          <p:nvPr/>
        </p:nvSpPr>
        <p:spPr>
          <a:xfrm>
            <a:off x="2081213" y="2628900"/>
            <a:ext cx="1843051" cy="584775"/>
          </a:xfrm>
          <a:prstGeom prst="rect">
            <a:avLst/>
          </a:prstGeom>
          <a:noFill/>
        </p:spPr>
        <p:txBody>
          <a:bodyPr wrap="square" rtlCol="0">
            <a:spAutoFit/>
          </a:bodyPr>
          <a:lstStyle/>
          <a:p>
            <a:r>
              <a:rPr lang="en-US" sz="3200" b="1" u="sng">
                <a:solidFill>
                  <a:srgbClr val="C00000"/>
                </a:solidFill>
                <a:latin typeface="Times New Roman" panose="02020603050405020304" pitchFamily="18" charset="0"/>
                <a:cs typeface="Times New Roman" panose="02020603050405020304" pitchFamily="18" charset="0"/>
              </a:rPr>
              <a:t>Bài giải</a:t>
            </a:r>
          </a:p>
        </p:txBody>
      </p:sp>
      <p:sp>
        <p:nvSpPr>
          <p:cNvPr id="24" name="TextBox 23"/>
          <p:cNvSpPr txBox="1"/>
          <p:nvPr/>
        </p:nvSpPr>
        <p:spPr>
          <a:xfrm>
            <a:off x="614363" y="5436295"/>
            <a:ext cx="6834187" cy="584775"/>
          </a:xfrm>
          <a:prstGeom prst="rect">
            <a:avLst/>
          </a:prstGeom>
          <a:noFill/>
        </p:spPr>
        <p:txBody>
          <a:bodyPr wrap="square" rtlCol="0">
            <a:spAutoFit/>
          </a:bodyPr>
          <a:lstStyle/>
          <a:p>
            <a:r>
              <a:rPr lang="en-US" sz="3200">
                <a:solidFill>
                  <a:srgbClr val="C00000"/>
                </a:solidFill>
                <a:latin typeface="Times New Roman" panose="02020603050405020304" pitchFamily="18" charset="0"/>
                <a:cs typeface="Times New Roman" panose="02020603050405020304" pitchFamily="18" charset="0"/>
              </a:rPr>
              <a:t>Nêu đặc điểm của         và        ? </a:t>
            </a:r>
          </a:p>
        </p:txBody>
      </p:sp>
      <p:graphicFrame>
        <p:nvGraphicFramePr>
          <p:cNvPr id="29" name="Object 28"/>
          <p:cNvGraphicFramePr>
            <a:graphicFrameLocks noChangeAspect="1"/>
          </p:cNvGraphicFramePr>
          <p:nvPr>
            <p:extLst>
              <p:ext uri="{D42A27DB-BD31-4B8C-83A1-F6EECF244321}">
                <p14:modId xmlns:p14="http://schemas.microsoft.com/office/powerpoint/2010/main" val="550292097"/>
              </p:ext>
            </p:extLst>
          </p:nvPr>
        </p:nvGraphicFramePr>
        <p:xfrm>
          <a:off x="3681413" y="5395399"/>
          <a:ext cx="752475" cy="561975"/>
        </p:xfrm>
        <a:graphic>
          <a:graphicData uri="http://schemas.openxmlformats.org/presentationml/2006/ole">
            <mc:AlternateContent xmlns:mc="http://schemas.openxmlformats.org/markup-compatibility/2006">
              <mc:Choice xmlns:v="urn:schemas-microsoft-com:vml" Requires="v">
                <p:oleObj name="Equation" r:id="rId22" imgW="752595" imgH="562002" progId="Equation.DSMT4">
                  <p:embed/>
                </p:oleObj>
              </mc:Choice>
              <mc:Fallback>
                <p:oleObj name="Equation" r:id="rId22" imgW="752595" imgH="562002" progId="Equation.DSMT4">
                  <p:embed/>
                  <p:pic>
                    <p:nvPicPr>
                      <p:cNvPr id="14" name="Object 13"/>
                      <p:cNvPicPr/>
                      <p:nvPr/>
                    </p:nvPicPr>
                    <p:blipFill>
                      <a:blip r:embed="rId13"/>
                      <a:stretch>
                        <a:fillRect/>
                      </a:stretch>
                    </p:blipFill>
                    <p:spPr>
                      <a:xfrm>
                        <a:off x="3681413" y="5395399"/>
                        <a:ext cx="752475" cy="561975"/>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618519465"/>
              </p:ext>
            </p:extLst>
          </p:nvPr>
        </p:nvGraphicFramePr>
        <p:xfrm>
          <a:off x="5005388" y="5409687"/>
          <a:ext cx="733425" cy="647700"/>
        </p:xfrm>
        <a:graphic>
          <a:graphicData uri="http://schemas.openxmlformats.org/presentationml/2006/ole">
            <mc:AlternateContent xmlns:mc="http://schemas.openxmlformats.org/markup-compatibility/2006">
              <mc:Choice xmlns:v="urn:schemas-microsoft-com:vml" Requires="v">
                <p:oleObj name="Equation" r:id="rId23" imgW="733429" imgH="647571" progId="Equation.DSMT4">
                  <p:embed/>
                </p:oleObj>
              </mc:Choice>
              <mc:Fallback>
                <p:oleObj name="Equation" r:id="rId23" imgW="733429" imgH="647571" progId="Equation.DSMT4">
                  <p:embed/>
                  <p:pic>
                    <p:nvPicPr>
                      <p:cNvPr id="15" name="Object 14"/>
                      <p:cNvPicPr/>
                      <p:nvPr/>
                    </p:nvPicPr>
                    <p:blipFill>
                      <a:blip r:embed="rId15"/>
                      <a:stretch>
                        <a:fillRect/>
                      </a:stretch>
                    </p:blipFill>
                    <p:spPr>
                      <a:xfrm>
                        <a:off x="5005388" y="5409687"/>
                        <a:ext cx="733425" cy="647700"/>
                      </a:xfrm>
                      <a:prstGeom prst="rect">
                        <a:avLst/>
                      </a:prstGeom>
                    </p:spPr>
                  </p:pic>
                </p:oleObj>
              </mc:Fallback>
            </mc:AlternateContent>
          </a:graphicData>
        </a:graphic>
      </p:graphicFrame>
      <p:sp>
        <p:nvSpPr>
          <p:cNvPr id="27" name="TextBox 26"/>
          <p:cNvSpPr txBox="1"/>
          <p:nvPr/>
        </p:nvSpPr>
        <p:spPr>
          <a:xfrm>
            <a:off x="583915" y="4953860"/>
            <a:ext cx="11074685" cy="584775"/>
          </a:xfrm>
          <a:prstGeom prst="rect">
            <a:avLst/>
          </a:prstGeom>
          <a:noFill/>
        </p:spPr>
        <p:txBody>
          <a:bodyPr wrap="square" rtlCol="0">
            <a:spAutoFit/>
          </a:bodyPr>
          <a:lstStyle/>
          <a:p>
            <a:r>
              <a:rPr lang="en-US" sz="3200">
                <a:solidFill>
                  <a:srgbClr val="FF0000"/>
                </a:solidFill>
                <a:latin typeface="Times New Roman" panose="02020603050405020304" pitchFamily="18" charset="0"/>
                <a:cs typeface="Times New Roman" panose="02020603050405020304" pitchFamily="18" charset="0"/>
              </a:rPr>
              <a:t>Hai góc         và          là hai góc kề nhau, bù nhau.</a:t>
            </a:r>
          </a:p>
        </p:txBody>
      </p:sp>
      <p:sp>
        <p:nvSpPr>
          <p:cNvPr id="28" name="TextBox 27"/>
          <p:cNvSpPr txBox="1"/>
          <p:nvPr/>
        </p:nvSpPr>
        <p:spPr>
          <a:xfrm>
            <a:off x="10153650" y="3448050"/>
            <a:ext cx="1487773"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Hình 10</a:t>
            </a:r>
          </a:p>
        </p:txBody>
      </p:sp>
      <p:graphicFrame>
        <p:nvGraphicFramePr>
          <p:cNvPr id="34" name="Object 33"/>
          <p:cNvGraphicFramePr>
            <a:graphicFrameLocks noChangeAspect="1"/>
          </p:cNvGraphicFramePr>
          <p:nvPr>
            <p:extLst>
              <p:ext uri="{D42A27DB-BD31-4B8C-83A1-F6EECF244321}">
                <p14:modId xmlns:p14="http://schemas.microsoft.com/office/powerpoint/2010/main" val="3561175914"/>
              </p:ext>
            </p:extLst>
          </p:nvPr>
        </p:nvGraphicFramePr>
        <p:xfrm>
          <a:off x="2005013" y="4898389"/>
          <a:ext cx="752475" cy="561975"/>
        </p:xfrm>
        <a:graphic>
          <a:graphicData uri="http://schemas.openxmlformats.org/presentationml/2006/ole">
            <mc:AlternateContent xmlns:mc="http://schemas.openxmlformats.org/markup-compatibility/2006">
              <mc:Choice xmlns:v="urn:schemas-microsoft-com:vml" Requires="v">
                <p:oleObj name="Equation" r:id="rId24" imgW="752595" imgH="562002" progId="Equation.DSMT4">
                  <p:embed/>
                </p:oleObj>
              </mc:Choice>
              <mc:Fallback>
                <p:oleObj name="Equation" r:id="rId24" imgW="752595" imgH="562002" progId="Equation.DSMT4">
                  <p:embed/>
                  <p:pic>
                    <p:nvPicPr>
                      <p:cNvPr id="29" name="Object 28"/>
                      <p:cNvPicPr/>
                      <p:nvPr/>
                    </p:nvPicPr>
                    <p:blipFill>
                      <a:blip r:embed="rId13"/>
                      <a:stretch>
                        <a:fillRect/>
                      </a:stretch>
                    </p:blipFill>
                    <p:spPr>
                      <a:xfrm>
                        <a:off x="2005013" y="4898389"/>
                        <a:ext cx="752475" cy="561975"/>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1003233428"/>
              </p:ext>
            </p:extLst>
          </p:nvPr>
        </p:nvGraphicFramePr>
        <p:xfrm>
          <a:off x="3367088" y="4931727"/>
          <a:ext cx="733425" cy="647700"/>
        </p:xfrm>
        <a:graphic>
          <a:graphicData uri="http://schemas.openxmlformats.org/presentationml/2006/ole">
            <mc:AlternateContent xmlns:mc="http://schemas.openxmlformats.org/markup-compatibility/2006">
              <mc:Choice xmlns:v="urn:schemas-microsoft-com:vml" Requires="v">
                <p:oleObj name="Equation" r:id="rId25" imgW="733429" imgH="647571" progId="Equation.DSMT4">
                  <p:embed/>
                </p:oleObj>
              </mc:Choice>
              <mc:Fallback>
                <p:oleObj name="Equation" r:id="rId25" imgW="733429" imgH="647571" progId="Equation.DSMT4">
                  <p:embed/>
                  <p:pic>
                    <p:nvPicPr>
                      <p:cNvPr id="31" name="Object 30"/>
                      <p:cNvPicPr/>
                      <p:nvPr/>
                    </p:nvPicPr>
                    <p:blipFill>
                      <a:blip r:embed="rId15"/>
                      <a:stretch>
                        <a:fillRect/>
                      </a:stretch>
                    </p:blipFill>
                    <p:spPr>
                      <a:xfrm>
                        <a:off x="3367088" y="4931727"/>
                        <a:ext cx="733425" cy="647700"/>
                      </a:xfrm>
                      <a:prstGeom prst="rect">
                        <a:avLst/>
                      </a:prstGeom>
                    </p:spPr>
                  </p:pic>
                </p:oleObj>
              </mc:Fallback>
            </mc:AlternateContent>
          </a:graphicData>
        </a:graphic>
      </p:graphicFrame>
      <p:sp>
        <p:nvSpPr>
          <p:cNvPr id="32" name="TextBox 31"/>
          <p:cNvSpPr txBox="1"/>
          <p:nvPr/>
        </p:nvSpPr>
        <p:spPr>
          <a:xfrm>
            <a:off x="771087" y="5772735"/>
            <a:ext cx="5925425" cy="584775"/>
          </a:xfrm>
          <a:prstGeom prst="rect">
            <a:avLst/>
          </a:prstGeom>
          <a:noFill/>
        </p:spPr>
        <p:txBody>
          <a:bodyPr wrap="square" rtlCol="0">
            <a:spAutoFit/>
          </a:bodyPr>
          <a:lstStyle/>
          <a:p>
            <a:r>
              <a:rPr lang="en-US" sz="3200">
                <a:solidFill>
                  <a:srgbClr val="C00000"/>
                </a:solidFill>
                <a:latin typeface="Times New Roman" panose="02020603050405020304" pitchFamily="18" charset="0"/>
                <a:cs typeface="Times New Roman" panose="02020603050405020304" pitchFamily="18" charset="0"/>
              </a:rPr>
              <a:t>Thế nào là hai góc kề bù?</a:t>
            </a:r>
          </a:p>
        </p:txBody>
      </p:sp>
      <p:sp>
        <p:nvSpPr>
          <p:cNvPr id="36" name="TextBox 35"/>
          <p:cNvSpPr txBox="1"/>
          <p:nvPr/>
        </p:nvSpPr>
        <p:spPr>
          <a:xfrm>
            <a:off x="500063" y="4972050"/>
            <a:ext cx="11368087" cy="584775"/>
          </a:xfrm>
          <a:prstGeom prst="rect">
            <a:avLst/>
          </a:prstGeom>
          <a:noFill/>
        </p:spPr>
        <p:txBody>
          <a:bodyPr wrap="square" rtlCol="0">
            <a:spAutoFit/>
          </a:bodyPr>
          <a:lstStyle/>
          <a:p>
            <a:r>
              <a:rPr lang="en-US" sz="3200" b="1">
                <a:solidFill>
                  <a:srgbClr val="C00000"/>
                </a:solidFill>
                <a:latin typeface="Times New Roman" panose="02020603050405020304" pitchFamily="18" charset="0"/>
                <a:cs typeface="Times New Roman" panose="02020603050405020304" pitchFamily="18" charset="0"/>
              </a:rPr>
              <a:t>Định nghĩa</a:t>
            </a:r>
            <a:r>
              <a:rPr lang="en-US" sz="3200">
                <a:latin typeface="Times New Roman" panose="02020603050405020304" pitchFamily="18" charset="0"/>
                <a:cs typeface="Times New Roman" panose="02020603050405020304" pitchFamily="18" charset="0"/>
              </a:rPr>
              <a:t>: </a:t>
            </a:r>
            <a:r>
              <a:rPr lang="en-US" sz="3200">
                <a:solidFill>
                  <a:srgbClr val="0000FF"/>
                </a:solidFill>
                <a:latin typeface="Times New Roman" panose="02020603050405020304" pitchFamily="18" charset="0"/>
                <a:cs typeface="Times New Roman" panose="02020603050405020304" pitchFamily="18" charset="0"/>
              </a:rPr>
              <a:t>Hai góc kề bù là hai góc vừa kề nhau, vừa bù nhau.</a:t>
            </a:r>
          </a:p>
        </p:txBody>
      </p:sp>
      <p:sp>
        <p:nvSpPr>
          <p:cNvPr id="37" name="TextBox 36"/>
          <p:cNvSpPr txBox="1"/>
          <p:nvPr/>
        </p:nvSpPr>
        <p:spPr>
          <a:xfrm>
            <a:off x="621911" y="5706139"/>
            <a:ext cx="10781489" cy="584775"/>
          </a:xfrm>
          <a:prstGeom prst="rect">
            <a:avLst/>
          </a:prstGeom>
          <a:noFill/>
        </p:spPr>
        <p:txBody>
          <a:bodyPr wrap="square" rtlCol="0">
            <a:spAutoFit/>
          </a:bodyPr>
          <a:lstStyle/>
          <a:p>
            <a:r>
              <a:rPr lang="en-US" sz="3200">
                <a:solidFill>
                  <a:srgbClr val="C00000"/>
                </a:solidFill>
                <a:latin typeface="Times New Roman" panose="02020603050405020304" pitchFamily="18" charset="0"/>
                <a:cs typeface="Times New Roman" panose="02020603050405020304" pitchFamily="18" charset="0"/>
              </a:rPr>
              <a:t>? Tổng số đo hai góc kề bù bằng bao nhiêu?</a:t>
            </a:r>
          </a:p>
        </p:txBody>
      </p:sp>
      <p:sp>
        <p:nvSpPr>
          <p:cNvPr id="38" name="TextBox 37"/>
          <p:cNvSpPr txBox="1"/>
          <p:nvPr/>
        </p:nvSpPr>
        <p:spPr>
          <a:xfrm>
            <a:off x="825914" y="5802463"/>
            <a:ext cx="6860860" cy="584775"/>
          </a:xfrm>
          <a:prstGeom prst="rect">
            <a:avLst/>
          </a:prstGeom>
          <a:noFill/>
        </p:spPr>
        <p:txBody>
          <a:bodyPr wrap="square" rtlCol="0">
            <a:spAutoFit/>
          </a:bodyPr>
          <a:lstStyle/>
          <a:p>
            <a:r>
              <a:rPr lang="en-US" sz="3200">
                <a:solidFill>
                  <a:srgbClr val="C00000"/>
                </a:solidFill>
                <a:latin typeface="Times New Roman" panose="02020603050405020304" pitchFamily="18" charset="0"/>
                <a:cs typeface="Times New Roman" panose="02020603050405020304" pitchFamily="18" charset="0"/>
              </a:rPr>
              <a:t>Tổng số đo hai góc kề bù bằng</a:t>
            </a:r>
          </a:p>
        </p:txBody>
      </p:sp>
      <p:graphicFrame>
        <p:nvGraphicFramePr>
          <p:cNvPr id="39" name="Object 38"/>
          <p:cNvGraphicFramePr>
            <a:graphicFrameLocks noChangeAspect="1"/>
          </p:cNvGraphicFramePr>
          <p:nvPr>
            <p:extLst>
              <p:ext uri="{D42A27DB-BD31-4B8C-83A1-F6EECF244321}">
                <p14:modId xmlns:p14="http://schemas.microsoft.com/office/powerpoint/2010/main" val="2058796482"/>
              </p:ext>
            </p:extLst>
          </p:nvPr>
        </p:nvGraphicFramePr>
        <p:xfrm>
          <a:off x="6012656" y="5810444"/>
          <a:ext cx="798294" cy="513189"/>
        </p:xfrm>
        <a:graphic>
          <a:graphicData uri="http://schemas.openxmlformats.org/presentationml/2006/ole">
            <mc:AlternateContent xmlns:mc="http://schemas.openxmlformats.org/markup-compatibility/2006">
              <mc:Choice xmlns:v="urn:schemas-microsoft-com:vml" Requires="v">
                <p:oleObj name="Equation" r:id="rId26" imgW="355320" imgH="228600" progId="Equation.DSMT4">
                  <p:embed/>
                </p:oleObj>
              </mc:Choice>
              <mc:Fallback>
                <p:oleObj name="Equation" r:id="rId26" imgW="355320" imgH="228600" progId="Equation.DSMT4">
                  <p:embed/>
                  <p:pic>
                    <p:nvPicPr>
                      <p:cNvPr id="0" name=""/>
                      <p:cNvPicPr/>
                      <p:nvPr/>
                    </p:nvPicPr>
                    <p:blipFill>
                      <a:blip r:embed="rId27"/>
                      <a:stretch>
                        <a:fillRect/>
                      </a:stretch>
                    </p:blipFill>
                    <p:spPr>
                      <a:xfrm>
                        <a:off x="6012656" y="5810444"/>
                        <a:ext cx="798294" cy="513189"/>
                      </a:xfrm>
                      <a:prstGeom prst="rect">
                        <a:avLst/>
                      </a:prstGeom>
                    </p:spPr>
                  </p:pic>
                </p:oleObj>
              </mc:Fallback>
            </mc:AlternateContent>
          </a:graphicData>
        </a:graphic>
      </p:graphicFrame>
      <p:pic>
        <p:nvPicPr>
          <p:cNvPr id="40" name="Hình ảnh 3">
            <a:extLst>
              <a:ext uri="{FF2B5EF4-FFF2-40B4-BE49-F238E27FC236}">
                <a16:creationId xmlns:a16="http://schemas.microsoft.com/office/drawing/2014/main" id="{C6A7B2E5-053C-4D72-840B-AA50033EAE4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086232" y="312814"/>
            <a:ext cx="1591511" cy="1849594"/>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704772435"/>
              </p:ext>
            </p:extLst>
          </p:nvPr>
        </p:nvGraphicFramePr>
        <p:xfrm>
          <a:off x="2260314" y="3980464"/>
          <a:ext cx="561683" cy="421262"/>
        </p:xfrm>
        <a:graphic>
          <a:graphicData uri="http://schemas.openxmlformats.org/presentationml/2006/ole">
            <mc:AlternateContent xmlns:mc="http://schemas.openxmlformats.org/markup-compatibility/2006">
              <mc:Choice xmlns:v="urn:schemas-microsoft-com:vml" Requires="v">
                <p:oleObj name="Equation" r:id="rId29" imgW="253800" imgH="190440" progId="Equation.DSMT4">
                  <p:embed/>
                </p:oleObj>
              </mc:Choice>
              <mc:Fallback>
                <p:oleObj name="Equation" r:id="rId29" imgW="253800" imgH="190440" progId="Equation.DSMT4">
                  <p:embed/>
                  <p:pic>
                    <p:nvPicPr>
                      <p:cNvPr id="0" name=""/>
                      <p:cNvPicPr/>
                      <p:nvPr/>
                    </p:nvPicPr>
                    <p:blipFill>
                      <a:blip r:embed="rId30"/>
                      <a:stretch>
                        <a:fillRect/>
                      </a:stretch>
                    </p:blipFill>
                    <p:spPr>
                      <a:xfrm>
                        <a:off x="2260314" y="3980464"/>
                        <a:ext cx="561683" cy="421262"/>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373244388"/>
              </p:ext>
            </p:extLst>
          </p:nvPr>
        </p:nvGraphicFramePr>
        <p:xfrm>
          <a:off x="3921345" y="3971906"/>
          <a:ext cx="583272" cy="524945"/>
        </p:xfrm>
        <a:graphic>
          <a:graphicData uri="http://schemas.openxmlformats.org/presentationml/2006/ole">
            <mc:AlternateContent xmlns:mc="http://schemas.openxmlformats.org/markup-compatibility/2006">
              <mc:Choice xmlns:v="urn:schemas-microsoft-com:vml" Requires="v">
                <p:oleObj name="Equation" r:id="rId31" imgW="253800" imgH="228600" progId="Equation.DSMT4">
                  <p:embed/>
                </p:oleObj>
              </mc:Choice>
              <mc:Fallback>
                <p:oleObj name="Equation" r:id="rId31" imgW="253800" imgH="228600" progId="Equation.DSMT4">
                  <p:embed/>
                  <p:pic>
                    <p:nvPicPr>
                      <p:cNvPr id="0" name=""/>
                      <p:cNvPicPr/>
                      <p:nvPr/>
                    </p:nvPicPr>
                    <p:blipFill>
                      <a:blip r:embed="rId32"/>
                      <a:stretch>
                        <a:fillRect/>
                      </a:stretch>
                    </p:blipFill>
                    <p:spPr>
                      <a:xfrm>
                        <a:off x="3921345" y="3971906"/>
                        <a:ext cx="583272" cy="524945"/>
                      </a:xfrm>
                      <a:prstGeom prst="rect">
                        <a:avLst/>
                      </a:prstGeom>
                    </p:spPr>
                  </p:pic>
                </p:oleObj>
              </mc:Fallback>
            </mc:AlternateContent>
          </a:graphicData>
        </a:graphic>
      </p:graphicFrame>
    </p:spTree>
    <p:extLst>
      <p:ext uri="{BB962C8B-B14F-4D97-AF65-F5344CB8AC3E}">
        <p14:creationId xmlns:p14="http://schemas.microsoft.com/office/powerpoint/2010/main" val="360162673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ppt_x"/>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ppt_x"/>
                                          </p:val>
                                        </p:tav>
                                        <p:tav tm="100000">
                                          <p:val>
                                            <p:strVal val="#ppt_x"/>
                                          </p:val>
                                        </p:tav>
                                      </p:tavLst>
                                    </p:anim>
                                    <p:anim calcmode="lin" valueType="num">
                                      <p:cBhvr additive="base">
                                        <p:cTn id="7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3" presetClass="exit" presetSubtype="10" fill="hold" nodeType="clickEffect">
                                  <p:stCondLst>
                                    <p:cond delay="0"/>
                                  </p:stCondLst>
                                  <p:childTnLst>
                                    <p:animEffect transition="out" filter="blinds(horizontal)">
                                      <p:cBhvr>
                                        <p:cTn id="80" dur="500"/>
                                        <p:tgtEl>
                                          <p:spTgt spid="29"/>
                                        </p:tgtEl>
                                      </p:cBhvr>
                                    </p:animEffect>
                                    <p:set>
                                      <p:cBhvr>
                                        <p:cTn id="81" dur="1" fill="hold">
                                          <p:stCondLst>
                                            <p:cond delay="499"/>
                                          </p:stCondLst>
                                        </p:cTn>
                                        <p:tgtEl>
                                          <p:spTgt spid="29"/>
                                        </p:tgtEl>
                                        <p:attrNameLst>
                                          <p:attrName>style.visibility</p:attrName>
                                        </p:attrNameLst>
                                      </p:cBhvr>
                                      <p:to>
                                        <p:strVal val="hidden"/>
                                      </p:to>
                                    </p:set>
                                  </p:childTnLst>
                                </p:cTn>
                              </p:par>
                              <p:par>
                                <p:cTn id="82" presetID="3" presetClass="exit" presetSubtype="10" fill="hold" nodeType="withEffect">
                                  <p:stCondLst>
                                    <p:cond delay="0"/>
                                  </p:stCondLst>
                                  <p:childTnLst>
                                    <p:animEffect transition="out" filter="blinds(horizontal)">
                                      <p:cBhvr>
                                        <p:cTn id="83" dur="500"/>
                                        <p:tgtEl>
                                          <p:spTgt spid="31"/>
                                        </p:tgtEl>
                                      </p:cBhvr>
                                    </p:animEffect>
                                    <p:set>
                                      <p:cBhvr>
                                        <p:cTn id="84" dur="1" fill="hold">
                                          <p:stCondLst>
                                            <p:cond delay="499"/>
                                          </p:stCondLst>
                                        </p:cTn>
                                        <p:tgtEl>
                                          <p:spTgt spid="31"/>
                                        </p:tgtEl>
                                        <p:attrNameLst>
                                          <p:attrName>style.visibility</p:attrName>
                                        </p:attrNameLst>
                                      </p:cBhvr>
                                      <p:to>
                                        <p:strVal val="hidden"/>
                                      </p:to>
                                    </p:set>
                                  </p:childTnLst>
                                </p:cTn>
                              </p:par>
                              <p:par>
                                <p:cTn id="85" presetID="3" presetClass="exit" presetSubtype="10" fill="hold" grpId="1" nodeType="withEffect">
                                  <p:stCondLst>
                                    <p:cond delay="0"/>
                                  </p:stCondLst>
                                  <p:childTnLst>
                                    <p:animEffect transition="out" filter="blinds(horizontal)">
                                      <p:cBhvr>
                                        <p:cTn id="86" dur="500"/>
                                        <p:tgtEl>
                                          <p:spTgt spid="24"/>
                                        </p:tgtEl>
                                      </p:cBhvr>
                                    </p:animEffect>
                                    <p:set>
                                      <p:cBhvr>
                                        <p:cTn id="87" dur="1" fill="hold">
                                          <p:stCondLst>
                                            <p:cond delay="499"/>
                                          </p:stCondLst>
                                        </p:cTn>
                                        <p:tgtEl>
                                          <p:spTgt spid="24"/>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additive="base">
                                        <p:cTn id="92" dur="500" fill="hold"/>
                                        <p:tgtEl>
                                          <p:spTgt spid="27"/>
                                        </p:tgtEl>
                                        <p:attrNameLst>
                                          <p:attrName>ppt_x</p:attrName>
                                        </p:attrNameLst>
                                      </p:cBhvr>
                                      <p:tavLst>
                                        <p:tav tm="0">
                                          <p:val>
                                            <p:strVal val="#ppt_x"/>
                                          </p:val>
                                        </p:tav>
                                        <p:tav tm="100000">
                                          <p:val>
                                            <p:strVal val="#ppt_x"/>
                                          </p:val>
                                        </p:tav>
                                      </p:tavLst>
                                    </p:anim>
                                    <p:anim calcmode="lin" valueType="num">
                                      <p:cBhvr additive="base">
                                        <p:cTn id="93" dur="500" fill="hold"/>
                                        <p:tgtEl>
                                          <p:spTgt spid="27"/>
                                        </p:tgtEl>
                                        <p:attrNameLst>
                                          <p:attrName>ppt_y</p:attrName>
                                        </p:attrNameLst>
                                      </p:cBhvr>
                                      <p:tavLst>
                                        <p:tav tm="0">
                                          <p:val>
                                            <p:strVal val="1+#ppt_h/2"/>
                                          </p:val>
                                        </p:tav>
                                        <p:tav tm="100000">
                                          <p:val>
                                            <p:strVal val="#ppt_y"/>
                                          </p:val>
                                        </p:tav>
                                      </p:tavLst>
                                    </p:anim>
                                  </p:childTnLst>
                                </p:cTn>
                              </p:par>
                              <p:par>
                                <p:cTn id="94" presetID="2" presetClass="entr" presetSubtype="4" fill="hold" nodeType="withEffect">
                                  <p:stCondLst>
                                    <p:cond delay="0"/>
                                  </p:stCondLst>
                                  <p:childTnLst>
                                    <p:set>
                                      <p:cBhvr>
                                        <p:cTn id="95" dur="1" fill="hold">
                                          <p:stCondLst>
                                            <p:cond delay="0"/>
                                          </p:stCondLst>
                                        </p:cTn>
                                        <p:tgtEl>
                                          <p:spTgt spid="34"/>
                                        </p:tgtEl>
                                        <p:attrNameLst>
                                          <p:attrName>style.visibility</p:attrName>
                                        </p:attrNameLst>
                                      </p:cBhvr>
                                      <p:to>
                                        <p:strVal val="visible"/>
                                      </p:to>
                                    </p:set>
                                    <p:anim calcmode="lin" valueType="num">
                                      <p:cBhvr additive="base">
                                        <p:cTn id="96" dur="500" fill="hold"/>
                                        <p:tgtEl>
                                          <p:spTgt spid="34"/>
                                        </p:tgtEl>
                                        <p:attrNameLst>
                                          <p:attrName>ppt_x</p:attrName>
                                        </p:attrNameLst>
                                      </p:cBhvr>
                                      <p:tavLst>
                                        <p:tav tm="0">
                                          <p:val>
                                            <p:strVal val="#ppt_x"/>
                                          </p:val>
                                        </p:tav>
                                        <p:tav tm="100000">
                                          <p:val>
                                            <p:strVal val="#ppt_x"/>
                                          </p:val>
                                        </p:tav>
                                      </p:tavLst>
                                    </p:anim>
                                    <p:anim calcmode="lin" valueType="num">
                                      <p:cBhvr additive="base">
                                        <p:cTn id="97" dur="500" fill="hold"/>
                                        <p:tgtEl>
                                          <p:spTgt spid="34"/>
                                        </p:tgtEl>
                                        <p:attrNameLst>
                                          <p:attrName>ppt_y</p:attrName>
                                        </p:attrNameLst>
                                      </p:cBhvr>
                                      <p:tavLst>
                                        <p:tav tm="0">
                                          <p:val>
                                            <p:strVal val="1+#ppt_h/2"/>
                                          </p:val>
                                        </p:tav>
                                        <p:tav tm="100000">
                                          <p:val>
                                            <p:strVal val="#ppt_y"/>
                                          </p:val>
                                        </p:tav>
                                      </p:tavLst>
                                    </p:anim>
                                  </p:childTnLst>
                                </p:cTn>
                              </p:par>
                              <p:par>
                                <p:cTn id="98" presetID="2" presetClass="entr" presetSubtype="4" fill="hold" nodeType="withEffect">
                                  <p:stCondLst>
                                    <p:cond delay="0"/>
                                  </p:stCondLst>
                                  <p:childTnLst>
                                    <p:set>
                                      <p:cBhvr>
                                        <p:cTn id="99" dur="1" fill="hold">
                                          <p:stCondLst>
                                            <p:cond delay="0"/>
                                          </p:stCondLst>
                                        </p:cTn>
                                        <p:tgtEl>
                                          <p:spTgt spid="35"/>
                                        </p:tgtEl>
                                        <p:attrNameLst>
                                          <p:attrName>style.visibility</p:attrName>
                                        </p:attrNameLst>
                                      </p:cBhvr>
                                      <p:to>
                                        <p:strVal val="visible"/>
                                      </p:to>
                                    </p:set>
                                    <p:anim calcmode="lin" valueType="num">
                                      <p:cBhvr additive="base">
                                        <p:cTn id="100" dur="500" fill="hold"/>
                                        <p:tgtEl>
                                          <p:spTgt spid="35"/>
                                        </p:tgtEl>
                                        <p:attrNameLst>
                                          <p:attrName>ppt_x</p:attrName>
                                        </p:attrNameLst>
                                      </p:cBhvr>
                                      <p:tavLst>
                                        <p:tav tm="0">
                                          <p:val>
                                            <p:strVal val="#ppt_x"/>
                                          </p:val>
                                        </p:tav>
                                        <p:tav tm="100000">
                                          <p:val>
                                            <p:strVal val="#ppt_x"/>
                                          </p:val>
                                        </p:tav>
                                      </p:tavLst>
                                    </p:anim>
                                    <p:anim calcmode="lin" valueType="num">
                                      <p:cBhvr additive="base">
                                        <p:cTn id="10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1" nodeType="clickEffect">
                                  <p:stCondLst>
                                    <p:cond delay="0"/>
                                  </p:stCondLst>
                                  <p:childTnLst>
                                    <p:set>
                                      <p:cBhvr>
                                        <p:cTn id="105" dur="1" fill="hold">
                                          <p:stCondLst>
                                            <p:cond delay="0"/>
                                          </p:stCondLst>
                                        </p:cTn>
                                        <p:tgtEl>
                                          <p:spTgt spid="32"/>
                                        </p:tgtEl>
                                        <p:attrNameLst>
                                          <p:attrName>style.visibility</p:attrName>
                                        </p:attrNameLst>
                                      </p:cBhvr>
                                      <p:to>
                                        <p:strVal val="visible"/>
                                      </p:to>
                                    </p:set>
                                    <p:anim calcmode="lin" valueType="num">
                                      <p:cBhvr additive="base">
                                        <p:cTn id="106" dur="500" fill="hold"/>
                                        <p:tgtEl>
                                          <p:spTgt spid="32"/>
                                        </p:tgtEl>
                                        <p:attrNameLst>
                                          <p:attrName>ppt_x</p:attrName>
                                        </p:attrNameLst>
                                      </p:cBhvr>
                                      <p:tavLst>
                                        <p:tav tm="0">
                                          <p:val>
                                            <p:strVal val="#ppt_x"/>
                                          </p:val>
                                        </p:tav>
                                        <p:tav tm="100000">
                                          <p:val>
                                            <p:strVal val="#ppt_x"/>
                                          </p:val>
                                        </p:tav>
                                      </p:tavLst>
                                    </p:anim>
                                    <p:anim calcmode="lin" valueType="num">
                                      <p:cBhvr additive="base">
                                        <p:cTn id="10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3" presetClass="exit" presetSubtype="10" fill="hold" grpId="0" nodeType="clickEffect">
                                  <p:stCondLst>
                                    <p:cond delay="0"/>
                                  </p:stCondLst>
                                  <p:childTnLst>
                                    <p:animEffect transition="out" filter="blinds(horizontal)">
                                      <p:cBhvr>
                                        <p:cTn id="111" dur="500"/>
                                        <p:tgtEl>
                                          <p:spTgt spid="32"/>
                                        </p:tgtEl>
                                      </p:cBhvr>
                                    </p:animEffect>
                                    <p:set>
                                      <p:cBhvr>
                                        <p:cTn id="112" dur="1" fill="hold">
                                          <p:stCondLst>
                                            <p:cond delay="499"/>
                                          </p:stCondLst>
                                        </p:cTn>
                                        <p:tgtEl>
                                          <p:spTgt spid="32"/>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3" presetClass="exit" presetSubtype="10" fill="hold" grpId="1" nodeType="clickEffect">
                                  <p:stCondLst>
                                    <p:cond delay="0"/>
                                  </p:stCondLst>
                                  <p:childTnLst>
                                    <p:animEffect transition="out" filter="blinds(horizontal)">
                                      <p:cBhvr>
                                        <p:cTn id="116" dur="500"/>
                                        <p:tgtEl>
                                          <p:spTgt spid="27"/>
                                        </p:tgtEl>
                                      </p:cBhvr>
                                    </p:animEffect>
                                    <p:set>
                                      <p:cBhvr>
                                        <p:cTn id="117" dur="1" fill="hold">
                                          <p:stCondLst>
                                            <p:cond delay="499"/>
                                          </p:stCondLst>
                                        </p:cTn>
                                        <p:tgtEl>
                                          <p:spTgt spid="27"/>
                                        </p:tgtEl>
                                        <p:attrNameLst>
                                          <p:attrName>style.visibility</p:attrName>
                                        </p:attrNameLst>
                                      </p:cBhvr>
                                      <p:to>
                                        <p:strVal val="hidden"/>
                                      </p:to>
                                    </p:set>
                                  </p:childTnLst>
                                </p:cTn>
                              </p:par>
                              <p:par>
                                <p:cTn id="118" presetID="3" presetClass="exit" presetSubtype="10" fill="hold" nodeType="withEffect">
                                  <p:stCondLst>
                                    <p:cond delay="0"/>
                                  </p:stCondLst>
                                  <p:childTnLst>
                                    <p:animEffect transition="out" filter="blinds(horizontal)">
                                      <p:cBhvr>
                                        <p:cTn id="119" dur="500"/>
                                        <p:tgtEl>
                                          <p:spTgt spid="34"/>
                                        </p:tgtEl>
                                      </p:cBhvr>
                                    </p:animEffect>
                                    <p:set>
                                      <p:cBhvr>
                                        <p:cTn id="120" dur="1" fill="hold">
                                          <p:stCondLst>
                                            <p:cond delay="499"/>
                                          </p:stCondLst>
                                        </p:cTn>
                                        <p:tgtEl>
                                          <p:spTgt spid="34"/>
                                        </p:tgtEl>
                                        <p:attrNameLst>
                                          <p:attrName>style.visibility</p:attrName>
                                        </p:attrNameLst>
                                      </p:cBhvr>
                                      <p:to>
                                        <p:strVal val="hidden"/>
                                      </p:to>
                                    </p:set>
                                  </p:childTnLst>
                                </p:cTn>
                              </p:par>
                              <p:par>
                                <p:cTn id="121" presetID="3" presetClass="exit" presetSubtype="10" fill="hold" nodeType="withEffect">
                                  <p:stCondLst>
                                    <p:cond delay="0"/>
                                  </p:stCondLst>
                                  <p:childTnLst>
                                    <p:animEffect transition="out" filter="blinds(horizontal)">
                                      <p:cBhvr>
                                        <p:cTn id="122" dur="500"/>
                                        <p:tgtEl>
                                          <p:spTgt spid="35"/>
                                        </p:tgtEl>
                                      </p:cBhvr>
                                    </p:animEffect>
                                    <p:set>
                                      <p:cBhvr>
                                        <p:cTn id="123" dur="1" fill="hold">
                                          <p:stCondLst>
                                            <p:cond delay="499"/>
                                          </p:stCondLst>
                                        </p:cTn>
                                        <p:tgtEl>
                                          <p:spTgt spid="35"/>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grpId="0" nodeType="clickEffect">
                                  <p:stCondLst>
                                    <p:cond delay="0"/>
                                  </p:stCondLst>
                                  <p:childTnLst>
                                    <p:set>
                                      <p:cBhvr>
                                        <p:cTn id="127" dur="1" fill="hold">
                                          <p:stCondLst>
                                            <p:cond delay="0"/>
                                          </p:stCondLst>
                                        </p:cTn>
                                        <p:tgtEl>
                                          <p:spTgt spid="36"/>
                                        </p:tgtEl>
                                        <p:attrNameLst>
                                          <p:attrName>style.visibility</p:attrName>
                                        </p:attrNameLst>
                                      </p:cBhvr>
                                      <p:to>
                                        <p:strVal val="visible"/>
                                      </p:to>
                                    </p:set>
                                    <p:anim calcmode="lin" valueType="num">
                                      <p:cBhvr additive="base">
                                        <p:cTn id="128" dur="500" fill="hold"/>
                                        <p:tgtEl>
                                          <p:spTgt spid="36"/>
                                        </p:tgtEl>
                                        <p:attrNameLst>
                                          <p:attrName>ppt_x</p:attrName>
                                        </p:attrNameLst>
                                      </p:cBhvr>
                                      <p:tavLst>
                                        <p:tav tm="0">
                                          <p:val>
                                            <p:strVal val="#ppt_x"/>
                                          </p:val>
                                        </p:tav>
                                        <p:tav tm="100000">
                                          <p:val>
                                            <p:strVal val="#ppt_x"/>
                                          </p:val>
                                        </p:tav>
                                      </p:tavLst>
                                    </p:anim>
                                    <p:anim calcmode="lin" valueType="num">
                                      <p:cBhvr additive="base">
                                        <p:cTn id="12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 presetClass="entr" presetSubtype="4" fill="hold" grpId="0" nodeType="clickEffect">
                                  <p:stCondLst>
                                    <p:cond delay="0"/>
                                  </p:stCondLst>
                                  <p:childTnLst>
                                    <p:set>
                                      <p:cBhvr>
                                        <p:cTn id="133" dur="1" fill="hold">
                                          <p:stCondLst>
                                            <p:cond delay="0"/>
                                          </p:stCondLst>
                                        </p:cTn>
                                        <p:tgtEl>
                                          <p:spTgt spid="37"/>
                                        </p:tgtEl>
                                        <p:attrNameLst>
                                          <p:attrName>style.visibility</p:attrName>
                                        </p:attrNameLst>
                                      </p:cBhvr>
                                      <p:to>
                                        <p:strVal val="visible"/>
                                      </p:to>
                                    </p:set>
                                    <p:anim calcmode="lin" valueType="num">
                                      <p:cBhvr additive="base">
                                        <p:cTn id="134" dur="500" fill="hold"/>
                                        <p:tgtEl>
                                          <p:spTgt spid="37"/>
                                        </p:tgtEl>
                                        <p:attrNameLst>
                                          <p:attrName>ppt_x</p:attrName>
                                        </p:attrNameLst>
                                      </p:cBhvr>
                                      <p:tavLst>
                                        <p:tav tm="0">
                                          <p:val>
                                            <p:strVal val="#ppt_x"/>
                                          </p:val>
                                        </p:tav>
                                        <p:tav tm="100000">
                                          <p:val>
                                            <p:strVal val="#ppt_x"/>
                                          </p:val>
                                        </p:tav>
                                      </p:tavLst>
                                    </p:anim>
                                    <p:anim calcmode="lin" valueType="num">
                                      <p:cBhvr additive="base">
                                        <p:cTn id="13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3" presetClass="exit" presetSubtype="10" fill="hold" grpId="1" nodeType="clickEffect">
                                  <p:stCondLst>
                                    <p:cond delay="0"/>
                                  </p:stCondLst>
                                  <p:childTnLst>
                                    <p:animEffect transition="out" filter="blinds(horizontal)">
                                      <p:cBhvr>
                                        <p:cTn id="139" dur="500"/>
                                        <p:tgtEl>
                                          <p:spTgt spid="37"/>
                                        </p:tgtEl>
                                      </p:cBhvr>
                                    </p:animEffect>
                                    <p:set>
                                      <p:cBhvr>
                                        <p:cTn id="140" dur="1" fill="hold">
                                          <p:stCondLst>
                                            <p:cond delay="499"/>
                                          </p:stCondLst>
                                        </p:cTn>
                                        <p:tgtEl>
                                          <p:spTgt spid="37"/>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nodeType="clickEffect">
                                  <p:stCondLst>
                                    <p:cond delay="0"/>
                                  </p:stCondLst>
                                  <p:childTnLst>
                                    <p:set>
                                      <p:cBhvr>
                                        <p:cTn id="144" dur="1" fill="hold">
                                          <p:stCondLst>
                                            <p:cond delay="0"/>
                                          </p:stCondLst>
                                        </p:cTn>
                                        <p:tgtEl>
                                          <p:spTgt spid="39"/>
                                        </p:tgtEl>
                                        <p:attrNameLst>
                                          <p:attrName>style.visibility</p:attrName>
                                        </p:attrNameLst>
                                      </p:cBhvr>
                                      <p:to>
                                        <p:strVal val="visible"/>
                                      </p:to>
                                    </p:set>
                                    <p:anim calcmode="lin" valueType="num">
                                      <p:cBhvr additive="base">
                                        <p:cTn id="145" dur="500" fill="hold"/>
                                        <p:tgtEl>
                                          <p:spTgt spid="39"/>
                                        </p:tgtEl>
                                        <p:attrNameLst>
                                          <p:attrName>ppt_x</p:attrName>
                                        </p:attrNameLst>
                                      </p:cBhvr>
                                      <p:tavLst>
                                        <p:tav tm="0">
                                          <p:val>
                                            <p:strVal val="#ppt_x"/>
                                          </p:val>
                                        </p:tav>
                                        <p:tav tm="100000">
                                          <p:val>
                                            <p:strVal val="#ppt_x"/>
                                          </p:val>
                                        </p:tav>
                                      </p:tavLst>
                                    </p:anim>
                                    <p:anim calcmode="lin" valueType="num">
                                      <p:cBhvr additive="base">
                                        <p:cTn id="146" dur="500" fill="hold"/>
                                        <p:tgtEl>
                                          <p:spTgt spid="39"/>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38"/>
                                        </p:tgtEl>
                                        <p:attrNameLst>
                                          <p:attrName>style.visibility</p:attrName>
                                        </p:attrNameLst>
                                      </p:cBhvr>
                                      <p:to>
                                        <p:strVal val="visible"/>
                                      </p:to>
                                    </p:set>
                                    <p:anim calcmode="lin" valueType="num">
                                      <p:cBhvr additive="base">
                                        <p:cTn id="149" dur="500" fill="hold"/>
                                        <p:tgtEl>
                                          <p:spTgt spid="38"/>
                                        </p:tgtEl>
                                        <p:attrNameLst>
                                          <p:attrName>ppt_x</p:attrName>
                                        </p:attrNameLst>
                                      </p:cBhvr>
                                      <p:tavLst>
                                        <p:tav tm="0">
                                          <p:val>
                                            <p:strVal val="#ppt_x"/>
                                          </p:val>
                                        </p:tav>
                                        <p:tav tm="100000">
                                          <p:val>
                                            <p:strVal val="#ppt_x"/>
                                          </p:val>
                                        </p:tav>
                                      </p:tavLst>
                                    </p:anim>
                                    <p:anim calcmode="lin" valueType="num">
                                      <p:cBhvr additive="base">
                                        <p:cTn id="15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P spid="22" grpId="0"/>
      <p:bldP spid="23" grpId="0"/>
      <p:bldP spid="24" grpId="0"/>
      <p:bldP spid="24" grpId="1"/>
      <p:bldP spid="27" grpId="0"/>
      <p:bldP spid="27" grpId="1"/>
      <p:bldP spid="32" grpId="0"/>
      <p:bldP spid="32" grpId="1"/>
      <p:bldP spid="36" grpId="0"/>
      <p:bldP spid="37" grpId="0"/>
      <p:bldP spid="37" grpId="1"/>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495675" y="-161685"/>
            <a:ext cx="12925586" cy="7609668"/>
          </a:xfrm>
          <a:prstGeom prst="rect">
            <a:avLst/>
          </a:prstGeom>
        </p:spPr>
      </p:pic>
      <p:sp>
        <p:nvSpPr>
          <p:cNvPr id="19" name="Hộp Văn bản 6">
            <a:extLst>
              <a:ext uri="{FF2B5EF4-FFF2-40B4-BE49-F238E27FC236}">
                <a16:creationId xmlns:a16="http://schemas.microsoft.com/office/drawing/2014/main" id="{0B97D950-2C3A-4910-87D3-EB2D2C64CD5C}"/>
              </a:ext>
            </a:extLst>
          </p:cNvPr>
          <p:cNvSpPr txBox="1"/>
          <p:nvPr/>
        </p:nvSpPr>
        <p:spPr>
          <a:xfrm>
            <a:off x="131733" y="1007717"/>
            <a:ext cx="11356219" cy="646331"/>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p:sp>
        <p:nvSpPr>
          <p:cNvPr id="33" name="Rectangle 7"/>
          <p:cNvSpPr>
            <a:spLocks noChangeArrowheads="1"/>
          </p:cNvSpPr>
          <p:nvPr/>
        </p:nvSpPr>
        <p:spPr bwMode="auto">
          <a:xfrm>
            <a:off x="698215" y="5545046"/>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999037459"/>
              </p:ext>
            </p:extLst>
          </p:nvPr>
        </p:nvGraphicFramePr>
        <p:xfrm>
          <a:off x="1313337" y="2024811"/>
          <a:ext cx="839313" cy="540620"/>
        </p:xfrm>
        <a:graphic>
          <a:graphicData uri="http://schemas.openxmlformats.org/presentationml/2006/ole">
            <mc:AlternateContent xmlns:mc="http://schemas.openxmlformats.org/markup-compatibility/2006">
              <mc:Choice xmlns:v="urn:schemas-microsoft-com:vml" Requires="v">
                <p:oleObj name="Equation" r:id="rId3" imgW="393480" imgH="253800" progId="Equation.DSMT4">
                  <p:embed/>
                </p:oleObj>
              </mc:Choice>
              <mc:Fallback>
                <p:oleObj name="Equation" r:id="rId3" imgW="393480" imgH="253800" progId="Equation.DSMT4">
                  <p:embed/>
                  <p:pic>
                    <p:nvPicPr>
                      <p:cNvPr id="8" name="Object 7"/>
                      <p:cNvPicPr>
                        <a:picLocks noChangeAspect="1" noChangeArrowheads="1"/>
                      </p:cNvPicPr>
                      <p:nvPr/>
                    </p:nvPicPr>
                    <p:blipFill>
                      <a:blip r:embed="rId4"/>
                      <a:srcRect/>
                      <a:stretch>
                        <a:fillRect/>
                      </a:stretch>
                    </p:blipFill>
                    <p:spPr bwMode="auto">
                      <a:xfrm>
                        <a:off x="1313337" y="2024811"/>
                        <a:ext cx="839313" cy="540620"/>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294821941"/>
              </p:ext>
            </p:extLst>
          </p:nvPr>
        </p:nvGraphicFramePr>
        <p:xfrm>
          <a:off x="2599685" y="2010702"/>
          <a:ext cx="820326" cy="635753"/>
        </p:xfrm>
        <a:graphic>
          <a:graphicData uri="http://schemas.openxmlformats.org/presentationml/2006/ole">
            <mc:AlternateContent xmlns:mc="http://schemas.openxmlformats.org/markup-compatibility/2006">
              <mc:Choice xmlns:v="urn:schemas-microsoft-com:vml" Requires="v">
                <p:oleObj name="Equation" r:id="rId5" imgW="380835" imgH="291973" progId="Equation.DSMT4">
                  <p:embed/>
                </p:oleObj>
              </mc:Choice>
              <mc:Fallback>
                <p:oleObj name="Equation" r:id="rId5" imgW="380835" imgH="291973" progId="Equation.DSMT4">
                  <p:embed/>
                  <p:pic>
                    <p:nvPicPr>
                      <p:cNvPr id="1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9685" y="2010702"/>
                        <a:ext cx="820326" cy="635753"/>
                      </a:xfrm>
                      <a:prstGeom prst="rect">
                        <a:avLst/>
                      </a:prstGeom>
                      <a:noFill/>
                    </p:spPr>
                  </p:pic>
                </p:oleObj>
              </mc:Fallback>
            </mc:AlternateContent>
          </a:graphicData>
        </a:graphic>
      </p:graphicFrame>
      <p:sp>
        <p:nvSpPr>
          <p:cNvPr id="30" name="Rectangle 151"/>
          <p:cNvSpPr>
            <a:spLocks noChangeArrowheads="1"/>
          </p:cNvSpPr>
          <p:nvPr/>
        </p:nvSpPr>
        <p:spPr bwMode="auto">
          <a:xfrm>
            <a:off x="0"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r>
              <a:rPr kumimoji="0" lang="en-US" altLang="en-US" sz="1100" b="0"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9" name="Picture 8"/>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92817" y="1444783"/>
            <a:ext cx="6267450" cy="2191833"/>
          </a:xfrm>
          <a:prstGeom prst="rect">
            <a:avLst/>
          </a:prstGeom>
          <a:noFill/>
          <a:ln>
            <a:noFill/>
          </a:ln>
        </p:spPr>
      </p:pic>
      <p:sp>
        <p:nvSpPr>
          <p:cNvPr id="12" name="Rectangle 11"/>
          <p:cNvSpPr/>
          <p:nvPr/>
        </p:nvSpPr>
        <p:spPr>
          <a:xfrm>
            <a:off x="372515" y="567311"/>
            <a:ext cx="3411231" cy="584775"/>
          </a:xfrm>
          <a:prstGeom prst="rect">
            <a:avLst/>
          </a:prstGeom>
        </p:spPr>
        <p:txBody>
          <a:bodyPr wrap="square">
            <a:spAutoFit/>
          </a:bodyPr>
          <a:lstStyle/>
          <a:p>
            <a:pPr algn="just">
              <a:spcBef>
                <a:spcPts val="300"/>
              </a:spcBef>
              <a:spcAft>
                <a:spcPts val="300"/>
              </a:spcAft>
            </a:pPr>
            <a:r>
              <a:rPr lang="fr-FR" sz="3200" b="1">
                <a:solidFill>
                  <a:srgbClr val="C00000"/>
                </a:solidFill>
                <a:latin typeface="Times New Roman" panose="02020603050405020304" pitchFamily="18" charset="0"/>
                <a:ea typeface="Times New Roman" panose="02020603050405020304" pitchFamily="18" charset="0"/>
              </a:rPr>
              <a:t>2. Hai góc kề bù :</a:t>
            </a:r>
            <a:endParaRPr lang="en-US" sz="3200">
              <a:solidFill>
                <a:srgbClr val="C00000"/>
              </a:solidFill>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372515" y="1066759"/>
            <a:ext cx="10516881" cy="584775"/>
          </a:xfrm>
          <a:prstGeom prst="rect">
            <a:avLst/>
          </a:prstGeom>
        </p:spPr>
        <p:txBody>
          <a:bodyPr wrap="square">
            <a:spAutoFit/>
          </a:bodyPr>
          <a:lstStyle/>
          <a:p>
            <a:pPr algn="just">
              <a:spcBef>
                <a:spcPts val="300"/>
              </a:spcBef>
              <a:spcAft>
                <a:spcPts val="300"/>
              </a:spcAft>
            </a:pPr>
            <a:r>
              <a:rPr lang="fr-FR" sz="3200" b="1">
                <a:solidFill>
                  <a:srgbClr val="0070C0"/>
                </a:solidFill>
                <a:latin typeface="Times New Roman" panose="02020603050405020304" pitchFamily="18" charset="0"/>
                <a:ea typeface="Times New Roman" panose="02020603050405020304" pitchFamily="18" charset="0"/>
              </a:rPr>
              <a:t>Ví dụ 3</a:t>
            </a:r>
            <a:r>
              <a:rPr lang="fr-FR" sz="3200" b="1">
                <a:latin typeface="Times New Roman" panose="02020603050405020304" pitchFamily="18" charset="0"/>
                <a:ea typeface="Times New Roman" panose="02020603050405020304" pitchFamily="18" charset="0"/>
              </a:rPr>
              <a:t>: </a:t>
            </a:r>
            <a:r>
              <a:rPr lang="fr-FR" sz="3200">
                <a:latin typeface="Times New Roman" panose="02020603050405020304" pitchFamily="18" charset="0"/>
                <a:ea typeface="Times New Roman" panose="02020603050405020304" pitchFamily="18" charset="0"/>
              </a:rPr>
              <a:t>Tìm hai góc kề bù trong mỗi hình 11a, 11b, 11c.</a:t>
            </a:r>
            <a:endParaRPr lang="en-US" sz="3200">
              <a:effectLst/>
              <a:latin typeface="Times New Roman" panose="02020603050405020304" pitchFamily="18" charset="0"/>
              <a:ea typeface="Times New Roman" panose="02020603050405020304" pitchFamily="18" charset="0"/>
            </a:endParaRPr>
          </a:p>
        </p:txBody>
      </p:sp>
      <p:sp>
        <p:nvSpPr>
          <p:cNvPr id="2" name="TextBox 1"/>
          <p:cNvSpPr txBox="1"/>
          <p:nvPr/>
        </p:nvSpPr>
        <p:spPr>
          <a:xfrm>
            <a:off x="5391150" y="3506821"/>
            <a:ext cx="1428750"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Hình 11a</a:t>
            </a:r>
          </a:p>
        </p:txBody>
      </p:sp>
      <p:sp>
        <p:nvSpPr>
          <p:cNvPr id="15" name="TextBox 14"/>
          <p:cNvSpPr txBox="1"/>
          <p:nvPr/>
        </p:nvSpPr>
        <p:spPr>
          <a:xfrm>
            <a:off x="7677150" y="3506821"/>
            <a:ext cx="1428750"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Hình 11b</a:t>
            </a:r>
          </a:p>
        </p:txBody>
      </p:sp>
      <p:sp>
        <p:nvSpPr>
          <p:cNvPr id="16" name="TextBox 15"/>
          <p:cNvSpPr txBox="1"/>
          <p:nvPr/>
        </p:nvSpPr>
        <p:spPr>
          <a:xfrm>
            <a:off x="9925050" y="3506821"/>
            <a:ext cx="1428750"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Hình 11c</a:t>
            </a:r>
          </a:p>
        </p:txBody>
      </p:sp>
      <p:sp>
        <p:nvSpPr>
          <p:cNvPr id="17" name="TextBox 16"/>
          <p:cNvSpPr txBox="1"/>
          <p:nvPr/>
        </p:nvSpPr>
        <p:spPr>
          <a:xfrm>
            <a:off x="193636" y="2083345"/>
            <a:ext cx="5151752"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Ta có:         và         trên hình 11b là hai góc kề bù.  </a:t>
            </a:r>
          </a:p>
        </p:txBody>
      </p:sp>
      <p:sp>
        <p:nvSpPr>
          <p:cNvPr id="3" name="TextBox 2"/>
          <p:cNvSpPr txBox="1"/>
          <p:nvPr/>
        </p:nvSpPr>
        <p:spPr>
          <a:xfrm>
            <a:off x="193636" y="5274809"/>
            <a:ext cx="10537142" cy="1569660"/>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Trên hình 11a ta có: góc tạo bởi đường thẳng Ia và Ic </a:t>
            </a:r>
          </a:p>
          <a:p>
            <a:r>
              <a:rPr lang="en-US" sz="3200">
                <a:latin typeface="Times New Roman" panose="02020603050405020304" pitchFamily="18" charset="0"/>
                <a:cs typeface="Times New Roman" panose="02020603050405020304" pitchFamily="18" charset="0"/>
              </a:rPr>
              <a:t>bằng     .  </a:t>
            </a:r>
          </a:p>
          <a:p>
            <a:r>
              <a:rPr lang="en-US" sz="3200">
                <a:latin typeface="Times New Roman" panose="02020603050405020304" pitchFamily="18" charset="0"/>
                <a:cs typeface="Times New Roman" panose="02020603050405020304" pitchFamily="18" charset="0"/>
              </a:rPr>
              <a:t>Đường thẳng Ia và Ic là hai đường thẳng vuông góc.</a:t>
            </a:r>
          </a:p>
        </p:txBody>
      </p:sp>
      <p:graphicFrame>
        <p:nvGraphicFramePr>
          <p:cNvPr id="18" name="Object 17"/>
          <p:cNvGraphicFramePr>
            <a:graphicFrameLocks noChangeAspect="1"/>
          </p:cNvGraphicFramePr>
          <p:nvPr>
            <p:extLst>
              <p:ext uri="{D42A27DB-BD31-4B8C-83A1-F6EECF244321}">
                <p14:modId xmlns:p14="http://schemas.microsoft.com/office/powerpoint/2010/main" val="1090884545"/>
              </p:ext>
            </p:extLst>
          </p:nvPr>
        </p:nvGraphicFramePr>
        <p:xfrm>
          <a:off x="1179622" y="5806149"/>
          <a:ext cx="579608" cy="506979"/>
        </p:xfrm>
        <a:graphic>
          <a:graphicData uri="http://schemas.openxmlformats.org/presentationml/2006/ole">
            <mc:AlternateContent xmlns:mc="http://schemas.openxmlformats.org/markup-compatibility/2006">
              <mc:Choice xmlns:v="urn:schemas-microsoft-com:vml" Requires="v">
                <p:oleObj name="Equation" r:id="rId8" imgW="279360" imgH="228600" progId="Equation.DSMT4">
                  <p:embed/>
                </p:oleObj>
              </mc:Choice>
              <mc:Fallback>
                <p:oleObj name="Equation" r:id="rId8" imgW="279360" imgH="228600" progId="Equation.DSMT4">
                  <p:embed/>
                  <p:pic>
                    <p:nvPicPr>
                      <p:cNvPr id="20" name="Object 19"/>
                      <p:cNvPicPr/>
                      <p:nvPr/>
                    </p:nvPicPr>
                    <p:blipFill>
                      <a:blip r:embed="rId9"/>
                      <a:stretch>
                        <a:fillRect/>
                      </a:stretch>
                    </p:blipFill>
                    <p:spPr>
                      <a:xfrm>
                        <a:off x="1179622" y="5806149"/>
                        <a:ext cx="579608" cy="506979"/>
                      </a:xfrm>
                      <a:prstGeom prst="rect">
                        <a:avLst/>
                      </a:prstGeom>
                    </p:spPr>
                  </p:pic>
                </p:oleObj>
              </mc:Fallback>
            </mc:AlternateContent>
          </a:graphicData>
        </a:graphic>
      </p:graphicFrame>
      <p:pic>
        <p:nvPicPr>
          <p:cNvPr id="20" name="Hình ảnh 3">
            <a:extLst>
              <a:ext uri="{FF2B5EF4-FFF2-40B4-BE49-F238E27FC236}">
                <a16:creationId xmlns:a16="http://schemas.microsoft.com/office/drawing/2014/main" id="{C6A7B2E5-053C-4D72-840B-AA50033EAE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2097" y="266184"/>
            <a:ext cx="1608105" cy="1868878"/>
          </a:xfrm>
          <a:prstGeom prst="rect">
            <a:avLst/>
          </a:prstGeom>
        </p:spPr>
      </p:pic>
      <p:sp>
        <p:nvSpPr>
          <p:cNvPr id="21" name="Rectangle 20"/>
          <p:cNvSpPr/>
          <p:nvPr/>
        </p:nvSpPr>
        <p:spPr>
          <a:xfrm>
            <a:off x="131733" y="4102544"/>
            <a:ext cx="8922327" cy="1077218"/>
          </a:xfrm>
          <a:prstGeom prst="rect">
            <a:avLst/>
          </a:prstGeom>
        </p:spPr>
        <p:txBody>
          <a:bodyPr wrap="square">
            <a:spAutoFit/>
          </a:bodyPr>
          <a:lstStyle/>
          <a:p>
            <a:pPr algn="just">
              <a:spcBef>
                <a:spcPts val="300"/>
              </a:spcBef>
              <a:spcAft>
                <a:spcPts val="300"/>
              </a:spcAft>
            </a:pPr>
            <a:r>
              <a:rPr lang="fr-FR" sz="3200" b="1">
                <a:solidFill>
                  <a:srgbClr val="C00000"/>
                </a:solidFill>
                <a:latin typeface="Times New Roman" panose="02020603050405020304" pitchFamily="18" charset="0"/>
                <a:ea typeface="Times New Roman" panose="02020603050405020304" pitchFamily="18" charset="0"/>
              </a:rPr>
              <a:t>Chú ý: </a:t>
            </a:r>
            <a:r>
              <a:rPr lang="fr-FR" sz="3200">
                <a:solidFill>
                  <a:srgbClr val="0000FF"/>
                </a:solidFill>
                <a:latin typeface="Times New Roman" panose="02020603050405020304" pitchFamily="18" charset="0"/>
                <a:ea typeface="Times New Roman" panose="02020603050405020304" pitchFamily="18" charset="0"/>
              </a:rPr>
              <a:t>Hai đường thẳng vuông góc là hai đường thẳng cắt nhau, có một góc tạo thành bằng      </a:t>
            </a:r>
            <a:r>
              <a:rPr lang="fr-FR" sz="3200">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4274418067"/>
              </p:ext>
            </p:extLst>
          </p:nvPr>
        </p:nvGraphicFramePr>
        <p:xfrm>
          <a:off x="7168979" y="4641153"/>
          <a:ext cx="595746" cy="477670"/>
        </p:xfrm>
        <a:graphic>
          <a:graphicData uri="http://schemas.openxmlformats.org/presentationml/2006/ole">
            <mc:AlternateContent xmlns:mc="http://schemas.openxmlformats.org/markup-compatibility/2006">
              <mc:Choice xmlns:v="urn:schemas-microsoft-com:vml" Requires="v">
                <p:oleObj name="Equation" r:id="rId11" imgW="304560" imgH="228600" progId="Equation.DSMT4">
                  <p:embed/>
                </p:oleObj>
              </mc:Choice>
              <mc:Fallback>
                <p:oleObj name="Equation" r:id="rId11" imgW="304560" imgH="228600" progId="Equation.DSMT4">
                  <p:embed/>
                  <p:pic>
                    <p:nvPicPr>
                      <p:cNvPr id="18" name="Object 17"/>
                      <p:cNvPicPr/>
                      <p:nvPr/>
                    </p:nvPicPr>
                    <p:blipFill>
                      <a:blip r:embed="rId12"/>
                      <a:stretch>
                        <a:fillRect/>
                      </a:stretch>
                    </p:blipFill>
                    <p:spPr>
                      <a:xfrm>
                        <a:off x="7168979" y="4641153"/>
                        <a:ext cx="595746" cy="477670"/>
                      </a:xfrm>
                      <a:prstGeom prst="rect">
                        <a:avLst/>
                      </a:prstGeom>
                    </p:spPr>
                  </p:pic>
                </p:oleObj>
              </mc:Fallback>
            </mc:AlternateContent>
          </a:graphicData>
        </a:graphic>
      </p:graphicFrame>
      <p:pic>
        <p:nvPicPr>
          <p:cNvPr id="23" name="Picture 22"/>
          <p:cNvPicPr/>
          <p:nvPr/>
        </p:nvPicPr>
        <p:blipFill>
          <a:blip r:embed="rId13"/>
          <a:stretch>
            <a:fillRect/>
          </a:stretch>
        </p:blipFill>
        <p:spPr>
          <a:xfrm>
            <a:off x="9418002" y="3901754"/>
            <a:ext cx="2297846" cy="1983753"/>
          </a:xfrm>
          <a:prstGeom prst="rect">
            <a:avLst/>
          </a:prstGeom>
        </p:spPr>
      </p:pic>
      <p:sp>
        <p:nvSpPr>
          <p:cNvPr id="25" name="TextBox 24"/>
          <p:cNvSpPr txBox="1"/>
          <p:nvPr/>
        </p:nvSpPr>
        <p:spPr>
          <a:xfrm>
            <a:off x="10175021" y="6212663"/>
            <a:ext cx="1428750"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Hình a</a:t>
            </a:r>
          </a:p>
        </p:txBody>
      </p:sp>
      <p:sp>
        <p:nvSpPr>
          <p:cNvPr id="26" name="TextBox 25"/>
          <p:cNvSpPr txBox="1"/>
          <p:nvPr/>
        </p:nvSpPr>
        <p:spPr>
          <a:xfrm>
            <a:off x="7686555" y="4662799"/>
            <a:ext cx="1361207"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 Hình a</a:t>
            </a:r>
          </a:p>
        </p:txBody>
      </p:sp>
    </p:spTree>
    <p:extLst>
      <p:ext uri="{BB962C8B-B14F-4D97-AF65-F5344CB8AC3E}">
        <p14:creationId xmlns:p14="http://schemas.microsoft.com/office/powerpoint/2010/main" val="278801622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21" grpId="0"/>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32475"/>
            <a:ext cx="12192003" cy="6858000"/>
          </a:xfrm>
          <a:prstGeom prst="rect">
            <a:avLst/>
          </a:prstGeom>
        </p:spPr>
      </p:pic>
      <p:pic>
        <p:nvPicPr>
          <p:cNvPr id="10" name="清新欢乐节奏流行进取电音乐">
            <a:hlinkClick r:id="" action="ppaction://media"/>
            <a:extLst>
              <a:ext uri="{FF2B5EF4-FFF2-40B4-BE49-F238E27FC236}">
                <a16:creationId xmlns:a16="http://schemas.microsoft.com/office/drawing/2014/main" id="{9D5BD8F3-9884-4B8F-A4DE-583E1BCD9E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9369" y="6218758"/>
            <a:ext cx="639244" cy="639244"/>
          </a:xfrm>
          <a:prstGeom prst="rect">
            <a:avLst/>
          </a:prstGeom>
        </p:spPr>
      </p:pic>
      <p:sp>
        <p:nvSpPr>
          <p:cNvPr id="12" name="文本框 11">
            <a:extLst>
              <a:ext uri="{FF2B5EF4-FFF2-40B4-BE49-F238E27FC236}">
                <a16:creationId xmlns:a16="http://schemas.microsoft.com/office/drawing/2014/main" id="{8BA728DF-65D0-47CE-910A-7022149C9E23}"/>
              </a:ext>
            </a:extLst>
          </p:cNvPr>
          <p:cNvSpPr txBox="1"/>
          <p:nvPr/>
        </p:nvSpPr>
        <p:spPr>
          <a:xfrm>
            <a:off x="979739" y="1597351"/>
            <a:ext cx="10764644" cy="830995"/>
          </a:xfrm>
          <a:prstGeom prst="rect">
            <a:avLst/>
          </a:prstGeom>
          <a:noFill/>
        </p:spPr>
        <p:txBody>
          <a:bodyPr wrap="square" lIns="91438" tIns="45719" rIns="91438" bIns="45719" rtlCol="0">
            <a:spAutoFit/>
          </a:bodyPr>
          <a:lstStyle/>
          <a:p>
            <a:pPr algn="ctr"/>
            <a:r>
              <a:rPr lang="en-US" altLang="zh-CN" sz="4800" b="1" u="sng" dirty="0" err="1">
                <a:solidFill>
                  <a:srgbClr val="FF0000"/>
                </a:solidFill>
                <a:latin typeface="Times New Roman" panose="02020603050405020304" pitchFamily="18" charset="0"/>
                <a:cs typeface="Times New Roman" panose="02020603050405020304" pitchFamily="18" charset="0"/>
              </a:rPr>
              <a:t>GÓC</a:t>
            </a:r>
            <a:r>
              <a:rPr lang="en-US" altLang="zh-CN" sz="4800" b="1" u="sng" dirty="0">
                <a:solidFill>
                  <a:srgbClr val="FF0000"/>
                </a:solidFill>
                <a:latin typeface="Times New Roman" panose="02020603050405020304" pitchFamily="18" charset="0"/>
                <a:cs typeface="Times New Roman" panose="02020603050405020304" pitchFamily="18" charset="0"/>
              </a:rPr>
              <a:t>. </a:t>
            </a:r>
            <a:r>
              <a:rPr lang="en-US" altLang="zh-CN" sz="4800" b="1" u="sng" dirty="0" err="1">
                <a:solidFill>
                  <a:srgbClr val="FF0000"/>
                </a:solidFill>
                <a:latin typeface="Times New Roman" panose="02020603050405020304" pitchFamily="18" charset="0"/>
                <a:cs typeface="Times New Roman" panose="02020603050405020304" pitchFamily="18" charset="0"/>
              </a:rPr>
              <a:t>ĐƯỜNG</a:t>
            </a:r>
            <a:r>
              <a:rPr lang="en-US" altLang="zh-CN" sz="4800" b="1" u="sng" dirty="0">
                <a:solidFill>
                  <a:srgbClr val="FF0000"/>
                </a:solidFill>
                <a:latin typeface="Times New Roman" panose="02020603050405020304" pitchFamily="18" charset="0"/>
                <a:cs typeface="Times New Roman" panose="02020603050405020304" pitchFamily="18" charset="0"/>
              </a:rPr>
              <a:t> </a:t>
            </a:r>
            <a:r>
              <a:rPr lang="en-US" altLang="zh-CN" sz="4800" b="1" u="sng" dirty="0" err="1">
                <a:solidFill>
                  <a:srgbClr val="FF0000"/>
                </a:solidFill>
                <a:latin typeface="Times New Roman" panose="02020603050405020304" pitchFamily="18" charset="0"/>
                <a:cs typeface="Times New Roman" panose="02020603050405020304" pitchFamily="18" charset="0"/>
              </a:rPr>
              <a:t>THẲNG</a:t>
            </a:r>
            <a:r>
              <a:rPr lang="en-US" altLang="zh-CN" sz="4800" b="1" u="sng" dirty="0">
                <a:solidFill>
                  <a:srgbClr val="FF0000"/>
                </a:solidFill>
                <a:latin typeface="Times New Roman" panose="02020603050405020304" pitchFamily="18" charset="0"/>
                <a:cs typeface="Times New Roman" panose="02020603050405020304" pitchFamily="18" charset="0"/>
              </a:rPr>
              <a:t> SONG SONG</a:t>
            </a:r>
            <a:endParaRPr lang="zh-CN" altLang="en-US" sz="4400" b="1" dirty="0">
              <a:solidFill>
                <a:srgbClr val="FF0000"/>
              </a:solidFill>
              <a:latin typeface="Times New Roman" panose="02020603050405020304" pitchFamily="18" charset="0"/>
              <a:cs typeface="Times New Roman" panose="02020603050405020304" pitchFamily="18" charset="0"/>
            </a:endParaRPr>
          </a:p>
        </p:txBody>
      </p:sp>
      <p:sp>
        <p:nvSpPr>
          <p:cNvPr id="13" name="Freeform: Shape 64">
            <a:extLst>
              <a:ext uri="{FF2B5EF4-FFF2-40B4-BE49-F238E27FC236}">
                <a16:creationId xmlns:a16="http://schemas.microsoft.com/office/drawing/2014/main" id="{61ABD889-CCEB-4BFD-B139-AA3762F04A82}"/>
              </a:ext>
            </a:extLst>
          </p:cNvPr>
          <p:cNvSpPr/>
          <p:nvPr/>
        </p:nvSpPr>
        <p:spPr>
          <a:xfrm rot="5400000">
            <a:off x="-272238" y="268177"/>
            <a:ext cx="3196156" cy="2659808"/>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rgbClr val="F4E054"/>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lIns="91438" tIns="45719" rIns="91438" bIns="45719" rtlCol="0" anchor="ctr">
            <a:noAutofit/>
          </a:bodyPr>
          <a:lstStyle/>
          <a:p>
            <a:pPr algn="ctr"/>
            <a:endParaRPr lang="en-US" sz="2400"/>
          </a:p>
        </p:txBody>
      </p:sp>
      <p:sp>
        <p:nvSpPr>
          <p:cNvPr id="6" name="Rectangle 5"/>
          <p:cNvSpPr/>
          <p:nvPr/>
        </p:nvSpPr>
        <p:spPr>
          <a:xfrm rot="18623729">
            <a:off x="-647786" y="778950"/>
            <a:ext cx="3255051" cy="784826"/>
          </a:xfrm>
          <a:prstGeom prst="rect">
            <a:avLst/>
          </a:prstGeom>
          <a:noFill/>
        </p:spPr>
        <p:txBody>
          <a:bodyPr wrap="none" lIns="121917" tIns="60958" rIns="121917" bIns="60958">
            <a:spAutoFit/>
          </a:bodyPr>
          <a:lstStyle/>
          <a:p>
            <a:pPr algn="ctr"/>
            <a:r>
              <a:rPr lang="en-US" sz="4300" b="1">
                <a:ln w="10160">
                  <a:solidFill>
                    <a:schemeClr val="accent5"/>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rPr>
              <a:t>CHƯƠNG 9</a:t>
            </a:r>
          </a:p>
        </p:txBody>
      </p:sp>
      <p:sp>
        <p:nvSpPr>
          <p:cNvPr id="14" name="Freeform: Shape 64">
            <a:extLst>
              <a:ext uri="{FF2B5EF4-FFF2-40B4-BE49-F238E27FC236}">
                <a16:creationId xmlns:a16="http://schemas.microsoft.com/office/drawing/2014/main" id="{61ABD889-CCEB-4BFD-B139-AA3762F04A82}"/>
              </a:ext>
            </a:extLst>
          </p:cNvPr>
          <p:cNvSpPr/>
          <p:nvPr/>
        </p:nvSpPr>
        <p:spPr>
          <a:xfrm rot="5400000">
            <a:off x="-272238" y="268179"/>
            <a:ext cx="3196156" cy="2659808"/>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3">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lIns="91438" tIns="45719" rIns="91438" bIns="45719" rtlCol="0" anchor="ctr">
            <a:noAutofit/>
          </a:bodyPr>
          <a:lstStyle/>
          <a:p>
            <a:pPr algn="ctr"/>
            <a:endParaRPr lang="en-US" sz="2400"/>
          </a:p>
        </p:txBody>
      </p:sp>
      <p:sp>
        <p:nvSpPr>
          <p:cNvPr id="15" name="Rectangle 14"/>
          <p:cNvSpPr/>
          <p:nvPr/>
        </p:nvSpPr>
        <p:spPr>
          <a:xfrm rot="18623729">
            <a:off x="-533780" y="778950"/>
            <a:ext cx="3027041" cy="784826"/>
          </a:xfrm>
          <a:prstGeom prst="rect">
            <a:avLst/>
          </a:prstGeom>
          <a:noFill/>
        </p:spPr>
        <p:txBody>
          <a:bodyPr wrap="none" lIns="121917" tIns="60958" rIns="121917" bIns="60958">
            <a:spAutoFit/>
          </a:bodyPr>
          <a:lstStyle/>
          <a:p>
            <a:pPr algn="ctr"/>
            <a:r>
              <a:rPr lang="en-US" sz="4300" b="1">
                <a:ln w="10160">
                  <a:solidFill>
                    <a:schemeClr val="accent5"/>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rPr>
              <a:t>CHƯƠNG IV</a:t>
            </a:r>
            <a:endParaRPr lang="en-US" sz="4300" b="1" dirty="0">
              <a:ln w="10160">
                <a:solidFill>
                  <a:schemeClr val="accent5"/>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endParaRPr>
          </a:p>
        </p:txBody>
      </p:sp>
      <p:sp>
        <p:nvSpPr>
          <p:cNvPr id="3" name="Hộp Văn bản 2">
            <a:extLst>
              <a:ext uri="{FF2B5EF4-FFF2-40B4-BE49-F238E27FC236}">
                <a16:creationId xmlns:a16="http://schemas.microsoft.com/office/drawing/2014/main" id="{77617535-C2EE-AB0C-30A1-B4D803015C11}"/>
              </a:ext>
            </a:extLst>
          </p:cNvPr>
          <p:cNvSpPr txBox="1"/>
          <p:nvPr/>
        </p:nvSpPr>
        <p:spPr>
          <a:xfrm>
            <a:off x="4363770" y="3349783"/>
            <a:ext cx="4798045" cy="523220"/>
          </a:xfrm>
          <a:prstGeom prst="rect">
            <a:avLst/>
          </a:prstGeom>
          <a:noFill/>
        </p:spPr>
        <p:txBody>
          <a:bodyPr wrap="none" rtlCol="0">
            <a:spAutoFit/>
          </a:bodyPr>
          <a:lstStyle/>
          <a:p>
            <a:r>
              <a:rPr lang="en-US" sz="2800"/>
              <a:t>GIÁO VIÊN: VŨ THỊ THANH TÂM</a:t>
            </a:r>
            <a:endParaRPr lang="vi-VN" sz="2800"/>
          </a:p>
        </p:txBody>
      </p:sp>
    </p:spTree>
    <p:extLst>
      <p:ext uri="{BB962C8B-B14F-4D97-AF65-F5344CB8AC3E}">
        <p14:creationId xmlns:p14="http://schemas.microsoft.com/office/powerpoint/2010/main" val="3044401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80000" numSld="3" showWhenStopped="0">
                <p:cTn id="2" repeatCount="3000"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DA2CEFC-89F0-495B-97BC-7FE90AA03CF4}"/>
              </a:ext>
            </a:extLst>
          </p:cNvPr>
          <p:cNvPicPr>
            <a:picLocks noChangeAspect="1"/>
          </p:cNvPicPr>
          <p:nvPr/>
        </p:nvPicPr>
        <p:blipFill rotWithShape="1">
          <a:blip r:embed="rId2">
            <a:extLst>
              <a:ext uri="{28A0092B-C50C-407E-A947-70E740481C1C}">
                <a14:useLocalDpi xmlns:a14="http://schemas.microsoft.com/office/drawing/2010/main" val="0"/>
              </a:ext>
            </a:extLst>
          </a:blip>
          <a:srcRect t="66250"/>
          <a:stretch/>
        </p:blipFill>
        <p:spPr>
          <a:xfrm>
            <a:off x="0" y="0"/>
            <a:ext cx="12192000" cy="6858000"/>
          </a:xfrm>
          <a:prstGeom prst="rect">
            <a:avLst/>
          </a:prstGeom>
        </p:spPr>
      </p:pic>
      <p:grpSp>
        <p:nvGrpSpPr>
          <p:cNvPr id="9" name="Group 8"/>
          <p:cNvGrpSpPr/>
          <p:nvPr/>
        </p:nvGrpSpPr>
        <p:grpSpPr>
          <a:xfrm>
            <a:off x="5446916" y="442356"/>
            <a:ext cx="1298168" cy="1068776"/>
            <a:chOff x="5446916" y="442356"/>
            <a:chExt cx="1298168" cy="1068776"/>
          </a:xfrm>
        </p:grpSpPr>
        <p:sp>
          <p:nvSpPr>
            <p:cNvPr id="3" name="文本框 2">
              <a:extLst>
                <a:ext uri="{FF2B5EF4-FFF2-40B4-BE49-F238E27FC236}">
                  <a16:creationId xmlns:a16="http://schemas.microsoft.com/office/drawing/2014/main" id="{51D91456-91E6-4347-8043-13CC280B3912}"/>
                </a:ext>
              </a:extLst>
            </p:cNvPr>
            <p:cNvSpPr txBox="1"/>
            <p:nvPr/>
          </p:nvSpPr>
          <p:spPr>
            <a:xfrm>
              <a:off x="5526932" y="495469"/>
              <a:ext cx="11645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03</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grpSp>
          <p:nvGrpSpPr>
            <p:cNvPr id="7" name="组合 6">
              <a:extLst>
                <a:ext uri="{FF2B5EF4-FFF2-40B4-BE49-F238E27FC236}">
                  <a16:creationId xmlns:a16="http://schemas.microsoft.com/office/drawing/2014/main" id="{04842618-F815-4BBB-A1F4-E6928EDC1068}"/>
                </a:ext>
              </a:extLst>
            </p:cNvPr>
            <p:cNvGrpSpPr/>
            <p:nvPr/>
          </p:nvGrpSpPr>
          <p:grpSpPr>
            <a:xfrm>
              <a:off x="5446916" y="442356"/>
              <a:ext cx="1298168" cy="1068776"/>
              <a:chOff x="5481644" y="-228057"/>
              <a:chExt cx="1228712" cy="1136848"/>
            </a:xfrm>
          </p:grpSpPr>
          <p:cxnSp>
            <p:nvCxnSpPr>
              <p:cNvPr id="5" name="直接连接符 4">
                <a:extLst>
                  <a:ext uri="{FF2B5EF4-FFF2-40B4-BE49-F238E27FC236}">
                    <a16:creationId xmlns:a16="http://schemas.microsoft.com/office/drawing/2014/main" id="{6B1FBB74-FA65-44A6-8850-7955B03A3818}"/>
                  </a:ext>
                </a:extLst>
              </p:cNvPr>
              <p:cNvCxnSpPr/>
              <p:nvPr/>
            </p:nvCxnSpPr>
            <p:spPr>
              <a:xfrm flipH="1">
                <a:off x="5481644" y="-228057"/>
                <a:ext cx="319489" cy="473725"/>
              </a:xfrm>
              <a:prstGeom prst="line">
                <a:avLst/>
              </a:prstGeom>
              <a:ln w="19050">
                <a:solidFill>
                  <a:srgbClr val="61928A"/>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BD670ADD-3367-42FC-ADCA-690427E120EA}"/>
                  </a:ext>
                </a:extLst>
              </p:cNvPr>
              <p:cNvCxnSpPr/>
              <p:nvPr/>
            </p:nvCxnSpPr>
            <p:spPr>
              <a:xfrm flipH="1">
                <a:off x="6390867" y="435066"/>
                <a:ext cx="319489" cy="473725"/>
              </a:xfrm>
              <a:prstGeom prst="line">
                <a:avLst/>
              </a:prstGeom>
              <a:ln w="19050">
                <a:solidFill>
                  <a:srgbClr val="61928A"/>
                </a:solidFill>
              </a:ln>
            </p:spPr>
            <p:style>
              <a:lnRef idx="1">
                <a:schemeClr val="accent1"/>
              </a:lnRef>
              <a:fillRef idx="0">
                <a:schemeClr val="accent1"/>
              </a:fillRef>
              <a:effectRef idx="0">
                <a:schemeClr val="accent1"/>
              </a:effectRef>
              <a:fontRef idx="minor">
                <a:schemeClr val="tx1"/>
              </a:fontRef>
            </p:style>
          </p:cxnSp>
        </p:grpSp>
      </p:grpSp>
      <p:sp>
        <p:nvSpPr>
          <p:cNvPr id="14" name="文本框 13">
            <a:extLst>
              <a:ext uri="{FF2B5EF4-FFF2-40B4-BE49-F238E27FC236}">
                <a16:creationId xmlns:a16="http://schemas.microsoft.com/office/drawing/2014/main" id="{20ECF40C-9C23-4997-B125-F653A824AB8B}"/>
              </a:ext>
            </a:extLst>
          </p:cNvPr>
          <p:cNvSpPr txBox="1"/>
          <p:nvPr/>
        </p:nvSpPr>
        <p:spPr>
          <a:xfrm>
            <a:off x="3624553" y="1910140"/>
            <a:ext cx="4942893"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300" normalizeH="0" baseline="0" noProof="0" dirty="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LUYỆN</a:t>
            </a:r>
            <a:r>
              <a:rPr kumimoji="0" lang="en-US" altLang="zh-CN" sz="6000" b="1" i="0" u="none" strike="noStrike" kern="1200" cap="none" spc="300" normalizeH="0" noProof="0" dirty="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 TẬP</a:t>
            </a:r>
            <a:endParaRPr kumimoji="0" lang="zh-CN" altLang="en-US" sz="6000" b="1" i="0" u="none" strike="noStrike" kern="1200" cap="none" spc="300" normalizeH="0" baseline="0" noProof="0" dirty="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spTree>
    <p:extLst>
      <p:ext uri="{BB962C8B-B14F-4D97-AF65-F5344CB8AC3E}">
        <p14:creationId xmlns:p14="http://schemas.microsoft.com/office/powerpoint/2010/main" val="4229916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656385" y="-260750"/>
            <a:ext cx="15711630" cy="9249893"/>
          </a:xfrm>
          <a:prstGeom prst="rect">
            <a:avLst/>
          </a:prstGeom>
        </p:spPr>
      </p:pic>
      <p:sp>
        <p:nvSpPr>
          <p:cNvPr id="19" name="Hộp Văn bản 6">
            <a:extLst>
              <a:ext uri="{FF2B5EF4-FFF2-40B4-BE49-F238E27FC236}">
                <a16:creationId xmlns:a16="http://schemas.microsoft.com/office/drawing/2014/main" id="{0B97D950-2C3A-4910-87D3-EB2D2C64CD5C}"/>
              </a:ext>
            </a:extLst>
          </p:cNvPr>
          <p:cNvSpPr txBox="1"/>
          <p:nvPr/>
        </p:nvSpPr>
        <p:spPr>
          <a:xfrm>
            <a:off x="131733" y="1007717"/>
            <a:ext cx="11356219" cy="646331"/>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p:sp>
        <p:nvSpPr>
          <p:cNvPr id="33" name="Rectangle 7"/>
          <p:cNvSpPr>
            <a:spLocks noChangeArrowheads="1"/>
          </p:cNvSpPr>
          <p:nvPr/>
        </p:nvSpPr>
        <p:spPr bwMode="auto">
          <a:xfrm>
            <a:off x="698215" y="5545046"/>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151"/>
          <p:cNvSpPr>
            <a:spLocks noChangeArrowheads="1"/>
          </p:cNvSpPr>
          <p:nvPr/>
        </p:nvSpPr>
        <p:spPr bwMode="auto">
          <a:xfrm>
            <a:off x="0"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r>
              <a:rPr kumimoji="0" lang="en-US" altLang="en-US" sz="1100" b="0"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1"/>
          <p:cNvSpPr/>
          <p:nvPr/>
        </p:nvSpPr>
        <p:spPr>
          <a:xfrm>
            <a:off x="523567" y="504649"/>
            <a:ext cx="3411231" cy="584775"/>
          </a:xfrm>
          <a:prstGeom prst="rect">
            <a:avLst/>
          </a:prstGeom>
        </p:spPr>
        <p:txBody>
          <a:bodyPr wrap="square">
            <a:spAutoFit/>
          </a:bodyPr>
          <a:lstStyle/>
          <a:p>
            <a:pPr algn="just">
              <a:spcBef>
                <a:spcPts val="300"/>
              </a:spcBef>
              <a:spcAft>
                <a:spcPts val="300"/>
              </a:spcAft>
            </a:pPr>
            <a:r>
              <a:rPr lang="en-US" sz="3200" b="1">
                <a:solidFill>
                  <a:srgbClr val="C00000"/>
                </a:solidFill>
                <a:effectLst/>
                <a:latin typeface="Times New Roman" panose="02020603050405020304" pitchFamily="18" charset="0"/>
                <a:ea typeface="Times New Roman" panose="02020603050405020304" pitchFamily="18" charset="0"/>
              </a:rPr>
              <a:t>3. Luyện tập</a:t>
            </a:r>
          </a:p>
        </p:txBody>
      </p:sp>
      <p:sp>
        <p:nvSpPr>
          <p:cNvPr id="14" name="Rectangle 13"/>
          <p:cNvSpPr/>
          <p:nvPr/>
        </p:nvSpPr>
        <p:spPr>
          <a:xfrm>
            <a:off x="354490" y="926718"/>
            <a:ext cx="10516881" cy="584775"/>
          </a:xfrm>
          <a:prstGeom prst="rect">
            <a:avLst/>
          </a:prstGeom>
        </p:spPr>
        <p:txBody>
          <a:bodyPr wrap="square">
            <a:spAutoFit/>
          </a:bodyPr>
          <a:lstStyle/>
          <a:p>
            <a:pPr algn="just">
              <a:spcBef>
                <a:spcPts val="300"/>
              </a:spcBef>
              <a:spcAft>
                <a:spcPts val="300"/>
              </a:spcAft>
            </a:pPr>
            <a:r>
              <a:rPr lang="fr-FR" sz="3200" b="1">
                <a:solidFill>
                  <a:schemeClr val="accent2"/>
                </a:solidFill>
                <a:latin typeface="Times New Roman" panose="02020603050405020304" pitchFamily="18" charset="0"/>
                <a:cs typeface="Times New Roman" panose="02020603050405020304" pitchFamily="18" charset="0"/>
              </a:rPr>
              <a:t>Dạng 1</a:t>
            </a:r>
            <a:r>
              <a:rPr lang="fr-FR" sz="3200">
                <a:solidFill>
                  <a:schemeClr val="accent2"/>
                </a:solidFill>
                <a:latin typeface="Times New Roman" panose="02020603050405020304" pitchFamily="18" charset="0"/>
                <a:cs typeface="Times New Roman" panose="02020603050405020304" pitchFamily="18" charset="0"/>
              </a:rPr>
              <a:t>. </a:t>
            </a:r>
            <a:r>
              <a:rPr lang="fr-FR" sz="3200">
                <a:solidFill>
                  <a:srgbClr val="0000FF"/>
                </a:solidFill>
                <a:latin typeface="Times New Roman" panose="02020603050405020304" pitchFamily="18" charset="0"/>
                <a:cs typeface="Times New Roman" panose="02020603050405020304" pitchFamily="18" charset="0"/>
              </a:rPr>
              <a:t>Nhận dạng hai góc kề nhau, hai góc bù nhau.</a:t>
            </a:r>
            <a:endParaRPr lang="en-US" sz="3200">
              <a:solidFill>
                <a:srgbClr val="0000FF"/>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999271" y="3104389"/>
            <a:ext cx="1428750"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Hình 18a</a:t>
            </a:r>
          </a:p>
        </p:txBody>
      </p:sp>
      <p:sp>
        <p:nvSpPr>
          <p:cNvPr id="15" name="TextBox 14"/>
          <p:cNvSpPr txBox="1"/>
          <p:nvPr/>
        </p:nvSpPr>
        <p:spPr>
          <a:xfrm>
            <a:off x="2678096" y="3257875"/>
            <a:ext cx="1967849" cy="584775"/>
          </a:xfrm>
          <a:prstGeom prst="rect">
            <a:avLst/>
          </a:prstGeom>
          <a:noFill/>
        </p:spPr>
        <p:txBody>
          <a:bodyPr wrap="square" rtlCol="0">
            <a:spAutoFit/>
          </a:bodyPr>
          <a:lstStyle/>
          <a:p>
            <a:r>
              <a:rPr lang="en-US" sz="3200" b="1">
                <a:solidFill>
                  <a:srgbClr val="C00000"/>
                </a:solidFill>
                <a:latin typeface="Times New Roman" panose="02020603050405020304" pitchFamily="18" charset="0"/>
                <a:cs typeface="Times New Roman" panose="02020603050405020304" pitchFamily="18" charset="0"/>
              </a:rPr>
              <a:t>Bài giải</a:t>
            </a:r>
          </a:p>
        </p:txBody>
      </p:sp>
      <p:sp>
        <p:nvSpPr>
          <p:cNvPr id="16" name="TextBox 15"/>
          <p:cNvSpPr txBox="1"/>
          <p:nvPr/>
        </p:nvSpPr>
        <p:spPr>
          <a:xfrm>
            <a:off x="9845649" y="3113428"/>
            <a:ext cx="1428750"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Hình 18b</a:t>
            </a:r>
          </a:p>
        </p:txBody>
      </p:sp>
      <p:sp>
        <p:nvSpPr>
          <p:cNvPr id="17" name="TextBox 16"/>
          <p:cNvSpPr txBox="1"/>
          <p:nvPr/>
        </p:nvSpPr>
        <p:spPr>
          <a:xfrm>
            <a:off x="159211" y="1421070"/>
            <a:ext cx="6377775" cy="1077218"/>
          </a:xfrm>
          <a:prstGeom prst="rect">
            <a:avLst/>
          </a:prstGeom>
          <a:noFill/>
        </p:spPr>
        <p:txBody>
          <a:bodyPr wrap="square" rtlCol="0">
            <a:spAutoFit/>
          </a:bodyPr>
          <a:lstStyle/>
          <a:p>
            <a:r>
              <a:rPr lang="en-US" sz="3200" b="1">
                <a:solidFill>
                  <a:srgbClr val="0000FF"/>
                </a:solidFill>
                <a:latin typeface="Times New Roman" panose="02020603050405020304" pitchFamily="18" charset="0"/>
                <a:cs typeface="Times New Roman" panose="02020603050405020304" pitchFamily="18" charset="0"/>
              </a:rPr>
              <a:t>Bài 1</a:t>
            </a:r>
            <a:r>
              <a:rPr lang="en-US" sz="3200">
                <a:solidFill>
                  <a:srgbClr val="0000FF"/>
                </a:solidFill>
                <a:latin typeface="Times New Roman" panose="02020603050405020304" pitchFamily="18" charset="0"/>
                <a:cs typeface="Times New Roman" panose="02020603050405020304" pitchFamily="18" charset="0"/>
              </a:rPr>
              <a:t>(SGK tr94)</a:t>
            </a:r>
          </a:p>
          <a:p>
            <a:r>
              <a:rPr lang="en-US" sz="3200">
                <a:latin typeface="Times New Roman" panose="02020603050405020304" pitchFamily="18" charset="0"/>
                <a:cs typeface="Times New Roman" panose="02020603050405020304" pitchFamily="18" charset="0"/>
              </a:rPr>
              <a:t>a, Tìm hai góc kề nhau trên hình 18a.</a:t>
            </a:r>
          </a:p>
        </p:txBody>
      </p:sp>
      <p:sp>
        <p:nvSpPr>
          <p:cNvPr id="3" name="TextBox 2"/>
          <p:cNvSpPr txBox="1"/>
          <p:nvPr/>
        </p:nvSpPr>
        <p:spPr>
          <a:xfrm>
            <a:off x="90758" y="4291686"/>
            <a:ext cx="10537142"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Hai góc kề nhau trên hình 18b là:</a:t>
            </a:r>
          </a:p>
        </p:txBody>
      </p:sp>
      <p:pic>
        <p:nvPicPr>
          <p:cNvPr id="20" name="Hình ảnh 3">
            <a:extLst>
              <a:ext uri="{FF2B5EF4-FFF2-40B4-BE49-F238E27FC236}">
                <a16:creationId xmlns:a16="http://schemas.microsoft.com/office/drawing/2014/main" id="{C6A7B2E5-053C-4D72-840B-AA50033EAE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5653" y="275415"/>
            <a:ext cx="1348996" cy="1567751"/>
          </a:xfrm>
          <a:prstGeom prst="rect">
            <a:avLst/>
          </a:prstGeom>
        </p:spPr>
      </p:pic>
      <p:sp>
        <p:nvSpPr>
          <p:cNvPr id="25" name="TextBox 24"/>
          <p:cNvSpPr txBox="1"/>
          <p:nvPr/>
        </p:nvSpPr>
        <p:spPr>
          <a:xfrm>
            <a:off x="10009146" y="6570376"/>
            <a:ext cx="1428750"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Hình 19</a:t>
            </a:r>
          </a:p>
        </p:txBody>
      </p:sp>
      <p:sp>
        <p:nvSpPr>
          <p:cNvPr id="26" name="TextBox 25"/>
          <p:cNvSpPr txBox="1"/>
          <p:nvPr/>
        </p:nvSpPr>
        <p:spPr>
          <a:xfrm>
            <a:off x="131733" y="3701834"/>
            <a:ext cx="10900938"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a, Hai góc kề nhau trên hình 18a là:</a:t>
            </a:r>
          </a:p>
        </p:txBody>
      </p:sp>
      <p:pic>
        <p:nvPicPr>
          <p:cNvPr id="24" name="Picture 23"/>
          <p:cNvPicPr>
            <a:picLocks noChangeAspect="1"/>
          </p:cNvPicPr>
          <p:nvPr/>
        </p:nvPicPr>
        <p:blipFill>
          <a:blip r:embed="rId6"/>
          <a:stretch>
            <a:fillRect/>
          </a:stretch>
        </p:blipFill>
        <p:spPr>
          <a:xfrm>
            <a:off x="6365644" y="1540803"/>
            <a:ext cx="2351022" cy="1635288"/>
          </a:xfrm>
          <a:prstGeom prst="rect">
            <a:avLst/>
          </a:prstGeom>
        </p:spPr>
      </p:pic>
      <p:pic>
        <p:nvPicPr>
          <p:cNvPr id="27" name="Picture 26"/>
          <p:cNvPicPr>
            <a:picLocks noChangeAspect="1"/>
          </p:cNvPicPr>
          <p:nvPr/>
        </p:nvPicPr>
        <p:blipFill>
          <a:blip r:embed="rId7"/>
          <a:stretch>
            <a:fillRect/>
          </a:stretch>
        </p:blipFill>
        <p:spPr>
          <a:xfrm>
            <a:off x="9054520" y="1481810"/>
            <a:ext cx="2425983" cy="1691446"/>
          </a:xfrm>
          <a:prstGeom prst="rect">
            <a:avLst/>
          </a:prstGeom>
        </p:spPr>
      </p:pic>
      <p:graphicFrame>
        <p:nvGraphicFramePr>
          <p:cNvPr id="28" name="Object 27"/>
          <p:cNvGraphicFramePr>
            <a:graphicFrameLocks noChangeAspect="1"/>
          </p:cNvGraphicFramePr>
          <p:nvPr>
            <p:extLst>
              <p:ext uri="{D42A27DB-BD31-4B8C-83A1-F6EECF244321}">
                <p14:modId xmlns:p14="http://schemas.microsoft.com/office/powerpoint/2010/main" val="4075107319"/>
              </p:ext>
            </p:extLst>
          </p:nvPr>
        </p:nvGraphicFramePr>
        <p:xfrm>
          <a:off x="6063574" y="3695076"/>
          <a:ext cx="971407" cy="601883"/>
        </p:xfrm>
        <a:graphic>
          <a:graphicData uri="http://schemas.openxmlformats.org/presentationml/2006/ole">
            <mc:AlternateContent xmlns:mc="http://schemas.openxmlformats.org/markup-compatibility/2006">
              <mc:Choice xmlns:v="urn:schemas-microsoft-com:vml" Requires="v">
                <p:oleObj name="Equation" r:id="rId8" imgW="469800" imgH="291960" progId="Equation.DSMT4">
                  <p:embed/>
                </p:oleObj>
              </mc:Choice>
              <mc:Fallback>
                <p:oleObj name="Equation" r:id="rId8" imgW="469800" imgH="291960" progId="Equation.DSMT4">
                  <p:embed/>
                  <p:pic>
                    <p:nvPicPr>
                      <p:cNvPr id="13" name="Object 12"/>
                      <p:cNvPicPr>
                        <a:picLocks noChangeAspect="1" noChangeArrowheads="1"/>
                      </p:cNvPicPr>
                      <p:nvPr/>
                    </p:nvPicPr>
                    <p:blipFill>
                      <a:blip r:embed="rId9"/>
                      <a:srcRect/>
                      <a:stretch>
                        <a:fillRect/>
                      </a:stretch>
                    </p:blipFill>
                    <p:spPr bwMode="auto">
                      <a:xfrm>
                        <a:off x="6063574" y="3695076"/>
                        <a:ext cx="971407" cy="601883"/>
                      </a:xfrm>
                      <a:prstGeom prst="rect">
                        <a:avLst/>
                      </a:prstGeom>
                      <a:noFill/>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511467332"/>
              </p:ext>
            </p:extLst>
          </p:nvPr>
        </p:nvGraphicFramePr>
        <p:xfrm>
          <a:off x="7144095" y="3710504"/>
          <a:ext cx="597456" cy="529175"/>
        </p:xfrm>
        <a:graphic>
          <a:graphicData uri="http://schemas.openxmlformats.org/presentationml/2006/ole">
            <mc:AlternateContent xmlns:mc="http://schemas.openxmlformats.org/markup-compatibility/2006">
              <mc:Choice xmlns:v="urn:schemas-microsoft-com:vml" Requires="v">
                <p:oleObj name="Equation" r:id="rId10" imgW="330057" imgH="291973" progId="Equation.DSMT4">
                  <p:embed/>
                </p:oleObj>
              </mc:Choice>
              <mc:Fallback>
                <p:oleObj name="Equation" r:id="rId10" imgW="330057" imgH="291973" progId="Equation.DSMT4">
                  <p:embed/>
                  <p:pic>
                    <p:nvPicPr>
                      <p:cNvPr id="14"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44095" y="3710504"/>
                        <a:ext cx="597456" cy="529175"/>
                      </a:xfrm>
                      <a:prstGeom prst="rect">
                        <a:avLst/>
                      </a:prstGeom>
                      <a:noFill/>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1821778464"/>
              </p:ext>
            </p:extLst>
          </p:nvPr>
        </p:nvGraphicFramePr>
        <p:xfrm>
          <a:off x="6063574" y="4263004"/>
          <a:ext cx="2271713" cy="587375"/>
        </p:xfrm>
        <a:graphic>
          <a:graphicData uri="http://schemas.openxmlformats.org/presentationml/2006/ole">
            <mc:AlternateContent xmlns:mc="http://schemas.openxmlformats.org/markup-compatibility/2006">
              <mc:Choice xmlns:v="urn:schemas-microsoft-com:vml" Requires="v">
                <p:oleObj name="Equation" r:id="rId12" imgW="749160" imgH="253800" progId="Equation.DSMT4">
                  <p:embed/>
                </p:oleObj>
              </mc:Choice>
              <mc:Fallback>
                <p:oleObj name="Equation" r:id="rId12" imgW="749160" imgH="253800" progId="Equation.DSMT4">
                  <p:embed/>
                  <p:pic>
                    <p:nvPicPr>
                      <p:cNvPr id="38" name="Object 37"/>
                      <p:cNvPicPr/>
                      <p:nvPr/>
                    </p:nvPicPr>
                    <p:blipFill>
                      <a:blip r:embed="rId13"/>
                      <a:stretch>
                        <a:fillRect/>
                      </a:stretch>
                    </p:blipFill>
                    <p:spPr>
                      <a:xfrm>
                        <a:off x="6063574" y="4263004"/>
                        <a:ext cx="2271713" cy="587375"/>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562135799"/>
              </p:ext>
            </p:extLst>
          </p:nvPr>
        </p:nvGraphicFramePr>
        <p:xfrm>
          <a:off x="8183121" y="4276796"/>
          <a:ext cx="2617787" cy="587375"/>
        </p:xfrm>
        <a:graphic>
          <a:graphicData uri="http://schemas.openxmlformats.org/presentationml/2006/ole">
            <mc:AlternateContent xmlns:mc="http://schemas.openxmlformats.org/markup-compatibility/2006">
              <mc:Choice xmlns:v="urn:schemas-microsoft-com:vml" Requires="v">
                <p:oleObj name="Equation" r:id="rId14" imgW="863280" imgH="253800" progId="Equation.DSMT4">
                  <p:embed/>
                </p:oleObj>
              </mc:Choice>
              <mc:Fallback>
                <p:oleObj name="Equation" r:id="rId14" imgW="863280" imgH="253800" progId="Equation.DSMT4">
                  <p:embed/>
                  <p:pic>
                    <p:nvPicPr>
                      <p:cNvPr id="31" name="Object 30"/>
                      <p:cNvPicPr/>
                      <p:nvPr/>
                    </p:nvPicPr>
                    <p:blipFill>
                      <a:blip r:embed="rId15"/>
                      <a:stretch>
                        <a:fillRect/>
                      </a:stretch>
                    </p:blipFill>
                    <p:spPr>
                      <a:xfrm>
                        <a:off x="8183121" y="4276796"/>
                        <a:ext cx="2617787" cy="587375"/>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833846768"/>
              </p:ext>
            </p:extLst>
          </p:nvPr>
        </p:nvGraphicFramePr>
        <p:xfrm>
          <a:off x="284027" y="4957043"/>
          <a:ext cx="2657475" cy="587375"/>
        </p:xfrm>
        <a:graphic>
          <a:graphicData uri="http://schemas.openxmlformats.org/presentationml/2006/ole">
            <mc:AlternateContent xmlns:mc="http://schemas.openxmlformats.org/markup-compatibility/2006">
              <mc:Choice xmlns:v="urn:schemas-microsoft-com:vml" Requires="v">
                <p:oleObj name="Equation" r:id="rId16" imgW="876240" imgH="253800" progId="Equation.DSMT4">
                  <p:embed/>
                </p:oleObj>
              </mc:Choice>
              <mc:Fallback>
                <p:oleObj name="Equation" r:id="rId16" imgW="876240" imgH="253800" progId="Equation.DSMT4">
                  <p:embed/>
                  <p:pic>
                    <p:nvPicPr>
                      <p:cNvPr id="31" name="Object 30"/>
                      <p:cNvPicPr/>
                      <p:nvPr/>
                    </p:nvPicPr>
                    <p:blipFill>
                      <a:blip r:embed="rId17"/>
                      <a:stretch>
                        <a:fillRect/>
                      </a:stretch>
                    </p:blipFill>
                    <p:spPr>
                      <a:xfrm>
                        <a:off x="284027" y="4957043"/>
                        <a:ext cx="2657475" cy="587375"/>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1886553886"/>
              </p:ext>
            </p:extLst>
          </p:nvPr>
        </p:nvGraphicFramePr>
        <p:xfrm>
          <a:off x="2665071" y="4962120"/>
          <a:ext cx="2387600" cy="587375"/>
        </p:xfrm>
        <a:graphic>
          <a:graphicData uri="http://schemas.openxmlformats.org/presentationml/2006/ole">
            <mc:AlternateContent xmlns:mc="http://schemas.openxmlformats.org/markup-compatibility/2006">
              <mc:Choice xmlns:v="urn:schemas-microsoft-com:vml" Requires="v">
                <p:oleObj name="Equation" r:id="rId18" imgW="787320" imgH="253800" progId="Equation.DSMT4">
                  <p:embed/>
                </p:oleObj>
              </mc:Choice>
              <mc:Fallback>
                <p:oleObj name="Equation" r:id="rId18" imgW="787320" imgH="253800" progId="Equation.DSMT4">
                  <p:embed/>
                  <p:pic>
                    <p:nvPicPr>
                      <p:cNvPr id="31" name="Object 30"/>
                      <p:cNvPicPr/>
                      <p:nvPr/>
                    </p:nvPicPr>
                    <p:blipFill>
                      <a:blip r:embed="rId19"/>
                      <a:stretch>
                        <a:fillRect/>
                      </a:stretch>
                    </p:blipFill>
                    <p:spPr>
                      <a:xfrm>
                        <a:off x="2665071" y="4962120"/>
                        <a:ext cx="2387600" cy="587375"/>
                      </a:xfrm>
                      <a:prstGeom prst="rect">
                        <a:avLst/>
                      </a:prstGeom>
                    </p:spPr>
                  </p:pic>
                </p:oleObj>
              </mc:Fallback>
            </mc:AlternateContent>
          </a:graphicData>
        </a:graphic>
      </p:graphicFrame>
      <p:pic>
        <p:nvPicPr>
          <p:cNvPr id="5" name="Picture 4"/>
          <p:cNvPicPr>
            <a:picLocks noChangeAspect="1"/>
          </p:cNvPicPr>
          <p:nvPr/>
        </p:nvPicPr>
        <p:blipFill>
          <a:blip r:embed="rId20"/>
          <a:stretch>
            <a:fillRect/>
          </a:stretch>
        </p:blipFill>
        <p:spPr>
          <a:xfrm>
            <a:off x="8580060" y="5067037"/>
            <a:ext cx="2860317" cy="1591941"/>
          </a:xfrm>
          <a:prstGeom prst="rect">
            <a:avLst/>
          </a:prstGeom>
        </p:spPr>
      </p:pic>
      <p:sp>
        <p:nvSpPr>
          <p:cNvPr id="6" name="Rectangle 104"/>
          <p:cNvSpPr>
            <a:spLocks noChangeArrowheads="1"/>
          </p:cNvSpPr>
          <p:nvPr/>
        </p:nvSpPr>
        <p:spPr bwMode="auto">
          <a:xfrm>
            <a:off x="-39717" y="127776"/>
            <a:ext cx="1032675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801375297"/>
              </p:ext>
            </p:extLst>
          </p:nvPr>
        </p:nvGraphicFramePr>
        <p:xfrm>
          <a:off x="6063574" y="5569864"/>
          <a:ext cx="661350" cy="569496"/>
        </p:xfrm>
        <a:graphic>
          <a:graphicData uri="http://schemas.openxmlformats.org/presentationml/2006/ole">
            <mc:AlternateContent xmlns:mc="http://schemas.openxmlformats.org/markup-compatibility/2006">
              <mc:Choice xmlns:v="urn:schemas-microsoft-com:vml" Requires="v">
                <p:oleObj name="Equation" r:id="rId21" imgW="342751" imgH="291973" progId="Equation.DSMT4">
                  <p:embed/>
                </p:oleObj>
              </mc:Choice>
              <mc:Fallback>
                <p:oleObj name="Equation" r:id="rId21" imgW="342751" imgH="291973" progId="Equation.DSMT4">
                  <p:embed/>
                  <p:pic>
                    <p:nvPicPr>
                      <p:cNvPr id="0" name="Object 10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063574" y="5569864"/>
                        <a:ext cx="661350" cy="569496"/>
                      </a:xfrm>
                      <a:prstGeom prst="rect">
                        <a:avLst/>
                      </a:prstGeom>
                      <a:noFill/>
                    </p:spPr>
                  </p:pic>
                </p:oleObj>
              </mc:Fallback>
            </mc:AlternateContent>
          </a:graphicData>
        </a:graphic>
      </p:graphicFrame>
      <p:sp>
        <p:nvSpPr>
          <p:cNvPr id="36" name="TextBox 35"/>
          <p:cNvSpPr txBox="1"/>
          <p:nvPr/>
        </p:nvSpPr>
        <p:spPr>
          <a:xfrm>
            <a:off x="205985" y="5565330"/>
            <a:ext cx="10900938"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b, Hai góc bù nhau trên hình 19 là:</a:t>
            </a:r>
          </a:p>
        </p:txBody>
      </p:sp>
      <p:sp>
        <p:nvSpPr>
          <p:cNvPr id="11" name="Rectangle 113"/>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7" name="Object 36"/>
          <p:cNvGraphicFramePr>
            <a:graphicFrameLocks noChangeAspect="1"/>
          </p:cNvGraphicFramePr>
          <p:nvPr>
            <p:extLst>
              <p:ext uri="{D42A27DB-BD31-4B8C-83A1-F6EECF244321}">
                <p14:modId xmlns:p14="http://schemas.microsoft.com/office/powerpoint/2010/main" val="241795905"/>
              </p:ext>
            </p:extLst>
          </p:nvPr>
        </p:nvGraphicFramePr>
        <p:xfrm>
          <a:off x="6810051" y="5613750"/>
          <a:ext cx="1043022" cy="527371"/>
        </p:xfrm>
        <a:graphic>
          <a:graphicData uri="http://schemas.openxmlformats.org/presentationml/2006/ole">
            <mc:AlternateContent xmlns:mc="http://schemas.openxmlformats.org/markup-compatibility/2006">
              <mc:Choice xmlns:v="urn:schemas-microsoft-com:vml" Requires="v">
                <p:oleObj name="Equation" r:id="rId23" imgW="583920" imgH="291960" progId="Equation.DSMT4">
                  <p:embed/>
                </p:oleObj>
              </mc:Choice>
              <mc:Fallback>
                <p:oleObj name="Equation" r:id="rId23" imgW="583920" imgH="291960" progId="Equation.DSMT4">
                  <p:embed/>
                  <p:pic>
                    <p:nvPicPr>
                      <p:cNvPr id="0" name="Object 112"/>
                      <p:cNvPicPr>
                        <a:picLocks noChangeAspect="1" noChangeArrowheads="1"/>
                      </p:cNvPicPr>
                      <p:nvPr/>
                    </p:nvPicPr>
                    <p:blipFill>
                      <a:blip r:embed="rId24"/>
                      <a:srcRect/>
                      <a:stretch>
                        <a:fillRect/>
                      </a:stretch>
                    </p:blipFill>
                    <p:spPr bwMode="auto">
                      <a:xfrm>
                        <a:off x="6810051" y="5613750"/>
                        <a:ext cx="1043022" cy="527371"/>
                      </a:xfrm>
                      <a:prstGeom prst="rect">
                        <a:avLst/>
                      </a:prstGeom>
                      <a:noFill/>
                    </p:spPr>
                  </p:pic>
                </p:oleObj>
              </mc:Fallback>
            </mc:AlternateContent>
          </a:graphicData>
        </a:graphic>
      </p:graphicFrame>
      <p:sp>
        <p:nvSpPr>
          <p:cNvPr id="38" name="Rectangle 123"/>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9" name="Object 38"/>
          <p:cNvGraphicFramePr>
            <a:graphicFrameLocks noChangeAspect="1"/>
          </p:cNvGraphicFramePr>
          <p:nvPr>
            <p:extLst>
              <p:ext uri="{D42A27DB-BD31-4B8C-83A1-F6EECF244321}">
                <p14:modId xmlns:p14="http://schemas.microsoft.com/office/powerpoint/2010/main" val="3725506568"/>
              </p:ext>
            </p:extLst>
          </p:nvPr>
        </p:nvGraphicFramePr>
        <p:xfrm>
          <a:off x="769757" y="6088858"/>
          <a:ext cx="630043" cy="472532"/>
        </p:xfrm>
        <a:graphic>
          <a:graphicData uri="http://schemas.openxmlformats.org/presentationml/2006/ole">
            <mc:AlternateContent xmlns:mc="http://schemas.openxmlformats.org/markup-compatibility/2006">
              <mc:Choice xmlns:v="urn:schemas-microsoft-com:vml" Requires="v">
                <p:oleObj name="Equation" r:id="rId25" imgW="342751" imgH="253890" progId="Equation.DSMT4">
                  <p:embed/>
                </p:oleObj>
              </mc:Choice>
              <mc:Fallback>
                <p:oleObj name="Equation" r:id="rId25" imgW="342751" imgH="253890" progId="Equation.DSMT4">
                  <p:embed/>
                  <p:pic>
                    <p:nvPicPr>
                      <p:cNvPr id="0" name="Object 12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69757" y="6088858"/>
                        <a:ext cx="630043" cy="472532"/>
                      </a:xfrm>
                      <a:prstGeom prst="rect">
                        <a:avLst/>
                      </a:prstGeom>
                      <a:noFill/>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2329976601"/>
              </p:ext>
            </p:extLst>
          </p:nvPr>
        </p:nvGraphicFramePr>
        <p:xfrm>
          <a:off x="1438736" y="6089509"/>
          <a:ext cx="1166812" cy="544512"/>
        </p:xfrm>
        <a:graphic>
          <a:graphicData uri="http://schemas.openxmlformats.org/presentationml/2006/ole">
            <mc:AlternateContent xmlns:mc="http://schemas.openxmlformats.org/markup-compatibility/2006">
              <mc:Choice xmlns:v="urn:schemas-microsoft-com:vml" Requires="v">
                <p:oleObj name="Equation" r:id="rId27" imgW="634680" imgH="291960" progId="Equation.DSMT4">
                  <p:embed/>
                </p:oleObj>
              </mc:Choice>
              <mc:Fallback>
                <p:oleObj name="Equation" r:id="rId27" imgW="634680" imgH="291960" progId="Equation.DSMT4">
                  <p:embed/>
                  <p:pic>
                    <p:nvPicPr>
                      <p:cNvPr id="39" name="Object 38"/>
                      <p:cNvPicPr>
                        <a:picLocks noChangeAspect="1" noChangeArrowheads="1"/>
                      </p:cNvPicPr>
                      <p:nvPr/>
                    </p:nvPicPr>
                    <p:blipFill>
                      <a:blip r:embed="rId28"/>
                      <a:srcRect/>
                      <a:stretch>
                        <a:fillRect/>
                      </a:stretch>
                    </p:blipFill>
                    <p:spPr bwMode="auto">
                      <a:xfrm>
                        <a:off x="1438736" y="6089509"/>
                        <a:ext cx="1166812" cy="544512"/>
                      </a:xfrm>
                      <a:prstGeom prst="rect">
                        <a:avLst/>
                      </a:prstGeom>
                      <a:noFill/>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582598811"/>
              </p:ext>
            </p:extLst>
          </p:nvPr>
        </p:nvGraphicFramePr>
        <p:xfrm>
          <a:off x="2799399" y="6120183"/>
          <a:ext cx="584200" cy="473075"/>
        </p:xfrm>
        <a:graphic>
          <a:graphicData uri="http://schemas.openxmlformats.org/presentationml/2006/ole">
            <mc:AlternateContent xmlns:mc="http://schemas.openxmlformats.org/markup-compatibility/2006">
              <mc:Choice xmlns:v="urn:schemas-microsoft-com:vml" Requires="v">
                <p:oleObj name="Equation" r:id="rId29" imgW="317160" imgH="253800" progId="Equation.DSMT4">
                  <p:embed/>
                </p:oleObj>
              </mc:Choice>
              <mc:Fallback>
                <p:oleObj name="Equation" r:id="rId29" imgW="317160" imgH="253800" progId="Equation.DSMT4">
                  <p:embed/>
                  <p:pic>
                    <p:nvPicPr>
                      <p:cNvPr id="39" name="Object 38"/>
                      <p:cNvPicPr>
                        <a:picLocks noChangeAspect="1" noChangeArrowheads="1"/>
                      </p:cNvPicPr>
                      <p:nvPr/>
                    </p:nvPicPr>
                    <p:blipFill>
                      <a:blip r:embed="rId30"/>
                      <a:srcRect/>
                      <a:stretch>
                        <a:fillRect/>
                      </a:stretch>
                    </p:blipFill>
                    <p:spPr bwMode="auto">
                      <a:xfrm>
                        <a:off x="2799399" y="6120183"/>
                        <a:ext cx="584200" cy="473075"/>
                      </a:xfrm>
                      <a:prstGeom prst="rect">
                        <a:avLst/>
                      </a:prstGeom>
                      <a:noFill/>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2029974010"/>
              </p:ext>
            </p:extLst>
          </p:nvPr>
        </p:nvGraphicFramePr>
        <p:xfrm>
          <a:off x="3404061" y="6105382"/>
          <a:ext cx="1073150" cy="542925"/>
        </p:xfrm>
        <a:graphic>
          <a:graphicData uri="http://schemas.openxmlformats.org/presentationml/2006/ole">
            <mc:AlternateContent xmlns:mc="http://schemas.openxmlformats.org/markup-compatibility/2006">
              <mc:Choice xmlns:v="urn:schemas-microsoft-com:vml" Requires="v">
                <p:oleObj name="Equation" r:id="rId31" imgW="583920" imgH="291960" progId="Equation.DSMT4">
                  <p:embed/>
                </p:oleObj>
              </mc:Choice>
              <mc:Fallback>
                <p:oleObj name="Equation" r:id="rId31" imgW="583920" imgH="291960" progId="Equation.DSMT4">
                  <p:embed/>
                  <p:pic>
                    <p:nvPicPr>
                      <p:cNvPr id="39" name="Object 38"/>
                      <p:cNvPicPr>
                        <a:picLocks noChangeAspect="1" noChangeArrowheads="1"/>
                      </p:cNvPicPr>
                      <p:nvPr/>
                    </p:nvPicPr>
                    <p:blipFill>
                      <a:blip r:embed="rId32"/>
                      <a:srcRect/>
                      <a:stretch>
                        <a:fillRect/>
                      </a:stretch>
                    </p:blipFill>
                    <p:spPr bwMode="auto">
                      <a:xfrm>
                        <a:off x="3404061" y="6105382"/>
                        <a:ext cx="1073150" cy="542925"/>
                      </a:xfrm>
                      <a:prstGeom prst="rect">
                        <a:avLst/>
                      </a:prstGeom>
                      <a:noFill/>
                    </p:spPr>
                  </p:pic>
                </p:oleObj>
              </mc:Fallback>
            </mc:AlternateContent>
          </a:graphicData>
        </a:graphic>
      </p:graphicFrame>
      <p:sp>
        <p:nvSpPr>
          <p:cNvPr id="4" name="TextBox 3"/>
          <p:cNvSpPr txBox="1"/>
          <p:nvPr/>
        </p:nvSpPr>
        <p:spPr>
          <a:xfrm>
            <a:off x="932575" y="4094331"/>
            <a:ext cx="10676828" cy="2739211"/>
          </a:xfrm>
          <a:prstGeom prst="rect">
            <a:avLst/>
          </a:prstGeom>
          <a:noFill/>
        </p:spPr>
        <p:txBody>
          <a:bodyPr wrap="square" rtlCol="0">
            <a:spAutoFit/>
          </a:bodyPr>
          <a:lstStyle/>
          <a:p>
            <a:r>
              <a:rPr lang="en-US" sz="3200">
                <a:solidFill>
                  <a:srgbClr val="FF0000"/>
                </a:solidFill>
                <a:latin typeface="Times New Roman" panose="02020603050405020304" pitchFamily="18" charset="0"/>
                <a:cs typeface="Times New Roman" panose="02020603050405020304" pitchFamily="18" charset="0"/>
              </a:rPr>
              <a:t>                          </a:t>
            </a:r>
            <a:r>
              <a:rPr lang="en-US" sz="2800">
                <a:solidFill>
                  <a:srgbClr val="FF0000"/>
                </a:solidFill>
                <a:latin typeface="Times New Roman" panose="02020603050405020304" pitchFamily="18" charset="0"/>
                <a:cs typeface="Times New Roman" panose="02020603050405020304" pitchFamily="18" charset="0"/>
              </a:rPr>
              <a:t>TRÒ CHƠI AI NHANH HƠN</a:t>
            </a:r>
          </a:p>
          <a:p>
            <a:r>
              <a:rPr lang="en-US" sz="2800">
                <a:latin typeface="Times New Roman" panose="02020603050405020304" pitchFamily="18" charset="0"/>
                <a:cs typeface="Times New Roman" panose="02020603050405020304" pitchFamily="18" charset="0"/>
              </a:rPr>
              <a:t>Mỗi đội chọn 3 bạn.</a:t>
            </a:r>
          </a:p>
          <a:p>
            <a:r>
              <a:rPr lang="en-US" sz="2800">
                <a:latin typeface="Times New Roman" panose="02020603050405020304" pitchFamily="18" charset="0"/>
                <a:cs typeface="Times New Roman" panose="02020603050405020304" pitchFamily="18" charset="0"/>
              </a:rPr>
              <a:t>Bạn thứ nhất tìm được 1 đáp án xong, chuyền phấn cho bạn thứ 2, và  tiếp tục quá trình đó.</a:t>
            </a:r>
          </a:p>
          <a:p>
            <a:r>
              <a:rPr lang="en-US" sz="2800">
                <a:latin typeface="Times New Roman" panose="02020603050405020304" pitchFamily="18" charset="0"/>
                <a:cs typeface="Times New Roman" panose="02020603050405020304" pitchFamily="18" charset="0"/>
              </a:rPr>
              <a:t>Đội nào tìm được nhiều đáp án đúng, trong thời gian sớm hơn thì đội đó thắng cuộc. Thời gian cho mỗi đội là 3 phút.</a:t>
            </a:r>
          </a:p>
        </p:txBody>
      </p:sp>
      <p:sp>
        <p:nvSpPr>
          <p:cNvPr id="8" name="Rectangle 7"/>
          <p:cNvSpPr/>
          <p:nvPr/>
        </p:nvSpPr>
        <p:spPr>
          <a:xfrm>
            <a:off x="147742" y="2816495"/>
            <a:ext cx="5237909" cy="584775"/>
          </a:xfrm>
          <a:prstGeom prst="rect">
            <a:avLst/>
          </a:prstGeom>
        </p:spPr>
        <p:txBody>
          <a:bodyPr wrap="none">
            <a:spAutoFit/>
          </a:bodyPr>
          <a:lstStyle/>
          <a:p>
            <a:r>
              <a:rPr lang="en-US" sz="3200">
                <a:latin typeface="Times New Roman" panose="02020603050405020304" pitchFamily="18" charset="0"/>
                <a:cs typeface="Times New Roman" panose="02020603050405020304" pitchFamily="18" charset="0"/>
              </a:rPr>
              <a:t>b, Tìm hai góc kề bù ở hình 19</a:t>
            </a:r>
          </a:p>
        </p:txBody>
      </p:sp>
      <p:sp>
        <p:nvSpPr>
          <p:cNvPr id="9" name="Rectangle 8"/>
          <p:cNvSpPr/>
          <p:nvPr/>
        </p:nvSpPr>
        <p:spPr>
          <a:xfrm>
            <a:off x="577464" y="2368601"/>
            <a:ext cx="5952270" cy="584775"/>
          </a:xfrm>
          <a:prstGeom prst="rect">
            <a:avLst/>
          </a:prstGeom>
        </p:spPr>
        <p:txBody>
          <a:bodyPr wrap="none">
            <a:spAutoFit/>
          </a:bodyPr>
          <a:lstStyle/>
          <a:p>
            <a:r>
              <a:rPr lang="en-US" sz="3200">
                <a:latin typeface="Times New Roman" panose="02020603050405020304" pitchFamily="18" charset="0"/>
                <a:cs typeface="Times New Roman" panose="02020603050405020304" pitchFamily="18" charset="0"/>
              </a:rPr>
              <a:t>Tìm hai góc kề nhau trên hình 18b.</a:t>
            </a:r>
          </a:p>
        </p:txBody>
      </p:sp>
      <p:pic>
        <p:nvPicPr>
          <p:cNvPr id="43" name="Hình ảnh 7">
            <a:extLst>
              <a:ext uri="{FF2B5EF4-FFF2-40B4-BE49-F238E27FC236}">
                <a16:creationId xmlns:a16="http://schemas.microsoft.com/office/drawing/2014/main" id="{BA7CBF01-4069-4699-B6B4-566D373388F9}"/>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0233554" y="221320"/>
            <a:ext cx="1838652" cy="1524576"/>
          </a:xfrm>
          <a:prstGeom prst="rect">
            <a:avLst/>
          </a:prstGeom>
        </p:spPr>
      </p:pic>
      <p:pic>
        <p:nvPicPr>
          <p:cNvPr id="10" name="3 Minute Timer (Nh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34"/>
          <a:stretch>
            <a:fillRect/>
          </a:stretch>
        </p:blipFill>
        <p:spPr>
          <a:xfrm>
            <a:off x="11152172" y="3220157"/>
            <a:ext cx="1382175" cy="776904"/>
          </a:xfrm>
          <a:prstGeom prst="rect">
            <a:avLst/>
          </a:prstGeom>
        </p:spPr>
      </p:pic>
    </p:spTree>
    <p:extLst>
      <p:ext uri="{BB962C8B-B14F-4D97-AF65-F5344CB8AC3E}">
        <p14:creationId xmlns:p14="http://schemas.microsoft.com/office/powerpoint/2010/main" val="29813001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 presetClass="exit" presetSubtype="10" fill="hold" nodeType="clickEffect">
                                  <p:stCondLst>
                                    <p:cond delay="0"/>
                                  </p:stCondLst>
                                  <p:childTnLst>
                                    <p:animEffect transition="out" filter="blinds(horizontal)">
                                      <p:cBhvr>
                                        <p:cTn id="62" dur="500"/>
                                        <p:tgtEl>
                                          <p:spTgt spid="20"/>
                                        </p:tgtEl>
                                      </p:cBhvr>
                                    </p:animEffect>
                                    <p:set>
                                      <p:cBhvr>
                                        <p:cTn id="63" dur="1" fill="hold">
                                          <p:stCondLst>
                                            <p:cond delay="499"/>
                                          </p:stCondLst>
                                        </p:cTn>
                                        <p:tgtEl>
                                          <p:spTgt spid="20"/>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43"/>
                                        </p:tgtEl>
                                        <p:attrNameLst>
                                          <p:attrName>style.visibility</p:attrName>
                                        </p:attrNameLst>
                                      </p:cBhvr>
                                      <p:to>
                                        <p:strVal val="visible"/>
                                      </p:to>
                                    </p:set>
                                    <p:anim calcmode="lin" valueType="num">
                                      <p:cBhvr additive="base">
                                        <p:cTn id="68" dur="500" fill="hold"/>
                                        <p:tgtEl>
                                          <p:spTgt spid="43"/>
                                        </p:tgtEl>
                                        <p:attrNameLst>
                                          <p:attrName>ppt_x</p:attrName>
                                        </p:attrNameLst>
                                      </p:cBhvr>
                                      <p:tavLst>
                                        <p:tav tm="0">
                                          <p:val>
                                            <p:strVal val="#ppt_x"/>
                                          </p:val>
                                        </p:tav>
                                        <p:tav tm="100000">
                                          <p:val>
                                            <p:strVal val="#ppt_x"/>
                                          </p:val>
                                        </p:tav>
                                      </p:tavLst>
                                    </p:anim>
                                    <p:anim calcmode="lin" valueType="num">
                                      <p:cBhvr additive="base">
                                        <p:cTn id="69"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4"/>
                                        </p:tgtEl>
                                        <p:attrNameLst>
                                          <p:attrName>style.visibility</p:attrName>
                                        </p:attrNameLst>
                                      </p:cBhvr>
                                      <p:to>
                                        <p:strVal val="visible"/>
                                      </p:to>
                                    </p:set>
                                    <p:anim calcmode="lin" valueType="num">
                                      <p:cBhvr additive="base">
                                        <p:cTn id="74" dur="500" fill="hold"/>
                                        <p:tgtEl>
                                          <p:spTgt spid="4"/>
                                        </p:tgtEl>
                                        <p:attrNameLst>
                                          <p:attrName>ppt_x</p:attrName>
                                        </p:attrNameLst>
                                      </p:cBhvr>
                                      <p:tavLst>
                                        <p:tav tm="0">
                                          <p:val>
                                            <p:strVal val="#ppt_x"/>
                                          </p:val>
                                        </p:tav>
                                        <p:tav tm="100000">
                                          <p:val>
                                            <p:strVal val="#ppt_x"/>
                                          </p:val>
                                        </p:tav>
                                      </p:tavLst>
                                    </p:anim>
                                    <p:anim calcmode="lin" valueType="num">
                                      <p:cBhvr additive="base">
                                        <p:cTn id="7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3" presetClass="exit" presetSubtype="10" fill="hold" grpId="1" nodeType="clickEffect">
                                  <p:stCondLst>
                                    <p:cond delay="0"/>
                                  </p:stCondLst>
                                  <p:childTnLst>
                                    <p:animEffect transition="out" filter="blinds(horizontal)">
                                      <p:cBhvr>
                                        <p:cTn id="79" dur="500"/>
                                        <p:tgtEl>
                                          <p:spTgt spid="4"/>
                                        </p:tgtEl>
                                      </p:cBhvr>
                                    </p:animEffect>
                                    <p:set>
                                      <p:cBhvr>
                                        <p:cTn id="80" dur="1" fill="hold">
                                          <p:stCondLst>
                                            <p:cond delay="499"/>
                                          </p:stCondLst>
                                        </p:cTn>
                                        <p:tgtEl>
                                          <p:spTgt spid="4"/>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
                                        </p:tgtEl>
                                        <p:attrNameLst>
                                          <p:attrName>style.visibility</p:attrName>
                                        </p:attrNameLst>
                                      </p:cBhvr>
                                      <p:to>
                                        <p:strVal val="visible"/>
                                      </p:to>
                                    </p:set>
                                    <p:anim calcmode="lin" valueType="num">
                                      <p:cBhvr additive="base">
                                        <p:cTn id="85" dur="500" fill="hold"/>
                                        <p:tgtEl>
                                          <p:spTgt spid="3"/>
                                        </p:tgtEl>
                                        <p:attrNameLst>
                                          <p:attrName>ppt_x</p:attrName>
                                        </p:attrNameLst>
                                      </p:cBhvr>
                                      <p:tavLst>
                                        <p:tav tm="0">
                                          <p:val>
                                            <p:strVal val="#ppt_x"/>
                                          </p:val>
                                        </p:tav>
                                        <p:tav tm="100000">
                                          <p:val>
                                            <p:strVal val="#ppt_x"/>
                                          </p:val>
                                        </p:tav>
                                      </p:tavLst>
                                    </p:anim>
                                    <p:anim calcmode="lin" valueType="num">
                                      <p:cBhvr additive="base">
                                        <p:cTn id="8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 calcmode="lin" valueType="num">
                                      <p:cBhvr additive="base">
                                        <p:cTn id="91" dur="500" fill="hold"/>
                                        <p:tgtEl>
                                          <p:spTgt spid="31"/>
                                        </p:tgtEl>
                                        <p:attrNameLst>
                                          <p:attrName>ppt_x</p:attrName>
                                        </p:attrNameLst>
                                      </p:cBhvr>
                                      <p:tavLst>
                                        <p:tav tm="0">
                                          <p:val>
                                            <p:strVal val="#ppt_x"/>
                                          </p:val>
                                        </p:tav>
                                        <p:tav tm="100000">
                                          <p:val>
                                            <p:strVal val="#ppt_x"/>
                                          </p:val>
                                        </p:tav>
                                      </p:tavLst>
                                    </p:anim>
                                    <p:anim calcmode="lin" valueType="num">
                                      <p:cBhvr additive="base">
                                        <p:cTn id="9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32"/>
                                        </p:tgtEl>
                                        <p:attrNameLst>
                                          <p:attrName>style.visibility</p:attrName>
                                        </p:attrNameLst>
                                      </p:cBhvr>
                                      <p:to>
                                        <p:strVal val="visible"/>
                                      </p:to>
                                    </p:set>
                                    <p:anim calcmode="lin" valueType="num">
                                      <p:cBhvr additive="base">
                                        <p:cTn id="97" dur="500" fill="hold"/>
                                        <p:tgtEl>
                                          <p:spTgt spid="32"/>
                                        </p:tgtEl>
                                        <p:attrNameLst>
                                          <p:attrName>ppt_x</p:attrName>
                                        </p:attrNameLst>
                                      </p:cBhvr>
                                      <p:tavLst>
                                        <p:tav tm="0">
                                          <p:val>
                                            <p:strVal val="#ppt_x"/>
                                          </p:val>
                                        </p:tav>
                                        <p:tav tm="100000">
                                          <p:val>
                                            <p:strVal val="#ppt_x"/>
                                          </p:val>
                                        </p:tav>
                                      </p:tavLst>
                                    </p:anim>
                                    <p:anim calcmode="lin" valueType="num">
                                      <p:cBhvr additive="base">
                                        <p:cTn id="9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additive="base">
                                        <p:cTn id="103" dur="500" fill="hold"/>
                                        <p:tgtEl>
                                          <p:spTgt spid="34"/>
                                        </p:tgtEl>
                                        <p:attrNameLst>
                                          <p:attrName>ppt_x</p:attrName>
                                        </p:attrNameLst>
                                      </p:cBhvr>
                                      <p:tavLst>
                                        <p:tav tm="0">
                                          <p:val>
                                            <p:strVal val="#ppt_x"/>
                                          </p:val>
                                        </p:tav>
                                        <p:tav tm="100000">
                                          <p:val>
                                            <p:strVal val="#ppt_x"/>
                                          </p:val>
                                        </p:tav>
                                      </p:tavLst>
                                    </p:anim>
                                    <p:anim calcmode="lin" valueType="num">
                                      <p:cBhvr additive="base">
                                        <p:cTn id="10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35"/>
                                        </p:tgtEl>
                                        <p:attrNameLst>
                                          <p:attrName>style.visibility</p:attrName>
                                        </p:attrNameLst>
                                      </p:cBhvr>
                                      <p:to>
                                        <p:strVal val="visible"/>
                                      </p:to>
                                    </p:set>
                                    <p:anim calcmode="lin" valueType="num">
                                      <p:cBhvr additive="base">
                                        <p:cTn id="109" dur="500" fill="hold"/>
                                        <p:tgtEl>
                                          <p:spTgt spid="35"/>
                                        </p:tgtEl>
                                        <p:attrNameLst>
                                          <p:attrName>ppt_x</p:attrName>
                                        </p:attrNameLst>
                                      </p:cBhvr>
                                      <p:tavLst>
                                        <p:tav tm="0">
                                          <p:val>
                                            <p:strVal val="#ppt_x"/>
                                          </p:val>
                                        </p:tav>
                                        <p:tav tm="100000">
                                          <p:val>
                                            <p:strVal val="#ppt_x"/>
                                          </p:val>
                                        </p:tav>
                                      </p:tavLst>
                                    </p:anim>
                                    <p:anim calcmode="lin" valueType="num">
                                      <p:cBhvr additive="base">
                                        <p:cTn id="11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8"/>
                                        </p:tgtEl>
                                        <p:attrNameLst>
                                          <p:attrName>style.visibility</p:attrName>
                                        </p:attrNameLst>
                                      </p:cBhvr>
                                      <p:to>
                                        <p:strVal val="visible"/>
                                      </p:to>
                                    </p:set>
                                    <p:anim calcmode="lin" valueType="num">
                                      <p:cBhvr additive="base">
                                        <p:cTn id="115" dur="500" fill="hold"/>
                                        <p:tgtEl>
                                          <p:spTgt spid="8"/>
                                        </p:tgtEl>
                                        <p:attrNameLst>
                                          <p:attrName>ppt_x</p:attrName>
                                        </p:attrNameLst>
                                      </p:cBhvr>
                                      <p:tavLst>
                                        <p:tav tm="0">
                                          <p:val>
                                            <p:strVal val="#ppt_x"/>
                                          </p:val>
                                        </p:tav>
                                        <p:tav tm="100000">
                                          <p:val>
                                            <p:strVal val="#ppt_x"/>
                                          </p:val>
                                        </p:tav>
                                      </p:tavLst>
                                    </p:anim>
                                    <p:anim calcmode="lin" valueType="num">
                                      <p:cBhvr additive="base">
                                        <p:cTn id="1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5"/>
                                        </p:tgtEl>
                                        <p:attrNameLst>
                                          <p:attrName>style.visibility</p:attrName>
                                        </p:attrNameLst>
                                      </p:cBhvr>
                                      <p:to>
                                        <p:strVal val="visible"/>
                                      </p:to>
                                    </p:set>
                                    <p:anim calcmode="lin" valueType="num">
                                      <p:cBhvr additive="base">
                                        <p:cTn id="121" dur="500" fill="hold"/>
                                        <p:tgtEl>
                                          <p:spTgt spid="5"/>
                                        </p:tgtEl>
                                        <p:attrNameLst>
                                          <p:attrName>ppt_x</p:attrName>
                                        </p:attrNameLst>
                                      </p:cBhvr>
                                      <p:tavLst>
                                        <p:tav tm="0">
                                          <p:val>
                                            <p:strVal val="#ppt_x"/>
                                          </p:val>
                                        </p:tav>
                                        <p:tav tm="100000">
                                          <p:val>
                                            <p:strVal val="#ppt_x"/>
                                          </p:val>
                                        </p:tav>
                                      </p:tavLst>
                                    </p:anim>
                                    <p:anim calcmode="lin" valueType="num">
                                      <p:cBhvr additive="base">
                                        <p:cTn id="122" dur="500" fill="hold"/>
                                        <p:tgtEl>
                                          <p:spTgt spid="5"/>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25"/>
                                        </p:tgtEl>
                                        <p:attrNameLst>
                                          <p:attrName>style.visibility</p:attrName>
                                        </p:attrNameLst>
                                      </p:cBhvr>
                                      <p:to>
                                        <p:strVal val="visible"/>
                                      </p:to>
                                    </p:set>
                                    <p:anim calcmode="lin" valueType="num">
                                      <p:cBhvr additive="base">
                                        <p:cTn id="125" dur="500" fill="hold"/>
                                        <p:tgtEl>
                                          <p:spTgt spid="25"/>
                                        </p:tgtEl>
                                        <p:attrNameLst>
                                          <p:attrName>ppt_x</p:attrName>
                                        </p:attrNameLst>
                                      </p:cBhvr>
                                      <p:tavLst>
                                        <p:tav tm="0">
                                          <p:val>
                                            <p:strVal val="#ppt_x"/>
                                          </p:val>
                                        </p:tav>
                                        <p:tav tm="100000">
                                          <p:val>
                                            <p:strVal val="#ppt_x"/>
                                          </p:val>
                                        </p:tav>
                                      </p:tavLst>
                                    </p:anim>
                                    <p:anim calcmode="lin" valueType="num">
                                      <p:cBhvr additive="base">
                                        <p:cTn id="1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3" presetClass="exit" presetSubtype="10" fill="hold" nodeType="clickEffect">
                                  <p:stCondLst>
                                    <p:cond delay="0"/>
                                  </p:stCondLst>
                                  <p:childTnLst>
                                    <p:animEffect transition="out" filter="blinds(horizontal)">
                                      <p:cBhvr>
                                        <p:cTn id="130" dur="500"/>
                                        <p:tgtEl>
                                          <p:spTgt spid="43"/>
                                        </p:tgtEl>
                                      </p:cBhvr>
                                    </p:animEffect>
                                    <p:set>
                                      <p:cBhvr>
                                        <p:cTn id="131" dur="1" fill="hold">
                                          <p:stCondLst>
                                            <p:cond delay="499"/>
                                          </p:stCondLst>
                                        </p:cTn>
                                        <p:tgtEl>
                                          <p:spTgt spid="43"/>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2" presetClass="entr" presetSubtype="4" fill="hold" nodeType="clickEffect">
                                  <p:stCondLst>
                                    <p:cond delay="0"/>
                                  </p:stCondLst>
                                  <p:childTnLst>
                                    <p:set>
                                      <p:cBhvr>
                                        <p:cTn id="135" dur="1" fill="hold">
                                          <p:stCondLst>
                                            <p:cond delay="0"/>
                                          </p:stCondLst>
                                        </p:cTn>
                                        <p:tgtEl>
                                          <p:spTgt spid="20"/>
                                        </p:tgtEl>
                                        <p:attrNameLst>
                                          <p:attrName>style.visibility</p:attrName>
                                        </p:attrNameLst>
                                      </p:cBhvr>
                                      <p:to>
                                        <p:strVal val="visible"/>
                                      </p:to>
                                    </p:set>
                                    <p:anim calcmode="lin" valueType="num">
                                      <p:cBhvr additive="base">
                                        <p:cTn id="136" dur="500" fill="hold"/>
                                        <p:tgtEl>
                                          <p:spTgt spid="20"/>
                                        </p:tgtEl>
                                        <p:attrNameLst>
                                          <p:attrName>ppt_x</p:attrName>
                                        </p:attrNameLst>
                                      </p:cBhvr>
                                      <p:tavLst>
                                        <p:tav tm="0">
                                          <p:val>
                                            <p:strVal val="#ppt_x"/>
                                          </p:val>
                                        </p:tav>
                                        <p:tav tm="100000">
                                          <p:val>
                                            <p:strVal val="#ppt_x"/>
                                          </p:val>
                                        </p:tav>
                                      </p:tavLst>
                                    </p:anim>
                                    <p:anim calcmode="lin" valueType="num">
                                      <p:cBhvr additive="base">
                                        <p:cTn id="1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2" presetClass="entr" presetSubtype="4" fill="hold" grpId="0" nodeType="clickEffect">
                                  <p:stCondLst>
                                    <p:cond delay="0"/>
                                  </p:stCondLst>
                                  <p:childTnLst>
                                    <p:set>
                                      <p:cBhvr>
                                        <p:cTn id="141" dur="1" fill="hold">
                                          <p:stCondLst>
                                            <p:cond delay="0"/>
                                          </p:stCondLst>
                                        </p:cTn>
                                        <p:tgtEl>
                                          <p:spTgt spid="36"/>
                                        </p:tgtEl>
                                        <p:attrNameLst>
                                          <p:attrName>style.visibility</p:attrName>
                                        </p:attrNameLst>
                                      </p:cBhvr>
                                      <p:to>
                                        <p:strVal val="visible"/>
                                      </p:to>
                                    </p:set>
                                    <p:anim calcmode="lin" valueType="num">
                                      <p:cBhvr additive="base">
                                        <p:cTn id="142" dur="500" fill="hold"/>
                                        <p:tgtEl>
                                          <p:spTgt spid="36"/>
                                        </p:tgtEl>
                                        <p:attrNameLst>
                                          <p:attrName>ppt_x</p:attrName>
                                        </p:attrNameLst>
                                      </p:cBhvr>
                                      <p:tavLst>
                                        <p:tav tm="0">
                                          <p:val>
                                            <p:strVal val="#ppt_x"/>
                                          </p:val>
                                        </p:tav>
                                        <p:tav tm="100000">
                                          <p:val>
                                            <p:strVal val="#ppt_x"/>
                                          </p:val>
                                        </p:tav>
                                      </p:tavLst>
                                    </p:anim>
                                    <p:anim calcmode="lin" valueType="num">
                                      <p:cBhvr additive="base">
                                        <p:cTn id="14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2" presetClass="entr" presetSubtype="4" fill="hold" nodeType="clickEffect">
                                  <p:stCondLst>
                                    <p:cond delay="0"/>
                                  </p:stCondLst>
                                  <p:childTnLst>
                                    <p:set>
                                      <p:cBhvr>
                                        <p:cTn id="147" dur="1" fill="hold">
                                          <p:stCondLst>
                                            <p:cond delay="0"/>
                                          </p:stCondLst>
                                        </p:cTn>
                                        <p:tgtEl>
                                          <p:spTgt spid="7"/>
                                        </p:tgtEl>
                                        <p:attrNameLst>
                                          <p:attrName>style.visibility</p:attrName>
                                        </p:attrNameLst>
                                      </p:cBhvr>
                                      <p:to>
                                        <p:strVal val="visible"/>
                                      </p:to>
                                    </p:set>
                                    <p:anim calcmode="lin" valueType="num">
                                      <p:cBhvr additive="base">
                                        <p:cTn id="148" dur="500" fill="hold"/>
                                        <p:tgtEl>
                                          <p:spTgt spid="7"/>
                                        </p:tgtEl>
                                        <p:attrNameLst>
                                          <p:attrName>ppt_x</p:attrName>
                                        </p:attrNameLst>
                                      </p:cBhvr>
                                      <p:tavLst>
                                        <p:tav tm="0">
                                          <p:val>
                                            <p:strVal val="#ppt_x"/>
                                          </p:val>
                                        </p:tav>
                                        <p:tav tm="100000">
                                          <p:val>
                                            <p:strVal val="#ppt_x"/>
                                          </p:val>
                                        </p:tav>
                                      </p:tavLst>
                                    </p:anim>
                                    <p:anim calcmode="lin" valueType="num">
                                      <p:cBhvr additive="base">
                                        <p:cTn id="149" dur="500" fill="hold"/>
                                        <p:tgtEl>
                                          <p:spTgt spid="7"/>
                                        </p:tgtEl>
                                        <p:attrNameLst>
                                          <p:attrName>ppt_y</p:attrName>
                                        </p:attrNameLst>
                                      </p:cBhvr>
                                      <p:tavLst>
                                        <p:tav tm="0">
                                          <p:val>
                                            <p:strVal val="1+#ppt_h/2"/>
                                          </p:val>
                                        </p:tav>
                                        <p:tav tm="100000">
                                          <p:val>
                                            <p:strVal val="#ppt_y"/>
                                          </p:val>
                                        </p:tav>
                                      </p:tavLst>
                                    </p:anim>
                                  </p:childTnLst>
                                </p:cTn>
                              </p:par>
                              <p:par>
                                <p:cTn id="150" presetID="2" presetClass="entr" presetSubtype="4" fill="hold" nodeType="withEffect">
                                  <p:stCondLst>
                                    <p:cond delay="0"/>
                                  </p:stCondLst>
                                  <p:childTnLst>
                                    <p:set>
                                      <p:cBhvr>
                                        <p:cTn id="151" dur="1" fill="hold">
                                          <p:stCondLst>
                                            <p:cond delay="0"/>
                                          </p:stCondLst>
                                        </p:cTn>
                                        <p:tgtEl>
                                          <p:spTgt spid="37"/>
                                        </p:tgtEl>
                                        <p:attrNameLst>
                                          <p:attrName>style.visibility</p:attrName>
                                        </p:attrNameLst>
                                      </p:cBhvr>
                                      <p:to>
                                        <p:strVal val="visible"/>
                                      </p:to>
                                    </p:set>
                                    <p:anim calcmode="lin" valueType="num">
                                      <p:cBhvr additive="base">
                                        <p:cTn id="152" dur="500" fill="hold"/>
                                        <p:tgtEl>
                                          <p:spTgt spid="37"/>
                                        </p:tgtEl>
                                        <p:attrNameLst>
                                          <p:attrName>ppt_x</p:attrName>
                                        </p:attrNameLst>
                                      </p:cBhvr>
                                      <p:tavLst>
                                        <p:tav tm="0">
                                          <p:val>
                                            <p:strVal val="#ppt_x"/>
                                          </p:val>
                                        </p:tav>
                                        <p:tav tm="100000">
                                          <p:val>
                                            <p:strVal val="#ppt_x"/>
                                          </p:val>
                                        </p:tav>
                                      </p:tavLst>
                                    </p:anim>
                                    <p:anim calcmode="lin" valueType="num">
                                      <p:cBhvr additive="base">
                                        <p:cTn id="15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2" presetClass="entr" presetSubtype="4" fill="hold" nodeType="clickEffect">
                                  <p:stCondLst>
                                    <p:cond delay="0"/>
                                  </p:stCondLst>
                                  <p:childTnLst>
                                    <p:set>
                                      <p:cBhvr>
                                        <p:cTn id="157" dur="1" fill="hold">
                                          <p:stCondLst>
                                            <p:cond delay="0"/>
                                          </p:stCondLst>
                                        </p:cTn>
                                        <p:tgtEl>
                                          <p:spTgt spid="39"/>
                                        </p:tgtEl>
                                        <p:attrNameLst>
                                          <p:attrName>style.visibility</p:attrName>
                                        </p:attrNameLst>
                                      </p:cBhvr>
                                      <p:to>
                                        <p:strVal val="visible"/>
                                      </p:to>
                                    </p:set>
                                    <p:anim calcmode="lin" valueType="num">
                                      <p:cBhvr additive="base">
                                        <p:cTn id="158" dur="500" fill="hold"/>
                                        <p:tgtEl>
                                          <p:spTgt spid="39"/>
                                        </p:tgtEl>
                                        <p:attrNameLst>
                                          <p:attrName>ppt_x</p:attrName>
                                        </p:attrNameLst>
                                      </p:cBhvr>
                                      <p:tavLst>
                                        <p:tav tm="0">
                                          <p:val>
                                            <p:strVal val="#ppt_x"/>
                                          </p:val>
                                        </p:tav>
                                        <p:tav tm="100000">
                                          <p:val>
                                            <p:strVal val="#ppt_x"/>
                                          </p:val>
                                        </p:tav>
                                      </p:tavLst>
                                    </p:anim>
                                    <p:anim calcmode="lin" valueType="num">
                                      <p:cBhvr additive="base">
                                        <p:cTn id="159" dur="500" fill="hold"/>
                                        <p:tgtEl>
                                          <p:spTgt spid="39"/>
                                        </p:tgtEl>
                                        <p:attrNameLst>
                                          <p:attrName>ppt_y</p:attrName>
                                        </p:attrNameLst>
                                      </p:cBhvr>
                                      <p:tavLst>
                                        <p:tav tm="0">
                                          <p:val>
                                            <p:strVal val="1+#ppt_h/2"/>
                                          </p:val>
                                        </p:tav>
                                        <p:tav tm="100000">
                                          <p:val>
                                            <p:strVal val="#ppt_y"/>
                                          </p:val>
                                        </p:tav>
                                      </p:tavLst>
                                    </p:anim>
                                  </p:childTnLst>
                                </p:cTn>
                              </p:par>
                              <p:par>
                                <p:cTn id="160" presetID="2" presetClass="entr" presetSubtype="4" fill="hold" nodeType="withEffect">
                                  <p:stCondLst>
                                    <p:cond delay="0"/>
                                  </p:stCondLst>
                                  <p:childTnLst>
                                    <p:set>
                                      <p:cBhvr>
                                        <p:cTn id="161" dur="1" fill="hold">
                                          <p:stCondLst>
                                            <p:cond delay="0"/>
                                          </p:stCondLst>
                                        </p:cTn>
                                        <p:tgtEl>
                                          <p:spTgt spid="40"/>
                                        </p:tgtEl>
                                        <p:attrNameLst>
                                          <p:attrName>style.visibility</p:attrName>
                                        </p:attrNameLst>
                                      </p:cBhvr>
                                      <p:to>
                                        <p:strVal val="visible"/>
                                      </p:to>
                                    </p:set>
                                    <p:anim calcmode="lin" valueType="num">
                                      <p:cBhvr additive="base">
                                        <p:cTn id="162" dur="500" fill="hold"/>
                                        <p:tgtEl>
                                          <p:spTgt spid="40"/>
                                        </p:tgtEl>
                                        <p:attrNameLst>
                                          <p:attrName>ppt_x</p:attrName>
                                        </p:attrNameLst>
                                      </p:cBhvr>
                                      <p:tavLst>
                                        <p:tav tm="0">
                                          <p:val>
                                            <p:strVal val="#ppt_x"/>
                                          </p:val>
                                        </p:tav>
                                        <p:tav tm="100000">
                                          <p:val>
                                            <p:strVal val="#ppt_x"/>
                                          </p:val>
                                        </p:tav>
                                      </p:tavLst>
                                    </p:anim>
                                    <p:anim calcmode="lin" valueType="num">
                                      <p:cBhvr additive="base">
                                        <p:cTn id="16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2" presetClass="entr" presetSubtype="4" fill="hold" nodeType="clickEffect">
                                  <p:stCondLst>
                                    <p:cond delay="0"/>
                                  </p:stCondLst>
                                  <p:childTnLst>
                                    <p:set>
                                      <p:cBhvr>
                                        <p:cTn id="167" dur="1" fill="hold">
                                          <p:stCondLst>
                                            <p:cond delay="0"/>
                                          </p:stCondLst>
                                        </p:cTn>
                                        <p:tgtEl>
                                          <p:spTgt spid="41"/>
                                        </p:tgtEl>
                                        <p:attrNameLst>
                                          <p:attrName>style.visibility</p:attrName>
                                        </p:attrNameLst>
                                      </p:cBhvr>
                                      <p:to>
                                        <p:strVal val="visible"/>
                                      </p:to>
                                    </p:set>
                                    <p:anim calcmode="lin" valueType="num">
                                      <p:cBhvr additive="base">
                                        <p:cTn id="168" dur="500" fill="hold"/>
                                        <p:tgtEl>
                                          <p:spTgt spid="41"/>
                                        </p:tgtEl>
                                        <p:attrNameLst>
                                          <p:attrName>ppt_x</p:attrName>
                                        </p:attrNameLst>
                                      </p:cBhvr>
                                      <p:tavLst>
                                        <p:tav tm="0">
                                          <p:val>
                                            <p:strVal val="#ppt_x"/>
                                          </p:val>
                                        </p:tav>
                                        <p:tav tm="100000">
                                          <p:val>
                                            <p:strVal val="#ppt_x"/>
                                          </p:val>
                                        </p:tav>
                                      </p:tavLst>
                                    </p:anim>
                                    <p:anim calcmode="lin" valueType="num">
                                      <p:cBhvr additive="base">
                                        <p:cTn id="169" dur="500" fill="hold"/>
                                        <p:tgtEl>
                                          <p:spTgt spid="41"/>
                                        </p:tgtEl>
                                        <p:attrNameLst>
                                          <p:attrName>ppt_y</p:attrName>
                                        </p:attrNameLst>
                                      </p:cBhvr>
                                      <p:tavLst>
                                        <p:tav tm="0">
                                          <p:val>
                                            <p:strVal val="1+#ppt_h/2"/>
                                          </p:val>
                                        </p:tav>
                                        <p:tav tm="100000">
                                          <p:val>
                                            <p:strVal val="#ppt_y"/>
                                          </p:val>
                                        </p:tav>
                                      </p:tavLst>
                                    </p:anim>
                                  </p:childTnLst>
                                </p:cTn>
                              </p:par>
                              <p:par>
                                <p:cTn id="170" presetID="2" presetClass="entr" presetSubtype="4" fill="hold" nodeType="withEffect">
                                  <p:stCondLst>
                                    <p:cond delay="0"/>
                                  </p:stCondLst>
                                  <p:childTnLst>
                                    <p:set>
                                      <p:cBhvr>
                                        <p:cTn id="171" dur="1" fill="hold">
                                          <p:stCondLst>
                                            <p:cond delay="0"/>
                                          </p:stCondLst>
                                        </p:cTn>
                                        <p:tgtEl>
                                          <p:spTgt spid="42"/>
                                        </p:tgtEl>
                                        <p:attrNameLst>
                                          <p:attrName>style.visibility</p:attrName>
                                        </p:attrNameLst>
                                      </p:cBhvr>
                                      <p:to>
                                        <p:strVal val="visible"/>
                                      </p:to>
                                    </p:set>
                                    <p:anim calcmode="lin" valueType="num">
                                      <p:cBhvr additive="base">
                                        <p:cTn id="172" dur="500" fill="hold"/>
                                        <p:tgtEl>
                                          <p:spTgt spid="42"/>
                                        </p:tgtEl>
                                        <p:attrNameLst>
                                          <p:attrName>ppt_x</p:attrName>
                                        </p:attrNameLst>
                                      </p:cBhvr>
                                      <p:tavLst>
                                        <p:tav tm="0">
                                          <p:val>
                                            <p:strVal val="#ppt_x"/>
                                          </p:val>
                                        </p:tav>
                                        <p:tav tm="100000">
                                          <p:val>
                                            <p:strVal val="#ppt_x"/>
                                          </p:val>
                                        </p:tav>
                                      </p:tavLst>
                                    </p:anim>
                                    <p:anim calcmode="lin" valueType="num">
                                      <p:cBhvr additive="base">
                                        <p:cTn id="173"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4" restart="whenNotActive" fill="hold" evtFilter="cancelBubble" nodeType="interactiveSeq">
                <p:stCondLst>
                  <p:cond evt="onClick" delay="0">
                    <p:tgtEl>
                      <p:spTgt spid="10"/>
                    </p:tgtEl>
                  </p:cond>
                </p:stCondLst>
                <p:endSync evt="end" delay="0">
                  <p:rtn val="all"/>
                </p:endSync>
                <p:childTnLst>
                  <p:par>
                    <p:cTn id="175" fill="hold">
                      <p:stCondLst>
                        <p:cond delay="0"/>
                      </p:stCondLst>
                      <p:childTnLst>
                        <p:par>
                          <p:cTn id="176" fill="hold">
                            <p:stCondLst>
                              <p:cond delay="0"/>
                            </p:stCondLst>
                            <p:childTnLst>
                              <p:par>
                                <p:cTn id="177" presetID="2" presetClass="mediacall" presetSubtype="0" fill="hold" nodeType="clickEffect">
                                  <p:stCondLst>
                                    <p:cond delay="0"/>
                                  </p:stCondLst>
                                  <p:childTnLst>
                                    <p:cmd type="call" cmd="togglePause">
                                      <p:cBhvr>
                                        <p:cTn id="178" dur="1" fill="hold"/>
                                        <p:tgtEl>
                                          <p:spTgt spid="10"/>
                                        </p:tgtEl>
                                      </p:cBhvr>
                                    </p:cmd>
                                  </p:childTnLst>
                                </p:cTn>
                              </p:par>
                            </p:childTnLst>
                          </p:cTn>
                        </p:par>
                      </p:childTnLst>
                    </p:cTn>
                  </p:par>
                </p:childTnLst>
              </p:cTn>
              <p:nextCondLst>
                <p:cond evt="onClick" delay="0">
                  <p:tgtEl>
                    <p:spTgt spid="10"/>
                  </p:tgtEl>
                </p:cond>
              </p:nextCondLst>
            </p:seq>
            <p:video>
              <p:cMediaNode vol="80000">
                <p:cTn id="179" fill="hold" display="0">
                  <p:stCondLst>
                    <p:cond delay="indefinite"/>
                  </p:stCondLst>
                </p:cTn>
                <p:tgtEl>
                  <p:spTgt spid="10"/>
                </p:tgtEl>
              </p:cMediaNode>
            </p:video>
          </p:childTnLst>
        </p:cTn>
      </p:par>
    </p:tnLst>
    <p:bldLst>
      <p:bldP spid="14" grpId="0"/>
      <p:bldP spid="2" grpId="0"/>
      <p:bldP spid="15" grpId="0"/>
      <p:bldP spid="16" grpId="0"/>
      <p:bldP spid="17" grpId="0"/>
      <p:bldP spid="3" grpId="0"/>
      <p:bldP spid="25" grpId="0"/>
      <p:bldP spid="26" grpId="0"/>
      <p:bldP spid="36" grpId="0"/>
      <p:bldP spid="4" grpId="0"/>
      <p:bldP spid="4" grpId="1"/>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733586" y="-490115"/>
            <a:ext cx="12925586" cy="7609668"/>
          </a:xfrm>
          <a:prstGeom prst="rect">
            <a:avLst/>
          </a:prstGeom>
        </p:spPr>
      </p:pic>
      <p:sp>
        <p:nvSpPr>
          <p:cNvPr id="19" name="Hộp Văn bản 6">
            <a:extLst>
              <a:ext uri="{FF2B5EF4-FFF2-40B4-BE49-F238E27FC236}">
                <a16:creationId xmlns:a16="http://schemas.microsoft.com/office/drawing/2014/main" id="{0B97D950-2C3A-4910-87D3-EB2D2C64CD5C}"/>
              </a:ext>
            </a:extLst>
          </p:cNvPr>
          <p:cNvSpPr txBox="1"/>
          <p:nvPr/>
        </p:nvSpPr>
        <p:spPr>
          <a:xfrm>
            <a:off x="131733" y="1007717"/>
            <a:ext cx="11356219" cy="646331"/>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p:sp>
        <p:nvSpPr>
          <p:cNvPr id="33" name="Rectangle 7"/>
          <p:cNvSpPr>
            <a:spLocks noChangeArrowheads="1"/>
          </p:cNvSpPr>
          <p:nvPr/>
        </p:nvSpPr>
        <p:spPr bwMode="auto">
          <a:xfrm>
            <a:off x="698215" y="5545046"/>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151"/>
          <p:cNvSpPr>
            <a:spLocks noChangeArrowheads="1"/>
          </p:cNvSpPr>
          <p:nvPr/>
        </p:nvSpPr>
        <p:spPr bwMode="auto">
          <a:xfrm>
            <a:off x="0"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r>
              <a:rPr kumimoji="0" lang="en-US" altLang="en-US" sz="1100" b="0"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13"/>
          <p:cNvSpPr/>
          <p:nvPr/>
        </p:nvSpPr>
        <p:spPr>
          <a:xfrm>
            <a:off x="146816" y="197198"/>
            <a:ext cx="10516881" cy="584775"/>
          </a:xfrm>
          <a:prstGeom prst="rect">
            <a:avLst/>
          </a:prstGeom>
        </p:spPr>
        <p:txBody>
          <a:bodyPr wrap="square">
            <a:spAutoFit/>
          </a:bodyPr>
          <a:lstStyle/>
          <a:p>
            <a:pPr algn="just">
              <a:spcBef>
                <a:spcPts val="300"/>
              </a:spcBef>
              <a:spcAft>
                <a:spcPts val="300"/>
              </a:spcAft>
            </a:pPr>
            <a:r>
              <a:rPr lang="fr-FR" sz="3200" b="1">
                <a:solidFill>
                  <a:schemeClr val="accent2"/>
                </a:solidFill>
                <a:latin typeface="Times New Roman" panose="02020603050405020304" pitchFamily="18" charset="0"/>
                <a:cs typeface="Times New Roman" panose="02020603050405020304" pitchFamily="18" charset="0"/>
              </a:rPr>
              <a:t>Dạng 2</a:t>
            </a:r>
            <a:r>
              <a:rPr lang="fr-FR" sz="3200">
                <a:latin typeface="Times New Roman" panose="02020603050405020304" pitchFamily="18" charset="0"/>
                <a:cs typeface="Times New Roman" panose="02020603050405020304" pitchFamily="18" charset="0"/>
              </a:rPr>
              <a:t>. </a:t>
            </a:r>
            <a:r>
              <a:rPr lang="fr-FR" sz="3200">
                <a:solidFill>
                  <a:srgbClr val="0000FF"/>
                </a:solidFill>
                <a:latin typeface="Times New Roman" panose="02020603050405020304" pitchFamily="18" charset="0"/>
                <a:cs typeface="Times New Roman" panose="02020603050405020304" pitchFamily="18" charset="0"/>
              </a:rPr>
              <a:t>Tính góc.</a:t>
            </a:r>
            <a:endParaRPr lang="en-US" sz="3200">
              <a:solidFill>
                <a:srgbClr val="0000FF"/>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790620" y="1950316"/>
            <a:ext cx="1428750" cy="461665"/>
          </a:xfrm>
          <a:prstGeom prst="rect">
            <a:avLst/>
          </a:prstGeom>
          <a:noFill/>
        </p:spPr>
        <p:txBody>
          <a:bodyPr wrap="square" rtlCol="0">
            <a:spAutoFit/>
          </a:bodyPr>
          <a:lstStyle/>
          <a:p>
            <a:r>
              <a:rPr lang="en-US" sz="2400" b="1">
                <a:solidFill>
                  <a:srgbClr val="C00000"/>
                </a:solidFill>
                <a:latin typeface="Times New Roman" panose="02020603050405020304" pitchFamily="18" charset="0"/>
                <a:cs typeface="Times New Roman" panose="02020603050405020304" pitchFamily="18" charset="0"/>
              </a:rPr>
              <a:t>Bài giải</a:t>
            </a:r>
          </a:p>
        </p:txBody>
      </p:sp>
      <p:pic>
        <p:nvPicPr>
          <p:cNvPr id="20" name="Hình ảnh 3">
            <a:extLst>
              <a:ext uri="{FF2B5EF4-FFF2-40B4-BE49-F238E27FC236}">
                <a16:creationId xmlns:a16="http://schemas.microsoft.com/office/drawing/2014/main" id="{C6A7B2E5-053C-4D72-840B-AA50033EA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931" y="97674"/>
            <a:ext cx="1608105" cy="1868878"/>
          </a:xfrm>
          <a:prstGeom prst="rect">
            <a:avLst/>
          </a:prstGeom>
        </p:spPr>
      </p:pic>
      <p:sp>
        <p:nvSpPr>
          <p:cNvPr id="26" name="TextBox 25"/>
          <p:cNvSpPr txBox="1"/>
          <p:nvPr/>
        </p:nvSpPr>
        <p:spPr>
          <a:xfrm>
            <a:off x="61818" y="2253289"/>
            <a:ext cx="6639525"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a, Do    và     là hai góc kề bù </a:t>
            </a:r>
          </a:p>
          <a:p>
            <a:r>
              <a:rPr lang="en-US" sz="3200">
                <a:latin typeface="Times New Roman" panose="02020603050405020304" pitchFamily="18" charset="0"/>
                <a:cs typeface="Times New Roman" panose="02020603050405020304" pitchFamily="18" charset="0"/>
              </a:rPr>
              <a:t>nên ta có:</a:t>
            </a:r>
          </a:p>
        </p:txBody>
      </p:sp>
      <p:graphicFrame>
        <p:nvGraphicFramePr>
          <p:cNvPr id="28" name="Object 27"/>
          <p:cNvGraphicFramePr>
            <a:graphicFrameLocks noChangeAspect="1"/>
          </p:cNvGraphicFramePr>
          <p:nvPr>
            <p:extLst>
              <p:ext uri="{D42A27DB-BD31-4B8C-83A1-F6EECF244321}">
                <p14:modId xmlns:p14="http://schemas.microsoft.com/office/powerpoint/2010/main" val="1545830707"/>
              </p:ext>
            </p:extLst>
          </p:nvPr>
        </p:nvGraphicFramePr>
        <p:xfrm>
          <a:off x="1520051" y="3378208"/>
          <a:ext cx="1921438" cy="594054"/>
        </p:xfrm>
        <a:graphic>
          <a:graphicData uri="http://schemas.openxmlformats.org/presentationml/2006/ole">
            <mc:AlternateContent xmlns:mc="http://schemas.openxmlformats.org/markup-compatibility/2006">
              <mc:Choice xmlns:v="urn:schemas-microsoft-com:vml" Requires="v">
                <p:oleObj name="Equation" r:id="rId4" imgW="939600" imgH="291960" progId="Equation.DSMT4">
                  <p:embed/>
                </p:oleObj>
              </mc:Choice>
              <mc:Fallback>
                <p:oleObj name="Equation" r:id="rId4" imgW="939600" imgH="291960" progId="Equation.DSMT4">
                  <p:embed/>
                  <p:pic>
                    <p:nvPicPr>
                      <p:cNvPr id="28" name="Object 27"/>
                      <p:cNvPicPr>
                        <a:picLocks noChangeAspect="1" noChangeArrowheads="1"/>
                      </p:cNvPicPr>
                      <p:nvPr/>
                    </p:nvPicPr>
                    <p:blipFill>
                      <a:blip r:embed="rId5"/>
                      <a:srcRect/>
                      <a:stretch>
                        <a:fillRect/>
                      </a:stretch>
                    </p:blipFill>
                    <p:spPr bwMode="auto">
                      <a:xfrm>
                        <a:off x="1520051" y="3378208"/>
                        <a:ext cx="1921438" cy="594054"/>
                      </a:xfrm>
                      <a:prstGeom prst="rect">
                        <a:avLst/>
                      </a:prstGeom>
                      <a:noFill/>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2354597343"/>
              </p:ext>
            </p:extLst>
          </p:nvPr>
        </p:nvGraphicFramePr>
        <p:xfrm>
          <a:off x="1283845" y="4072867"/>
          <a:ext cx="2259012" cy="544512"/>
        </p:xfrm>
        <a:graphic>
          <a:graphicData uri="http://schemas.openxmlformats.org/presentationml/2006/ole">
            <mc:AlternateContent xmlns:mc="http://schemas.openxmlformats.org/markup-compatibility/2006">
              <mc:Choice xmlns:v="urn:schemas-microsoft-com:vml" Requires="v">
                <p:oleObj name="Equation" r:id="rId6" imgW="1054080" imgH="253800" progId="Equation.DSMT4">
                  <p:embed/>
                </p:oleObj>
              </mc:Choice>
              <mc:Fallback>
                <p:oleObj name="Equation" r:id="rId6" imgW="1054080" imgH="253800" progId="Equation.DSMT4">
                  <p:embed/>
                  <p:pic>
                    <p:nvPicPr>
                      <p:cNvPr id="29" name="Object 28"/>
                      <p:cNvPicPr>
                        <a:picLocks noChangeAspect="1" noChangeArrowheads="1"/>
                      </p:cNvPicPr>
                      <p:nvPr/>
                    </p:nvPicPr>
                    <p:blipFill>
                      <a:blip r:embed="rId7"/>
                      <a:srcRect/>
                      <a:stretch>
                        <a:fillRect/>
                      </a:stretch>
                    </p:blipFill>
                    <p:spPr bwMode="auto">
                      <a:xfrm>
                        <a:off x="1283845" y="4072867"/>
                        <a:ext cx="2259012" cy="544512"/>
                      </a:xfrm>
                      <a:prstGeom prst="rect">
                        <a:avLst/>
                      </a:prstGeom>
                      <a:noFill/>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860185397"/>
              </p:ext>
            </p:extLst>
          </p:nvPr>
        </p:nvGraphicFramePr>
        <p:xfrm>
          <a:off x="2158273" y="4829377"/>
          <a:ext cx="2769168" cy="562373"/>
        </p:xfrm>
        <a:graphic>
          <a:graphicData uri="http://schemas.openxmlformats.org/presentationml/2006/ole">
            <mc:AlternateContent xmlns:mc="http://schemas.openxmlformats.org/markup-compatibility/2006">
              <mc:Choice xmlns:v="urn:schemas-microsoft-com:vml" Requires="v">
                <p:oleObj name="Equation" r:id="rId8" imgW="1358640" imgH="253800" progId="Equation.DSMT4">
                  <p:embed/>
                </p:oleObj>
              </mc:Choice>
              <mc:Fallback>
                <p:oleObj name="Equation" r:id="rId8" imgW="1358640" imgH="253800" progId="Equation.DSMT4">
                  <p:embed/>
                  <p:pic>
                    <p:nvPicPr>
                      <p:cNvPr id="31" name="Object 30"/>
                      <p:cNvPicPr/>
                      <p:nvPr/>
                    </p:nvPicPr>
                    <p:blipFill>
                      <a:blip r:embed="rId9"/>
                      <a:stretch>
                        <a:fillRect/>
                      </a:stretch>
                    </p:blipFill>
                    <p:spPr>
                      <a:xfrm>
                        <a:off x="2158273" y="4829377"/>
                        <a:ext cx="2769168" cy="562373"/>
                      </a:xfrm>
                      <a:prstGeom prst="rect">
                        <a:avLst/>
                      </a:prstGeom>
                    </p:spPr>
                  </p:pic>
                </p:oleObj>
              </mc:Fallback>
            </mc:AlternateContent>
          </a:graphicData>
        </a:graphic>
      </p:graphicFrame>
      <p:sp>
        <p:nvSpPr>
          <p:cNvPr id="36" name="TextBox 35"/>
          <p:cNvSpPr txBox="1"/>
          <p:nvPr/>
        </p:nvSpPr>
        <p:spPr>
          <a:xfrm>
            <a:off x="31649" y="734563"/>
            <a:ext cx="10385616" cy="1231106"/>
          </a:xfrm>
          <a:prstGeom prst="rect">
            <a:avLst/>
          </a:prstGeom>
          <a:noFill/>
        </p:spPr>
        <p:txBody>
          <a:bodyPr wrap="square" rtlCol="0">
            <a:spAutoFit/>
          </a:bodyPr>
          <a:lstStyle/>
          <a:p>
            <a:pPr>
              <a:spcBef>
                <a:spcPts val="600"/>
              </a:spcBef>
              <a:spcAft>
                <a:spcPts val="600"/>
              </a:spcAft>
            </a:pPr>
            <a:r>
              <a:rPr lang="en-US" sz="3200">
                <a:latin typeface="Times New Roman" pitchFamily="18" charset="0"/>
                <a:cs typeface="Times New Roman" pitchFamily="18" charset="0"/>
              </a:rPr>
              <a:t> </a:t>
            </a:r>
            <a:r>
              <a:rPr lang="en-US" sz="3200">
                <a:solidFill>
                  <a:srgbClr val="0000FF"/>
                </a:solidFill>
                <a:latin typeface="Times New Roman" pitchFamily="18" charset="0"/>
                <a:cs typeface="Times New Roman" pitchFamily="18" charset="0"/>
              </a:rPr>
              <a:t>Bài tập</a:t>
            </a:r>
            <a:r>
              <a:rPr lang="en-US" sz="3200">
                <a:latin typeface="Times New Roman" pitchFamily="18" charset="0"/>
                <a:cs typeface="Times New Roman" pitchFamily="18" charset="0"/>
              </a:rPr>
              <a:t>: </a:t>
            </a:r>
            <a:r>
              <a:rPr lang="nl-NL" sz="3200">
                <a:latin typeface="Times New Roman" pitchFamily="18" charset="0"/>
                <a:cs typeface="Times New Roman" pitchFamily="18" charset="0"/>
              </a:rPr>
              <a:t>Cho góc </a:t>
            </a:r>
            <a:r>
              <a:rPr lang="nl-NL" altLang="en-US" sz="3200">
                <a:latin typeface="Times New Roman" pitchFamily="18" charset="0"/>
                <a:cs typeface="Times New Roman" pitchFamily="18" charset="0"/>
              </a:rPr>
              <a:t>    và    là hai góc kề bù. </a:t>
            </a:r>
          </a:p>
          <a:p>
            <a:pPr>
              <a:spcBef>
                <a:spcPts val="600"/>
              </a:spcBef>
              <a:spcAft>
                <a:spcPts val="600"/>
              </a:spcAft>
            </a:pPr>
            <a:r>
              <a:rPr lang="nl-NL" altLang="en-US" sz="3200">
                <a:latin typeface="Times New Roman" pitchFamily="18" charset="0"/>
                <a:cs typeface="Times New Roman" pitchFamily="18" charset="0"/>
              </a:rPr>
              <a:t>a, Biết            . Tính   .           </a:t>
            </a:r>
            <a:r>
              <a:rPr lang="nl-NL" sz="3200">
                <a:latin typeface="Times New Roman" pitchFamily="18" charset="0"/>
                <a:cs typeface="Times New Roman" pitchFamily="18" charset="0"/>
              </a:rPr>
              <a:t>b, Biết            . Tính   .</a:t>
            </a:r>
            <a:endParaRPr lang="en-US" sz="3200" dirty="0">
              <a:latin typeface="Times New Roman" pitchFamily="18" charset="0"/>
              <a:cs typeface="Times New Roman" pitchFamily="18" charset="0"/>
            </a:endParaRPr>
          </a:p>
        </p:txBody>
      </p:sp>
      <p:graphicFrame>
        <p:nvGraphicFramePr>
          <p:cNvPr id="41" name="Object 40"/>
          <p:cNvGraphicFramePr>
            <a:graphicFrameLocks noChangeAspect="1"/>
          </p:cNvGraphicFramePr>
          <p:nvPr>
            <p:extLst>
              <p:ext uri="{D42A27DB-BD31-4B8C-83A1-F6EECF244321}">
                <p14:modId xmlns:p14="http://schemas.microsoft.com/office/powerpoint/2010/main" val="3036434340"/>
              </p:ext>
            </p:extLst>
          </p:nvPr>
        </p:nvGraphicFramePr>
        <p:xfrm>
          <a:off x="3043923" y="723635"/>
          <a:ext cx="332623" cy="483562"/>
        </p:xfrm>
        <a:graphic>
          <a:graphicData uri="http://schemas.openxmlformats.org/presentationml/2006/ole">
            <mc:AlternateContent xmlns:mc="http://schemas.openxmlformats.org/markup-compatibility/2006">
              <mc:Choice xmlns:v="urn:schemas-microsoft-com:vml" Requires="v">
                <p:oleObj name="Equation" r:id="rId10" imgW="164880" imgH="241200" progId="Equation.DSMT4">
                  <p:embed/>
                </p:oleObj>
              </mc:Choice>
              <mc:Fallback>
                <p:oleObj name="Equation" r:id="rId10" imgW="164880" imgH="241200" progId="Equation.DSMT4">
                  <p:embed/>
                  <p:pic>
                    <p:nvPicPr>
                      <p:cNvPr id="28" name="Object 27"/>
                      <p:cNvPicPr>
                        <a:picLocks noChangeAspect="1" noChangeArrowheads="1"/>
                      </p:cNvPicPr>
                      <p:nvPr/>
                    </p:nvPicPr>
                    <p:blipFill>
                      <a:blip r:embed="rId11"/>
                      <a:srcRect/>
                      <a:stretch>
                        <a:fillRect/>
                      </a:stretch>
                    </p:blipFill>
                    <p:spPr bwMode="auto">
                      <a:xfrm>
                        <a:off x="3043923" y="723635"/>
                        <a:ext cx="332623" cy="483562"/>
                      </a:xfrm>
                      <a:prstGeom prst="rect">
                        <a:avLst/>
                      </a:prstGeom>
                      <a:noFill/>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848600558"/>
              </p:ext>
            </p:extLst>
          </p:nvPr>
        </p:nvGraphicFramePr>
        <p:xfrm>
          <a:off x="3910907" y="728980"/>
          <a:ext cx="332623" cy="483562"/>
        </p:xfrm>
        <a:graphic>
          <a:graphicData uri="http://schemas.openxmlformats.org/presentationml/2006/ole">
            <mc:AlternateContent xmlns:mc="http://schemas.openxmlformats.org/markup-compatibility/2006">
              <mc:Choice xmlns:v="urn:schemas-microsoft-com:vml" Requires="v">
                <p:oleObj name="Equation" r:id="rId12" imgW="164880" imgH="241200" progId="Equation.DSMT4">
                  <p:embed/>
                </p:oleObj>
              </mc:Choice>
              <mc:Fallback>
                <p:oleObj name="Equation" r:id="rId12" imgW="164880" imgH="241200" progId="Equation.DSMT4">
                  <p:embed/>
                  <p:pic>
                    <p:nvPicPr>
                      <p:cNvPr id="41" name="Object 40"/>
                      <p:cNvPicPr>
                        <a:picLocks noChangeAspect="1" noChangeArrowheads="1"/>
                      </p:cNvPicPr>
                      <p:nvPr/>
                    </p:nvPicPr>
                    <p:blipFill>
                      <a:blip r:embed="rId13"/>
                      <a:srcRect/>
                      <a:stretch>
                        <a:fillRect/>
                      </a:stretch>
                    </p:blipFill>
                    <p:spPr bwMode="auto">
                      <a:xfrm>
                        <a:off x="3910907" y="728980"/>
                        <a:ext cx="332623" cy="483562"/>
                      </a:xfrm>
                      <a:prstGeom prst="rect">
                        <a:avLst/>
                      </a:prstGeom>
                      <a:noFill/>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3450345868"/>
              </p:ext>
            </p:extLst>
          </p:nvPr>
        </p:nvGraphicFramePr>
        <p:xfrm>
          <a:off x="1342438" y="1365975"/>
          <a:ext cx="1147762" cy="508000"/>
        </p:xfrm>
        <a:graphic>
          <a:graphicData uri="http://schemas.openxmlformats.org/presentationml/2006/ole">
            <mc:AlternateContent xmlns:mc="http://schemas.openxmlformats.org/markup-compatibility/2006">
              <mc:Choice xmlns:v="urn:schemas-microsoft-com:vml" Requires="v">
                <p:oleObj name="Equation" r:id="rId14" imgW="571320" imgH="253800" progId="Equation.DSMT4">
                  <p:embed/>
                </p:oleObj>
              </mc:Choice>
              <mc:Fallback>
                <p:oleObj name="Equation" r:id="rId14" imgW="571320" imgH="253800" progId="Equation.DSMT4">
                  <p:embed/>
                  <p:pic>
                    <p:nvPicPr>
                      <p:cNvPr id="41" name="Object 40"/>
                      <p:cNvPicPr>
                        <a:picLocks noChangeAspect="1" noChangeArrowheads="1"/>
                      </p:cNvPicPr>
                      <p:nvPr/>
                    </p:nvPicPr>
                    <p:blipFill>
                      <a:blip r:embed="rId15"/>
                      <a:srcRect/>
                      <a:stretch>
                        <a:fillRect/>
                      </a:stretch>
                    </p:blipFill>
                    <p:spPr bwMode="auto">
                      <a:xfrm>
                        <a:off x="1342438" y="1365975"/>
                        <a:ext cx="1147762" cy="508000"/>
                      </a:xfrm>
                      <a:prstGeom prst="rect">
                        <a:avLst/>
                      </a:prstGeom>
                      <a:noFill/>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357338818"/>
              </p:ext>
            </p:extLst>
          </p:nvPr>
        </p:nvGraphicFramePr>
        <p:xfrm>
          <a:off x="3376546" y="1354901"/>
          <a:ext cx="332623" cy="483562"/>
        </p:xfrm>
        <a:graphic>
          <a:graphicData uri="http://schemas.openxmlformats.org/presentationml/2006/ole">
            <mc:AlternateContent xmlns:mc="http://schemas.openxmlformats.org/markup-compatibility/2006">
              <mc:Choice xmlns:v="urn:schemas-microsoft-com:vml" Requires="v">
                <p:oleObj name="Equation" r:id="rId16" imgW="164880" imgH="241200" progId="Equation.DSMT4">
                  <p:embed/>
                </p:oleObj>
              </mc:Choice>
              <mc:Fallback>
                <p:oleObj name="Equation" r:id="rId16" imgW="164880" imgH="241200" progId="Equation.DSMT4">
                  <p:embed/>
                  <p:pic>
                    <p:nvPicPr>
                      <p:cNvPr id="42" name="Object 41"/>
                      <p:cNvPicPr>
                        <a:picLocks noChangeAspect="1" noChangeArrowheads="1"/>
                      </p:cNvPicPr>
                      <p:nvPr/>
                    </p:nvPicPr>
                    <p:blipFill>
                      <a:blip r:embed="rId17"/>
                      <a:srcRect/>
                      <a:stretch>
                        <a:fillRect/>
                      </a:stretch>
                    </p:blipFill>
                    <p:spPr bwMode="auto">
                      <a:xfrm>
                        <a:off x="3376546" y="1354901"/>
                        <a:ext cx="332623" cy="483562"/>
                      </a:xfrm>
                      <a:prstGeom prst="rect">
                        <a:avLst/>
                      </a:prstGeom>
                      <a:noFill/>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3349266655"/>
              </p:ext>
            </p:extLst>
          </p:nvPr>
        </p:nvGraphicFramePr>
        <p:xfrm>
          <a:off x="6096000" y="1359122"/>
          <a:ext cx="1096962" cy="482600"/>
        </p:xfrm>
        <a:graphic>
          <a:graphicData uri="http://schemas.openxmlformats.org/presentationml/2006/ole">
            <mc:AlternateContent xmlns:mc="http://schemas.openxmlformats.org/markup-compatibility/2006">
              <mc:Choice xmlns:v="urn:schemas-microsoft-com:vml" Requires="v">
                <p:oleObj name="Equation" r:id="rId18" imgW="545760" imgH="241200" progId="Equation.DSMT4">
                  <p:embed/>
                </p:oleObj>
              </mc:Choice>
              <mc:Fallback>
                <p:oleObj name="Equation" r:id="rId18" imgW="545760" imgH="241200" progId="Equation.DSMT4">
                  <p:embed/>
                  <p:pic>
                    <p:nvPicPr>
                      <p:cNvPr id="42" name="Object 41"/>
                      <p:cNvPicPr>
                        <a:picLocks noChangeAspect="1" noChangeArrowheads="1"/>
                      </p:cNvPicPr>
                      <p:nvPr/>
                    </p:nvPicPr>
                    <p:blipFill>
                      <a:blip r:embed="rId19"/>
                      <a:srcRect/>
                      <a:stretch>
                        <a:fillRect/>
                      </a:stretch>
                    </p:blipFill>
                    <p:spPr bwMode="auto">
                      <a:xfrm>
                        <a:off x="6096000" y="1359122"/>
                        <a:ext cx="1096962" cy="482600"/>
                      </a:xfrm>
                      <a:prstGeom prst="rect">
                        <a:avLst/>
                      </a:prstGeom>
                      <a:noFill/>
                    </p:spPr>
                  </p:pic>
                </p:oleObj>
              </mc:Fallback>
            </mc:AlternateContent>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val="1214971041"/>
              </p:ext>
            </p:extLst>
          </p:nvPr>
        </p:nvGraphicFramePr>
        <p:xfrm>
          <a:off x="8225506" y="1336479"/>
          <a:ext cx="372787" cy="508328"/>
        </p:xfrm>
        <a:graphic>
          <a:graphicData uri="http://schemas.openxmlformats.org/presentationml/2006/ole">
            <mc:AlternateContent xmlns:mc="http://schemas.openxmlformats.org/markup-compatibility/2006">
              <mc:Choice xmlns:v="urn:schemas-microsoft-com:vml" Requires="v">
                <p:oleObj name="Equation" r:id="rId20" imgW="164880" imgH="241200" progId="Equation.DSMT4">
                  <p:embed/>
                </p:oleObj>
              </mc:Choice>
              <mc:Fallback>
                <p:oleObj name="Equation" r:id="rId20" imgW="164880" imgH="241200" progId="Equation.DSMT4">
                  <p:embed/>
                  <p:pic>
                    <p:nvPicPr>
                      <p:cNvPr id="41" name="Object 40"/>
                      <p:cNvPicPr>
                        <a:picLocks noChangeAspect="1" noChangeArrowheads="1"/>
                      </p:cNvPicPr>
                      <p:nvPr/>
                    </p:nvPicPr>
                    <p:blipFill>
                      <a:blip r:embed="rId21"/>
                      <a:srcRect/>
                      <a:stretch>
                        <a:fillRect/>
                      </a:stretch>
                    </p:blipFill>
                    <p:spPr bwMode="auto">
                      <a:xfrm>
                        <a:off x="8225506" y="1336479"/>
                        <a:ext cx="372787" cy="508328"/>
                      </a:xfrm>
                      <a:prstGeom prst="rect">
                        <a:avLst/>
                      </a:prstGeom>
                      <a:noFill/>
                    </p:spPr>
                  </p:pic>
                </p:oleObj>
              </mc:Fallback>
            </mc:AlternateContent>
          </a:graphicData>
        </a:graphic>
      </p:graphicFrame>
      <p:graphicFrame>
        <p:nvGraphicFramePr>
          <p:cNvPr id="47" name="Object 46"/>
          <p:cNvGraphicFramePr>
            <a:graphicFrameLocks noChangeAspect="1"/>
          </p:cNvGraphicFramePr>
          <p:nvPr>
            <p:extLst>
              <p:ext uri="{D42A27DB-BD31-4B8C-83A1-F6EECF244321}">
                <p14:modId xmlns:p14="http://schemas.microsoft.com/office/powerpoint/2010/main" val="3723218398"/>
              </p:ext>
            </p:extLst>
          </p:nvPr>
        </p:nvGraphicFramePr>
        <p:xfrm>
          <a:off x="1067084" y="2247626"/>
          <a:ext cx="332623" cy="483562"/>
        </p:xfrm>
        <a:graphic>
          <a:graphicData uri="http://schemas.openxmlformats.org/presentationml/2006/ole">
            <mc:AlternateContent xmlns:mc="http://schemas.openxmlformats.org/markup-compatibility/2006">
              <mc:Choice xmlns:v="urn:schemas-microsoft-com:vml" Requires="v">
                <p:oleObj name="Equation" r:id="rId22" imgW="164880" imgH="241200" progId="Equation.DSMT4">
                  <p:embed/>
                </p:oleObj>
              </mc:Choice>
              <mc:Fallback>
                <p:oleObj name="Equation" r:id="rId22" imgW="164880" imgH="241200" progId="Equation.DSMT4">
                  <p:embed/>
                  <p:pic>
                    <p:nvPicPr>
                      <p:cNvPr id="41" name="Object 40"/>
                      <p:cNvPicPr>
                        <a:picLocks noChangeAspect="1" noChangeArrowheads="1"/>
                      </p:cNvPicPr>
                      <p:nvPr/>
                    </p:nvPicPr>
                    <p:blipFill>
                      <a:blip r:embed="rId23"/>
                      <a:srcRect/>
                      <a:stretch>
                        <a:fillRect/>
                      </a:stretch>
                    </p:blipFill>
                    <p:spPr bwMode="auto">
                      <a:xfrm>
                        <a:off x="1067084" y="2247626"/>
                        <a:ext cx="332623" cy="483562"/>
                      </a:xfrm>
                      <a:prstGeom prst="rect">
                        <a:avLst/>
                      </a:prstGeom>
                      <a:noFill/>
                    </p:spPr>
                  </p:pic>
                </p:oleObj>
              </mc:Fallback>
            </mc:AlternateContent>
          </a:graphicData>
        </a:graphic>
      </p:graphicFrame>
      <p:graphicFrame>
        <p:nvGraphicFramePr>
          <p:cNvPr id="48" name="Object 47"/>
          <p:cNvGraphicFramePr>
            <a:graphicFrameLocks noChangeAspect="1"/>
          </p:cNvGraphicFramePr>
          <p:nvPr>
            <p:extLst>
              <p:ext uri="{D42A27DB-BD31-4B8C-83A1-F6EECF244321}">
                <p14:modId xmlns:p14="http://schemas.microsoft.com/office/powerpoint/2010/main" val="300482836"/>
              </p:ext>
            </p:extLst>
          </p:nvPr>
        </p:nvGraphicFramePr>
        <p:xfrm>
          <a:off x="1908788" y="2252497"/>
          <a:ext cx="332623" cy="483562"/>
        </p:xfrm>
        <a:graphic>
          <a:graphicData uri="http://schemas.openxmlformats.org/presentationml/2006/ole">
            <mc:AlternateContent xmlns:mc="http://schemas.openxmlformats.org/markup-compatibility/2006">
              <mc:Choice xmlns:v="urn:schemas-microsoft-com:vml" Requires="v">
                <p:oleObj name="Equation" r:id="rId24" imgW="164880" imgH="241200" progId="Equation.DSMT4">
                  <p:embed/>
                </p:oleObj>
              </mc:Choice>
              <mc:Fallback>
                <p:oleObj name="Equation" r:id="rId24" imgW="164880" imgH="241200" progId="Equation.DSMT4">
                  <p:embed/>
                  <p:pic>
                    <p:nvPicPr>
                      <p:cNvPr id="42" name="Object 41"/>
                      <p:cNvPicPr>
                        <a:picLocks noChangeAspect="1" noChangeArrowheads="1"/>
                      </p:cNvPicPr>
                      <p:nvPr/>
                    </p:nvPicPr>
                    <p:blipFill>
                      <a:blip r:embed="rId25"/>
                      <a:srcRect/>
                      <a:stretch>
                        <a:fillRect/>
                      </a:stretch>
                    </p:blipFill>
                    <p:spPr bwMode="auto">
                      <a:xfrm>
                        <a:off x="1908788" y="2252497"/>
                        <a:ext cx="332623" cy="483562"/>
                      </a:xfrm>
                      <a:prstGeom prst="rect">
                        <a:avLst/>
                      </a:prstGeom>
                      <a:noFill/>
                    </p:spPr>
                  </p:pic>
                </p:oleObj>
              </mc:Fallback>
            </mc:AlternateContent>
          </a:graphicData>
        </a:graphic>
      </p:graphicFrame>
      <p:sp>
        <p:nvSpPr>
          <p:cNvPr id="49" name="TextBox 48"/>
          <p:cNvSpPr txBox="1"/>
          <p:nvPr/>
        </p:nvSpPr>
        <p:spPr>
          <a:xfrm>
            <a:off x="5852604" y="2279055"/>
            <a:ext cx="7513381"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b, Do    và     là hai góc kề bù</a:t>
            </a:r>
          </a:p>
          <a:p>
            <a:r>
              <a:rPr lang="en-US" sz="3200">
                <a:latin typeface="Times New Roman" panose="02020603050405020304" pitchFamily="18" charset="0"/>
                <a:cs typeface="Times New Roman" panose="02020603050405020304" pitchFamily="18" charset="0"/>
              </a:rPr>
              <a:t>nên ta có:</a:t>
            </a:r>
          </a:p>
        </p:txBody>
      </p:sp>
      <p:graphicFrame>
        <p:nvGraphicFramePr>
          <p:cNvPr id="50" name="Object 49"/>
          <p:cNvGraphicFramePr>
            <a:graphicFrameLocks noChangeAspect="1"/>
          </p:cNvGraphicFramePr>
          <p:nvPr>
            <p:extLst>
              <p:ext uri="{D42A27DB-BD31-4B8C-83A1-F6EECF244321}">
                <p14:modId xmlns:p14="http://schemas.microsoft.com/office/powerpoint/2010/main" val="1326530855"/>
              </p:ext>
            </p:extLst>
          </p:nvPr>
        </p:nvGraphicFramePr>
        <p:xfrm>
          <a:off x="6857870" y="2287312"/>
          <a:ext cx="332623" cy="483562"/>
        </p:xfrm>
        <a:graphic>
          <a:graphicData uri="http://schemas.openxmlformats.org/presentationml/2006/ole">
            <mc:AlternateContent xmlns:mc="http://schemas.openxmlformats.org/markup-compatibility/2006">
              <mc:Choice xmlns:v="urn:schemas-microsoft-com:vml" Requires="v">
                <p:oleObj name="Equation" r:id="rId26" imgW="164880" imgH="241200" progId="Equation.DSMT4">
                  <p:embed/>
                </p:oleObj>
              </mc:Choice>
              <mc:Fallback>
                <p:oleObj name="Equation" r:id="rId26" imgW="164880" imgH="241200" progId="Equation.DSMT4">
                  <p:embed/>
                  <p:pic>
                    <p:nvPicPr>
                      <p:cNvPr id="47" name="Object 46"/>
                      <p:cNvPicPr>
                        <a:picLocks noChangeAspect="1" noChangeArrowheads="1"/>
                      </p:cNvPicPr>
                      <p:nvPr/>
                    </p:nvPicPr>
                    <p:blipFill>
                      <a:blip r:embed="rId23"/>
                      <a:srcRect/>
                      <a:stretch>
                        <a:fillRect/>
                      </a:stretch>
                    </p:blipFill>
                    <p:spPr bwMode="auto">
                      <a:xfrm>
                        <a:off x="6857870" y="2287312"/>
                        <a:ext cx="332623" cy="483562"/>
                      </a:xfrm>
                      <a:prstGeom prst="rect">
                        <a:avLst/>
                      </a:prstGeom>
                      <a:noFill/>
                    </p:spPr>
                  </p:pic>
                </p:oleObj>
              </mc:Fallback>
            </mc:AlternateContent>
          </a:graphicData>
        </a:graphic>
      </p:graphicFrame>
      <p:graphicFrame>
        <p:nvGraphicFramePr>
          <p:cNvPr id="51" name="Object 50"/>
          <p:cNvGraphicFramePr>
            <a:graphicFrameLocks noChangeAspect="1"/>
          </p:cNvGraphicFramePr>
          <p:nvPr>
            <p:extLst>
              <p:ext uri="{D42A27DB-BD31-4B8C-83A1-F6EECF244321}">
                <p14:modId xmlns:p14="http://schemas.microsoft.com/office/powerpoint/2010/main" val="1348024968"/>
              </p:ext>
            </p:extLst>
          </p:nvPr>
        </p:nvGraphicFramePr>
        <p:xfrm>
          <a:off x="7699574" y="2292183"/>
          <a:ext cx="332623" cy="483562"/>
        </p:xfrm>
        <a:graphic>
          <a:graphicData uri="http://schemas.openxmlformats.org/presentationml/2006/ole">
            <mc:AlternateContent xmlns:mc="http://schemas.openxmlformats.org/markup-compatibility/2006">
              <mc:Choice xmlns:v="urn:schemas-microsoft-com:vml" Requires="v">
                <p:oleObj name="Equation" r:id="rId27" imgW="164880" imgH="241200" progId="Equation.DSMT4">
                  <p:embed/>
                </p:oleObj>
              </mc:Choice>
              <mc:Fallback>
                <p:oleObj name="Equation" r:id="rId27" imgW="164880" imgH="241200" progId="Equation.DSMT4">
                  <p:embed/>
                  <p:pic>
                    <p:nvPicPr>
                      <p:cNvPr id="48" name="Object 47"/>
                      <p:cNvPicPr>
                        <a:picLocks noChangeAspect="1" noChangeArrowheads="1"/>
                      </p:cNvPicPr>
                      <p:nvPr/>
                    </p:nvPicPr>
                    <p:blipFill>
                      <a:blip r:embed="rId25"/>
                      <a:srcRect/>
                      <a:stretch>
                        <a:fillRect/>
                      </a:stretch>
                    </p:blipFill>
                    <p:spPr bwMode="auto">
                      <a:xfrm>
                        <a:off x="7699574" y="2292183"/>
                        <a:ext cx="332623" cy="483562"/>
                      </a:xfrm>
                      <a:prstGeom prst="rect">
                        <a:avLst/>
                      </a:prstGeom>
                      <a:noFill/>
                    </p:spPr>
                  </p:pic>
                </p:oleObj>
              </mc:Fallback>
            </mc:AlternateContent>
          </a:graphicData>
        </a:graphic>
      </p:graphicFrame>
      <p:graphicFrame>
        <p:nvGraphicFramePr>
          <p:cNvPr id="52" name="Object 51"/>
          <p:cNvGraphicFramePr>
            <a:graphicFrameLocks noChangeAspect="1"/>
          </p:cNvGraphicFramePr>
          <p:nvPr>
            <p:extLst>
              <p:ext uri="{D42A27DB-BD31-4B8C-83A1-F6EECF244321}">
                <p14:modId xmlns:p14="http://schemas.microsoft.com/office/powerpoint/2010/main" val="376359437"/>
              </p:ext>
            </p:extLst>
          </p:nvPr>
        </p:nvGraphicFramePr>
        <p:xfrm>
          <a:off x="7812555" y="3212059"/>
          <a:ext cx="1921438" cy="594054"/>
        </p:xfrm>
        <a:graphic>
          <a:graphicData uri="http://schemas.openxmlformats.org/presentationml/2006/ole">
            <mc:AlternateContent xmlns:mc="http://schemas.openxmlformats.org/markup-compatibility/2006">
              <mc:Choice xmlns:v="urn:schemas-microsoft-com:vml" Requires="v">
                <p:oleObj name="Equation" r:id="rId28" imgW="939600" imgH="291960" progId="Equation.DSMT4">
                  <p:embed/>
                </p:oleObj>
              </mc:Choice>
              <mc:Fallback>
                <p:oleObj name="Equation" r:id="rId28" imgW="939600" imgH="291960" progId="Equation.DSMT4">
                  <p:embed/>
                  <p:pic>
                    <p:nvPicPr>
                      <p:cNvPr id="28" name="Object 27"/>
                      <p:cNvPicPr>
                        <a:picLocks noChangeAspect="1" noChangeArrowheads="1"/>
                      </p:cNvPicPr>
                      <p:nvPr/>
                    </p:nvPicPr>
                    <p:blipFill>
                      <a:blip r:embed="rId29"/>
                      <a:srcRect/>
                      <a:stretch>
                        <a:fillRect/>
                      </a:stretch>
                    </p:blipFill>
                    <p:spPr bwMode="auto">
                      <a:xfrm>
                        <a:off x="7812555" y="3212059"/>
                        <a:ext cx="1921438" cy="594054"/>
                      </a:xfrm>
                      <a:prstGeom prst="rect">
                        <a:avLst/>
                      </a:prstGeom>
                      <a:noFill/>
                    </p:spPr>
                  </p:pic>
                </p:oleObj>
              </mc:Fallback>
            </mc:AlternateContent>
          </a:graphicData>
        </a:graphic>
      </p:graphicFrame>
      <p:graphicFrame>
        <p:nvGraphicFramePr>
          <p:cNvPr id="54" name="Object 53"/>
          <p:cNvGraphicFramePr>
            <a:graphicFrameLocks noChangeAspect="1"/>
          </p:cNvGraphicFramePr>
          <p:nvPr>
            <p:extLst>
              <p:ext uri="{D42A27DB-BD31-4B8C-83A1-F6EECF244321}">
                <p14:modId xmlns:p14="http://schemas.microsoft.com/office/powerpoint/2010/main" val="3214359264"/>
              </p:ext>
            </p:extLst>
          </p:nvPr>
        </p:nvGraphicFramePr>
        <p:xfrm>
          <a:off x="7673700" y="3800691"/>
          <a:ext cx="2178050" cy="544512"/>
        </p:xfrm>
        <a:graphic>
          <a:graphicData uri="http://schemas.openxmlformats.org/presentationml/2006/ole">
            <mc:AlternateContent xmlns:mc="http://schemas.openxmlformats.org/markup-compatibility/2006">
              <mc:Choice xmlns:v="urn:schemas-microsoft-com:vml" Requires="v">
                <p:oleObj name="Equation" r:id="rId30" imgW="1015920" imgH="253800" progId="Equation.DSMT4">
                  <p:embed/>
                </p:oleObj>
              </mc:Choice>
              <mc:Fallback>
                <p:oleObj name="Equation" r:id="rId30" imgW="1015920" imgH="253800" progId="Equation.DSMT4">
                  <p:embed/>
                  <p:pic>
                    <p:nvPicPr>
                      <p:cNvPr id="53" name="Object 52"/>
                      <p:cNvPicPr>
                        <a:picLocks noChangeAspect="1" noChangeArrowheads="1"/>
                      </p:cNvPicPr>
                      <p:nvPr/>
                    </p:nvPicPr>
                    <p:blipFill>
                      <a:blip r:embed="rId31"/>
                      <a:srcRect/>
                      <a:stretch>
                        <a:fillRect/>
                      </a:stretch>
                    </p:blipFill>
                    <p:spPr bwMode="auto">
                      <a:xfrm>
                        <a:off x="7673700" y="3800691"/>
                        <a:ext cx="2178050" cy="544512"/>
                      </a:xfrm>
                      <a:prstGeom prst="rect">
                        <a:avLst/>
                      </a:prstGeom>
                      <a:noFill/>
                    </p:spPr>
                  </p:pic>
                </p:oleObj>
              </mc:Fallback>
            </mc:AlternateContent>
          </a:graphicData>
        </a:graphic>
      </p:graphicFrame>
      <p:graphicFrame>
        <p:nvGraphicFramePr>
          <p:cNvPr id="55" name="Object 54"/>
          <p:cNvGraphicFramePr>
            <a:graphicFrameLocks noChangeAspect="1"/>
          </p:cNvGraphicFramePr>
          <p:nvPr>
            <p:extLst>
              <p:ext uri="{D42A27DB-BD31-4B8C-83A1-F6EECF244321}">
                <p14:modId xmlns:p14="http://schemas.microsoft.com/office/powerpoint/2010/main" val="3883133512"/>
              </p:ext>
            </p:extLst>
          </p:nvPr>
        </p:nvGraphicFramePr>
        <p:xfrm>
          <a:off x="8335259" y="4341721"/>
          <a:ext cx="1552575" cy="544512"/>
        </p:xfrm>
        <a:graphic>
          <a:graphicData uri="http://schemas.openxmlformats.org/presentationml/2006/ole">
            <mc:AlternateContent xmlns:mc="http://schemas.openxmlformats.org/markup-compatibility/2006">
              <mc:Choice xmlns:v="urn:schemas-microsoft-com:vml" Requires="v">
                <p:oleObj name="Equation" r:id="rId32" imgW="723600" imgH="253800" progId="Equation.DSMT4">
                  <p:embed/>
                </p:oleObj>
              </mc:Choice>
              <mc:Fallback>
                <p:oleObj name="Equation" r:id="rId32" imgW="723600" imgH="253800" progId="Equation.DSMT4">
                  <p:embed/>
                  <p:pic>
                    <p:nvPicPr>
                      <p:cNvPr id="53" name="Object 52"/>
                      <p:cNvPicPr>
                        <a:picLocks noChangeAspect="1" noChangeArrowheads="1"/>
                      </p:cNvPicPr>
                      <p:nvPr/>
                    </p:nvPicPr>
                    <p:blipFill>
                      <a:blip r:embed="rId33"/>
                      <a:srcRect/>
                      <a:stretch>
                        <a:fillRect/>
                      </a:stretch>
                    </p:blipFill>
                    <p:spPr bwMode="auto">
                      <a:xfrm>
                        <a:off x="8335259" y="4341721"/>
                        <a:ext cx="1552575" cy="544512"/>
                      </a:xfrm>
                      <a:prstGeom prst="rect">
                        <a:avLst/>
                      </a:prstGeom>
                      <a:noFill/>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938125080"/>
              </p:ext>
            </p:extLst>
          </p:nvPr>
        </p:nvGraphicFramePr>
        <p:xfrm>
          <a:off x="8411899" y="4864786"/>
          <a:ext cx="2643188" cy="544513"/>
        </p:xfrm>
        <a:graphic>
          <a:graphicData uri="http://schemas.openxmlformats.org/presentationml/2006/ole">
            <mc:AlternateContent xmlns:mc="http://schemas.openxmlformats.org/markup-compatibility/2006">
              <mc:Choice xmlns:v="urn:schemas-microsoft-com:vml" Requires="v">
                <p:oleObj name="Equation" r:id="rId34" imgW="1231560" imgH="253800" progId="Equation.DSMT4">
                  <p:embed/>
                </p:oleObj>
              </mc:Choice>
              <mc:Fallback>
                <p:oleObj name="Equation" r:id="rId34" imgW="1231560" imgH="253800" progId="Equation.DSMT4">
                  <p:embed/>
                  <p:pic>
                    <p:nvPicPr>
                      <p:cNvPr id="55" name="Object 54"/>
                      <p:cNvPicPr>
                        <a:picLocks noChangeAspect="1" noChangeArrowheads="1"/>
                      </p:cNvPicPr>
                      <p:nvPr/>
                    </p:nvPicPr>
                    <p:blipFill>
                      <a:blip r:embed="rId35"/>
                      <a:srcRect/>
                      <a:stretch>
                        <a:fillRect/>
                      </a:stretch>
                    </p:blipFill>
                    <p:spPr bwMode="auto">
                      <a:xfrm>
                        <a:off x="8411899" y="4864786"/>
                        <a:ext cx="2643188" cy="544513"/>
                      </a:xfrm>
                      <a:prstGeom prst="rect">
                        <a:avLst/>
                      </a:prstGeom>
                      <a:noFill/>
                    </p:spPr>
                  </p:pic>
                </p:oleObj>
              </mc:Fallback>
            </mc:AlternateContent>
          </a:graphicData>
        </a:graphic>
      </p:graphicFrame>
      <p:graphicFrame>
        <p:nvGraphicFramePr>
          <p:cNvPr id="57" name="Object 56"/>
          <p:cNvGraphicFramePr>
            <a:graphicFrameLocks noChangeAspect="1"/>
          </p:cNvGraphicFramePr>
          <p:nvPr>
            <p:extLst>
              <p:ext uri="{D42A27DB-BD31-4B8C-83A1-F6EECF244321}">
                <p14:modId xmlns:p14="http://schemas.microsoft.com/office/powerpoint/2010/main" val="1637083953"/>
              </p:ext>
            </p:extLst>
          </p:nvPr>
        </p:nvGraphicFramePr>
        <p:xfrm>
          <a:off x="8356756" y="5409299"/>
          <a:ext cx="2505075" cy="544512"/>
        </p:xfrm>
        <a:graphic>
          <a:graphicData uri="http://schemas.openxmlformats.org/presentationml/2006/ole">
            <mc:AlternateContent xmlns:mc="http://schemas.openxmlformats.org/markup-compatibility/2006">
              <mc:Choice xmlns:v="urn:schemas-microsoft-com:vml" Requires="v">
                <p:oleObj name="Equation" r:id="rId36" imgW="1168200" imgH="253800" progId="Equation.DSMT4">
                  <p:embed/>
                </p:oleObj>
              </mc:Choice>
              <mc:Fallback>
                <p:oleObj name="Equation" r:id="rId36" imgW="1168200" imgH="253800" progId="Equation.DSMT4">
                  <p:embed/>
                  <p:pic>
                    <p:nvPicPr>
                      <p:cNvPr id="55" name="Object 54"/>
                      <p:cNvPicPr>
                        <a:picLocks noChangeAspect="1" noChangeArrowheads="1"/>
                      </p:cNvPicPr>
                      <p:nvPr/>
                    </p:nvPicPr>
                    <p:blipFill>
                      <a:blip r:embed="rId37"/>
                      <a:srcRect/>
                      <a:stretch>
                        <a:fillRect/>
                      </a:stretch>
                    </p:blipFill>
                    <p:spPr bwMode="auto">
                      <a:xfrm>
                        <a:off x="8356756" y="5409299"/>
                        <a:ext cx="2505075" cy="544512"/>
                      </a:xfrm>
                      <a:prstGeom prst="rect">
                        <a:avLst/>
                      </a:prstGeom>
                      <a:noFill/>
                    </p:spPr>
                  </p:pic>
                </p:oleObj>
              </mc:Fallback>
            </mc:AlternateContent>
          </a:graphicData>
        </a:graphic>
      </p:graphicFrame>
      <p:sp>
        <p:nvSpPr>
          <p:cNvPr id="58" name="TextBox 57"/>
          <p:cNvSpPr txBox="1"/>
          <p:nvPr/>
        </p:nvSpPr>
        <p:spPr>
          <a:xfrm>
            <a:off x="397151" y="5936837"/>
            <a:ext cx="1265437"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Vậy</a:t>
            </a:r>
          </a:p>
        </p:txBody>
      </p:sp>
      <p:graphicFrame>
        <p:nvGraphicFramePr>
          <p:cNvPr id="59" name="Object 58"/>
          <p:cNvGraphicFramePr>
            <a:graphicFrameLocks noChangeAspect="1"/>
          </p:cNvGraphicFramePr>
          <p:nvPr>
            <p:extLst>
              <p:ext uri="{D42A27DB-BD31-4B8C-83A1-F6EECF244321}">
                <p14:modId xmlns:p14="http://schemas.microsoft.com/office/powerpoint/2010/main" val="204317864"/>
              </p:ext>
            </p:extLst>
          </p:nvPr>
        </p:nvGraphicFramePr>
        <p:xfrm>
          <a:off x="1214851" y="5919317"/>
          <a:ext cx="1338263" cy="531812"/>
        </p:xfrm>
        <a:graphic>
          <a:graphicData uri="http://schemas.openxmlformats.org/presentationml/2006/ole">
            <mc:AlternateContent xmlns:mc="http://schemas.openxmlformats.org/markup-compatibility/2006">
              <mc:Choice xmlns:v="urn:schemas-microsoft-com:vml" Requires="v">
                <p:oleObj name="Equation" r:id="rId38" imgW="698400" imgH="279360" progId="Equation.DSMT4">
                  <p:embed/>
                </p:oleObj>
              </mc:Choice>
              <mc:Fallback>
                <p:oleObj name="Equation" r:id="rId38" imgW="698400" imgH="279360" progId="Equation.DSMT4">
                  <p:embed/>
                  <p:pic>
                    <p:nvPicPr>
                      <p:cNvPr id="35" name="Object 34"/>
                      <p:cNvPicPr/>
                      <p:nvPr/>
                    </p:nvPicPr>
                    <p:blipFill>
                      <a:blip r:embed="rId39"/>
                      <a:stretch>
                        <a:fillRect/>
                      </a:stretch>
                    </p:blipFill>
                    <p:spPr>
                      <a:xfrm>
                        <a:off x="1214851" y="5919317"/>
                        <a:ext cx="1338263" cy="531812"/>
                      </a:xfrm>
                      <a:prstGeom prst="rect">
                        <a:avLst/>
                      </a:prstGeom>
                    </p:spPr>
                  </p:pic>
                </p:oleObj>
              </mc:Fallback>
            </mc:AlternateContent>
          </a:graphicData>
        </a:graphic>
      </p:graphicFrame>
      <p:sp>
        <p:nvSpPr>
          <p:cNvPr id="34" name="TextBox 33"/>
          <p:cNvSpPr txBox="1"/>
          <p:nvPr/>
        </p:nvSpPr>
        <p:spPr>
          <a:xfrm>
            <a:off x="6170857" y="6046398"/>
            <a:ext cx="1265437"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Vậy</a:t>
            </a:r>
          </a:p>
        </p:txBody>
      </p:sp>
      <p:graphicFrame>
        <p:nvGraphicFramePr>
          <p:cNvPr id="35" name="Object 34"/>
          <p:cNvGraphicFramePr>
            <a:graphicFrameLocks noChangeAspect="1"/>
          </p:cNvGraphicFramePr>
          <p:nvPr>
            <p:extLst>
              <p:ext uri="{D42A27DB-BD31-4B8C-83A1-F6EECF244321}">
                <p14:modId xmlns:p14="http://schemas.microsoft.com/office/powerpoint/2010/main" val="232334870"/>
              </p:ext>
            </p:extLst>
          </p:nvPr>
        </p:nvGraphicFramePr>
        <p:xfrm>
          <a:off x="6988557" y="6028878"/>
          <a:ext cx="1338263" cy="531812"/>
        </p:xfrm>
        <a:graphic>
          <a:graphicData uri="http://schemas.openxmlformats.org/presentationml/2006/ole">
            <mc:AlternateContent xmlns:mc="http://schemas.openxmlformats.org/markup-compatibility/2006">
              <mc:Choice xmlns:v="urn:schemas-microsoft-com:vml" Requires="v">
                <p:oleObj name="Equation" r:id="rId40" imgW="698400" imgH="279360" progId="Equation.DSMT4">
                  <p:embed/>
                </p:oleObj>
              </mc:Choice>
              <mc:Fallback>
                <p:oleObj name="Equation" r:id="rId40" imgW="698400" imgH="279360" progId="Equation.DSMT4">
                  <p:embed/>
                  <p:pic>
                    <p:nvPicPr>
                      <p:cNvPr id="59" name="Object 58"/>
                      <p:cNvPicPr/>
                      <p:nvPr/>
                    </p:nvPicPr>
                    <p:blipFill>
                      <a:blip r:embed="rId39"/>
                      <a:stretch>
                        <a:fillRect/>
                      </a:stretch>
                    </p:blipFill>
                    <p:spPr>
                      <a:xfrm>
                        <a:off x="6988557" y="6028878"/>
                        <a:ext cx="1338263" cy="531812"/>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3053093986"/>
              </p:ext>
            </p:extLst>
          </p:nvPr>
        </p:nvGraphicFramePr>
        <p:xfrm>
          <a:off x="8412399" y="5972658"/>
          <a:ext cx="1350436" cy="531087"/>
        </p:xfrm>
        <a:graphic>
          <a:graphicData uri="http://schemas.openxmlformats.org/presentationml/2006/ole">
            <mc:AlternateContent xmlns:mc="http://schemas.openxmlformats.org/markup-compatibility/2006">
              <mc:Choice xmlns:v="urn:schemas-microsoft-com:vml" Requires="v">
                <p:oleObj name="Equation" r:id="rId41" imgW="647640" imgH="253800" progId="Equation.DSMT4">
                  <p:embed/>
                </p:oleObj>
              </mc:Choice>
              <mc:Fallback>
                <p:oleObj name="Equation" r:id="rId41" imgW="647640" imgH="253800" progId="Equation.DSMT4">
                  <p:embed/>
                  <p:pic>
                    <p:nvPicPr>
                      <p:cNvPr id="60" name="Object 59"/>
                      <p:cNvPicPr/>
                      <p:nvPr/>
                    </p:nvPicPr>
                    <p:blipFill>
                      <a:blip r:embed="rId42"/>
                      <a:stretch>
                        <a:fillRect/>
                      </a:stretch>
                    </p:blipFill>
                    <p:spPr>
                      <a:xfrm>
                        <a:off x="8412399" y="5972658"/>
                        <a:ext cx="1350436" cy="531087"/>
                      </a:xfrm>
                      <a:prstGeom prst="rect">
                        <a:avLst/>
                      </a:prstGeom>
                    </p:spPr>
                  </p:pic>
                </p:oleObj>
              </mc:Fallback>
            </mc:AlternateContent>
          </a:graphicData>
        </a:graphic>
      </p:graphicFrame>
      <p:cxnSp>
        <p:nvCxnSpPr>
          <p:cNvPr id="3" name="Straight Connector 2"/>
          <p:cNvCxnSpPr/>
          <p:nvPr/>
        </p:nvCxnSpPr>
        <p:spPr>
          <a:xfrm>
            <a:off x="5437128" y="2533940"/>
            <a:ext cx="0" cy="4160073"/>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3314124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fill="hold"/>
                                        <p:tgtEl>
                                          <p:spTgt spid="44"/>
                                        </p:tgtEl>
                                        <p:attrNameLst>
                                          <p:attrName>ppt_x</p:attrName>
                                        </p:attrNameLst>
                                      </p:cBhvr>
                                      <p:tavLst>
                                        <p:tav tm="0">
                                          <p:val>
                                            <p:strVal val="#ppt_x"/>
                                          </p:val>
                                        </p:tav>
                                        <p:tav tm="100000">
                                          <p:val>
                                            <p:strVal val="#ppt_x"/>
                                          </p:val>
                                        </p:tav>
                                      </p:tavLst>
                                    </p:anim>
                                    <p:anim calcmode="lin" valueType="num">
                                      <p:cBhvr additive="base">
                                        <p:cTn id="24" dur="500" fill="hold"/>
                                        <p:tgtEl>
                                          <p:spTgt spid="4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fill="hold"/>
                                        <p:tgtEl>
                                          <p:spTgt spid="46"/>
                                        </p:tgtEl>
                                        <p:attrNameLst>
                                          <p:attrName>ppt_x</p:attrName>
                                        </p:attrNameLst>
                                      </p:cBhvr>
                                      <p:tavLst>
                                        <p:tav tm="0">
                                          <p:val>
                                            <p:strVal val="#ppt_x"/>
                                          </p:val>
                                        </p:tav>
                                        <p:tav tm="100000">
                                          <p:val>
                                            <p:strVal val="#ppt_x"/>
                                          </p:val>
                                        </p:tav>
                                      </p:tavLst>
                                    </p:anim>
                                    <p:anim calcmode="lin" valueType="num">
                                      <p:cBhvr additive="base">
                                        <p:cTn id="3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additive="base">
                                        <p:cTn id="47" dur="500" fill="hold"/>
                                        <p:tgtEl>
                                          <p:spTgt spid="47"/>
                                        </p:tgtEl>
                                        <p:attrNameLst>
                                          <p:attrName>ppt_x</p:attrName>
                                        </p:attrNameLst>
                                      </p:cBhvr>
                                      <p:tavLst>
                                        <p:tav tm="0">
                                          <p:val>
                                            <p:strVal val="#ppt_x"/>
                                          </p:val>
                                        </p:tav>
                                        <p:tav tm="100000">
                                          <p:val>
                                            <p:strVal val="#ppt_x"/>
                                          </p:val>
                                        </p:tav>
                                      </p:tavLst>
                                    </p:anim>
                                    <p:anim calcmode="lin" valueType="num">
                                      <p:cBhvr additive="base">
                                        <p:cTn id="48" dur="500" fill="hold"/>
                                        <p:tgtEl>
                                          <p:spTgt spid="4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anim calcmode="lin" valueType="num">
                                      <p:cBhvr additive="base">
                                        <p:cTn id="51" dur="500" fill="hold"/>
                                        <p:tgtEl>
                                          <p:spTgt spid="48"/>
                                        </p:tgtEl>
                                        <p:attrNameLst>
                                          <p:attrName>ppt_x</p:attrName>
                                        </p:attrNameLst>
                                      </p:cBhvr>
                                      <p:tavLst>
                                        <p:tav tm="0">
                                          <p:val>
                                            <p:strVal val="#ppt_x"/>
                                          </p:val>
                                        </p:tav>
                                        <p:tav tm="100000">
                                          <p:val>
                                            <p:strVal val="#ppt_x"/>
                                          </p:val>
                                        </p:tav>
                                      </p:tavLst>
                                    </p:anim>
                                    <p:anim calcmode="lin" valueType="num">
                                      <p:cBhvr additive="base">
                                        <p:cTn id="5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fill="hold"/>
                                        <p:tgtEl>
                                          <p:spTgt spid="29"/>
                                        </p:tgtEl>
                                        <p:attrNameLst>
                                          <p:attrName>ppt_x</p:attrName>
                                        </p:attrNameLst>
                                      </p:cBhvr>
                                      <p:tavLst>
                                        <p:tav tm="0">
                                          <p:val>
                                            <p:strVal val="#ppt_x"/>
                                          </p:val>
                                        </p:tav>
                                        <p:tav tm="100000">
                                          <p:val>
                                            <p:strVal val="#ppt_x"/>
                                          </p:val>
                                        </p:tav>
                                      </p:tavLst>
                                    </p:anim>
                                    <p:anim calcmode="lin" valueType="num">
                                      <p:cBhvr additive="base">
                                        <p:cTn id="6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additive="base">
                                        <p:cTn id="69" dur="500" fill="hold"/>
                                        <p:tgtEl>
                                          <p:spTgt spid="31"/>
                                        </p:tgtEl>
                                        <p:attrNameLst>
                                          <p:attrName>ppt_x</p:attrName>
                                        </p:attrNameLst>
                                      </p:cBhvr>
                                      <p:tavLst>
                                        <p:tav tm="0">
                                          <p:val>
                                            <p:strVal val="#ppt_x"/>
                                          </p:val>
                                        </p:tav>
                                        <p:tav tm="100000">
                                          <p:val>
                                            <p:strVal val="#ppt_x"/>
                                          </p:val>
                                        </p:tav>
                                      </p:tavLst>
                                    </p:anim>
                                    <p:anim calcmode="lin" valueType="num">
                                      <p:cBhvr additive="base">
                                        <p:cTn id="7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59"/>
                                        </p:tgtEl>
                                        <p:attrNameLst>
                                          <p:attrName>style.visibility</p:attrName>
                                        </p:attrNameLst>
                                      </p:cBhvr>
                                      <p:to>
                                        <p:strVal val="visible"/>
                                      </p:to>
                                    </p:set>
                                    <p:anim calcmode="lin" valueType="num">
                                      <p:cBhvr additive="base">
                                        <p:cTn id="75" dur="500" fill="hold"/>
                                        <p:tgtEl>
                                          <p:spTgt spid="59"/>
                                        </p:tgtEl>
                                        <p:attrNameLst>
                                          <p:attrName>ppt_x</p:attrName>
                                        </p:attrNameLst>
                                      </p:cBhvr>
                                      <p:tavLst>
                                        <p:tav tm="0">
                                          <p:val>
                                            <p:strVal val="#ppt_x"/>
                                          </p:val>
                                        </p:tav>
                                        <p:tav tm="100000">
                                          <p:val>
                                            <p:strVal val="#ppt_x"/>
                                          </p:val>
                                        </p:tav>
                                      </p:tavLst>
                                    </p:anim>
                                    <p:anim calcmode="lin" valueType="num">
                                      <p:cBhvr additive="base">
                                        <p:cTn id="76" dur="500" fill="hold"/>
                                        <p:tgtEl>
                                          <p:spTgt spid="5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58"/>
                                        </p:tgtEl>
                                        <p:attrNameLst>
                                          <p:attrName>style.visibility</p:attrName>
                                        </p:attrNameLst>
                                      </p:cBhvr>
                                      <p:to>
                                        <p:strVal val="visible"/>
                                      </p:to>
                                    </p:set>
                                    <p:anim calcmode="lin" valueType="num">
                                      <p:cBhvr additive="base">
                                        <p:cTn id="79" dur="500" fill="hold"/>
                                        <p:tgtEl>
                                          <p:spTgt spid="58"/>
                                        </p:tgtEl>
                                        <p:attrNameLst>
                                          <p:attrName>ppt_x</p:attrName>
                                        </p:attrNameLst>
                                      </p:cBhvr>
                                      <p:tavLst>
                                        <p:tav tm="0">
                                          <p:val>
                                            <p:strVal val="#ppt_x"/>
                                          </p:val>
                                        </p:tav>
                                        <p:tav tm="100000">
                                          <p:val>
                                            <p:strVal val="#ppt_x"/>
                                          </p:val>
                                        </p:tav>
                                      </p:tavLst>
                                    </p:anim>
                                    <p:anim calcmode="lin" valueType="num">
                                      <p:cBhvr additive="base">
                                        <p:cTn id="80"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3"/>
                                        </p:tgtEl>
                                        <p:attrNameLst>
                                          <p:attrName>style.visibility</p:attrName>
                                        </p:attrNameLst>
                                      </p:cBhvr>
                                      <p:to>
                                        <p:strVal val="visible"/>
                                      </p:to>
                                    </p:set>
                                    <p:animEffect transition="in" filter="wipe(up)">
                                      <p:cBhvr>
                                        <p:cTn id="85" dur="500"/>
                                        <p:tgtEl>
                                          <p:spTgt spid="3"/>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49"/>
                                        </p:tgtEl>
                                        <p:attrNameLst>
                                          <p:attrName>style.visibility</p:attrName>
                                        </p:attrNameLst>
                                      </p:cBhvr>
                                      <p:to>
                                        <p:strVal val="visible"/>
                                      </p:to>
                                    </p:set>
                                    <p:anim calcmode="lin" valueType="num">
                                      <p:cBhvr additive="base">
                                        <p:cTn id="90" dur="500" fill="hold"/>
                                        <p:tgtEl>
                                          <p:spTgt spid="49"/>
                                        </p:tgtEl>
                                        <p:attrNameLst>
                                          <p:attrName>ppt_x</p:attrName>
                                        </p:attrNameLst>
                                      </p:cBhvr>
                                      <p:tavLst>
                                        <p:tav tm="0">
                                          <p:val>
                                            <p:strVal val="#ppt_x"/>
                                          </p:val>
                                        </p:tav>
                                        <p:tav tm="100000">
                                          <p:val>
                                            <p:strVal val="#ppt_x"/>
                                          </p:val>
                                        </p:tav>
                                      </p:tavLst>
                                    </p:anim>
                                    <p:anim calcmode="lin" valueType="num">
                                      <p:cBhvr additive="base">
                                        <p:cTn id="91" dur="500" fill="hold"/>
                                        <p:tgtEl>
                                          <p:spTgt spid="49"/>
                                        </p:tgtEl>
                                        <p:attrNameLst>
                                          <p:attrName>ppt_y</p:attrName>
                                        </p:attrNameLst>
                                      </p:cBhvr>
                                      <p:tavLst>
                                        <p:tav tm="0">
                                          <p:val>
                                            <p:strVal val="1+#ppt_h/2"/>
                                          </p:val>
                                        </p:tav>
                                        <p:tav tm="100000">
                                          <p:val>
                                            <p:strVal val="#ppt_y"/>
                                          </p:val>
                                        </p:tav>
                                      </p:tavLst>
                                    </p:anim>
                                  </p:childTnLst>
                                </p:cTn>
                              </p:par>
                              <p:par>
                                <p:cTn id="92" presetID="2" presetClass="entr" presetSubtype="4"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 calcmode="lin" valueType="num">
                                      <p:cBhvr additive="base">
                                        <p:cTn id="94" dur="500" fill="hold"/>
                                        <p:tgtEl>
                                          <p:spTgt spid="50"/>
                                        </p:tgtEl>
                                        <p:attrNameLst>
                                          <p:attrName>ppt_x</p:attrName>
                                        </p:attrNameLst>
                                      </p:cBhvr>
                                      <p:tavLst>
                                        <p:tav tm="0">
                                          <p:val>
                                            <p:strVal val="#ppt_x"/>
                                          </p:val>
                                        </p:tav>
                                        <p:tav tm="100000">
                                          <p:val>
                                            <p:strVal val="#ppt_x"/>
                                          </p:val>
                                        </p:tav>
                                      </p:tavLst>
                                    </p:anim>
                                    <p:anim calcmode="lin" valueType="num">
                                      <p:cBhvr additive="base">
                                        <p:cTn id="95" dur="500" fill="hold"/>
                                        <p:tgtEl>
                                          <p:spTgt spid="50"/>
                                        </p:tgtEl>
                                        <p:attrNameLst>
                                          <p:attrName>ppt_y</p:attrName>
                                        </p:attrNameLst>
                                      </p:cBhvr>
                                      <p:tavLst>
                                        <p:tav tm="0">
                                          <p:val>
                                            <p:strVal val="1+#ppt_h/2"/>
                                          </p:val>
                                        </p:tav>
                                        <p:tav tm="100000">
                                          <p:val>
                                            <p:strVal val="#ppt_y"/>
                                          </p:val>
                                        </p:tav>
                                      </p:tavLst>
                                    </p:anim>
                                  </p:childTnLst>
                                </p:cTn>
                              </p:par>
                              <p:par>
                                <p:cTn id="96" presetID="2" presetClass="entr" presetSubtype="4" fill="hold" nodeType="withEffect">
                                  <p:stCondLst>
                                    <p:cond delay="0"/>
                                  </p:stCondLst>
                                  <p:childTnLst>
                                    <p:set>
                                      <p:cBhvr>
                                        <p:cTn id="97" dur="1" fill="hold">
                                          <p:stCondLst>
                                            <p:cond delay="0"/>
                                          </p:stCondLst>
                                        </p:cTn>
                                        <p:tgtEl>
                                          <p:spTgt spid="51"/>
                                        </p:tgtEl>
                                        <p:attrNameLst>
                                          <p:attrName>style.visibility</p:attrName>
                                        </p:attrNameLst>
                                      </p:cBhvr>
                                      <p:to>
                                        <p:strVal val="visible"/>
                                      </p:to>
                                    </p:set>
                                    <p:anim calcmode="lin" valueType="num">
                                      <p:cBhvr additive="base">
                                        <p:cTn id="98" dur="500" fill="hold"/>
                                        <p:tgtEl>
                                          <p:spTgt spid="51"/>
                                        </p:tgtEl>
                                        <p:attrNameLst>
                                          <p:attrName>ppt_x</p:attrName>
                                        </p:attrNameLst>
                                      </p:cBhvr>
                                      <p:tavLst>
                                        <p:tav tm="0">
                                          <p:val>
                                            <p:strVal val="#ppt_x"/>
                                          </p:val>
                                        </p:tav>
                                        <p:tav tm="100000">
                                          <p:val>
                                            <p:strVal val="#ppt_x"/>
                                          </p:val>
                                        </p:tav>
                                      </p:tavLst>
                                    </p:anim>
                                    <p:anim calcmode="lin" valueType="num">
                                      <p:cBhvr additive="base">
                                        <p:cTn id="99"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nodeType="clickEffect">
                                  <p:stCondLst>
                                    <p:cond delay="0"/>
                                  </p:stCondLst>
                                  <p:childTnLst>
                                    <p:set>
                                      <p:cBhvr>
                                        <p:cTn id="103" dur="1" fill="hold">
                                          <p:stCondLst>
                                            <p:cond delay="0"/>
                                          </p:stCondLst>
                                        </p:cTn>
                                        <p:tgtEl>
                                          <p:spTgt spid="52"/>
                                        </p:tgtEl>
                                        <p:attrNameLst>
                                          <p:attrName>style.visibility</p:attrName>
                                        </p:attrNameLst>
                                      </p:cBhvr>
                                      <p:to>
                                        <p:strVal val="visible"/>
                                      </p:to>
                                    </p:set>
                                    <p:anim calcmode="lin" valueType="num">
                                      <p:cBhvr additive="base">
                                        <p:cTn id="104" dur="500" fill="hold"/>
                                        <p:tgtEl>
                                          <p:spTgt spid="52"/>
                                        </p:tgtEl>
                                        <p:attrNameLst>
                                          <p:attrName>ppt_x</p:attrName>
                                        </p:attrNameLst>
                                      </p:cBhvr>
                                      <p:tavLst>
                                        <p:tav tm="0">
                                          <p:val>
                                            <p:strVal val="#ppt_x"/>
                                          </p:val>
                                        </p:tav>
                                        <p:tav tm="100000">
                                          <p:val>
                                            <p:strVal val="#ppt_x"/>
                                          </p:val>
                                        </p:tav>
                                      </p:tavLst>
                                    </p:anim>
                                    <p:anim calcmode="lin" valueType="num">
                                      <p:cBhvr additive="base">
                                        <p:cTn id="105"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nodeType="clickEffect">
                                  <p:stCondLst>
                                    <p:cond delay="0"/>
                                  </p:stCondLst>
                                  <p:childTnLst>
                                    <p:set>
                                      <p:cBhvr>
                                        <p:cTn id="109" dur="1" fill="hold">
                                          <p:stCondLst>
                                            <p:cond delay="0"/>
                                          </p:stCondLst>
                                        </p:cTn>
                                        <p:tgtEl>
                                          <p:spTgt spid="54"/>
                                        </p:tgtEl>
                                        <p:attrNameLst>
                                          <p:attrName>style.visibility</p:attrName>
                                        </p:attrNameLst>
                                      </p:cBhvr>
                                      <p:to>
                                        <p:strVal val="visible"/>
                                      </p:to>
                                    </p:set>
                                    <p:anim calcmode="lin" valueType="num">
                                      <p:cBhvr additive="base">
                                        <p:cTn id="110" dur="500" fill="hold"/>
                                        <p:tgtEl>
                                          <p:spTgt spid="54"/>
                                        </p:tgtEl>
                                        <p:attrNameLst>
                                          <p:attrName>ppt_x</p:attrName>
                                        </p:attrNameLst>
                                      </p:cBhvr>
                                      <p:tavLst>
                                        <p:tav tm="0">
                                          <p:val>
                                            <p:strVal val="#ppt_x"/>
                                          </p:val>
                                        </p:tav>
                                        <p:tav tm="100000">
                                          <p:val>
                                            <p:strVal val="#ppt_x"/>
                                          </p:val>
                                        </p:tav>
                                      </p:tavLst>
                                    </p:anim>
                                    <p:anim calcmode="lin" valueType="num">
                                      <p:cBhvr additive="base">
                                        <p:cTn id="111"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nodeType="clickEffect">
                                  <p:stCondLst>
                                    <p:cond delay="0"/>
                                  </p:stCondLst>
                                  <p:childTnLst>
                                    <p:set>
                                      <p:cBhvr>
                                        <p:cTn id="115" dur="1" fill="hold">
                                          <p:stCondLst>
                                            <p:cond delay="0"/>
                                          </p:stCondLst>
                                        </p:cTn>
                                        <p:tgtEl>
                                          <p:spTgt spid="55"/>
                                        </p:tgtEl>
                                        <p:attrNameLst>
                                          <p:attrName>style.visibility</p:attrName>
                                        </p:attrNameLst>
                                      </p:cBhvr>
                                      <p:to>
                                        <p:strVal val="visible"/>
                                      </p:to>
                                    </p:set>
                                    <p:anim calcmode="lin" valueType="num">
                                      <p:cBhvr additive="base">
                                        <p:cTn id="116" dur="500" fill="hold"/>
                                        <p:tgtEl>
                                          <p:spTgt spid="55"/>
                                        </p:tgtEl>
                                        <p:attrNameLst>
                                          <p:attrName>ppt_x</p:attrName>
                                        </p:attrNameLst>
                                      </p:cBhvr>
                                      <p:tavLst>
                                        <p:tav tm="0">
                                          <p:val>
                                            <p:strVal val="#ppt_x"/>
                                          </p:val>
                                        </p:tav>
                                        <p:tav tm="100000">
                                          <p:val>
                                            <p:strVal val="#ppt_x"/>
                                          </p:val>
                                        </p:tav>
                                      </p:tavLst>
                                    </p:anim>
                                    <p:anim calcmode="lin" valueType="num">
                                      <p:cBhvr additive="base">
                                        <p:cTn id="117"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nodeType="clickEffect">
                                  <p:stCondLst>
                                    <p:cond delay="0"/>
                                  </p:stCondLst>
                                  <p:childTnLst>
                                    <p:set>
                                      <p:cBhvr>
                                        <p:cTn id="121" dur="1" fill="hold">
                                          <p:stCondLst>
                                            <p:cond delay="0"/>
                                          </p:stCondLst>
                                        </p:cTn>
                                        <p:tgtEl>
                                          <p:spTgt spid="56"/>
                                        </p:tgtEl>
                                        <p:attrNameLst>
                                          <p:attrName>style.visibility</p:attrName>
                                        </p:attrNameLst>
                                      </p:cBhvr>
                                      <p:to>
                                        <p:strVal val="visible"/>
                                      </p:to>
                                    </p:set>
                                    <p:anim calcmode="lin" valueType="num">
                                      <p:cBhvr additive="base">
                                        <p:cTn id="122" dur="500" fill="hold"/>
                                        <p:tgtEl>
                                          <p:spTgt spid="56"/>
                                        </p:tgtEl>
                                        <p:attrNameLst>
                                          <p:attrName>ppt_x</p:attrName>
                                        </p:attrNameLst>
                                      </p:cBhvr>
                                      <p:tavLst>
                                        <p:tav tm="0">
                                          <p:val>
                                            <p:strVal val="#ppt_x"/>
                                          </p:val>
                                        </p:tav>
                                        <p:tav tm="100000">
                                          <p:val>
                                            <p:strVal val="#ppt_x"/>
                                          </p:val>
                                        </p:tav>
                                      </p:tavLst>
                                    </p:anim>
                                    <p:anim calcmode="lin" valueType="num">
                                      <p:cBhvr additive="base">
                                        <p:cTn id="123"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nodeType="clickEffect">
                                  <p:stCondLst>
                                    <p:cond delay="0"/>
                                  </p:stCondLst>
                                  <p:childTnLst>
                                    <p:set>
                                      <p:cBhvr>
                                        <p:cTn id="127" dur="1" fill="hold">
                                          <p:stCondLst>
                                            <p:cond delay="0"/>
                                          </p:stCondLst>
                                        </p:cTn>
                                        <p:tgtEl>
                                          <p:spTgt spid="57"/>
                                        </p:tgtEl>
                                        <p:attrNameLst>
                                          <p:attrName>style.visibility</p:attrName>
                                        </p:attrNameLst>
                                      </p:cBhvr>
                                      <p:to>
                                        <p:strVal val="visible"/>
                                      </p:to>
                                    </p:set>
                                    <p:anim calcmode="lin" valueType="num">
                                      <p:cBhvr additive="base">
                                        <p:cTn id="128" dur="500" fill="hold"/>
                                        <p:tgtEl>
                                          <p:spTgt spid="57"/>
                                        </p:tgtEl>
                                        <p:attrNameLst>
                                          <p:attrName>ppt_x</p:attrName>
                                        </p:attrNameLst>
                                      </p:cBhvr>
                                      <p:tavLst>
                                        <p:tav tm="0">
                                          <p:val>
                                            <p:strVal val="#ppt_x"/>
                                          </p:val>
                                        </p:tav>
                                        <p:tav tm="100000">
                                          <p:val>
                                            <p:strVal val="#ppt_x"/>
                                          </p:val>
                                        </p:tav>
                                      </p:tavLst>
                                    </p:anim>
                                    <p:anim calcmode="lin" valueType="num">
                                      <p:cBhvr additive="base">
                                        <p:cTn id="129"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 presetClass="entr" presetSubtype="4" fill="hold" nodeType="clickEffect">
                                  <p:stCondLst>
                                    <p:cond delay="0"/>
                                  </p:stCondLst>
                                  <p:childTnLst>
                                    <p:set>
                                      <p:cBhvr>
                                        <p:cTn id="133" dur="1" fill="hold">
                                          <p:stCondLst>
                                            <p:cond delay="0"/>
                                          </p:stCondLst>
                                        </p:cTn>
                                        <p:tgtEl>
                                          <p:spTgt spid="35"/>
                                        </p:tgtEl>
                                        <p:attrNameLst>
                                          <p:attrName>style.visibility</p:attrName>
                                        </p:attrNameLst>
                                      </p:cBhvr>
                                      <p:to>
                                        <p:strVal val="visible"/>
                                      </p:to>
                                    </p:set>
                                    <p:anim calcmode="lin" valueType="num">
                                      <p:cBhvr additive="base">
                                        <p:cTn id="134" dur="500" fill="hold"/>
                                        <p:tgtEl>
                                          <p:spTgt spid="35"/>
                                        </p:tgtEl>
                                        <p:attrNameLst>
                                          <p:attrName>ppt_x</p:attrName>
                                        </p:attrNameLst>
                                      </p:cBhvr>
                                      <p:tavLst>
                                        <p:tav tm="0">
                                          <p:val>
                                            <p:strVal val="#ppt_x"/>
                                          </p:val>
                                        </p:tav>
                                        <p:tav tm="100000">
                                          <p:val>
                                            <p:strVal val="#ppt_x"/>
                                          </p:val>
                                        </p:tav>
                                      </p:tavLst>
                                    </p:anim>
                                    <p:anim calcmode="lin" valueType="num">
                                      <p:cBhvr additive="base">
                                        <p:cTn id="135" dur="500" fill="hold"/>
                                        <p:tgtEl>
                                          <p:spTgt spid="35"/>
                                        </p:tgtEl>
                                        <p:attrNameLst>
                                          <p:attrName>ppt_y</p:attrName>
                                        </p:attrNameLst>
                                      </p:cBhvr>
                                      <p:tavLst>
                                        <p:tav tm="0">
                                          <p:val>
                                            <p:strVal val="1+#ppt_h/2"/>
                                          </p:val>
                                        </p:tav>
                                        <p:tav tm="100000">
                                          <p:val>
                                            <p:strVal val="#ppt_y"/>
                                          </p:val>
                                        </p:tav>
                                      </p:tavLst>
                                    </p:anim>
                                  </p:childTnLst>
                                </p:cTn>
                              </p:par>
                              <p:par>
                                <p:cTn id="136" presetID="2" presetClass="entr" presetSubtype="4" fill="hold" nodeType="withEffect">
                                  <p:stCondLst>
                                    <p:cond delay="0"/>
                                  </p:stCondLst>
                                  <p:childTnLst>
                                    <p:set>
                                      <p:cBhvr>
                                        <p:cTn id="137" dur="1" fill="hold">
                                          <p:stCondLst>
                                            <p:cond delay="0"/>
                                          </p:stCondLst>
                                        </p:cTn>
                                        <p:tgtEl>
                                          <p:spTgt spid="37"/>
                                        </p:tgtEl>
                                        <p:attrNameLst>
                                          <p:attrName>style.visibility</p:attrName>
                                        </p:attrNameLst>
                                      </p:cBhvr>
                                      <p:to>
                                        <p:strVal val="visible"/>
                                      </p:to>
                                    </p:set>
                                    <p:anim calcmode="lin" valueType="num">
                                      <p:cBhvr additive="base">
                                        <p:cTn id="138" dur="500" fill="hold"/>
                                        <p:tgtEl>
                                          <p:spTgt spid="37"/>
                                        </p:tgtEl>
                                        <p:attrNameLst>
                                          <p:attrName>ppt_x</p:attrName>
                                        </p:attrNameLst>
                                      </p:cBhvr>
                                      <p:tavLst>
                                        <p:tav tm="0">
                                          <p:val>
                                            <p:strVal val="#ppt_x"/>
                                          </p:val>
                                        </p:tav>
                                        <p:tav tm="100000">
                                          <p:val>
                                            <p:strVal val="#ppt_x"/>
                                          </p:val>
                                        </p:tav>
                                      </p:tavLst>
                                    </p:anim>
                                    <p:anim calcmode="lin" valueType="num">
                                      <p:cBhvr additive="base">
                                        <p:cTn id="139" dur="500" fill="hold"/>
                                        <p:tgtEl>
                                          <p:spTgt spid="37"/>
                                        </p:tgtEl>
                                        <p:attrNameLst>
                                          <p:attrName>ppt_y</p:attrName>
                                        </p:attrNameLst>
                                      </p:cBhvr>
                                      <p:tavLst>
                                        <p:tav tm="0">
                                          <p:val>
                                            <p:strVal val="1+#ppt_h/2"/>
                                          </p:val>
                                        </p:tav>
                                        <p:tav tm="100000">
                                          <p:val>
                                            <p:strVal val="#ppt_y"/>
                                          </p:val>
                                        </p:tav>
                                      </p:tavLst>
                                    </p:anim>
                                  </p:childTnLst>
                                </p:cTn>
                              </p:par>
                              <p:par>
                                <p:cTn id="140" presetID="2" presetClass="entr" presetSubtype="4" fill="hold" grpId="0" nodeType="withEffect">
                                  <p:stCondLst>
                                    <p:cond delay="0"/>
                                  </p:stCondLst>
                                  <p:childTnLst>
                                    <p:set>
                                      <p:cBhvr>
                                        <p:cTn id="141" dur="1" fill="hold">
                                          <p:stCondLst>
                                            <p:cond delay="0"/>
                                          </p:stCondLst>
                                        </p:cTn>
                                        <p:tgtEl>
                                          <p:spTgt spid="34"/>
                                        </p:tgtEl>
                                        <p:attrNameLst>
                                          <p:attrName>style.visibility</p:attrName>
                                        </p:attrNameLst>
                                      </p:cBhvr>
                                      <p:to>
                                        <p:strVal val="visible"/>
                                      </p:to>
                                    </p:set>
                                    <p:anim calcmode="lin" valueType="num">
                                      <p:cBhvr additive="base">
                                        <p:cTn id="142" dur="500" fill="hold"/>
                                        <p:tgtEl>
                                          <p:spTgt spid="34"/>
                                        </p:tgtEl>
                                        <p:attrNameLst>
                                          <p:attrName>ppt_x</p:attrName>
                                        </p:attrNameLst>
                                      </p:cBhvr>
                                      <p:tavLst>
                                        <p:tav tm="0">
                                          <p:val>
                                            <p:strVal val="#ppt_x"/>
                                          </p:val>
                                        </p:tav>
                                        <p:tav tm="100000">
                                          <p:val>
                                            <p:strVal val="#ppt_x"/>
                                          </p:val>
                                        </p:tav>
                                      </p:tavLst>
                                    </p:anim>
                                    <p:anim calcmode="lin" valueType="num">
                                      <p:cBhvr additive="base">
                                        <p:cTn id="14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P spid="36" grpId="0"/>
      <p:bldP spid="49" grpId="0"/>
      <p:bldP spid="58" grpId="0"/>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DA2CEFC-89F0-495B-97BC-7FE90AA03CF4}"/>
              </a:ext>
            </a:extLst>
          </p:cNvPr>
          <p:cNvPicPr>
            <a:picLocks noChangeAspect="1"/>
          </p:cNvPicPr>
          <p:nvPr/>
        </p:nvPicPr>
        <p:blipFill rotWithShape="1">
          <a:blip r:embed="rId2">
            <a:extLst>
              <a:ext uri="{28A0092B-C50C-407E-A947-70E740481C1C}">
                <a14:useLocalDpi xmlns:a14="http://schemas.microsoft.com/office/drawing/2010/main" val="0"/>
              </a:ext>
            </a:extLst>
          </a:blip>
          <a:srcRect t="66250"/>
          <a:stretch/>
        </p:blipFill>
        <p:spPr>
          <a:xfrm>
            <a:off x="0" y="0"/>
            <a:ext cx="12192000" cy="6858000"/>
          </a:xfrm>
          <a:prstGeom prst="rect">
            <a:avLst/>
          </a:prstGeom>
        </p:spPr>
      </p:pic>
      <p:grpSp>
        <p:nvGrpSpPr>
          <p:cNvPr id="9" name="Group 8"/>
          <p:cNvGrpSpPr/>
          <p:nvPr/>
        </p:nvGrpSpPr>
        <p:grpSpPr>
          <a:xfrm>
            <a:off x="5446916" y="442356"/>
            <a:ext cx="1298168" cy="1068776"/>
            <a:chOff x="5446916" y="442356"/>
            <a:chExt cx="1298168" cy="1068776"/>
          </a:xfrm>
        </p:grpSpPr>
        <p:sp>
          <p:nvSpPr>
            <p:cNvPr id="3" name="文本框 2">
              <a:extLst>
                <a:ext uri="{FF2B5EF4-FFF2-40B4-BE49-F238E27FC236}">
                  <a16:creationId xmlns:a16="http://schemas.microsoft.com/office/drawing/2014/main" id="{51D91456-91E6-4347-8043-13CC280B3912}"/>
                </a:ext>
              </a:extLst>
            </p:cNvPr>
            <p:cNvSpPr txBox="1"/>
            <p:nvPr/>
          </p:nvSpPr>
          <p:spPr>
            <a:xfrm>
              <a:off x="5526932" y="495469"/>
              <a:ext cx="11645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04</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grpSp>
          <p:nvGrpSpPr>
            <p:cNvPr id="7" name="组合 6">
              <a:extLst>
                <a:ext uri="{FF2B5EF4-FFF2-40B4-BE49-F238E27FC236}">
                  <a16:creationId xmlns:a16="http://schemas.microsoft.com/office/drawing/2014/main" id="{04842618-F815-4BBB-A1F4-E6928EDC1068}"/>
                </a:ext>
              </a:extLst>
            </p:cNvPr>
            <p:cNvGrpSpPr/>
            <p:nvPr/>
          </p:nvGrpSpPr>
          <p:grpSpPr>
            <a:xfrm>
              <a:off x="5446916" y="442356"/>
              <a:ext cx="1298168" cy="1068776"/>
              <a:chOff x="5481644" y="-228057"/>
              <a:chExt cx="1228712" cy="1136848"/>
            </a:xfrm>
          </p:grpSpPr>
          <p:cxnSp>
            <p:nvCxnSpPr>
              <p:cNvPr id="5" name="直接连接符 4">
                <a:extLst>
                  <a:ext uri="{FF2B5EF4-FFF2-40B4-BE49-F238E27FC236}">
                    <a16:creationId xmlns:a16="http://schemas.microsoft.com/office/drawing/2014/main" id="{6B1FBB74-FA65-44A6-8850-7955B03A3818}"/>
                  </a:ext>
                </a:extLst>
              </p:cNvPr>
              <p:cNvCxnSpPr/>
              <p:nvPr/>
            </p:nvCxnSpPr>
            <p:spPr>
              <a:xfrm flipH="1">
                <a:off x="5481644" y="-228057"/>
                <a:ext cx="319489" cy="473725"/>
              </a:xfrm>
              <a:prstGeom prst="line">
                <a:avLst/>
              </a:prstGeom>
              <a:ln w="19050">
                <a:solidFill>
                  <a:srgbClr val="61928A"/>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BD670ADD-3367-42FC-ADCA-690427E120EA}"/>
                  </a:ext>
                </a:extLst>
              </p:cNvPr>
              <p:cNvCxnSpPr/>
              <p:nvPr/>
            </p:nvCxnSpPr>
            <p:spPr>
              <a:xfrm flipH="1">
                <a:off x="6390867" y="435066"/>
                <a:ext cx="319489" cy="473725"/>
              </a:xfrm>
              <a:prstGeom prst="line">
                <a:avLst/>
              </a:prstGeom>
              <a:ln w="19050">
                <a:solidFill>
                  <a:srgbClr val="61928A"/>
                </a:solidFill>
              </a:ln>
            </p:spPr>
            <p:style>
              <a:lnRef idx="1">
                <a:schemeClr val="accent1"/>
              </a:lnRef>
              <a:fillRef idx="0">
                <a:schemeClr val="accent1"/>
              </a:fillRef>
              <a:effectRef idx="0">
                <a:schemeClr val="accent1"/>
              </a:effectRef>
              <a:fontRef idx="minor">
                <a:schemeClr val="tx1"/>
              </a:fontRef>
            </p:style>
          </p:cxnSp>
        </p:grpSp>
      </p:grpSp>
      <p:sp>
        <p:nvSpPr>
          <p:cNvPr id="14" name="文本框 13">
            <a:extLst>
              <a:ext uri="{FF2B5EF4-FFF2-40B4-BE49-F238E27FC236}">
                <a16:creationId xmlns:a16="http://schemas.microsoft.com/office/drawing/2014/main" id="{20ECF40C-9C23-4997-B125-F653A824AB8B}"/>
              </a:ext>
            </a:extLst>
          </p:cNvPr>
          <p:cNvSpPr txBox="1"/>
          <p:nvPr/>
        </p:nvSpPr>
        <p:spPr>
          <a:xfrm>
            <a:off x="3785914" y="1910140"/>
            <a:ext cx="4620176"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300" normalizeH="0" baseline="0" noProof="0" dirty="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VẬN</a:t>
            </a:r>
            <a:r>
              <a:rPr kumimoji="0" lang="en-US" altLang="zh-CN" sz="6000" b="1" i="0" u="none" strike="noStrike" kern="1200" cap="none" spc="300" normalizeH="0" noProof="0" dirty="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 DỤNG</a:t>
            </a:r>
            <a:endParaRPr kumimoji="0" lang="zh-CN" altLang="en-US" sz="6000" b="1" i="0" u="none" strike="noStrike" kern="1200" cap="none" spc="300" normalizeH="0" baseline="0" noProof="0" dirty="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spTree>
    <p:extLst>
      <p:ext uri="{BB962C8B-B14F-4D97-AF65-F5344CB8AC3E}">
        <p14:creationId xmlns:p14="http://schemas.microsoft.com/office/powerpoint/2010/main" val="2141397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512986" y="-127467"/>
            <a:ext cx="12925586" cy="7609668"/>
          </a:xfrm>
          <a:prstGeom prst="rect">
            <a:avLst/>
          </a:prstGeom>
        </p:spPr>
      </p:pic>
      <p:sp>
        <p:nvSpPr>
          <p:cNvPr id="33" name="Rectangle 7"/>
          <p:cNvSpPr>
            <a:spLocks noChangeArrowheads="1"/>
          </p:cNvSpPr>
          <p:nvPr/>
        </p:nvSpPr>
        <p:spPr bwMode="auto">
          <a:xfrm>
            <a:off x="698215" y="5545046"/>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151"/>
          <p:cNvSpPr>
            <a:spLocks noChangeArrowheads="1"/>
          </p:cNvSpPr>
          <p:nvPr/>
        </p:nvSpPr>
        <p:spPr bwMode="auto">
          <a:xfrm>
            <a:off x="0"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r>
              <a:rPr kumimoji="0" lang="en-US" altLang="en-US" sz="1100" b="0"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Box 4"/>
          <p:cNvSpPr txBox="1"/>
          <p:nvPr/>
        </p:nvSpPr>
        <p:spPr>
          <a:xfrm>
            <a:off x="932575" y="691811"/>
            <a:ext cx="7331488" cy="1569660"/>
          </a:xfrm>
          <a:prstGeom prst="rect">
            <a:avLst/>
          </a:prstGeom>
          <a:noFill/>
        </p:spPr>
        <p:txBody>
          <a:bodyPr wrap="square" rtlCol="0">
            <a:spAutoFit/>
          </a:bodyPr>
          <a:lstStyle/>
          <a:p>
            <a:r>
              <a:rPr lang="en-US" sz="3200" b="1" u="sng">
                <a:solidFill>
                  <a:srgbClr val="0000FF"/>
                </a:solidFill>
                <a:latin typeface="Times New Roman" panose="02020603050405020304" pitchFamily="18" charset="0"/>
                <a:cs typeface="Times New Roman" panose="02020603050405020304" pitchFamily="18" charset="0"/>
              </a:rPr>
              <a:t>Bài 3 a,b (SGK)</a:t>
            </a:r>
            <a:r>
              <a:rPr lang="en-US" sz="3200" b="1">
                <a:solidFill>
                  <a:srgbClr val="0000FF"/>
                </a:solidFill>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Tìm số đo </a:t>
            </a:r>
            <a:endParaRPr lang="en-US" sz="3200" b="1" u="sng">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a,  Góc           ở hình 22a.</a:t>
            </a:r>
          </a:p>
          <a:p>
            <a:r>
              <a:rPr lang="en-US" sz="3200">
                <a:latin typeface="Times New Roman" panose="02020603050405020304" pitchFamily="18" charset="0"/>
                <a:cs typeface="Times New Roman" panose="02020603050405020304" pitchFamily="18" charset="0"/>
              </a:rPr>
              <a:t>b,  Góc         ở hình 22 b.</a:t>
            </a:r>
          </a:p>
        </p:txBody>
      </p:sp>
      <p:graphicFrame>
        <p:nvGraphicFramePr>
          <p:cNvPr id="7" name="Object 6"/>
          <p:cNvGraphicFramePr>
            <a:graphicFrameLocks noChangeAspect="1"/>
          </p:cNvGraphicFramePr>
          <p:nvPr>
            <p:extLst>
              <p:ext uri="{D42A27DB-BD31-4B8C-83A1-F6EECF244321}">
                <p14:modId xmlns:p14="http://schemas.microsoft.com/office/powerpoint/2010/main" val="1842784990"/>
              </p:ext>
            </p:extLst>
          </p:nvPr>
        </p:nvGraphicFramePr>
        <p:xfrm>
          <a:off x="0" y="411481"/>
          <a:ext cx="381000" cy="45719"/>
        </p:xfrm>
        <a:graphic>
          <a:graphicData uri="http://schemas.openxmlformats.org/presentationml/2006/ole">
            <mc:AlternateContent xmlns:mc="http://schemas.openxmlformats.org/markup-compatibility/2006">
              <mc:Choice xmlns:v="urn:schemas-microsoft-com:vml" Requires="v">
                <p:oleObj name="Equation" r:id="rId3" imgW="380835" imgH="291973" progId="Equation.DSMT4">
                  <p:embed/>
                </p:oleObj>
              </mc:Choice>
              <mc:Fallback>
                <p:oleObj name="Equation" r:id="rId3" imgW="380835" imgH="291973" progId="Equation.DSMT4">
                  <p:embed/>
                  <p:pic>
                    <p:nvPicPr>
                      <p:cNvPr id="0"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481"/>
                        <a:ext cx="381000" cy="45719"/>
                      </a:xfrm>
                      <a:prstGeom prst="rect">
                        <a:avLst/>
                      </a:prstGeom>
                      <a:noFill/>
                    </p:spPr>
                  </p:pic>
                </p:oleObj>
              </mc:Fallback>
            </mc:AlternateContent>
          </a:graphicData>
        </a:graphic>
      </p:graphicFrame>
      <p:sp>
        <p:nvSpPr>
          <p:cNvPr id="16" name="Rectangle 18"/>
          <p:cNvSpPr>
            <a:spLocks noChangeArrowheads="1"/>
          </p:cNvSpPr>
          <p:nvPr/>
        </p:nvSpPr>
        <p:spPr bwMode="auto">
          <a:xfrm>
            <a:off x="0" y="13430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TextBox 16"/>
          <p:cNvSpPr txBox="1"/>
          <p:nvPr/>
        </p:nvSpPr>
        <p:spPr>
          <a:xfrm>
            <a:off x="698215" y="2611841"/>
            <a:ext cx="10503185"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a,Ta có:           và          là hai góc bù nhau nên: </a:t>
            </a:r>
          </a:p>
        </p:txBody>
      </p:sp>
      <p:graphicFrame>
        <p:nvGraphicFramePr>
          <p:cNvPr id="18" name="Object 17"/>
          <p:cNvGraphicFramePr>
            <a:graphicFrameLocks noChangeAspect="1"/>
          </p:cNvGraphicFramePr>
          <p:nvPr>
            <p:extLst>
              <p:ext uri="{D42A27DB-BD31-4B8C-83A1-F6EECF244321}">
                <p14:modId xmlns:p14="http://schemas.microsoft.com/office/powerpoint/2010/main" val="1046020865"/>
              </p:ext>
            </p:extLst>
          </p:nvPr>
        </p:nvGraphicFramePr>
        <p:xfrm>
          <a:off x="2155313" y="2536547"/>
          <a:ext cx="911737" cy="706597"/>
        </p:xfrm>
        <a:graphic>
          <a:graphicData uri="http://schemas.openxmlformats.org/presentationml/2006/ole">
            <mc:AlternateContent xmlns:mc="http://schemas.openxmlformats.org/markup-compatibility/2006">
              <mc:Choice xmlns:v="urn:schemas-microsoft-com:vml" Requires="v">
                <p:oleObj name="Equation" r:id="rId5" imgW="380847" imgH="295133" progId="Equation.DSMT4">
                  <p:embed/>
                </p:oleObj>
              </mc:Choice>
              <mc:Fallback>
                <p:oleObj name="Equation" r:id="rId5" imgW="380847" imgH="295133" progId="Equation.DSMT4">
                  <p:embed/>
                  <p:pic>
                    <p:nvPicPr>
                      <p:cNvPr id="0" name=""/>
                      <p:cNvPicPr/>
                      <p:nvPr/>
                    </p:nvPicPr>
                    <p:blipFill>
                      <a:blip r:embed="rId6"/>
                      <a:stretch>
                        <a:fillRect/>
                      </a:stretch>
                    </p:blipFill>
                    <p:spPr>
                      <a:xfrm>
                        <a:off x="2155313" y="2536547"/>
                        <a:ext cx="911737" cy="706597"/>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110040963"/>
              </p:ext>
            </p:extLst>
          </p:nvPr>
        </p:nvGraphicFramePr>
        <p:xfrm>
          <a:off x="3644438" y="2526787"/>
          <a:ext cx="903580" cy="634999"/>
        </p:xfrm>
        <a:graphic>
          <a:graphicData uri="http://schemas.openxmlformats.org/presentationml/2006/ole">
            <mc:AlternateContent xmlns:mc="http://schemas.openxmlformats.org/markup-compatibility/2006">
              <mc:Choice xmlns:v="urn:schemas-microsoft-com:vml" Requires="v">
                <p:oleObj name="Equation" r:id="rId7" imgW="390566" imgH="256982" progId="Equation.DSMT4">
                  <p:embed/>
                </p:oleObj>
              </mc:Choice>
              <mc:Fallback>
                <p:oleObj name="Equation" r:id="rId7" imgW="390566" imgH="256982" progId="Equation.DSMT4">
                  <p:embed/>
                  <p:pic>
                    <p:nvPicPr>
                      <p:cNvPr id="0" name=""/>
                      <p:cNvPicPr/>
                      <p:nvPr/>
                    </p:nvPicPr>
                    <p:blipFill>
                      <a:blip r:embed="rId8"/>
                      <a:stretch>
                        <a:fillRect/>
                      </a:stretch>
                    </p:blipFill>
                    <p:spPr>
                      <a:xfrm>
                        <a:off x="3644438" y="2526787"/>
                        <a:ext cx="903580" cy="634999"/>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007289752"/>
              </p:ext>
            </p:extLst>
          </p:nvPr>
        </p:nvGraphicFramePr>
        <p:xfrm>
          <a:off x="3861153" y="3129812"/>
          <a:ext cx="2953877" cy="606425"/>
        </p:xfrm>
        <a:graphic>
          <a:graphicData uri="http://schemas.openxmlformats.org/presentationml/2006/ole">
            <mc:AlternateContent xmlns:mc="http://schemas.openxmlformats.org/markup-compatibility/2006">
              <mc:Choice xmlns:v="urn:schemas-microsoft-com:vml" Requires="v">
                <p:oleObj name="Equation" r:id="rId9" imgW="1438075" imgH="295133" progId="Equation.DSMT4">
                  <p:embed/>
                </p:oleObj>
              </mc:Choice>
              <mc:Fallback>
                <p:oleObj name="Equation" r:id="rId9" imgW="1438075" imgH="295133" progId="Equation.DSMT4">
                  <p:embed/>
                  <p:pic>
                    <p:nvPicPr>
                      <p:cNvPr id="0" name=""/>
                      <p:cNvPicPr/>
                      <p:nvPr/>
                    </p:nvPicPr>
                    <p:blipFill>
                      <a:blip r:embed="rId10"/>
                      <a:stretch>
                        <a:fillRect/>
                      </a:stretch>
                    </p:blipFill>
                    <p:spPr>
                      <a:xfrm>
                        <a:off x="3861153" y="3129812"/>
                        <a:ext cx="2953877" cy="606425"/>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027632451"/>
              </p:ext>
            </p:extLst>
          </p:nvPr>
        </p:nvGraphicFramePr>
        <p:xfrm>
          <a:off x="3843338" y="3700772"/>
          <a:ext cx="3586162" cy="642607"/>
        </p:xfrm>
        <a:graphic>
          <a:graphicData uri="http://schemas.openxmlformats.org/presentationml/2006/ole">
            <mc:AlternateContent xmlns:mc="http://schemas.openxmlformats.org/markup-compatibility/2006">
              <mc:Choice xmlns:v="urn:schemas-microsoft-com:vml" Requires="v">
                <p:oleObj name="Equation" r:id="rId11" imgW="1647577" imgH="295133" progId="Equation.DSMT4">
                  <p:embed/>
                </p:oleObj>
              </mc:Choice>
              <mc:Fallback>
                <p:oleObj name="Equation" r:id="rId11" imgW="1647577" imgH="295133" progId="Equation.DSMT4">
                  <p:embed/>
                  <p:pic>
                    <p:nvPicPr>
                      <p:cNvPr id="0" name=""/>
                      <p:cNvPicPr/>
                      <p:nvPr/>
                    </p:nvPicPr>
                    <p:blipFill>
                      <a:blip r:embed="rId12"/>
                      <a:stretch>
                        <a:fillRect/>
                      </a:stretch>
                    </p:blipFill>
                    <p:spPr>
                      <a:xfrm>
                        <a:off x="3843338" y="3700772"/>
                        <a:ext cx="3586162" cy="642607"/>
                      </a:xfrm>
                      <a:prstGeom prst="rect">
                        <a:avLst/>
                      </a:prstGeom>
                    </p:spPr>
                  </p:pic>
                </p:oleObj>
              </mc:Fallback>
            </mc:AlternateContent>
          </a:graphicData>
        </a:graphic>
      </p:graphicFrame>
      <p:sp>
        <p:nvSpPr>
          <p:cNvPr id="23" name="TextBox 22"/>
          <p:cNvSpPr txBox="1"/>
          <p:nvPr/>
        </p:nvSpPr>
        <p:spPr>
          <a:xfrm>
            <a:off x="745439" y="4306696"/>
            <a:ext cx="10065035"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b, Ta có:         và         là hai góc kề bù nên: </a:t>
            </a:r>
          </a:p>
        </p:txBody>
      </p:sp>
      <p:graphicFrame>
        <p:nvGraphicFramePr>
          <p:cNvPr id="24" name="Object 23"/>
          <p:cNvGraphicFramePr>
            <a:graphicFrameLocks noChangeAspect="1"/>
          </p:cNvGraphicFramePr>
          <p:nvPr>
            <p:extLst>
              <p:ext uri="{D42A27DB-BD31-4B8C-83A1-F6EECF244321}">
                <p14:modId xmlns:p14="http://schemas.microsoft.com/office/powerpoint/2010/main" val="1995758015"/>
              </p:ext>
            </p:extLst>
          </p:nvPr>
        </p:nvGraphicFramePr>
        <p:xfrm>
          <a:off x="2299887" y="4191991"/>
          <a:ext cx="788894" cy="698735"/>
        </p:xfrm>
        <a:graphic>
          <a:graphicData uri="http://schemas.openxmlformats.org/presentationml/2006/ole">
            <mc:AlternateContent xmlns:mc="http://schemas.openxmlformats.org/markup-compatibility/2006">
              <mc:Choice xmlns:v="urn:schemas-microsoft-com:vml" Requires="v">
                <p:oleObj name="Equation" r:id="rId13" imgW="333331" imgH="295133" progId="Equation.DSMT4">
                  <p:embed/>
                </p:oleObj>
              </mc:Choice>
              <mc:Fallback>
                <p:oleObj name="Equation" r:id="rId13" imgW="333331" imgH="295133" progId="Equation.DSMT4">
                  <p:embed/>
                  <p:pic>
                    <p:nvPicPr>
                      <p:cNvPr id="0" name=""/>
                      <p:cNvPicPr/>
                      <p:nvPr/>
                    </p:nvPicPr>
                    <p:blipFill>
                      <a:blip r:embed="rId14"/>
                      <a:stretch>
                        <a:fillRect/>
                      </a:stretch>
                    </p:blipFill>
                    <p:spPr>
                      <a:xfrm>
                        <a:off x="2299887" y="4191991"/>
                        <a:ext cx="788894" cy="69873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4040035871"/>
              </p:ext>
            </p:extLst>
          </p:nvPr>
        </p:nvGraphicFramePr>
        <p:xfrm>
          <a:off x="3590523" y="4173207"/>
          <a:ext cx="781051" cy="659012"/>
        </p:xfrm>
        <a:graphic>
          <a:graphicData uri="http://schemas.openxmlformats.org/presentationml/2006/ole">
            <mc:AlternateContent xmlns:mc="http://schemas.openxmlformats.org/markup-compatibility/2006">
              <mc:Choice xmlns:v="urn:schemas-microsoft-com:vml" Requires="v">
                <p:oleObj name="Equation" r:id="rId15" imgW="304894" imgH="256982" progId="Equation.DSMT4">
                  <p:embed/>
                </p:oleObj>
              </mc:Choice>
              <mc:Fallback>
                <p:oleObj name="Equation" r:id="rId15" imgW="304894" imgH="256982" progId="Equation.DSMT4">
                  <p:embed/>
                  <p:pic>
                    <p:nvPicPr>
                      <p:cNvPr id="0" name=""/>
                      <p:cNvPicPr/>
                      <p:nvPr/>
                    </p:nvPicPr>
                    <p:blipFill>
                      <a:blip r:embed="rId16"/>
                      <a:stretch>
                        <a:fillRect/>
                      </a:stretch>
                    </p:blipFill>
                    <p:spPr>
                      <a:xfrm>
                        <a:off x="3590523" y="4173207"/>
                        <a:ext cx="781051" cy="659012"/>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657757807"/>
              </p:ext>
            </p:extLst>
          </p:nvPr>
        </p:nvGraphicFramePr>
        <p:xfrm>
          <a:off x="3613425" y="4796285"/>
          <a:ext cx="2679734" cy="648998"/>
        </p:xfrm>
        <a:graphic>
          <a:graphicData uri="http://schemas.openxmlformats.org/presentationml/2006/ole">
            <mc:AlternateContent xmlns:mc="http://schemas.openxmlformats.org/markup-compatibility/2006">
              <mc:Choice xmlns:v="urn:schemas-microsoft-com:vml" Requires="v">
                <p:oleObj name="Equation" r:id="rId17" imgW="1219214" imgH="295133" progId="Equation.DSMT4">
                  <p:embed/>
                </p:oleObj>
              </mc:Choice>
              <mc:Fallback>
                <p:oleObj name="Equation" r:id="rId17" imgW="1219214" imgH="295133" progId="Equation.DSMT4">
                  <p:embed/>
                  <p:pic>
                    <p:nvPicPr>
                      <p:cNvPr id="0" name=""/>
                      <p:cNvPicPr/>
                      <p:nvPr/>
                    </p:nvPicPr>
                    <p:blipFill>
                      <a:blip r:embed="rId18"/>
                      <a:stretch>
                        <a:fillRect/>
                      </a:stretch>
                    </p:blipFill>
                    <p:spPr>
                      <a:xfrm>
                        <a:off x="3613425" y="4796285"/>
                        <a:ext cx="2679734" cy="648998"/>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758912243"/>
              </p:ext>
            </p:extLst>
          </p:nvPr>
        </p:nvGraphicFramePr>
        <p:xfrm>
          <a:off x="3665813" y="5386835"/>
          <a:ext cx="2659493" cy="639103"/>
        </p:xfrm>
        <a:graphic>
          <a:graphicData uri="http://schemas.openxmlformats.org/presentationml/2006/ole">
            <mc:AlternateContent xmlns:mc="http://schemas.openxmlformats.org/markup-compatibility/2006">
              <mc:Choice xmlns:v="urn:schemas-microsoft-com:vml" Requires="v">
                <p:oleObj name="Equation" r:id="rId19" imgW="1228574" imgH="295133" progId="Equation.DSMT4">
                  <p:embed/>
                </p:oleObj>
              </mc:Choice>
              <mc:Fallback>
                <p:oleObj name="Equation" r:id="rId19" imgW="1228574" imgH="295133" progId="Equation.DSMT4">
                  <p:embed/>
                  <p:pic>
                    <p:nvPicPr>
                      <p:cNvPr id="0" name=""/>
                      <p:cNvPicPr/>
                      <p:nvPr/>
                    </p:nvPicPr>
                    <p:blipFill>
                      <a:blip r:embed="rId20"/>
                      <a:stretch>
                        <a:fillRect/>
                      </a:stretch>
                    </p:blipFill>
                    <p:spPr>
                      <a:xfrm>
                        <a:off x="3665813" y="5386835"/>
                        <a:ext cx="2659493" cy="639103"/>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2879893815"/>
              </p:ext>
            </p:extLst>
          </p:nvPr>
        </p:nvGraphicFramePr>
        <p:xfrm>
          <a:off x="3646763" y="5959550"/>
          <a:ext cx="3564318" cy="624259"/>
        </p:xfrm>
        <a:graphic>
          <a:graphicData uri="http://schemas.openxmlformats.org/presentationml/2006/ole">
            <mc:AlternateContent xmlns:mc="http://schemas.openxmlformats.org/markup-compatibility/2006">
              <mc:Choice xmlns:v="urn:schemas-microsoft-com:vml" Requires="v">
                <p:oleObj name="Equation" r:id="rId21" imgW="1685734" imgH="295133" progId="Equation.DSMT4">
                  <p:embed/>
                </p:oleObj>
              </mc:Choice>
              <mc:Fallback>
                <p:oleObj name="Equation" r:id="rId21" imgW="1685734" imgH="295133" progId="Equation.DSMT4">
                  <p:embed/>
                  <p:pic>
                    <p:nvPicPr>
                      <p:cNvPr id="0" name=""/>
                      <p:cNvPicPr/>
                      <p:nvPr/>
                    </p:nvPicPr>
                    <p:blipFill>
                      <a:blip r:embed="rId22"/>
                      <a:stretch>
                        <a:fillRect/>
                      </a:stretch>
                    </p:blipFill>
                    <p:spPr>
                      <a:xfrm>
                        <a:off x="3646763" y="5959550"/>
                        <a:ext cx="3564318" cy="624259"/>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720076320"/>
              </p:ext>
            </p:extLst>
          </p:nvPr>
        </p:nvGraphicFramePr>
        <p:xfrm>
          <a:off x="2270235" y="1133706"/>
          <a:ext cx="912812" cy="636587"/>
        </p:xfrm>
        <a:graphic>
          <a:graphicData uri="http://schemas.openxmlformats.org/presentationml/2006/ole">
            <mc:AlternateContent xmlns:mc="http://schemas.openxmlformats.org/markup-compatibility/2006">
              <mc:Choice xmlns:v="urn:schemas-microsoft-com:vml" Requires="v">
                <p:oleObj name="Equation" r:id="rId23" imgW="419040" imgH="291960" progId="Equation.DSMT4">
                  <p:embed/>
                </p:oleObj>
              </mc:Choice>
              <mc:Fallback>
                <p:oleObj name="Equation" r:id="rId23" imgW="419040" imgH="291960" progId="Equation.DSMT4">
                  <p:embed/>
                  <p:pic>
                    <p:nvPicPr>
                      <p:cNvPr id="22" name="Object 21"/>
                      <p:cNvPicPr/>
                      <p:nvPr/>
                    </p:nvPicPr>
                    <p:blipFill>
                      <a:blip r:embed="rId24"/>
                      <a:stretch>
                        <a:fillRect/>
                      </a:stretch>
                    </p:blipFill>
                    <p:spPr>
                      <a:xfrm>
                        <a:off x="2270235" y="1133706"/>
                        <a:ext cx="912812" cy="636587"/>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322465353"/>
              </p:ext>
            </p:extLst>
          </p:nvPr>
        </p:nvGraphicFramePr>
        <p:xfrm>
          <a:off x="2278324" y="1587087"/>
          <a:ext cx="788894" cy="698735"/>
        </p:xfrm>
        <a:graphic>
          <a:graphicData uri="http://schemas.openxmlformats.org/presentationml/2006/ole">
            <mc:AlternateContent xmlns:mc="http://schemas.openxmlformats.org/markup-compatibility/2006">
              <mc:Choice xmlns:v="urn:schemas-microsoft-com:vml" Requires="v">
                <p:oleObj name="Equation" r:id="rId25" imgW="333331" imgH="295133" progId="Equation.DSMT4">
                  <p:embed/>
                </p:oleObj>
              </mc:Choice>
              <mc:Fallback>
                <p:oleObj name="Equation" r:id="rId25" imgW="333331" imgH="295133" progId="Equation.DSMT4">
                  <p:embed/>
                  <p:pic>
                    <p:nvPicPr>
                      <p:cNvPr id="24" name="Object 23"/>
                      <p:cNvPicPr/>
                      <p:nvPr/>
                    </p:nvPicPr>
                    <p:blipFill>
                      <a:blip r:embed="rId14"/>
                      <a:stretch>
                        <a:fillRect/>
                      </a:stretch>
                    </p:blipFill>
                    <p:spPr>
                      <a:xfrm>
                        <a:off x="2278324" y="1587087"/>
                        <a:ext cx="788894" cy="698735"/>
                      </a:xfrm>
                      <a:prstGeom prst="rect">
                        <a:avLst/>
                      </a:prstGeom>
                    </p:spPr>
                  </p:pic>
                </p:oleObj>
              </mc:Fallback>
            </mc:AlternateContent>
          </a:graphicData>
        </a:graphic>
      </p:graphicFrame>
      <p:sp>
        <p:nvSpPr>
          <p:cNvPr id="6" name="TextBox 5"/>
          <p:cNvSpPr txBox="1"/>
          <p:nvPr/>
        </p:nvSpPr>
        <p:spPr>
          <a:xfrm>
            <a:off x="4548018" y="2164196"/>
            <a:ext cx="2133526" cy="584775"/>
          </a:xfrm>
          <a:prstGeom prst="rect">
            <a:avLst/>
          </a:prstGeom>
          <a:noFill/>
        </p:spPr>
        <p:txBody>
          <a:bodyPr wrap="square" rtlCol="0">
            <a:spAutoFit/>
          </a:bodyPr>
          <a:lstStyle/>
          <a:p>
            <a:r>
              <a:rPr lang="en-US" sz="3200">
                <a:solidFill>
                  <a:srgbClr val="C00000"/>
                </a:solidFill>
                <a:latin typeface="Times New Roman" panose="02020603050405020304" pitchFamily="18" charset="0"/>
                <a:cs typeface="Times New Roman" panose="02020603050405020304" pitchFamily="18" charset="0"/>
              </a:rPr>
              <a:t>Bài giải</a:t>
            </a:r>
          </a:p>
        </p:txBody>
      </p:sp>
      <p:sp>
        <p:nvSpPr>
          <p:cNvPr id="8" name="TextBox 7"/>
          <p:cNvSpPr txBox="1"/>
          <p:nvPr/>
        </p:nvSpPr>
        <p:spPr>
          <a:xfrm>
            <a:off x="9241279" y="6245324"/>
            <a:ext cx="1517515"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Hình 22 b</a:t>
            </a:r>
          </a:p>
        </p:txBody>
      </p:sp>
      <p:sp>
        <p:nvSpPr>
          <p:cNvPr id="9" name="TextBox 8"/>
          <p:cNvSpPr txBox="1"/>
          <p:nvPr/>
        </p:nvSpPr>
        <p:spPr>
          <a:xfrm>
            <a:off x="9284332" y="3649630"/>
            <a:ext cx="1204907"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Hình 22a</a:t>
            </a:r>
          </a:p>
        </p:txBody>
      </p:sp>
      <p:sp>
        <p:nvSpPr>
          <p:cNvPr id="2" name="TextBox 1"/>
          <p:cNvSpPr txBox="1"/>
          <p:nvPr/>
        </p:nvSpPr>
        <p:spPr>
          <a:xfrm>
            <a:off x="1960838" y="6410687"/>
            <a:ext cx="1265437"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Vậy</a:t>
            </a:r>
          </a:p>
        </p:txBody>
      </p:sp>
      <p:graphicFrame>
        <p:nvGraphicFramePr>
          <p:cNvPr id="35" name="Object 34"/>
          <p:cNvGraphicFramePr>
            <a:graphicFrameLocks noChangeAspect="1"/>
          </p:cNvGraphicFramePr>
          <p:nvPr>
            <p:extLst>
              <p:ext uri="{D42A27DB-BD31-4B8C-83A1-F6EECF244321}">
                <p14:modId xmlns:p14="http://schemas.microsoft.com/office/powerpoint/2010/main" val="1115723290"/>
              </p:ext>
            </p:extLst>
          </p:nvPr>
        </p:nvGraphicFramePr>
        <p:xfrm>
          <a:off x="2667000" y="6410325"/>
          <a:ext cx="1677988" cy="557213"/>
        </p:xfrm>
        <a:graphic>
          <a:graphicData uri="http://schemas.openxmlformats.org/presentationml/2006/ole">
            <mc:AlternateContent xmlns:mc="http://schemas.openxmlformats.org/markup-compatibility/2006">
              <mc:Choice xmlns:v="urn:schemas-microsoft-com:vml" Requires="v">
                <p:oleObj name="Equation" r:id="rId26" imgW="876240" imgH="291960" progId="Equation.DSMT4">
                  <p:embed/>
                </p:oleObj>
              </mc:Choice>
              <mc:Fallback>
                <p:oleObj name="Equation" r:id="rId26" imgW="876240" imgH="291960" progId="Equation.DSMT4">
                  <p:embed/>
                  <p:pic>
                    <p:nvPicPr>
                      <p:cNvPr id="22" name="Object 21"/>
                      <p:cNvPicPr/>
                      <p:nvPr/>
                    </p:nvPicPr>
                    <p:blipFill>
                      <a:blip r:embed="rId27"/>
                      <a:stretch>
                        <a:fillRect/>
                      </a:stretch>
                    </p:blipFill>
                    <p:spPr>
                      <a:xfrm>
                        <a:off x="2667000" y="6410325"/>
                        <a:ext cx="1677988" cy="557213"/>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2344003373"/>
              </p:ext>
            </p:extLst>
          </p:nvPr>
        </p:nvGraphicFramePr>
        <p:xfrm>
          <a:off x="4411129" y="6364085"/>
          <a:ext cx="1690687" cy="619125"/>
        </p:xfrm>
        <a:graphic>
          <a:graphicData uri="http://schemas.openxmlformats.org/presentationml/2006/ole">
            <mc:AlternateContent xmlns:mc="http://schemas.openxmlformats.org/markup-compatibility/2006">
              <mc:Choice xmlns:v="urn:schemas-microsoft-com:vml" Requires="v">
                <p:oleObj name="Equation" r:id="rId28" imgW="799920" imgH="291960" progId="Equation.DSMT4">
                  <p:embed/>
                </p:oleObj>
              </mc:Choice>
              <mc:Fallback>
                <p:oleObj name="Equation" r:id="rId28" imgW="799920" imgH="291960" progId="Equation.DSMT4">
                  <p:embed/>
                  <p:pic>
                    <p:nvPicPr>
                      <p:cNvPr id="28" name="Object 27"/>
                      <p:cNvPicPr/>
                      <p:nvPr/>
                    </p:nvPicPr>
                    <p:blipFill>
                      <a:blip r:embed="rId29"/>
                      <a:stretch>
                        <a:fillRect/>
                      </a:stretch>
                    </p:blipFill>
                    <p:spPr>
                      <a:xfrm>
                        <a:off x="4411129" y="6364085"/>
                        <a:ext cx="1690687" cy="619125"/>
                      </a:xfrm>
                      <a:prstGeom prst="rect">
                        <a:avLst/>
                      </a:prstGeom>
                    </p:spPr>
                  </p:pic>
                </p:oleObj>
              </mc:Fallback>
            </mc:AlternateContent>
          </a:graphicData>
        </a:graphic>
      </p:graphicFrame>
      <p:pic>
        <p:nvPicPr>
          <p:cNvPr id="3" name="Picture 2"/>
          <p:cNvPicPr>
            <a:picLocks noChangeAspect="1"/>
          </p:cNvPicPr>
          <p:nvPr/>
        </p:nvPicPr>
        <p:blipFill>
          <a:blip r:embed="rId30"/>
          <a:stretch>
            <a:fillRect/>
          </a:stretch>
        </p:blipFill>
        <p:spPr>
          <a:xfrm>
            <a:off x="8583130" y="1627169"/>
            <a:ext cx="2700386" cy="2073603"/>
          </a:xfrm>
          <a:prstGeom prst="rect">
            <a:avLst/>
          </a:prstGeom>
        </p:spPr>
      </p:pic>
      <p:pic>
        <p:nvPicPr>
          <p:cNvPr id="10" name="Picture 9"/>
          <p:cNvPicPr>
            <a:picLocks noChangeAspect="1"/>
          </p:cNvPicPr>
          <p:nvPr/>
        </p:nvPicPr>
        <p:blipFill>
          <a:blip r:embed="rId31"/>
          <a:stretch>
            <a:fillRect/>
          </a:stretch>
        </p:blipFill>
        <p:spPr>
          <a:xfrm>
            <a:off x="7934200" y="4208256"/>
            <a:ext cx="3856046" cy="1950127"/>
          </a:xfrm>
          <a:prstGeom prst="rect">
            <a:avLst/>
          </a:prstGeom>
        </p:spPr>
      </p:pic>
      <p:pic>
        <p:nvPicPr>
          <p:cNvPr id="34" name="Hình ảnh 3">
            <a:extLst>
              <a:ext uri="{FF2B5EF4-FFF2-40B4-BE49-F238E27FC236}">
                <a16:creationId xmlns:a16="http://schemas.microsoft.com/office/drawing/2014/main" id="{C6A7B2E5-053C-4D72-840B-AA50033EAE47}"/>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165649" y="263411"/>
            <a:ext cx="1608105" cy="1868878"/>
          </a:xfrm>
          <a:prstGeom prst="rect">
            <a:avLst/>
          </a:prstGeom>
        </p:spPr>
      </p:pic>
    </p:spTree>
    <p:extLst>
      <p:ext uri="{BB962C8B-B14F-4D97-AF65-F5344CB8AC3E}">
        <p14:creationId xmlns:p14="http://schemas.microsoft.com/office/powerpoint/2010/main" val="25048227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ppt_x"/>
                                          </p:val>
                                        </p:tav>
                                        <p:tav tm="100000">
                                          <p:val>
                                            <p:strVal val="#ppt_x"/>
                                          </p:val>
                                        </p:tav>
                                      </p:tavLst>
                                    </p:anim>
                                    <p:anim calcmode="lin" valueType="num">
                                      <p:cBhvr additive="base">
                                        <p:cTn id="6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additive="base">
                                        <p:cTn id="71" dur="500" fill="hold"/>
                                        <p:tgtEl>
                                          <p:spTgt spid="35"/>
                                        </p:tgtEl>
                                        <p:attrNameLst>
                                          <p:attrName>ppt_x</p:attrName>
                                        </p:attrNameLst>
                                      </p:cBhvr>
                                      <p:tavLst>
                                        <p:tav tm="0">
                                          <p:val>
                                            <p:strVal val="#ppt_x"/>
                                          </p:val>
                                        </p:tav>
                                        <p:tav tm="100000">
                                          <p:val>
                                            <p:strVal val="#ppt_x"/>
                                          </p:val>
                                        </p:tav>
                                      </p:tavLst>
                                    </p:anim>
                                    <p:anim calcmode="lin" valueType="num">
                                      <p:cBhvr additive="base">
                                        <p:cTn id="72" dur="500" fill="hold"/>
                                        <p:tgtEl>
                                          <p:spTgt spid="35"/>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6"/>
                                        </p:tgtEl>
                                        <p:attrNameLst>
                                          <p:attrName>style.visibility</p:attrName>
                                        </p:attrNameLst>
                                      </p:cBhvr>
                                      <p:to>
                                        <p:strVal val="visible"/>
                                      </p:to>
                                    </p:set>
                                    <p:anim calcmode="lin" valueType="num">
                                      <p:cBhvr additive="base">
                                        <p:cTn id="75" dur="500" fill="hold"/>
                                        <p:tgtEl>
                                          <p:spTgt spid="36"/>
                                        </p:tgtEl>
                                        <p:attrNameLst>
                                          <p:attrName>ppt_x</p:attrName>
                                        </p:attrNameLst>
                                      </p:cBhvr>
                                      <p:tavLst>
                                        <p:tav tm="0">
                                          <p:val>
                                            <p:strVal val="#ppt_x"/>
                                          </p:val>
                                        </p:tav>
                                        <p:tav tm="100000">
                                          <p:val>
                                            <p:strVal val="#ppt_x"/>
                                          </p:val>
                                        </p:tav>
                                      </p:tavLst>
                                    </p:anim>
                                    <p:anim calcmode="lin" valueType="num">
                                      <p:cBhvr additive="base">
                                        <p:cTn id="76" dur="500" fill="hold"/>
                                        <p:tgtEl>
                                          <p:spTgt spid="36"/>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additive="base">
                                        <p:cTn id="79" dur="500" fill="hold"/>
                                        <p:tgtEl>
                                          <p:spTgt spid="2"/>
                                        </p:tgtEl>
                                        <p:attrNameLst>
                                          <p:attrName>ppt_x</p:attrName>
                                        </p:attrNameLst>
                                      </p:cBhvr>
                                      <p:tavLst>
                                        <p:tav tm="0">
                                          <p:val>
                                            <p:strVal val="#ppt_x"/>
                                          </p:val>
                                        </p:tav>
                                        <p:tav tm="100000">
                                          <p:val>
                                            <p:strVal val="#ppt_x"/>
                                          </p:val>
                                        </p:tav>
                                      </p:tavLst>
                                    </p:anim>
                                    <p:anim calcmode="lin" valueType="num">
                                      <p:cBhvr additive="base">
                                        <p:cTn id="8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6"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1A3E0578-29E6-480D-BDCA-04178FA656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1" y="0"/>
            <a:ext cx="12182458" cy="6858000"/>
          </a:xfrm>
          <a:prstGeom prst="rect">
            <a:avLst/>
          </a:prstGeom>
        </p:spPr>
      </p:pic>
      <p:pic>
        <p:nvPicPr>
          <p:cNvPr id="7" name="Hình ảnh 6">
            <a:extLst>
              <a:ext uri="{FF2B5EF4-FFF2-40B4-BE49-F238E27FC236}">
                <a16:creationId xmlns:a16="http://schemas.microsoft.com/office/drawing/2014/main" id="{F85D351B-7A80-4879-BF19-55FCAF0223AB}"/>
              </a:ext>
            </a:extLst>
          </p:cNvPr>
          <p:cNvPicPr>
            <a:picLocks noChangeAspect="1"/>
          </p:cNvPicPr>
          <p:nvPr/>
        </p:nvPicPr>
        <p:blipFill rotWithShape="1">
          <a:blip r:embed="rId5"/>
          <a:srcRect b="36851"/>
          <a:stretch/>
        </p:blipFill>
        <p:spPr>
          <a:xfrm>
            <a:off x="2769925" y="0"/>
            <a:ext cx="7011378" cy="1143000"/>
          </a:xfrm>
          <a:prstGeom prst="rect">
            <a:avLst/>
          </a:prstGeom>
        </p:spPr>
      </p:pic>
      <p:sp>
        <p:nvSpPr>
          <p:cNvPr id="3" name="Rectangle 2"/>
          <p:cNvSpPr/>
          <p:nvPr/>
        </p:nvSpPr>
        <p:spPr>
          <a:xfrm>
            <a:off x="2247900" y="1466851"/>
            <a:ext cx="8553450" cy="1077218"/>
          </a:xfrm>
          <a:prstGeom prst="rect">
            <a:avLst/>
          </a:prstGeom>
        </p:spPr>
        <p:txBody>
          <a:bodyPr wrap="square">
            <a:spAutoFit/>
          </a:bodyPr>
          <a:lstStyle/>
          <a:p>
            <a:pPr algn="just">
              <a:spcBef>
                <a:spcPts val="300"/>
              </a:spcBef>
              <a:spcAft>
                <a:spcPts val="300"/>
              </a:spcAft>
            </a:pPr>
            <a:r>
              <a:rPr lang="fr-FR">
                <a:latin typeface="Times New Roman" panose="02020603050405020304" pitchFamily="18" charset="0"/>
                <a:ea typeface="Times New Roman" panose="02020603050405020304" pitchFamily="18" charset="0"/>
              </a:rPr>
              <a:t>-  </a:t>
            </a:r>
            <a:r>
              <a:rPr lang="fr-FR" sz="3200">
                <a:latin typeface="Times New Roman" panose="02020603050405020304" pitchFamily="18" charset="0"/>
                <a:ea typeface="Times New Roman" panose="02020603050405020304" pitchFamily="18" charset="0"/>
              </a:rPr>
              <a:t>Học thuộc định nghĩa hai góc kề nhau, hai góc bù nhau, hai góc kề bù.</a:t>
            </a:r>
            <a:endParaRPr lang="en-US" sz="3200">
              <a:effectLst/>
              <a:latin typeface="Times New Roman" panose="02020603050405020304" pitchFamily="18" charset="0"/>
              <a:ea typeface="Times New Roman" panose="02020603050405020304" pitchFamily="18" charset="0"/>
            </a:endParaRPr>
          </a:p>
        </p:txBody>
      </p:sp>
      <p:sp>
        <p:nvSpPr>
          <p:cNvPr id="6" name="Rectangle 5"/>
          <p:cNvSpPr/>
          <p:nvPr/>
        </p:nvSpPr>
        <p:spPr>
          <a:xfrm>
            <a:off x="2334997" y="2609851"/>
            <a:ext cx="4027064" cy="584775"/>
          </a:xfrm>
          <a:prstGeom prst="rect">
            <a:avLst/>
          </a:prstGeom>
        </p:spPr>
        <p:txBody>
          <a:bodyPr wrap="none">
            <a:spAutoFit/>
          </a:bodyPr>
          <a:lstStyle/>
          <a:p>
            <a:r>
              <a:rPr lang="en-US" sz="3200">
                <a:latin typeface="Times New Roman" panose="02020603050405020304" pitchFamily="18" charset="0"/>
                <a:ea typeface="Times New Roman" panose="02020603050405020304" pitchFamily="18" charset="0"/>
              </a:rPr>
              <a:t>- Làm bài tập: Bài 2a,b</a:t>
            </a:r>
            <a:r>
              <a:rPr lang="en-US">
                <a:latin typeface="Times New Roman" panose="02020603050405020304" pitchFamily="18" charset="0"/>
                <a:ea typeface="Times New Roman" panose="02020603050405020304" pitchFamily="18" charset="0"/>
              </a:rPr>
              <a:t>.</a:t>
            </a:r>
            <a:endParaRPr lang="en-US"/>
          </a:p>
        </p:txBody>
      </p:sp>
      <p:sp>
        <p:nvSpPr>
          <p:cNvPr id="9" name="Rectangle 8"/>
          <p:cNvSpPr/>
          <p:nvPr/>
        </p:nvSpPr>
        <p:spPr>
          <a:xfrm>
            <a:off x="2336222" y="3263384"/>
            <a:ext cx="6721712" cy="584775"/>
          </a:xfrm>
          <a:prstGeom prst="rect">
            <a:avLst/>
          </a:prstGeom>
        </p:spPr>
        <p:txBody>
          <a:bodyPr wrap="none">
            <a:spAutoFit/>
          </a:bodyPr>
          <a:lstStyle/>
          <a:p>
            <a:r>
              <a:rPr lang="en-US" sz="3200">
                <a:latin typeface="Times New Roman" panose="02020603050405020304" pitchFamily="18" charset="0"/>
                <a:ea typeface="Times New Roman" panose="02020603050405020304" pitchFamily="18" charset="0"/>
              </a:rPr>
              <a:t>- Nghiên cứu phần III hai góc đối đỉnh. </a:t>
            </a:r>
            <a:endParaRPr lang="en-US" sz="3200"/>
          </a:p>
        </p:txBody>
      </p:sp>
    </p:spTree>
    <p:custDataLst>
      <p:tags r:id="rId1"/>
    </p:custDataLst>
    <p:extLst>
      <p:ext uri="{BB962C8B-B14F-4D97-AF65-F5344CB8AC3E}">
        <p14:creationId xmlns:p14="http://schemas.microsoft.com/office/powerpoint/2010/main" val="2287291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9201">
        <p15:prstTrans prst="fracture"/>
      </p:transition>
    </mc:Choice>
    <mc:Fallback xmlns="">
      <p:transition spd="slow" advClick="0" advTm="39201">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D9C112-4D97-4301-8A7A-7053E7EA1A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ln w="88900" cap="sq" cmpd="thickThin">
            <a:noFill/>
            <a:prstDash val="solid"/>
            <a:miter lim="800000"/>
          </a:ln>
          <a:effectLst>
            <a:innerShdw blurRad="76200">
              <a:srgbClr val="000000"/>
            </a:innerShdw>
          </a:effectLst>
        </p:spPr>
      </p:pic>
      <p:sp>
        <p:nvSpPr>
          <p:cNvPr id="4" name="TextBox 3">
            <a:extLst>
              <a:ext uri="{FF2B5EF4-FFF2-40B4-BE49-F238E27FC236}">
                <a16:creationId xmlns:a16="http://schemas.microsoft.com/office/drawing/2014/main" id="{8C0385CA-8DDE-4782-9D92-70CB663AD446}"/>
              </a:ext>
            </a:extLst>
          </p:cNvPr>
          <p:cNvSpPr txBox="1"/>
          <p:nvPr/>
        </p:nvSpPr>
        <p:spPr>
          <a:xfrm>
            <a:off x="-506186" y="0"/>
            <a:ext cx="12426043" cy="8831997"/>
          </a:xfrm>
          <a:prstGeom prst="rect">
            <a:avLst/>
          </a:prstGeom>
          <a:noFill/>
        </p:spPr>
        <p:txBody>
          <a:bodyPr wrap="square" rtlCol="0">
            <a:prstTxWarp prst="textArchUpPour">
              <a:avLst/>
            </a:prstTxWarp>
            <a:spAutoFit/>
          </a:bodyPr>
          <a:lstStyle/>
          <a:p>
            <a:r>
              <a:rPr lang="en-US" sz="4800" b="1" dirty="0">
                <a:solidFill>
                  <a:srgbClr val="FF0000"/>
                </a:solidFill>
                <a:latin typeface="Times New Roman" panose="02020603050405020304" pitchFamily="18" charset="0"/>
                <a:cs typeface="Times New Roman" panose="02020603050405020304" pitchFamily="18" charset="0"/>
              </a:rPr>
              <a:t>CHÚC CÁC CON HỌC TỐT</a:t>
            </a:r>
          </a:p>
        </p:txBody>
      </p:sp>
    </p:spTree>
    <p:custDataLst>
      <p:tags r:id="rId1"/>
    </p:custDataLst>
    <p:extLst>
      <p:ext uri="{BB962C8B-B14F-4D97-AF65-F5344CB8AC3E}">
        <p14:creationId xmlns:p14="http://schemas.microsoft.com/office/powerpoint/2010/main" val="2069407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7739">
        <p15:prstTrans prst="airplane"/>
      </p:transition>
    </mc:Choice>
    <mc:Fallback xmlns="">
      <p:transition spd="slow" advClick="0" advTm="17739">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14381"/>
            <a:ext cx="12192000" cy="6843619"/>
          </a:xfrm>
          <a:prstGeom prst="rect">
            <a:avLst/>
          </a:prstGeom>
        </p:spPr>
      </p:pic>
      <p:sp>
        <p:nvSpPr>
          <p:cNvPr id="11" name="Rounded Rectangle 10"/>
          <p:cNvSpPr/>
          <p:nvPr/>
        </p:nvSpPr>
        <p:spPr>
          <a:xfrm>
            <a:off x="4302818" y="1542472"/>
            <a:ext cx="6816634" cy="57265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Times New Roman" pitchFamily="18" charset="0"/>
                <a:cs typeface="Times New Roman" pitchFamily="18" charset="0"/>
              </a:rPr>
              <a:t>Góc ở vị trí đặc biệt</a:t>
            </a:r>
            <a:endParaRPr lang="vi-VN" sz="2400" dirty="0">
              <a:solidFill>
                <a:schemeClr val="tx1"/>
              </a:solidFill>
            </a:endParaRPr>
          </a:p>
        </p:txBody>
      </p:sp>
      <p:sp>
        <p:nvSpPr>
          <p:cNvPr id="12" name="Rounded Rectangle 11"/>
          <p:cNvSpPr/>
          <p:nvPr/>
        </p:nvSpPr>
        <p:spPr>
          <a:xfrm>
            <a:off x="4283363" y="2466104"/>
            <a:ext cx="6816634" cy="581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Times New Roman" pitchFamily="18" charset="0"/>
                <a:cs typeface="Times New Roman" pitchFamily="18" charset="0"/>
              </a:rPr>
              <a:t>Tia phân giác của một góc.</a:t>
            </a:r>
            <a:endParaRPr lang="vi-VN" sz="2400" dirty="0">
              <a:solidFill>
                <a:schemeClr val="tx1"/>
              </a:solidFill>
            </a:endParaRPr>
          </a:p>
        </p:txBody>
      </p:sp>
      <p:sp>
        <p:nvSpPr>
          <p:cNvPr id="14" name="Rounded Rectangle 13"/>
          <p:cNvSpPr/>
          <p:nvPr/>
        </p:nvSpPr>
        <p:spPr>
          <a:xfrm>
            <a:off x="4302818" y="3278912"/>
            <a:ext cx="6816634" cy="57265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Times New Roman" pitchFamily="18" charset="0"/>
                <a:cs typeface="Times New Roman" pitchFamily="18" charset="0"/>
              </a:rPr>
              <a:t>Hai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đường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thẳng</a:t>
            </a:r>
            <a:r>
              <a:rPr lang="en-US" sz="2400" dirty="0">
                <a:solidFill>
                  <a:schemeClr val="tx1"/>
                </a:solidFill>
                <a:latin typeface="Times New Roman" pitchFamily="18" charset="0"/>
                <a:cs typeface="Times New Roman" pitchFamily="18" charset="0"/>
              </a:rPr>
              <a:t> song </a:t>
            </a:r>
            <a:r>
              <a:rPr lang="en-US" sz="2400" dirty="0" err="1">
                <a:solidFill>
                  <a:schemeClr val="tx1"/>
                </a:solidFill>
                <a:latin typeface="Times New Roman" pitchFamily="18" charset="0"/>
                <a:cs typeface="Times New Roman" pitchFamily="18" charset="0"/>
              </a:rPr>
              <a:t>song</a:t>
            </a:r>
            <a:endParaRPr lang="vi-VN" sz="2400" dirty="0">
              <a:solidFill>
                <a:schemeClr val="tx1"/>
              </a:solidFill>
            </a:endParaRPr>
          </a:p>
        </p:txBody>
      </p:sp>
      <p:sp>
        <p:nvSpPr>
          <p:cNvPr id="15" name="Rounded Rectangle 14"/>
          <p:cNvSpPr/>
          <p:nvPr/>
        </p:nvSpPr>
        <p:spPr>
          <a:xfrm>
            <a:off x="4250934" y="4091708"/>
            <a:ext cx="6816634" cy="57265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Times New Roman" pitchFamily="18" charset="0"/>
                <a:cs typeface="Times New Roman" pitchFamily="18" charset="0"/>
              </a:rPr>
              <a:t>Tiên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đề</a:t>
            </a:r>
            <a:r>
              <a:rPr lang="en-US" sz="2400" dirty="0">
                <a:solidFill>
                  <a:schemeClr val="tx1"/>
                </a:solidFill>
                <a:latin typeface="Times New Roman" pitchFamily="18" charset="0"/>
                <a:cs typeface="Times New Roman" pitchFamily="18" charset="0"/>
              </a:rPr>
              <a:t> Ơ-clit </a:t>
            </a:r>
            <a:r>
              <a:rPr lang="en-US" sz="2400" dirty="0" err="1">
                <a:solidFill>
                  <a:schemeClr val="tx1"/>
                </a:solidFill>
                <a:latin typeface="Times New Roman" pitchFamily="18" charset="0"/>
                <a:cs typeface="Times New Roman" pitchFamily="18" charset="0"/>
              </a:rPr>
              <a:t>về</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đường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thẳng</a:t>
            </a:r>
            <a:r>
              <a:rPr lang="en-US" sz="2400" dirty="0">
                <a:solidFill>
                  <a:schemeClr val="tx1"/>
                </a:solidFill>
                <a:latin typeface="Times New Roman" pitchFamily="18" charset="0"/>
                <a:cs typeface="Times New Roman" pitchFamily="18" charset="0"/>
              </a:rPr>
              <a:t> song </a:t>
            </a:r>
            <a:r>
              <a:rPr lang="en-US" sz="2400" dirty="0" err="1">
                <a:solidFill>
                  <a:schemeClr val="tx1"/>
                </a:solidFill>
                <a:latin typeface="Times New Roman" pitchFamily="18" charset="0"/>
                <a:cs typeface="Times New Roman" pitchFamily="18" charset="0"/>
              </a:rPr>
              <a:t>song</a:t>
            </a:r>
            <a:endParaRPr lang="vi-VN" sz="2400" dirty="0">
              <a:solidFill>
                <a:schemeClr val="tx1"/>
              </a:solidFill>
            </a:endParaRPr>
          </a:p>
        </p:txBody>
      </p:sp>
      <p:sp>
        <p:nvSpPr>
          <p:cNvPr id="16" name="Rounded Rectangle 15"/>
          <p:cNvSpPr/>
          <p:nvPr/>
        </p:nvSpPr>
        <p:spPr>
          <a:xfrm>
            <a:off x="4267147" y="4950688"/>
            <a:ext cx="6816634" cy="57265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Times New Roman" pitchFamily="18" charset="0"/>
                <a:cs typeface="Times New Roman" pitchFamily="18" charset="0"/>
              </a:rPr>
              <a:t>Định lí, chứng minh định lí.</a:t>
            </a:r>
            <a:endParaRPr lang="vi-VN" sz="2400" dirty="0">
              <a:solidFill>
                <a:schemeClr val="tx1"/>
              </a:solidFill>
            </a:endParaRPr>
          </a:p>
        </p:txBody>
      </p:sp>
      <p:sp>
        <p:nvSpPr>
          <p:cNvPr id="18" name="Rounded Rectangle 17"/>
          <p:cNvSpPr/>
          <p:nvPr/>
        </p:nvSpPr>
        <p:spPr>
          <a:xfrm>
            <a:off x="911107" y="1828800"/>
            <a:ext cx="2743200" cy="346363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itchFamily="18" charset="0"/>
                <a:cs typeface="Times New Roman" pitchFamily="18" charset="0"/>
              </a:rPr>
              <a:t>CH</a:t>
            </a:r>
            <a:r>
              <a:rPr lang="vi-VN" sz="2400" b="1">
                <a:latin typeface="Times New Roman" pitchFamily="18" charset="0"/>
                <a:cs typeface="Times New Roman" pitchFamily="18" charset="0"/>
              </a:rPr>
              <a:t>ƯƠNG </a:t>
            </a:r>
            <a:r>
              <a:rPr lang="en-US" sz="2400" b="1">
                <a:latin typeface="Times New Roman" pitchFamily="18" charset="0"/>
                <a:cs typeface="Times New Roman" pitchFamily="18" charset="0"/>
              </a:rPr>
              <a:t>IV</a:t>
            </a:r>
            <a:r>
              <a:rPr lang="vi-VN" sz="2400" b="1">
                <a:latin typeface="Times New Roman" pitchFamily="18" charset="0"/>
                <a:cs typeface="Times New Roman" pitchFamily="18" charset="0"/>
              </a:rPr>
              <a:t>. </a:t>
            </a:r>
            <a:endParaRPr lang="vi-VN" sz="2400" b="1" dirty="0">
              <a:latin typeface="Times New Roman" pitchFamily="18" charset="0"/>
              <a:cs typeface="Times New Roman" pitchFamily="18" charset="0"/>
            </a:endParaRPr>
          </a:p>
          <a:p>
            <a:pPr algn="ctr"/>
            <a:r>
              <a:rPr lang="vi-VN" sz="2600" b="1">
                <a:solidFill>
                  <a:srgbClr val="FFFF00"/>
                </a:solidFill>
                <a:latin typeface="Times New Roman" pitchFamily="18" charset="0"/>
                <a:cs typeface="Times New Roman" pitchFamily="18" charset="0"/>
              </a:rPr>
              <a:t> </a:t>
            </a:r>
            <a:r>
              <a:rPr lang="vi-VN" sz="2800" b="1" dirty="0">
                <a:solidFill>
                  <a:srgbClr val="FFFF00"/>
                </a:solidFill>
                <a:latin typeface="Times New Roman" pitchFamily="18" charset="0"/>
                <a:cs typeface="Times New Roman" pitchFamily="18" charset="0"/>
              </a:rPr>
              <a:t>GÓC. ĐƯỜNG THẲNG SONG SONG</a:t>
            </a:r>
          </a:p>
        </p:txBody>
      </p:sp>
      <p:cxnSp>
        <p:nvCxnSpPr>
          <p:cNvPr id="20" name="Straight Arrow Connector 19"/>
          <p:cNvCxnSpPr>
            <a:stCxn id="18" idx="3"/>
          </p:cNvCxnSpPr>
          <p:nvPr/>
        </p:nvCxnSpPr>
        <p:spPr>
          <a:xfrm flipV="1">
            <a:off x="3654307" y="1828800"/>
            <a:ext cx="577171" cy="1731818"/>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8" idx="3"/>
          </p:cNvCxnSpPr>
          <p:nvPr/>
        </p:nvCxnSpPr>
        <p:spPr>
          <a:xfrm flipV="1">
            <a:off x="3654307" y="2694709"/>
            <a:ext cx="577171" cy="865909"/>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8" idx="3"/>
          </p:cNvCxnSpPr>
          <p:nvPr/>
        </p:nvCxnSpPr>
        <p:spPr>
          <a:xfrm>
            <a:off x="3654307" y="3560618"/>
            <a:ext cx="629055" cy="516"/>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8" idx="3"/>
          </p:cNvCxnSpPr>
          <p:nvPr/>
        </p:nvCxnSpPr>
        <p:spPr>
          <a:xfrm>
            <a:off x="3654307" y="3560618"/>
            <a:ext cx="577171" cy="818450"/>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3"/>
          </p:cNvCxnSpPr>
          <p:nvPr/>
        </p:nvCxnSpPr>
        <p:spPr>
          <a:xfrm>
            <a:off x="3654307" y="3560618"/>
            <a:ext cx="577171" cy="1620982"/>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1752071"/>
      </p:ext>
    </p:extLst>
  </p:cSld>
  <p:clrMapOvr>
    <a:masterClrMapping/>
  </p:clrMapOvr>
  <mc:AlternateContent xmlns:mc="http://schemas.openxmlformats.org/markup-compatibility/2006" xmlns:p14="http://schemas.microsoft.com/office/powerpoint/2010/main">
    <mc:Choice Requires="p14">
      <p:transition spd="slow" p14:dur="1500">
        <p:wheel spokes="1"/>
      </p:transition>
    </mc:Choice>
    <mc:Fallback xmlns="">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Hình ảnh 15">
            <a:extLst>
              <a:ext uri="{FF2B5EF4-FFF2-40B4-BE49-F238E27FC236}">
                <a16:creationId xmlns:a16="http://schemas.microsoft.com/office/drawing/2014/main" id="{F683DA3E-0400-40CA-B90E-F82E4ED03A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9" name="Hình tự do: Hình 18">
            <a:extLst>
              <a:ext uri="{FF2B5EF4-FFF2-40B4-BE49-F238E27FC236}">
                <a16:creationId xmlns:a16="http://schemas.microsoft.com/office/drawing/2014/main" id="{CA284665-EFBC-4BC5-8C0A-222AB35C940A}"/>
              </a:ext>
            </a:extLst>
          </p:cNvPr>
          <p:cNvSpPr/>
          <p:nvPr/>
        </p:nvSpPr>
        <p:spPr>
          <a:xfrm>
            <a:off x="866590" y="538611"/>
            <a:ext cx="10222689" cy="3694505"/>
          </a:xfrm>
          <a:custGeom>
            <a:avLst/>
            <a:gdLst>
              <a:gd name="connsiteX0" fmla="*/ 836950 w 10222689"/>
              <a:gd name="connsiteY0" fmla="*/ 2091855 h 3694505"/>
              <a:gd name="connsiteX1" fmla="*/ 4870331 w 10222689"/>
              <a:gd name="connsiteY1" fmla="*/ 8 h 3694505"/>
              <a:gd name="connsiteX2" fmla="*/ 9993476 w 10222689"/>
              <a:gd name="connsiteY2" fmla="*/ 2066803 h 3694505"/>
              <a:gd name="connsiteX3" fmla="*/ 8452774 w 10222689"/>
              <a:gd name="connsiteY3" fmla="*/ 3507296 h 3694505"/>
              <a:gd name="connsiteX4" fmla="*/ 699163 w 10222689"/>
              <a:gd name="connsiteY4" fmla="*/ 3519822 h 3694505"/>
              <a:gd name="connsiteX5" fmla="*/ 836950 w 10222689"/>
              <a:gd name="connsiteY5" fmla="*/ 2091855 h 369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2689" h="3694505">
                <a:moveTo>
                  <a:pt x="836950" y="2091855"/>
                </a:moveTo>
                <a:cubicBezTo>
                  <a:pt x="1532145" y="1505219"/>
                  <a:pt x="3344243" y="4183"/>
                  <a:pt x="4870331" y="8"/>
                </a:cubicBezTo>
                <a:cubicBezTo>
                  <a:pt x="6396419" y="-4167"/>
                  <a:pt x="9396402" y="1482255"/>
                  <a:pt x="9993476" y="2066803"/>
                </a:cubicBezTo>
                <a:cubicBezTo>
                  <a:pt x="10590550" y="2651351"/>
                  <a:pt x="10001826" y="3265126"/>
                  <a:pt x="8452774" y="3507296"/>
                </a:cubicBezTo>
                <a:cubicBezTo>
                  <a:pt x="6903722" y="3749466"/>
                  <a:pt x="1966379" y="3759904"/>
                  <a:pt x="699163" y="3519822"/>
                </a:cubicBezTo>
                <a:cubicBezTo>
                  <a:pt x="-568053" y="3279740"/>
                  <a:pt x="141755" y="2678491"/>
                  <a:pt x="836950" y="2091855"/>
                </a:cubicBezTo>
                <a:close/>
              </a:path>
            </a:pathLst>
          </a:custGeom>
          <a:solidFill>
            <a:srgbClr val="FCDFF8"/>
          </a:solidFill>
          <a:ln>
            <a:solidFill>
              <a:srgbClr val="FE0048"/>
            </a:solidFill>
          </a:ln>
          <a:effectLst>
            <a:glow rad="101600">
              <a:schemeClr val="accent4">
                <a:satMod val="175000"/>
                <a:alpha val="40000"/>
              </a:schemeClr>
            </a:glo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清新欢乐节奏流行进取电音乐">
            <a:hlinkClick r:id="" action="ppaction://media"/>
            <a:extLst>
              <a:ext uri="{FF2B5EF4-FFF2-40B4-BE49-F238E27FC236}">
                <a16:creationId xmlns:a16="http://schemas.microsoft.com/office/drawing/2014/main" id="{9D5BD8F3-9884-4B8F-A4DE-583E1BCD9E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9369" y="6218757"/>
            <a:ext cx="639244" cy="639244"/>
          </a:xfrm>
          <a:prstGeom prst="rect">
            <a:avLst/>
          </a:prstGeom>
        </p:spPr>
      </p:pic>
      <p:sp>
        <p:nvSpPr>
          <p:cNvPr id="13" name="Freeform: Shape 64">
            <a:extLst>
              <a:ext uri="{FF2B5EF4-FFF2-40B4-BE49-F238E27FC236}">
                <a16:creationId xmlns:a16="http://schemas.microsoft.com/office/drawing/2014/main" id="{61ABD889-CCEB-4BFD-B139-AA3762F04A82}"/>
              </a:ext>
            </a:extLst>
          </p:cNvPr>
          <p:cNvSpPr/>
          <p:nvPr/>
        </p:nvSpPr>
        <p:spPr>
          <a:xfrm rot="5400000">
            <a:off x="-272238" y="268177"/>
            <a:ext cx="3196156" cy="2659808"/>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rgbClr val="F4E054"/>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4" name="Freeform: Shape 64">
            <a:extLst>
              <a:ext uri="{FF2B5EF4-FFF2-40B4-BE49-F238E27FC236}">
                <a16:creationId xmlns:a16="http://schemas.microsoft.com/office/drawing/2014/main" id="{61ABD889-CCEB-4BFD-B139-AA3762F04A82}"/>
              </a:ext>
            </a:extLst>
          </p:cNvPr>
          <p:cNvSpPr/>
          <p:nvPr/>
        </p:nvSpPr>
        <p:spPr>
          <a:xfrm rot="5400000">
            <a:off x="-164670" y="375736"/>
            <a:ext cx="3196156" cy="2659808"/>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3">
              <a:lumMod val="40000"/>
              <a:lumOff val="6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5" name="Rectangle 14"/>
          <p:cNvSpPr/>
          <p:nvPr/>
        </p:nvSpPr>
        <p:spPr>
          <a:xfrm rot="18623729">
            <a:off x="-493896" y="874677"/>
            <a:ext cx="3152210" cy="779765"/>
          </a:xfrm>
          <a:prstGeom prst="rect">
            <a:avLst/>
          </a:prstGeom>
          <a:noFill/>
        </p:spPr>
        <p:txBody>
          <a:bodyPr wrap="none" lIns="121920" tIns="60960" rIns="121920" bIns="60960">
            <a:spAutoFit/>
          </a:bodyPr>
          <a:lstStyle/>
          <a:p>
            <a:pPr algn="ctr"/>
            <a:r>
              <a:rPr lang="en-US" sz="4267" b="1">
                <a:ln w="10160">
                  <a:solidFill>
                    <a:schemeClr val="accent5"/>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rPr>
              <a:t>CHƯƠNG VII</a:t>
            </a:r>
          </a:p>
        </p:txBody>
      </p:sp>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56986" y="1"/>
            <a:ext cx="2235015" cy="2405689"/>
          </a:xfrm>
          <a:prstGeom prst="rect">
            <a:avLst/>
          </a:prstGeom>
        </p:spPr>
      </p:pic>
      <p:sp>
        <p:nvSpPr>
          <p:cNvPr id="12" name="文本框 11">
            <a:extLst>
              <a:ext uri="{FF2B5EF4-FFF2-40B4-BE49-F238E27FC236}">
                <a16:creationId xmlns:a16="http://schemas.microsoft.com/office/drawing/2014/main" id="{8BA728DF-65D0-47CE-910A-7022149C9E23}"/>
              </a:ext>
            </a:extLst>
          </p:cNvPr>
          <p:cNvSpPr txBox="1"/>
          <p:nvPr/>
        </p:nvSpPr>
        <p:spPr>
          <a:xfrm>
            <a:off x="713678" y="1061061"/>
            <a:ext cx="10764644" cy="2985433"/>
          </a:xfrm>
          <a:prstGeom prst="rect">
            <a:avLst/>
          </a:prstGeom>
          <a:noFill/>
        </p:spPr>
        <p:txBody>
          <a:bodyPr wrap="square" rtlCol="0">
            <a:spAutoFit/>
            <a:scene3d>
              <a:camera prst="perspectiveRelaxed"/>
              <a:lightRig rig="threePt" dir="t"/>
            </a:scene3d>
          </a:bodyPr>
          <a:lstStyle/>
          <a:p>
            <a:pPr algn="ctr"/>
            <a:r>
              <a:rPr lang="en-US" altLang="zh-CN" sz="6400" b="1">
                <a:solidFill>
                  <a:srgbClr val="FF0000"/>
                </a:solidFill>
                <a:latin typeface="Times New Roman" panose="02020603050405020304" pitchFamily="18" charset="0"/>
                <a:cs typeface="Times New Roman" panose="02020603050405020304" pitchFamily="18" charset="0"/>
              </a:rPr>
              <a:t>TIẾT  …..</a:t>
            </a:r>
          </a:p>
          <a:p>
            <a:pPr algn="ctr"/>
            <a:r>
              <a:rPr lang="en-US" altLang="zh-CN" sz="6400" b="1">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a:effectLst>
                  <a:innerShdw blurRad="63500" dist="50800" dir="16200000">
                    <a:prstClr val="black">
                      <a:alpha val="50000"/>
                    </a:prstClr>
                  </a:innerShdw>
                </a:effectLst>
                <a:latin typeface="Times New Roman" panose="02020603050405020304" pitchFamily="18" charset="0"/>
                <a:cs typeface="Times New Roman" panose="02020603050405020304" pitchFamily="18" charset="0"/>
              </a:rPr>
              <a:t>   §1. </a:t>
            </a:r>
            <a:r>
              <a:rPr lang="en-US" altLang="zh-CN" sz="6000" b="1">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a:effectLst>
                  <a:innerShdw blurRad="63500" dist="50800" dir="16200000">
                    <a:prstClr val="black">
                      <a:alpha val="50000"/>
                    </a:prstClr>
                  </a:innerShdw>
                </a:effectLst>
                <a:latin typeface="Times New Roman" panose="02020603050405020304" pitchFamily="18" charset="0"/>
                <a:cs typeface="Times New Roman" panose="02020603050405020304" pitchFamily="18" charset="0"/>
              </a:rPr>
              <a:t>GÓC Ở VỊ TRÍ </a:t>
            </a:r>
          </a:p>
          <a:p>
            <a:pPr algn="ctr"/>
            <a:r>
              <a:rPr lang="en-US" altLang="zh-CN" sz="6000" b="1">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a:effectLst>
                  <a:innerShdw blurRad="63500" dist="50800" dir="16200000">
                    <a:prstClr val="black">
                      <a:alpha val="50000"/>
                    </a:prstClr>
                  </a:innerShdw>
                </a:effectLst>
                <a:latin typeface="Times New Roman" panose="02020603050405020304" pitchFamily="18" charset="0"/>
                <a:cs typeface="Times New Roman" panose="02020603050405020304" pitchFamily="18" charset="0"/>
              </a:rPr>
              <a:t>ĐẶC BIỆT</a:t>
            </a:r>
          </a:p>
        </p:txBody>
      </p:sp>
    </p:spTree>
    <p:extLst>
      <p:ext uri="{BB962C8B-B14F-4D97-AF65-F5344CB8AC3E}">
        <p14:creationId xmlns:p14="http://schemas.microsoft.com/office/powerpoint/2010/main" val="3361011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80303" numSld="3" showWhenStopped="0">
                <p:cTn id="2" repeatCount="3000"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a:extLst>
              <a:ext uri="{FF2B5EF4-FFF2-40B4-BE49-F238E27FC236}">
                <a16:creationId xmlns:a16="http://schemas.microsoft.com/office/drawing/2014/main" id="{54D84999-1C09-4EC6-9F84-E0A78D0BB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Rectangle 3"/>
          <p:cNvSpPr/>
          <p:nvPr/>
        </p:nvSpPr>
        <p:spPr>
          <a:xfrm>
            <a:off x="3048000" y="2967335"/>
            <a:ext cx="6096000" cy="369332"/>
          </a:xfrm>
          <a:prstGeom prst="rect">
            <a:avLst/>
          </a:prstGeom>
        </p:spPr>
        <p:txBody>
          <a:bodyPr>
            <a:spAutoFit/>
          </a:bodyPr>
          <a:lstStyle/>
          <a:p>
            <a:endParaRPr lang="en-US"/>
          </a:p>
        </p:txBody>
      </p:sp>
      <p:sp>
        <p:nvSpPr>
          <p:cNvPr id="8" name="Rectangle 7"/>
          <p:cNvSpPr/>
          <p:nvPr/>
        </p:nvSpPr>
        <p:spPr>
          <a:xfrm>
            <a:off x="3048000" y="3105835"/>
            <a:ext cx="6096000" cy="369332"/>
          </a:xfrm>
          <a:prstGeom prst="rect">
            <a:avLst/>
          </a:prstGeom>
        </p:spPr>
        <p:txBody>
          <a:bodyPr>
            <a:spAutoFit/>
          </a:bodyPr>
          <a:lstStyle/>
          <a:p>
            <a:endParaRPr lang="en-US"/>
          </a:p>
        </p:txBody>
      </p:sp>
      <p:pic>
        <p:nvPicPr>
          <p:cNvPr id="10" name="Picture 3">
            <a:extLst>
              <a:ext uri="{FF2B5EF4-FFF2-40B4-BE49-F238E27FC236}">
                <a16:creationId xmlns:a16="http://schemas.microsoft.com/office/drawing/2014/main" id="{4D48FD5B-295E-4E8C-9EEA-4ED5A9DC2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1034273"/>
            <a:ext cx="11544300" cy="7556120"/>
          </a:xfrm>
          <a:prstGeom prst="rect">
            <a:avLst/>
          </a:prstGeom>
        </p:spPr>
      </p:pic>
      <p:sp>
        <p:nvSpPr>
          <p:cNvPr id="72" name="Google Shape;1040;p39"/>
          <p:cNvSpPr txBox="1"/>
          <p:nvPr/>
        </p:nvSpPr>
        <p:spPr>
          <a:xfrm>
            <a:off x="4264198" y="254105"/>
            <a:ext cx="8180933" cy="1141981"/>
          </a:xfrm>
          <a:prstGeom prst="rect">
            <a:avLst/>
          </a:prstGeom>
        </p:spPr>
        <p:txBody>
          <a:bodyPr spcFirstLastPara="1" vert="horz" wrap="square" lIns="91425" tIns="91425" rIns="91425" bIns="91425" rtlCol="0" anchor="t" anchorCtr="0">
            <a:noAutofit/>
            <a:scene3d>
              <a:camera prst="perspectiveRelaxedModerately"/>
              <a:lightRig rig="threePt" dir="t"/>
            </a:scene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3600" b="1">
                <a:solidFill>
                  <a:srgbClr val="002060"/>
                </a:solidFill>
                <a:effectLst>
                  <a:glow rad="101600">
                    <a:schemeClr val="accent6">
                      <a:satMod val="175000"/>
                      <a:alpha val="40000"/>
                    </a:schemeClr>
                  </a:glow>
                  <a:reflection blurRad="6350" stA="60000" endA="900" endPos="58000" dir="5400000" sy="-100000" algn="bl" rotWithShape="0"/>
                </a:effectLst>
                <a:latin typeface="Arial" panose="020B0604020202020204" pitchFamily="34" charset="0"/>
                <a:ea typeface="思源黑体 Normal" panose="020B0400000000000000" pitchFamily="34" charset="-122"/>
                <a:cs typeface="Arial" panose="020B0604020202020204" pitchFamily="34" charset="0"/>
              </a:rPr>
              <a:t>THIẾT BỊ DẠY HỌC VÀ HỌC LIỆU</a:t>
            </a:r>
            <a:endParaRPr lang="en-US" sz="3600" b="1" dirty="0">
              <a:solidFill>
                <a:srgbClr val="002060"/>
              </a:solidFill>
              <a:effectLst>
                <a:glow rad="101600">
                  <a:schemeClr val="accent6">
                    <a:satMod val="175000"/>
                    <a:alpha val="40000"/>
                  </a:schemeClr>
                </a:glow>
                <a:reflection blurRad="6350" stA="60000" endA="900" endPos="58000" dir="5400000" sy="-100000" algn="bl" rotWithShape="0"/>
              </a:effectLst>
              <a:latin typeface="Arial" panose="020B0604020202020204" pitchFamily="34" charset="0"/>
              <a:ea typeface="思源黑体 Normal" panose="020B0400000000000000" pitchFamily="34" charset="-122"/>
              <a:cs typeface="Arial" panose="020B0604020202020204" pitchFamily="34" charset="0"/>
            </a:endParaRPr>
          </a:p>
        </p:txBody>
      </p:sp>
      <p:sp>
        <p:nvSpPr>
          <p:cNvPr id="14" name="Rectangle 14">
            <a:extLst>
              <a:ext uri="{FF2B5EF4-FFF2-40B4-BE49-F238E27FC236}">
                <a16:creationId xmlns:a16="http://schemas.microsoft.com/office/drawing/2014/main" id="{BE76A8EA-3A55-475D-B4E0-76ABD6B3E778}"/>
              </a:ext>
            </a:extLst>
          </p:cNvPr>
          <p:cNvSpPr>
            <a:spLocks noChangeArrowheads="1"/>
          </p:cNvSpPr>
          <p:nvPr/>
        </p:nvSpPr>
        <p:spPr bwMode="auto">
          <a:xfrm>
            <a:off x="2207768" y="1481637"/>
            <a:ext cx="842416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hangingPunct="0">
              <a:spcAft>
                <a:spcPts val="600"/>
              </a:spcAft>
            </a:pPr>
            <a:r>
              <a:rPr lang="en-US" altLang="en-US" sz="3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altLang="en-US" sz="30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altLang="en-US" sz="3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0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altLang="en-US" sz="3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rgbClr val="000000"/>
                </a:solidFill>
                <a:latin typeface="Times New Roman" panose="02020603050405020304" pitchFamily="18" charset="0"/>
                <a:ea typeface="Calibri" panose="020F0502020204030204" pitchFamily="34" charset="0"/>
              </a:rPr>
              <a:t>Máy tính, máy chiếu, bảng phụ, thước thẳng, thước đo góc,</a:t>
            </a:r>
            <a:r>
              <a:rPr lang="nl-NL" sz="3200">
                <a:solidFill>
                  <a:srgbClr val="000000"/>
                </a:solidFill>
                <a:latin typeface="Times New Roman" panose="02020603050405020304" pitchFamily="18" charset="0"/>
                <a:ea typeface="Calibri" panose="020F0502020204030204" pitchFamily="34" charset="0"/>
              </a:rPr>
              <a:t> </a:t>
            </a:r>
            <a:r>
              <a:rPr lang="en-US" sz="3200">
                <a:solidFill>
                  <a:srgbClr val="000000"/>
                </a:solidFill>
                <a:latin typeface="Times New Roman" panose="02020603050405020304" pitchFamily="18" charset="0"/>
                <a:ea typeface="Calibri" panose="020F0502020204030204" pitchFamily="34" charset="0"/>
              </a:rPr>
              <a:t>SGK, SBT.</a:t>
            </a:r>
            <a:r>
              <a:rPr lang="en-US" sz="3200">
                <a:latin typeface="Times New Roman" panose="02020603050405020304" pitchFamily="18" charset="0"/>
                <a:ea typeface="Calibri" panose="020F0502020204030204" pitchFamily="34" charset="0"/>
              </a:rPr>
              <a:t> Phiếu học tập. </a:t>
            </a:r>
            <a:endParaRPr lang="en-US" sz="3200"/>
          </a:p>
        </p:txBody>
      </p:sp>
      <p:sp>
        <p:nvSpPr>
          <p:cNvPr id="15" name="Rectangle 14">
            <a:extLst>
              <a:ext uri="{FF2B5EF4-FFF2-40B4-BE49-F238E27FC236}">
                <a16:creationId xmlns:a16="http://schemas.microsoft.com/office/drawing/2014/main" id="{2CD458B6-D56F-44A8-8B13-744797EA0168}"/>
              </a:ext>
            </a:extLst>
          </p:cNvPr>
          <p:cNvSpPr/>
          <p:nvPr/>
        </p:nvSpPr>
        <p:spPr>
          <a:xfrm>
            <a:off x="2207768" y="3191386"/>
            <a:ext cx="8424164" cy="658642"/>
          </a:xfrm>
          <a:prstGeom prst="rect">
            <a:avLst/>
          </a:prstGeom>
        </p:spPr>
        <p:txBody>
          <a:bodyPr wrap="square">
            <a:spAutoFit/>
          </a:bodyPr>
          <a:lstStyle/>
          <a:p>
            <a:pPr algn="just">
              <a:lnSpc>
                <a:spcPct val="115000"/>
              </a:lnSpc>
              <a:spcAft>
                <a:spcPts val="600"/>
              </a:spcAft>
            </a:pPr>
            <a:r>
              <a:rPr lang="en-US" sz="3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0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a:latin typeface="Times New Roman" panose="02020603050405020304" pitchFamily="18" charset="0"/>
                <a:ea typeface="Times New Roman" panose="02020603050405020304" pitchFamily="18" charset="0"/>
              </a:rPr>
              <a:t>SGK, </a:t>
            </a:r>
            <a:r>
              <a:rPr lang="en-US" sz="3200">
                <a:latin typeface="Times New Roman" panose="02020603050405020304" pitchFamily="18" charset="0"/>
                <a:ea typeface="Calibri" panose="020F0502020204030204" pitchFamily="34" charset="0"/>
              </a:rPr>
              <a:t>thước thẳng, thước đo góc.</a:t>
            </a:r>
          </a:p>
        </p:txBody>
      </p:sp>
      <p:pic>
        <p:nvPicPr>
          <p:cNvPr id="11" name="Picture 11">
            <a:extLst>
              <a:ext uri="{FF2B5EF4-FFF2-40B4-BE49-F238E27FC236}">
                <a16:creationId xmlns:a16="http://schemas.microsoft.com/office/drawing/2014/main" id="{4E3061FB-240E-4D1D-96C4-F10482EA5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5387" y="3806704"/>
            <a:ext cx="2548674" cy="2969248"/>
          </a:xfrm>
          <a:prstGeom prst="rect">
            <a:avLst/>
          </a:prstGeom>
        </p:spPr>
      </p:pic>
    </p:spTree>
    <p:extLst>
      <p:ext uri="{BB962C8B-B14F-4D97-AF65-F5344CB8AC3E}">
        <p14:creationId xmlns:p14="http://schemas.microsoft.com/office/powerpoint/2010/main" val="1769921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4245" y="220193"/>
            <a:ext cx="12946269" cy="6924024"/>
          </a:xfrm>
          <a:prstGeom prst="rect">
            <a:avLst/>
          </a:prstGeom>
        </p:spPr>
      </p:pic>
      <p:pic>
        <p:nvPicPr>
          <p:cNvPr id="28" name="Picture 4"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9966" y="-94743"/>
            <a:ext cx="2428371" cy="1623296"/>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1341;p46"/>
          <p:cNvSpPr txBox="1">
            <a:spLocks noGrp="1"/>
          </p:cNvSpPr>
          <p:nvPr/>
        </p:nvSpPr>
        <p:spPr>
          <a:xfrm>
            <a:off x="4756477" y="1261595"/>
            <a:ext cx="2459138" cy="73973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Special Elite"/>
              <a:buNone/>
              <a:defRPr sz="6000" b="0" i="0" u="none" strike="noStrike" cap="none">
                <a:solidFill>
                  <a:schemeClr val="dk1"/>
                </a:solidFill>
                <a:latin typeface="Special Elite"/>
                <a:ea typeface="Special Elite"/>
                <a:cs typeface="Special Elite"/>
                <a:sym typeface="Special Elite"/>
              </a:defRPr>
            </a:lvl1pPr>
            <a:lvl2pPr marR="0" lvl="1"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ctr" rtl="0">
              <a:spcBef>
                <a:spcPts val="0"/>
              </a:spcBef>
              <a:spcAft>
                <a:spcPts val="0"/>
              </a:spcAft>
              <a:buNone/>
            </a:pPr>
            <a:r>
              <a:rPr lang="en-US" altLang="en-GB" sz="2800" b="1">
                <a:solidFill>
                  <a:srgbClr val="FF0000"/>
                </a:solidFill>
                <a:latin typeface="Times New Roman" panose="02020603050405020304" pitchFamily="18" charset="0"/>
                <a:ea typeface="思源黑体 Medium" panose="020B0600000000000000" charset="-122"/>
                <a:cs typeface="Times New Roman" panose="02020603050405020304" pitchFamily="18" charset="0"/>
              </a:rPr>
              <a:t>Năng lực</a:t>
            </a:r>
            <a:endParaRPr lang="en-US" altLang="en-GB" sz="2800" b="1" dirty="0">
              <a:solidFill>
                <a:srgbClr val="FF0000"/>
              </a:solidFill>
              <a:latin typeface="Times New Roman" panose="02020603050405020304" pitchFamily="18" charset="0"/>
              <a:ea typeface="思源黑体 Medium" panose="020B0600000000000000" charset="-122"/>
              <a:cs typeface="Times New Roman" panose="02020603050405020304" pitchFamily="18" charset="0"/>
            </a:endParaRPr>
          </a:p>
        </p:txBody>
      </p:sp>
      <p:sp>
        <p:nvSpPr>
          <p:cNvPr id="20" name="Rectangle 19"/>
          <p:cNvSpPr/>
          <p:nvPr/>
        </p:nvSpPr>
        <p:spPr>
          <a:xfrm>
            <a:off x="177414" y="2109453"/>
            <a:ext cx="3654140" cy="4154984"/>
          </a:xfrm>
          <a:prstGeom prst="rect">
            <a:avLst/>
          </a:prstGeom>
          <a:ln w="60325">
            <a:solidFill>
              <a:srgbClr val="45AFC9"/>
            </a:solidFill>
          </a:ln>
        </p:spPr>
        <p:txBody>
          <a:bodyPr wrap="square">
            <a:spAutoFit/>
          </a:bodyPr>
          <a:lstStyle/>
          <a:p>
            <a:pPr marL="342900" lvl="0" indent="-342900" algn="just" eaLnBrk="0" fontAlgn="base" hangingPunct="0">
              <a:spcBef>
                <a:spcPct val="0"/>
              </a:spcBef>
              <a:spcAft>
                <a:spcPct val="0"/>
              </a:spcAft>
              <a:buFontTx/>
              <a:buChar char="-"/>
            </a:pPr>
            <a:r>
              <a:rPr lang="en-US" altLang="en-US" sz="2400">
                <a:latin typeface="Times New Roman" panose="02020603050405020304" pitchFamily="18" charset="0"/>
                <a:ea typeface="Times New Roman" panose="02020603050405020304" pitchFamily="18" charset="0"/>
                <a:cs typeface="Times New Roman" panose="02020603050405020304" pitchFamily="18" charset="0"/>
              </a:rPr>
              <a:t>Học sinh biết nếu tia            nằm trong góc          thì:</a:t>
            </a:r>
          </a:p>
          <a:p>
            <a:pPr lvl="0" algn="just" eaLnBrk="0" fontAlgn="base" hangingPunct="0">
              <a:spcBef>
                <a:spcPct val="0"/>
              </a:spcBef>
              <a:spcAft>
                <a:spcPct val="0"/>
              </a:spcAft>
            </a:pPr>
            <a:r>
              <a:rPr lang="en-US" altLang="en-US" sz="2400">
                <a:latin typeface="Times New Roman" panose="02020603050405020304" pitchFamily="18" charset="0"/>
                <a:ea typeface="Times New Roman" panose="02020603050405020304" pitchFamily="18" charset="0"/>
                <a:cs typeface="Times New Roman" panose="02020603050405020304" pitchFamily="18" charset="0"/>
              </a:rPr>
              <a:t>                              và ngược lại.</a:t>
            </a:r>
          </a:p>
          <a:p>
            <a:pPr lvl="0" algn="just" eaLnBrk="0" fontAlgn="base" hangingPunct="0">
              <a:spcBef>
                <a:spcPct val="0"/>
              </a:spcBef>
              <a:spcAft>
                <a:spcPct val="0"/>
              </a:spcAft>
            </a:pPr>
            <a:r>
              <a:rPr lang="en-US" altLang="en-US" sz="2400">
                <a:latin typeface="Times New Roman" panose="02020603050405020304" pitchFamily="18" charset="0"/>
                <a:ea typeface="Times New Roman" panose="02020603050405020304" pitchFamily="18" charset="0"/>
                <a:cs typeface="Times New Roman" panose="02020603050405020304" pitchFamily="18" charset="0"/>
              </a:rPr>
              <a:t>- Biết định nghĩa và nhận biết được hai góc kề nhau, hai góc bù nhau, hai góc kề bù.</a:t>
            </a:r>
            <a:endParaRPr lang="en-US" altLang="en-US" sz="240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2400">
                <a:latin typeface="Times New Roman" panose="02020603050405020304" pitchFamily="18" charset="0"/>
                <a:ea typeface="Times New Roman" panose="02020603050405020304" pitchFamily="18" charset="0"/>
                <a:cs typeface="Times New Roman" panose="02020603050405020304" pitchFamily="18" charset="0"/>
              </a:rPr>
              <a:t>- Biết cộng số đo hai góc kề nhau, hai góc bù nhau.</a:t>
            </a:r>
          </a:p>
          <a:p>
            <a:pPr lvl="0" algn="just" eaLnBrk="0" fontAlgn="base" hangingPunct="0">
              <a:spcBef>
                <a:spcPct val="0"/>
              </a:spcBef>
              <a:spcAft>
                <a:spcPct val="0"/>
              </a:spcAft>
            </a:pP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Vẽ được hai góc kề bù.</a:t>
            </a:r>
            <a:endPar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Rectangle 20"/>
          <p:cNvSpPr/>
          <p:nvPr/>
        </p:nvSpPr>
        <p:spPr>
          <a:xfrm>
            <a:off x="8370385" y="1484679"/>
            <a:ext cx="2891708" cy="523220"/>
          </a:xfrm>
          <a:prstGeom prst="rect">
            <a:avLst/>
          </a:prstGeom>
          <a:ln w="60325">
            <a:solidFill>
              <a:srgbClr val="45AFC9"/>
            </a:solidFill>
          </a:ln>
        </p:spPr>
        <p:txBody>
          <a:bodyPr wrap="square">
            <a:spAutoFit/>
          </a:bodyPr>
          <a:lstStyle/>
          <a:p>
            <a:pPr algn="just"/>
            <a:endParaRPr lang="en-US" sz="2800" b="1" dirty="0">
              <a:solidFill>
                <a:srgbClr val="000000"/>
              </a:solidFill>
              <a:latin typeface="Times New Roman" panose="02020603050405020304" pitchFamily="18" charset="0"/>
              <a:ea typeface="Times New Roman" panose="02020603050405020304" pitchFamily="18" charset="0"/>
            </a:endParaRPr>
          </a:p>
        </p:txBody>
      </p:sp>
      <p:sp>
        <p:nvSpPr>
          <p:cNvPr id="22" name="Rectangle 21"/>
          <p:cNvSpPr/>
          <p:nvPr/>
        </p:nvSpPr>
        <p:spPr>
          <a:xfrm>
            <a:off x="8081687" y="2118350"/>
            <a:ext cx="3564508" cy="4162681"/>
          </a:xfrm>
          <a:prstGeom prst="rect">
            <a:avLst/>
          </a:prstGeom>
          <a:ln w="60325">
            <a:solidFill>
              <a:srgbClr val="45AFC9"/>
            </a:solidFill>
          </a:ln>
        </p:spPr>
        <p:txBody>
          <a:bodyPr wrap="square">
            <a:spAutoFit/>
          </a:bodyPr>
          <a:lstStyle/>
          <a:p>
            <a:pPr algn="just"/>
            <a:endParaRPr lang="en-US" sz="2800" b="1" dirty="0">
              <a:solidFill>
                <a:srgbClr val="000000"/>
              </a:solidFill>
              <a:latin typeface="Times New Roman" panose="02020603050405020304" pitchFamily="18" charset="0"/>
              <a:ea typeface="Times New Roman" panose="02020603050405020304" pitchFamily="18" charset="0"/>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1486359281"/>
              </p:ext>
            </p:extLst>
          </p:nvPr>
        </p:nvGraphicFramePr>
        <p:xfrm>
          <a:off x="287332" y="2835028"/>
          <a:ext cx="2231364" cy="499559"/>
        </p:xfrm>
        <a:graphic>
          <a:graphicData uri="http://schemas.openxmlformats.org/presentationml/2006/ole">
            <mc:AlternateContent xmlns:mc="http://schemas.openxmlformats.org/markup-compatibility/2006">
              <mc:Choice xmlns:v="urn:schemas-microsoft-com:vml" Requires="v">
                <p:oleObj name="Equation" r:id="rId4" imgW="1276280" imgH="285860" progId="Equation.DSMT4">
                  <p:embed/>
                </p:oleObj>
              </mc:Choice>
              <mc:Fallback>
                <p:oleObj name="Equation" r:id="rId4" imgW="1276280" imgH="285860" progId="Equation.DSMT4">
                  <p:embed/>
                  <p:pic>
                    <p:nvPicPr>
                      <p:cNvPr id="0" name=""/>
                      <p:cNvPicPr/>
                      <p:nvPr/>
                    </p:nvPicPr>
                    <p:blipFill>
                      <a:blip r:embed="rId5"/>
                      <a:stretch>
                        <a:fillRect/>
                      </a:stretch>
                    </p:blipFill>
                    <p:spPr>
                      <a:xfrm>
                        <a:off x="287332" y="2835028"/>
                        <a:ext cx="2231364" cy="499559"/>
                      </a:xfrm>
                      <a:prstGeom prst="rect">
                        <a:avLst/>
                      </a:prstGeom>
                    </p:spPr>
                  </p:pic>
                </p:oleObj>
              </mc:Fallback>
            </mc:AlternateContent>
          </a:graphicData>
        </a:graphic>
      </p:graphicFrame>
      <p:sp>
        <p:nvSpPr>
          <p:cNvPr id="32" name="Rectangle 31"/>
          <p:cNvSpPr/>
          <p:nvPr/>
        </p:nvSpPr>
        <p:spPr>
          <a:xfrm>
            <a:off x="8049734" y="2097099"/>
            <a:ext cx="3550859" cy="4308872"/>
          </a:xfrm>
          <a:prstGeom prst="rect">
            <a:avLst/>
          </a:prstGeom>
        </p:spPr>
        <p:txBody>
          <a:bodyPr wrap="square">
            <a:spAutoFit/>
          </a:bodyPr>
          <a:lstStyle/>
          <a:p>
            <a:pPr algn="just">
              <a:spcBef>
                <a:spcPts val="300"/>
              </a:spcBef>
              <a:spcAft>
                <a:spcPts val="300"/>
              </a:spcAft>
            </a:pPr>
            <a:r>
              <a:rPr lang="en-US" sz="2400">
                <a:latin typeface="Times New Roman" panose="02020603050405020304" pitchFamily="18" charset="0"/>
                <a:ea typeface="Times New Roman" panose="02020603050405020304" pitchFamily="18" charset="0"/>
              </a:rPr>
              <a:t>- Chăm chỉ: thực hiện đầy đủ các hoạt động học tập một cách tự giác, tích cực.</a:t>
            </a:r>
          </a:p>
          <a:p>
            <a:pPr>
              <a:spcBef>
                <a:spcPts val="300"/>
              </a:spcBef>
              <a:spcAft>
                <a:spcPts val="300"/>
              </a:spcAft>
            </a:pPr>
            <a:r>
              <a:rPr lang="en-US" sz="2400">
                <a:latin typeface="Times New Roman" panose="02020603050405020304" pitchFamily="18" charset="0"/>
                <a:ea typeface="Times New Roman" panose="02020603050405020304" pitchFamily="18" charset="0"/>
              </a:rPr>
              <a:t>- Trung thực: thật thà,thẳng thắn </a:t>
            </a:r>
            <a:r>
              <a:rPr lang="es-MX" sz="2400">
                <a:latin typeface="Times New Roman" panose="02020603050405020304" pitchFamily="18" charset="0"/>
                <a:ea typeface="Times New Roman" panose="02020603050405020304" pitchFamily="18" charset="0"/>
              </a:rPr>
              <a:t>trong báo cáo kết quả hoạt động cá nhân và theo nhóm, trong đánh giá và tự đánh giá.</a:t>
            </a:r>
            <a:endParaRPr lang="en-US" sz="2400">
              <a:latin typeface="Times New Roman" panose="02020603050405020304" pitchFamily="18" charset="0"/>
              <a:ea typeface="Times New Roman" panose="02020603050405020304" pitchFamily="18" charset="0"/>
            </a:endParaRPr>
          </a:p>
          <a:p>
            <a:pPr algn="just">
              <a:spcBef>
                <a:spcPts val="300"/>
              </a:spcBef>
              <a:spcAft>
                <a:spcPts val="300"/>
              </a:spcAft>
            </a:pPr>
            <a:r>
              <a:rPr lang="en-US" sz="2400">
                <a:latin typeface="Times New Roman" panose="02020603050405020304" pitchFamily="18" charset="0"/>
                <a:ea typeface="Times New Roman" panose="02020603050405020304" pitchFamily="18" charset="0"/>
              </a:rPr>
              <a:t>- Trách nhiệm: hoàn thành đầy đủ, có chất lượng các nhiệm vụ học tập.</a:t>
            </a:r>
            <a:endParaRPr lang="en-US" sz="240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3998201" y="2117413"/>
            <a:ext cx="3983293" cy="4139064"/>
          </a:xfrm>
          <a:prstGeom prst="rect">
            <a:avLst/>
          </a:prstGeom>
          <a:ln w="60325">
            <a:solidFill>
              <a:srgbClr val="45AFC9"/>
            </a:solidFill>
          </a:ln>
        </p:spPr>
        <p:txBody>
          <a:bodyPr wrap="square">
            <a:spAutoFit/>
          </a:bodyPr>
          <a:lstStyle/>
          <a:p>
            <a:pPr marL="342900" lvl="0" indent="-342900" algn="just" eaLnBrk="0" fontAlgn="base" hangingPunct="0">
              <a:spcBef>
                <a:spcPct val="0"/>
              </a:spcBef>
              <a:spcAft>
                <a:spcPct val="0"/>
              </a:spcAft>
              <a:buFontTx/>
              <a:buChar char="-"/>
            </a:pPr>
            <a:endPar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p:cNvSpPr/>
          <p:nvPr/>
        </p:nvSpPr>
        <p:spPr>
          <a:xfrm>
            <a:off x="4483036" y="1486947"/>
            <a:ext cx="2891708" cy="523220"/>
          </a:xfrm>
          <a:prstGeom prst="rect">
            <a:avLst/>
          </a:prstGeom>
          <a:ln w="60325">
            <a:solidFill>
              <a:srgbClr val="45AFC9"/>
            </a:solidFill>
          </a:ln>
        </p:spPr>
        <p:txBody>
          <a:bodyPr wrap="square">
            <a:spAutoFit/>
          </a:bodyPr>
          <a:lstStyle/>
          <a:p>
            <a:pPr algn="just"/>
            <a:endParaRPr lang="en-US" sz="2800" b="1" dirty="0">
              <a:solidFill>
                <a:srgbClr val="000000"/>
              </a:solidFill>
              <a:latin typeface="Times New Roman" panose="02020603050405020304" pitchFamily="18" charset="0"/>
              <a:ea typeface="Times New Roman" panose="02020603050405020304" pitchFamily="18" charset="0"/>
            </a:endParaRPr>
          </a:p>
        </p:txBody>
      </p:sp>
      <p:sp>
        <p:nvSpPr>
          <p:cNvPr id="16" name="Rectangle 15"/>
          <p:cNvSpPr/>
          <p:nvPr/>
        </p:nvSpPr>
        <p:spPr>
          <a:xfrm>
            <a:off x="459211" y="1475578"/>
            <a:ext cx="2891708" cy="523220"/>
          </a:xfrm>
          <a:prstGeom prst="rect">
            <a:avLst/>
          </a:prstGeom>
          <a:ln w="60325">
            <a:solidFill>
              <a:srgbClr val="45AFC9"/>
            </a:solidFill>
          </a:ln>
        </p:spPr>
        <p:txBody>
          <a:bodyPr wrap="square">
            <a:spAutoFit/>
          </a:bodyPr>
          <a:lstStyle/>
          <a:p>
            <a:pPr algn="just"/>
            <a:endParaRPr lang="en-US" sz="2800" b="1" dirty="0">
              <a:solidFill>
                <a:srgbClr val="000000"/>
              </a:solidFill>
              <a:latin typeface="Times New Roman" panose="02020603050405020304" pitchFamily="18" charset="0"/>
              <a:ea typeface="Times New Roman" panose="02020603050405020304" pitchFamily="18" charset="0"/>
            </a:endParaRPr>
          </a:p>
        </p:txBody>
      </p:sp>
      <p:sp>
        <p:nvSpPr>
          <p:cNvPr id="17" name="Google Shape;1341;p46"/>
          <p:cNvSpPr txBox="1">
            <a:spLocks noGrp="1"/>
          </p:cNvSpPr>
          <p:nvPr/>
        </p:nvSpPr>
        <p:spPr>
          <a:xfrm>
            <a:off x="4869534" y="249594"/>
            <a:ext cx="2459138" cy="73973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Special Elite"/>
              <a:buNone/>
              <a:defRPr sz="6000" b="0" i="0" u="none" strike="noStrike" cap="none">
                <a:solidFill>
                  <a:schemeClr val="dk1"/>
                </a:solidFill>
                <a:latin typeface="Special Elite"/>
                <a:ea typeface="Special Elite"/>
                <a:cs typeface="Special Elite"/>
                <a:sym typeface="Special Elite"/>
              </a:defRPr>
            </a:lvl1pPr>
            <a:lvl2pPr marR="0" lvl="1"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ctr" rtl="0">
              <a:spcBef>
                <a:spcPts val="0"/>
              </a:spcBef>
              <a:spcAft>
                <a:spcPts val="0"/>
              </a:spcAft>
              <a:buNone/>
            </a:pPr>
            <a:r>
              <a:rPr lang="en-US" altLang="en-GB" sz="2800" b="1">
                <a:solidFill>
                  <a:srgbClr val="FF0000"/>
                </a:solidFill>
                <a:latin typeface="Times New Roman" panose="02020603050405020304" pitchFamily="18" charset="0"/>
                <a:ea typeface="思源黑体 Medium" panose="020B0600000000000000" charset="-122"/>
                <a:cs typeface="Times New Roman" panose="02020603050405020304" pitchFamily="18" charset="0"/>
              </a:rPr>
              <a:t>Mục tiêu</a:t>
            </a:r>
            <a:endParaRPr lang="en-US" altLang="en-GB" sz="2800" b="1" dirty="0">
              <a:solidFill>
                <a:srgbClr val="FF0000"/>
              </a:solidFill>
              <a:latin typeface="Times New Roman" panose="02020603050405020304" pitchFamily="18" charset="0"/>
              <a:ea typeface="思源黑体 Medium" panose="020B0600000000000000" charset="-122"/>
              <a:cs typeface="Times New Roman" panose="02020603050405020304" pitchFamily="18" charset="0"/>
            </a:endParaRPr>
          </a:p>
        </p:txBody>
      </p:sp>
      <p:sp>
        <p:nvSpPr>
          <p:cNvPr id="18" name="Google Shape;1341;p46"/>
          <p:cNvSpPr txBox="1">
            <a:spLocks noGrp="1"/>
          </p:cNvSpPr>
          <p:nvPr/>
        </p:nvSpPr>
        <p:spPr>
          <a:xfrm>
            <a:off x="640993" y="1316404"/>
            <a:ext cx="2459138" cy="73973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Special Elite"/>
              <a:buNone/>
              <a:defRPr sz="6000" b="0" i="0" u="none" strike="noStrike" cap="none">
                <a:solidFill>
                  <a:schemeClr val="dk1"/>
                </a:solidFill>
                <a:latin typeface="Special Elite"/>
                <a:ea typeface="Special Elite"/>
                <a:cs typeface="Special Elite"/>
                <a:sym typeface="Special Elite"/>
              </a:defRPr>
            </a:lvl1pPr>
            <a:lvl2pPr marR="0" lvl="1"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ctr" rtl="0">
              <a:spcBef>
                <a:spcPts val="0"/>
              </a:spcBef>
              <a:spcAft>
                <a:spcPts val="0"/>
              </a:spcAft>
              <a:buNone/>
            </a:pPr>
            <a:r>
              <a:rPr lang="en-US" altLang="en-GB" sz="2800" b="1">
                <a:solidFill>
                  <a:srgbClr val="FF0000"/>
                </a:solidFill>
                <a:latin typeface="Times New Roman" panose="02020603050405020304" pitchFamily="18" charset="0"/>
                <a:ea typeface="思源黑体 Medium" panose="020B0600000000000000" charset="-122"/>
                <a:cs typeface="Times New Roman" panose="02020603050405020304" pitchFamily="18" charset="0"/>
              </a:rPr>
              <a:t>Kiến thức</a:t>
            </a:r>
            <a:endParaRPr lang="en-US" altLang="en-GB" sz="2800" b="1" dirty="0">
              <a:solidFill>
                <a:srgbClr val="FF0000"/>
              </a:solidFill>
              <a:latin typeface="Times New Roman" panose="02020603050405020304" pitchFamily="18" charset="0"/>
              <a:ea typeface="思源黑体 Medium" panose="020B0600000000000000" charset="-122"/>
              <a:cs typeface="Times New Roman" panose="02020603050405020304" pitchFamily="18" charset="0"/>
            </a:endParaRPr>
          </a:p>
        </p:txBody>
      </p:sp>
      <p:sp>
        <p:nvSpPr>
          <p:cNvPr id="23" name="Google Shape;1341;p46"/>
          <p:cNvSpPr txBox="1">
            <a:spLocks noGrp="1"/>
          </p:cNvSpPr>
          <p:nvPr/>
        </p:nvSpPr>
        <p:spPr>
          <a:xfrm>
            <a:off x="8374745" y="1311858"/>
            <a:ext cx="2459138" cy="73973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Special Elite"/>
              <a:buNone/>
              <a:defRPr sz="6000" b="0" i="0" u="none" strike="noStrike" cap="none">
                <a:solidFill>
                  <a:schemeClr val="dk1"/>
                </a:solidFill>
                <a:latin typeface="Special Elite"/>
                <a:ea typeface="Special Elite"/>
                <a:cs typeface="Special Elite"/>
                <a:sym typeface="Special Elite"/>
              </a:defRPr>
            </a:lvl1pPr>
            <a:lvl2pPr marR="0" lvl="1"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ctr" rtl="0">
              <a:spcBef>
                <a:spcPts val="0"/>
              </a:spcBef>
              <a:spcAft>
                <a:spcPts val="0"/>
              </a:spcAft>
              <a:buNone/>
            </a:pPr>
            <a:r>
              <a:rPr lang="en-US" altLang="en-GB" sz="2800" b="1">
                <a:solidFill>
                  <a:srgbClr val="FF0000"/>
                </a:solidFill>
                <a:latin typeface="Times New Roman" panose="02020603050405020304" pitchFamily="18" charset="0"/>
                <a:ea typeface="思源黑体 Medium" panose="020B0600000000000000" charset="-122"/>
                <a:cs typeface="Times New Roman" panose="02020603050405020304" pitchFamily="18" charset="0"/>
              </a:rPr>
              <a:t>Thái độ</a:t>
            </a:r>
            <a:endParaRPr lang="en-US" altLang="en-GB" sz="2800" b="1" dirty="0">
              <a:solidFill>
                <a:srgbClr val="FF0000"/>
              </a:solidFill>
              <a:latin typeface="Times New Roman" panose="02020603050405020304" pitchFamily="18" charset="0"/>
              <a:ea typeface="思源黑体 Medium" panose="020B0600000000000000" charset="-122"/>
              <a:cs typeface="Times New Roman" panose="02020603050405020304" pitchFamily="18" charset="0"/>
            </a:endParaRPr>
          </a:p>
        </p:txBody>
      </p:sp>
      <p:sp>
        <p:nvSpPr>
          <p:cNvPr id="4" name="Rectangle 3"/>
          <p:cNvSpPr/>
          <p:nvPr/>
        </p:nvSpPr>
        <p:spPr>
          <a:xfrm>
            <a:off x="3947657" y="2143404"/>
            <a:ext cx="4136293" cy="1631216"/>
          </a:xfrm>
          <a:prstGeom prst="rect">
            <a:avLst/>
          </a:prstGeom>
        </p:spPr>
        <p:txBody>
          <a:bodyPr wrap="square">
            <a:spAutoFit/>
          </a:bodyPr>
          <a:lstStyle/>
          <a:p>
            <a:r>
              <a:rPr lang="en-US" sz="2400">
                <a:latin typeface="Times New Roman" panose="02020603050405020304" pitchFamily="18" charset="0"/>
                <a:ea typeface="Times New Roman" panose="02020603050405020304" pitchFamily="18" charset="0"/>
              </a:rPr>
              <a:t>- HS phân công được nhiệm vụ trong nhóm, trao đổi, thảo luận, thống nhất được ý kiến trong nhóm để hoàn thành nhiệm vụ</a:t>
            </a:r>
            <a:r>
              <a:rPr lang="en-US" sz="2800">
                <a:latin typeface="Times New Roman" panose="02020603050405020304" pitchFamily="18" charset="0"/>
                <a:ea typeface="Times New Roman" panose="02020603050405020304" pitchFamily="18" charset="0"/>
              </a:rPr>
              <a:t>.</a:t>
            </a:r>
          </a:p>
        </p:txBody>
      </p:sp>
      <p:sp>
        <p:nvSpPr>
          <p:cNvPr id="6" name="Rectangle 5"/>
          <p:cNvSpPr/>
          <p:nvPr/>
        </p:nvSpPr>
        <p:spPr>
          <a:xfrm>
            <a:off x="3950814" y="3706810"/>
            <a:ext cx="4130873" cy="2436564"/>
          </a:xfrm>
          <a:prstGeom prst="rect">
            <a:avLst/>
          </a:prstGeom>
        </p:spPr>
        <p:txBody>
          <a:bodyPr wrap="square">
            <a:spAutoFit/>
          </a:bodyPr>
          <a:lstStyle/>
          <a:p>
            <a:pPr>
              <a:spcAft>
                <a:spcPts val="1000"/>
              </a:spcAft>
            </a:pPr>
            <a:r>
              <a:rPr lang="en-US" sz="2400">
                <a:solidFill>
                  <a:srgbClr val="000000"/>
                </a:solidFill>
                <a:latin typeface="Times New Roman" panose="02020603050405020304" pitchFamily="18" charset="0"/>
                <a:ea typeface="Times New Roman" panose="02020603050405020304" pitchFamily="18" charset="0"/>
              </a:rPr>
              <a:t>- Sử dụng được hiệu quả ngôn ngữ toán học, kết hợp với ngôn ngữ thông thường. Tự tin khi trình bày.</a:t>
            </a:r>
          </a:p>
          <a:p>
            <a:pPr>
              <a:spcAft>
                <a:spcPts val="1000"/>
              </a:spcAft>
            </a:pPr>
            <a:r>
              <a:rPr lang="en-US" sz="2400">
                <a:solidFill>
                  <a:srgbClr val="000000"/>
                </a:solidFill>
                <a:effectLst/>
                <a:latin typeface="Times New Roman" panose="02020603050405020304" pitchFamily="18" charset="0"/>
                <a:ea typeface="Times New Roman" panose="02020603050405020304" pitchFamily="18" charset="0"/>
              </a:rPr>
              <a:t>- Rèn các năng lực: tư duy, lập luận, mô hình hóa Toán học.</a:t>
            </a:r>
            <a:endParaRPr lang="en-US" sz="2400">
              <a:effectLst/>
              <a:latin typeface="Times New Roman" panose="02020603050405020304" pitchFamily="18" charset="0"/>
              <a:ea typeface="Times New Roman" panose="02020603050405020304"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193077992"/>
              </p:ext>
            </p:extLst>
          </p:nvPr>
        </p:nvGraphicFramePr>
        <p:xfrm>
          <a:off x="2385679" y="2418414"/>
          <a:ext cx="789445" cy="540598"/>
        </p:xfrm>
        <a:graphic>
          <a:graphicData uri="http://schemas.openxmlformats.org/presentationml/2006/ole">
            <mc:AlternateContent xmlns:mc="http://schemas.openxmlformats.org/markup-compatibility/2006">
              <mc:Choice xmlns:v="urn:schemas-microsoft-com:vml" Requires="v">
                <p:oleObj name="Equation" r:id="rId6" imgW="876228" imgH="600062" progId="Equation.DSMT4">
                  <p:embed/>
                </p:oleObj>
              </mc:Choice>
              <mc:Fallback>
                <p:oleObj name="Equation" r:id="rId6" imgW="876228" imgH="600062" progId="Equation.DSMT4">
                  <p:embed/>
                  <p:pic>
                    <p:nvPicPr>
                      <p:cNvPr id="0" name=""/>
                      <p:cNvPicPr/>
                      <p:nvPr/>
                    </p:nvPicPr>
                    <p:blipFill>
                      <a:blip r:embed="rId7"/>
                      <a:stretch>
                        <a:fillRect/>
                      </a:stretch>
                    </p:blipFill>
                    <p:spPr>
                      <a:xfrm>
                        <a:off x="2385679" y="2418414"/>
                        <a:ext cx="789445" cy="540598"/>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047536796"/>
              </p:ext>
            </p:extLst>
          </p:nvPr>
        </p:nvGraphicFramePr>
        <p:xfrm>
          <a:off x="154385" y="2568046"/>
          <a:ext cx="486608" cy="373919"/>
        </p:xfrm>
        <a:graphic>
          <a:graphicData uri="http://schemas.openxmlformats.org/presentationml/2006/ole">
            <mc:AlternateContent xmlns:mc="http://schemas.openxmlformats.org/markup-compatibility/2006">
              <mc:Choice xmlns:v="urn:schemas-microsoft-com:vml" Requires="v">
                <p:oleObj name="Equation" r:id="rId8" imgW="228600" imgH="203040" progId="Equation.DSMT4">
                  <p:embed/>
                </p:oleObj>
              </mc:Choice>
              <mc:Fallback>
                <p:oleObj name="Equation" r:id="rId8" imgW="228600" imgH="203040" progId="Equation.DSMT4">
                  <p:embed/>
                  <p:pic>
                    <p:nvPicPr>
                      <p:cNvPr id="0" name=""/>
                      <p:cNvPicPr/>
                      <p:nvPr/>
                    </p:nvPicPr>
                    <p:blipFill>
                      <a:blip r:embed="rId9"/>
                      <a:stretch>
                        <a:fillRect/>
                      </a:stretch>
                    </p:blipFill>
                    <p:spPr>
                      <a:xfrm>
                        <a:off x="154385" y="2568046"/>
                        <a:ext cx="486608" cy="373919"/>
                      </a:xfrm>
                      <a:prstGeom prst="rect">
                        <a:avLst/>
                      </a:prstGeom>
                    </p:spPr>
                  </p:pic>
                </p:oleObj>
              </mc:Fallback>
            </mc:AlternateContent>
          </a:graphicData>
        </a:graphic>
      </p:graphicFrame>
    </p:spTree>
    <p:extLst>
      <p:ext uri="{BB962C8B-B14F-4D97-AF65-F5344CB8AC3E}">
        <p14:creationId xmlns:p14="http://schemas.microsoft.com/office/powerpoint/2010/main" val="1561129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par>
                                <p:cTn id="16" presetID="22"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par>
                                <p:cTn id="19" presetID="22" presetClass="entr" presetSubtype="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par>
                                <p:cTn id="22" presetID="22" presetClass="entr" presetSubtype="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up)">
                                      <p:cBhvr>
                                        <p:cTn id="40" dur="500"/>
                                        <p:tgtEl>
                                          <p:spTgt spid="4"/>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up)">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up)">
                                      <p:cBhvr>
                                        <p:cTn id="48" dur="500"/>
                                        <p:tgtEl>
                                          <p:spTgt spid="23"/>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up)">
                                      <p:cBhvr>
                                        <p:cTn id="56" dur="500"/>
                                        <p:tgtEl>
                                          <p:spTgt spid="22"/>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0" grpId="0" animBg="1"/>
      <p:bldP spid="21" grpId="0" animBg="1"/>
      <p:bldP spid="22" grpId="0" animBg="1"/>
      <p:bldP spid="32" grpId="0"/>
      <p:bldP spid="12" grpId="0" animBg="1"/>
      <p:bldP spid="13" grpId="0" animBg="1"/>
      <p:bldP spid="16" grpId="0" animBg="1"/>
      <p:bldP spid="18" grpId="0"/>
      <p:bldP spid="23" grpId="0"/>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Hình ảnh 11">
            <a:extLst>
              <a:ext uri="{FF2B5EF4-FFF2-40B4-BE49-F238E27FC236}">
                <a16:creationId xmlns:a16="http://schemas.microsoft.com/office/drawing/2014/main" id="{20BCC25D-95C9-4D5D-952D-610A489983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glow>
              <a:schemeClr val="accent1">
                <a:alpha val="79000"/>
              </a:schemeClr>
            </a:glow>
            <a:outerShdw blurRad="50800" dist="50800" dir="5400000" algn="ctr" rotWithShape="0">
              <a:srgbClr val="000000"/>
            </a:outerShdw>
          </a:effectLst>
        </p:spPr>
      </p:pic>
      <p:pic>
        <p:nvPicPr>
          <p:cNvPr id="4" name="Hình ảnh 3">
            <a:extLst>
              <a:ext uri="{FF2B5EF4-FFF2-40B4-BE49-F238E27FC236}">
                <a16:creationId xmlns:a16="http://schemas.microsoft.com/office/drawing/2014/main" id="{C6A7B2E5-053C-4D72-840B-AA50033EA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395" y="2242257"/>
            <a:ext cx="2255716" cy="2621507"/>
          </a:xfrm>
          <a:prstGeom prst="rect">
            <a:avLst/>
          </a:prstGeom>
        </p:spPr>
      </p:pic>
      <p:pic>
        <p:nvPicPr>
          <p:cNvPr id="6" name="Hình ảnh 5">
            <a:extLst>
              <a:ext uri="{FF2B5EF4-FFF2-40B4-BE49-F238E27FC236}">
                <a16:creationId xmlns:a16="http://schemas.microsoft.com/office/drawing/2014/main" id="{35E04B13-6D6D-4505-8345-1B030B575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8151" y="2509677"/>
            <a:ext cx="3042257" cy="1838646"/>
          </a:xfrm>
          <a:prstGeom prst="rect">
            <a:avLst/>
          </a:prstGeom>
        </p:spPr>
      </p:pic>
      <p:pic>
        <p:nvPicPr>
          <p:cNvPr id="8" name="Hình ảnh 7">
            <a:extLst>
              <a:ext uri="{FF2B5EF4-FFF2-40B4-BE49-F238E27FC236}">
                <a16:creationId xmlns:a16="http://schemas.microsoft.com/office/drawing/2014/main" id="{BA7CBF01-4069-4699-B6B4-566D373388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0493" y="1725282"/>
            <a:ext cx="3421030" cy="2836655"/>
          </a:xfrm>
          <a:prstGeom prst="rect">
            <a:avLst/>
          </a:prstGeom>
        </p:spPr>
      </p:pic>
      <p:sp>
        <p:nvSpPr>
          <p:cNvPr id="13" name="Bong bóng Ý nghĩ: Hình đám mây 12">
            <a:extLst>
              <a:ext uri="{FF2B5EF4-FFF2-40B4-BE49-F238E27FC236}">
                <a16:creationId xmlns:a16="http://schemas.microsoft.com/office/drawing/2014/main" id="{1B37E295-E975-4576-9088-77FB9347107F}"/>
              </a:ext>
            </a:extLst>
          </p:cNvPr>
          <p:cNvSpPr/>
          <p:nvPr/>
        </p:nvSpPr>
        <p:spPr>
          <a:xfrm>
            <a:off x="1570008" y="819509"/>
            <a:ext cx="2815086" cy="1173193"/>
          </a:xfrm>
          <a:prstGeom prst="cloudCallout">
            <a:avLst/>
          </a:prstGeom>
          <a:ln w="1905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7030A0"/>
                </a:solidFill>
                <a:latin typeface="Times New Roman" panose="02020603050405020304" pitchFamily="18" charset="0"/>
                <a:cs typeface="Times New Roman" panose="02020603050405020304" pitchFamily="18" charset="0"/>
              </a:rPr>
              <a:t>HĐ</a:t>
            </a:r>
          </a:p>
          <a:p>
            <a:pPr algn="ctr"/>
            <a:r>
              <a:rPr lang="en-US" sz="2800" b="1">
                <a:solidFill>
                  <a:srgbClr val="7030A0"/>
                </a:solidFill>
                <a:latin typeface="Times New Roman" panose="02020603050405020304" pitchFamily="18" charset="0"/>
                <a:cs typeface="Times New Roman" panose="02020603050405020304" pitchFamily="18" charset="0"/>
              </a:rPr>
              <a:t>CÁ NHÂN</a:t>
            </a:r>
          </a:p>
        </p:txBody>
      </p:sp>
      <p:sp>
        <p:nvSpPr>
          <p:cNvPr id="14" name="Bong bóng Ý nghĩ: Hình đám mây 13">
            <a:extLst>
              <a:ext uri="{FF2B5EF4-FFF2-40B4-BE49-F238E27FC236}">
                <a16:creationId xmlns:a16="http://schemas.microsoft.com/office/drawing/2014/main" id="{7368768F-8941-40A8-A049-C095678B8066}"/>
              </a:ext>
            </a:extLst>
          </p:cNvPr>
          <p:cNvSpPr/>
          <p:nvPr/>
        </p:nvSpPr>
        <p:spPr>
          <a:xfrm>
            <a:off x="4871050" y="232912"/>
            <a:ext cx="2815086" cy="1173193"/>
          </a:xfrm>
          <a:prstGeom prst="cloudCallout">
            <a:avLst/>
          </a:prstGeom>
          <a:ln w="1905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7030A0"/>
                </a:solidFill>
                <a:latin typeface="Times New Roman" panose="02020603050405020304" pitchFamily="18" charset="0"/>
                <a:cs typeface="Times New Roman" panose="02020603050405020304" pitchFamily="18" charset="0"/>
              </a:rPr>
              <a:t>HĐ</a:t>
            </a:r>
          </a:p>
          <a:p>
            <a:pPr algn="ctr"/>
            <a:r>
              <a:rPr lang="en-US" sz="2800" b="1">
                <a:solidFill>
                  <a:srgbClr val="7030A0"/>
                </a:solidFill>
                <a:latin typeface="Times New Roman" panose="02020603050405020304" pitchFamily="18" charset="0"/>
                <a:cs typeface="Times New Roman" panose="02020603050405020304" pitchFamily="18" charset="0"/>
              </a:rPr>
              <a:t>NHÓM</a:t>
            </a:r>
          </a:p>
        </p:txBody>
      </p:sp>
      <p:sp>
        <p:nvSpPr>
          <p:cNvPr id="15" name="Bong bóng Ý nghĩ: Hình đám mây 14">
            <a:extLst>
              <a:ext uri="{FF2B5EF4-FFF2-40B4-BE49-F238E27FC236}">
                <a16:creationId xmlns:a16="http://schemas.microsoft.com/office/drawing/2014/main" id="{B48FA5EE-925F-4E63-8E9F-31005F753755}"/>
              </a:ext>
            </a:extLst>
          </p:cNvPr>
          <p:cNvSpPr/>
          <p:nvPr/>
        </p:nvSpPr>
        <p:spPr>
          <a:xfrm>
            <a:off x="8806830" y="646981"/>
            <a:ext cx="2640423" cy="1401487"/>
          </a:xfrm>
          <a:prstGeom prst="cloudCallout">
            <a:avLst/>
          </a:prstGeom>
          <a:ln w="1905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7030A0"/>
                </a:solidFill>
                <a:latin typeface="Times New Roman" panose="02020603050405020304" pitchFamily="18" charset="0"/>
                <a:cs typeface="Times New Roman" panose="02020603050405020304" pitchFamily="18" charset="0"/>
              </a:rPr>
              <a:t>HĐ</a:t>
            </a:r>
          </a:p>
          <a:p>
            <a:pPr algn="ctr"/>
            <a:r>
              <a:rPr lang="en-US" sz="2800" b="1">
                <a:solidFill>
                  <a:srgbClr val="7030A0"/>
                </a:solidFill>
                <a:latin typeface="Times New Roman" panose="02020603050405020304" pitchFamily="18" charset="0"/>
                <a:cs typeface="Times New Roman" panose="02020603050405020304" pitchFamily="18" charset="0"/>
              </a:rPr>
              <a:t>CẶP ĐÔI</a:t>
            </a:r>
          </a:p>
        </p:txBody>
      </p:sp>
      <p:sp>
        <p:nvSpPr>
          <p:cNvPr id="16" name="Hình chữ nhật 15">
            <a:extLst>
              <a:ext uri="{FF2B5EF4-FFF2-40B4-BE49-F238E27FC236}">
                <a16:creationId xmlns:a16="http://schemas.microsoft.com/office/drawing/2014/main" id="{AE2EA840-FC18-4A8A-9E78-1CABDCEB97D6}"/>
              </a:ext>
            </a:extLst>
          </p:cNvPr>
          <p:cNvSpPr/>
          <p:nvPr/>
        </p:nvSpPr>
        <p:spPr>
          <a:xfrm rot="19020439">
            <a:off x="-249784" y="746424"/>
            <a:ext cx="2249178" cy="680861"/>
          </a:xfrm>
          <a:prstGeom prst="rect">
            <a:avLst/>
          </a:prstGeom>
          <a:noFill/>
        </p:spPr>
        <p:txBody>
          <a:bodyPr wrap="none" lIns="91440" tIns="45720" rIns="91440" bIns="45720">
            <a:prstTxWarp prst="textChevron">
              <a:avLst/>
            </a:prstTxWarp>
            <a:spAutoFit/>
            <a:scene3d>
              <a:camera prst="orthographicFront"/>
              <a:lightRig rig="soft" dir="t">
                <a:rot lat="0" lon="0" rev="15600000"/>
              </a:lightRig>
            </a:scene3d>
            <a:sp3d extrusionH="57150" prstMaterial="softEdge">
              <a:bevelT w="25400" h="38100" prst="slope"/>
            </a:sp3d>
          </a:bodyPr>
          <a:lstStyle/>
          <a:p>
            <a:pPr algn="ctr"/>
            <a:r>
              <a:rPr lang="en-US" sz="4800" b="1" cap="none" spc="0">
                <a:ln/>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Ghi Chú</a:t>
            </a:r>
            <a:endParaRPr lang="vi-VN" sz="4800" b="1" cap="none" spc="0">
              <a:ln/>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cxnSp>
        <p:nvCxnSpPr>
          <p:cNvPr id="18" name="Đường nối Thẳng 17">
            <a:extLst>
              <a:ext uri="{FF2B5EF4-FFF2-40B4-BE49-F238E27FC236}">
                <a16:creationId xmlns:a16="http://schemas.microsoft.com/office/drawing/2014/main" id="{C73954EC-8113-4EE3-87B9-A398EF216547}"/>
              </a:ext>
            </a:extLst>
          </p:cNvPr>
          <p:cNvCxnSpPr/>
          <p:nvPr/>
        </p:nvCxnSpPr>
        <p:spPr>
          <a:xfrm flipV="1">
            <a:off x="379562" y="586596"/>
            <a:ext cx="1630393" cy="1561381"/>
          </a:xfrm>
          <a:prstGeom prst="line">
            <a:avLst/>
          </a:prstGeom>
          <a:ln w="19050">
            <a:solidFill>
              <a:schemeClr val="bg1"/>
            </a:solidFill>
          </a:ln>
          <a:effectLst>
            <a:glow rad="50800">
              <a:srgbClr val="FE0048">
                <a:alpha val="96000"/>
              </a:srgbClr>
            </a:glow>
          </a:effectLst>
        </p:spPr>
        <p:style>
          <a:lnRef idx="1">
            <a:schemeClr val="accent1"/>
          </a:lnRef>
          <a:fillRef idx="0">
            <a:schemeClr val="accent1"/>
          </a:fillRef>
          <a:effectRef idx="0">
            <a:schemeClr val="accent1"/>
          </a:effectRef>
          <a:fontRef idx="minor">
            <a:schemeClr val="tx1"/>
          </a:fontRef>
        </p:style>
      </p:cxnSp>
      <p:cxnSp>
        <p:nvCxnSpPr>
          <p:cNvPr id="19" name="Đường nối Thẳng 18">
            <a:extLst>
              <a:ext uri="{FF2B5EF4-FFF2-40B4-BE49-F238E27FC236}">
                <a16:creationId xmlns:a16="http://schemas.microsoft.com/office/drawing/2014/main" id="{30A93AA6-B0BD-4DA2-B25B-7FAD7E9F010C}"/>
              </a:ext>
            </a:extLst>
          </p:cNvPr>
          <p:cNvCxnSpPr>
            <a:cxnSpLocks/>
          </p:cNvCxnSpPr>
          <p:nvPr/>
        </p:nvCxnSpPr>
        <p:spPr>
          <a:xfrm flipV="1">
            <a:off x="654190" y="747621"/>
            <a:ext cx="1345681" cy="1316967"/>
          </a:xfrm>
          <a:prstGeom prst="line">
            <a:avLst/>
          </a:prstGeom>
          <a:ln w="19050">
            <a:solidFill>
              <a:schemeClr val="bg1"/>
            </a:solidFill>
          </a:ln>
          <a:effectLst>
            <a:glow rad="50800">
              <a:srgbClr val="FE0048">
                <a:alpha val="96000"/>
              </a:srgbClr>
            </a:glow>
          </a:effectLst>
        </p:spPr>
        <p:style>
          <a:lnRef idx="1">
            <a:schemeClr val="accent1"/>
          </a:lnRef>
          <a:fillRef idx="0">
            <a:schemeClr val="accent1"/>
          </a:fillRef>
          <a:effectRef idx="0">
            <a:schemeClr val="accent1"/>
          </a:effectRef>
          <a:fontRef idx="minor">
            <a:schemeClr val="tx1"/>
          </a:fontRef>
        </p:style>
      </p:cxnSp>
      <p:cxnSp>
        <p:nvCxnSpPr>
          <p:cNvPr id="21" name="Đường nối Thẳng 20">
            <a:extLst>
              <a:ext uri="{FF2B5EF4-FFF2-40B4-BE49-F238E27FC236}">
                <a16:creationId xmlns:a16="http://schemas.microsoft.com/office/drawing/2014/main" id="{A0753E38-DB98-490F-8CDB-4329FB600B12}"/>
              </a:ext>
            </a:extLst>
          </p:cNvPr>
          <p:cNvCxnSpPr>
            <a:cxnSpLocks/>
          </p:cNvCxnSpPr>
          <p:nvPr/>
        </p:nvCxnSpPr>
        <p:spPr>
          <a:xfrm>
            <a:off x="32307" y="1121128"/>
            <a:ext cx="170702" cy="284976"/>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4" name="Đường nối Thẳng 23">
            <a:extLst>
              <a:ext uri="{FF2B5EF4-FFF2-40B4-BE49-F238E27FC236}">
                <a16:creationId xmlns:a16="http://schemas.microsoft.com/office/drawing/2014/main" id="{50BA43C4-7C64-4E13-82B0-7AD0E6ED288C}"/>
              </a:ext>
            </a:extLst>
          </p:cNvPr>
          <p:cNvCxnSpPr>
            <a:cxnSpLocks/>
          </p:cNvCxnSpPr>
          <p:nvPr/>
        </p:nvCxnSpPr>
        <p:spPr>
          <a:xfrm>
            <a:off x="22884" y="774186"/>
            <a:ext cx="302977" cy="489430"/>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6" name="Đường nối Thẳng 25">
            <a:extLst>
              <a:ext uri="{FF2B5EF4-FFF2-40B4-BE49-F238E27FC236}">
                <a16:creationId xmlns:a16="http://schemas.microsoft.com/office/drawing/2014/main" id="{5C5CEC64-F21A-4EBE-9F9E-4AE9AE28C449}"/>
              </a:ext>
            </a:extLst>
          </p:cNvPr>
          <p:cNvCxnSpPr>
            <a:cxnSpLocks/>
          </p:cNvCxnSpPr>
          <p:nvPr/>
        </p:nvCxnSpPr>
        <p:spPr>
          <a:xfrm>
            <a:off x="32307" y="386983"/>
            <a:ext cx="302977" cy="489430"/>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7" name="Đường nối Thẳng 26">
            <a:extLst>
              <a:ext uri="{FF2B5EF4-FFF2-40B4-BE49-F238E27FC236}">
                <a16:creationId xmlns:a16="http://schemas.microsoft.com/office/drawing/2014/main" id="{045B3ACE-5E44-4817-BAC5-C4C9B682C1EB}"/>
              </a:ext>
            </a:extLst>
          </p:cNvPr>
          <p:cNvCxnSpPr>
            <a:cxnSpLocks/>
          </p:cNvCxnSpPr>
          <p:nvPr/>
        </p:nvCxnSpPr>
        <p:spPr>
          <a:xfrm>
            <a:off x="41730" y="19911"/>
            <a:ext cx="302977" cy="489430"/>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8" name="Đường nối Thẳng 27">
            <a:extLst>
              <a:ext uri="{FF2B5EF4-FFF2-40B4-BE49-F238E27FC236}">
                <a16:creationId xmlns:a16="http://schemas.microsoft.com/office/drawing/2014/main" id="{74E038EE-2C76-4632-A30F-B81017D8E38B}"/>
              </a:ext>
            </a:extLst>
          </p:cNvPr>
          <p:cNvCxnSpPr>
            <a:cxnSpLocks/>
          </p:cNvCxnSpPr>
          <p:nvPr/>
        </p:nvCxnSpPr>
        <p:spPr>
          <a:xfrm>
            <a:off x="293302" y="15763"/>
            <a:ext cx="302977" cy="489430"/>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9" name="Đường nối Thẳng 28">
            <a:extLst>
              <a:ext uri="{FF2B5EF4-FFF2-40B4-BE49-F238E27FC236}">
                <a16:creationId xmlns:a16="http://schemas.microsoft.com/office/drawing/2014/main" id="{2C91D891-C8FA-47DE-8474-5D8E64B47CDE}"/>
              </a:ext>
            </a:extLst>
          </p:cNvPr>
          <p:cNvCxnSpPr>
            <a:cxnSpLocks/>
          </p:cNvCxnSpPr>
          <p:nvPr/>
        </p:nvCxnSpPr>
        <p:spPr>
          <a:xfrm>
            <a:off x="609726" y="22304"/>
            <a:ext cx="302977" cy="489430"/>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30" name="Đường nối Thẳng 29">
            <a:extLst>
              <a:ext uri="{FF2B5EF4-FFF2-40B4-BE49-F238E27FC236}">
                <a16:creationId xmlns:a16="http://schemas.microsoft.com/office/drawing/2014/main" id="{00898359-2E1E-4AA5-A167-E03086E6E23F}"/>
              </a:ext>
            </a:extLst>
          </p:cNvPr>
          <p:cNvCxnSpPr>
            <a:cxnSpLocks/>
          </p:cNvCxnSpPr>
          <p:nvPr/>
        </p:nvCxnSpPr>
        <p:spPr>
          <a:xfrm>
            <a:off x="898594" y="13777"/>
            <a:ext cx="302977" cy="489430"/>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31" name="Đường nối Thẳng 30">
            <a:extLst>
              <a:ext uri="{FF2B5EF4-FFF2-40B4-BE49-F238E27FC236}">
                <a16:creationId xmlns:a16="http://schemas.microsoft.com/office/drawing/2014/main" id="{C28559CB-7907-4618-8D54-716FB1A2B387}"/>
              </a:ext>
            </a:extLst>
          </p:cNvPr>
          <p:cNvCxnSpPr>
            <a:cxnSpLocks/>
          </p:cNvCxnSpPr>
          <p:nvPr/>
        </p:nvCxnSpPr>
        <p:spPr>
          <a:xfrm>
            <a:off x="1203465" y="-1434"/>
            <a:ext cx="216934" cy="341548"/>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662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DA2CEFC-89F0-495B-97BC-7FE90AA03CF4}"/>
              </a:ext>
            </a:extLst>
          </p:cNvPr>
          <p:cNvPicPr>
            <a:picLocks noChangeAspect="1"/>
          </p:cNvPicPr>
          <p:nvPr/>
        </p:nvPicPr>
        <p:blipFill rotWithShape="1">
          <a:blip r:embed="rId2">
            <a:extLst>
              <a:ext uri="{28A0092B-C50C-407E-A947-70E740481C1C}">
                <a14:useLocalDpi xmlns:a14="http://schemas.microsoft.com/office/drawing/2010/main" val="0"/>
              </a:ext>
            </a:extLst>
          </a:blip>
          <a:srcRect t="66250"/>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04842618-F815-4BBB-A1F4-E6928EDC1068}"/>
              </a:ext>
            </a:extLst>
          </p:cNvPr>
          <p:cNvGrpSpPr/>
          <p:nvPr/>
        </p:nvGrpSpPr>
        <p:grpSpPr>
          <a:xfrm>
            <a:off x="5446916" y="1402476"/>
            <a:ext cx="1298168" cy="1068776"/>
            <a:chOff x="5481644" y="793215"/>
            <a:chExt cx="1228712" cy="1136848"/>
          </a:xfrm>
        </p:grpSpPr>
        <p:cxnSp>
          <p:nvCxnSpPr>
            <p:cNvPr id="5" name="直接连接符 4">
              <a:extLst>
                <a:ext uri="{FF2B5EF4-FFF2-40B4-BE49-F238E27FC236}">
                  <a16:creationId xmlns:a16="http://schemas.microsoft.com/office/drawing/2014/main" id="{6B1FBB74-FA65-44A6-8850-7955B03A3818}"/>
                </a:ext>
              </a:extLst>
            </p:cNvPr>
            <p:cNvCxnSpPr/>
            <p:nvPr/>
          </p:nvCxnSpPr>
          <p:spPr>
            <a:xfrm flipH="1">
              <a:off x="5481644" y="793215"/>
              <a:ext cx="319489" cy="473725"/>
            </a:xfrm>
            <a:prstGeom prst="line">
              <a:avLst/>
            </a:prstGeom>
            <a:ln w="19050">
              <a:solidFill>
                <a:srgbClr val="61928A"/>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BD670ADD-3367-42FC-ADCA-690427E120EA}"/>
                </a:ext>
              </a:extLst>
            </p:cNvPr>
            <p:cNvCxnSpPr/>
            <p:nvPr/>
          </p:nvCxnSpPr>
          <p:spPr>
            <a:xfrm flipH="1">
              <a:off x="6390867" y="1456338"/>
              <a:ext cx="319489" cy="473725"/>
            </a:xfrm>
            <a:prstGeom prst="line">
              <a:avLst/>
            </a:prstGeom>
            <a:ln w="19050">
              <a:solidFill>
                <a:srgbClr val="61928A"/>
              </a:solidFill>
            </a:ln>
          </p:spPr>
          <p:style>
            <a:lnRef idx="1">
              <a:schemeClr val="accent1"/>
            </a:lnRef>
            <a:fillRef idx="0">
              <a:schemeClr val="accent1"/>
            </a:fillRef>
            <a:effectRef idx="0">
              <a:schemeClr val="accent1"/>
            </a:effectRef>
            <a:fontRef idx="minor">
              <a:schemeClr val="tx1"/>
            </a:fontRef>
          </p:style>
        </p:cxnSp>
      </p:grpSp>
      <p:sp>
        <p:nvSpPr>
          <p:cNvPr id="14" name="文本框 13">
            <a:extLst>
              <a:ext uri="{FF2B5EF4-FFF2-40B4-BE49-F238E27FC236}">
                <a16:creationId xmlns:a16="http://schemas.microsoft.com/office/drawing/2014/main" id="{20ECF40C-9C23-4997-B125-F653A824AB8B}"/>
              </a:ext>
            </a:extLst>
          </p:cNvPr>
          <p:cNvSpPr txBox="1"/>
          <p:nvPr/>
        </p:nvSpPr>
        <p:spPr>
          <a:xfrm>
            <a:off x="3533439" y="2605291"/>
            <a:ext cx="512512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300" normalizeH="0" baseline="0" noProof="0" dirty="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KHỞI</a:t>
            </a:r>
            <a:r>
              <a:rPr kumimoji="0" lang="en-US" altLang="zh-CN" sz="6000" b="1" i="0" u="none" strike="noStrike" kern="1200" cap="none" spc="300" normalizeH="0" noProof="0" dirty="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 ĐỘNG</a:t>
            </a:r>
            <a:endParaRPr kumimoji="0" lang="zh-CN" altLang="en-US" sz="6000" b="1" i="0" u="none" strike="noStrike" kern="1200" cap="none" spc="300" normalizeH="0" baseline="0" noProof="0" dirty="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sp>
        <p:nvSpPr>
          <p:cNvPr id="8" name="文本框 2">
            <a:extLst>
              <a:ext uri="{FF2B5EF4-FFF2-40B4-BE49-F238E27FC236}">
                <a16:creationId xmlns:a16="http://schemas.microsoft.com/office/drawing/2014/main" id="{51D91456-91E6-4347-8043-13CC280B3912}"/>
              </a:ext>
            </a:extLst>
          </p:cNvPr>
          <p:cNvSpPr txBox="1"/>
          <p:nvPr/>
        </p:nvSpPr>
        <p:spPr>
          <a:xfrm>
            <a:off x="5526932" y="1340603"/>
            <a:ext cx="11645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01</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spTree>
    <p:extLst>
      <p:ext uri="{BB962C8B-B14F-4D97-AF65-F5344CB8AC3E}">
        <p14:creationId xmlns:p14="http://schemas.microsoft.com/office/powerpoint/2010/main" val="1638957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12426" y="-910764"/>
            <a:ext cx="12925586" cy="7609668"/>
          </a:xfrm>
          <a:prstGeom prst="rect">
            <a:avLst/>
          </a:prstGeom>
        </p:spPr>
      </p:pic>
      <p:sp>
        <p:nvSpPr>
          <p:cNvPr id="33" name="Rectangle 7"/>
          <p:cNvSpPr>
            <a:spLocks noChangeArrowheads="1"/>
          </p:cNvSpPr>
          <p:nvPr/>
        </p:nvSpPr>
        <p:spPr bwMode="auto">
          <a:xfrm>
            <a:off x="698215" y="5406547"/>
            <a:ext cx="2984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3200" b="0" i="0" u="none" strike="noStrike" cap="none" normalizeH="0" baseline="0">
              <a:ln>
                <a:noFill/>
              </a:ln>
              <a:solidFill>
                <a:schemeClr val="tx1"/>
              </a:solidFill>
              <a:effectLst/>
              <a:latin typeface="Arial" panose="020B0604020202020204" pitchFamily="34" charset="0"/>
            </a:endParaRPr>
          </a:p>
        </p:txBody>
      </p:sp>
      <p:pic>
        <p:nvPicPr>
          <p:cNvPr id="16" name="Hình ảnh 3">
            <a:extLst>
              <a:ext uri="{FF2B5EF4-FFF2-40B4-BE49-F238E27FC236}">
                <a16:creationId xmlns:a16="http://schemas.microsoft.com/office/drawing/2014/main" id="{C6A7B2E5-053C-4D72-840B-AA50033EAE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2504" y="-314663"/>
            <a:ext cx="1319332" cy="1533277"/>
          </a:xfrm>
          <a:prstGeom prst="rect">
            <a:avLst/>
          </a:prstGeom>
        </p:spPr>
      </p:pic>
      <p:sp>
        <p:nvSpPr>
          <p:cNvPr id="24" name="Rectangle 23"/>
          <p:cNvSpPr/>
          <p:nvPr/>
        </p:nvSpPr>
        <p:spPr>
          <a:xfrm>
            <a:off x="1710966" y="139562"/>
            <a:ext cx="9302273" cy="1569660"/>
          </a:xfrm>
          <a:prstGeom prst="rect">
            <a:avLst/>
          </a:prstGeom>
        </p:spPr>
        <p:txBody>
          <a:bodyPr wrap="square">
            <a:spAutoFit/>
          </a:bodyPr>
          <a:lstStyle/>
          <a:p>
            <a:r>
              <a:rPr lang="en-US" sz="3200">
                <a:latin typeface="Times New Roman" panose="02020603050405020304" pitchFamily="18" charset="0"/>
                <a:ea typeface="Times New Roman" panose="02020603050405020304" pitchFamily="18" charset="0"/>
              </a:rPr>
              <a:t>Quan sát góc tạo bởi kim giờ và kim phút, góc tạo bởi kim phút và kim giây hình 1. Cho biết các góc này có gì đặc biệt?</a:t>
            </a:r>
            <a:endParaRPr lang="en-US" sz="3200"/>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093" y="-123358"/>
            <a:ext cx="1129509" cy="1308296"/>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0702" y="1320607"/>
            <a:ext cx="3020804" cy="3452871"/>
          </a:xfrm>
          <a:prstGeom prst="rect">
            <a:avLst/>
          </a:prstGeom>
        </p:spPr>
      </p:pic>
      <p:sp>
        <p:nvSpPr>
          <p:cNvPr id="31" name="Rectangle 30"/>
          <p:cNvSpPr/>
          <p:nvPr/>
        </p:nvSpPr>
        <p:spPr>
          <a:xfrm>
            <a:off x="734158" y="4601681"/>
            <a:ext cx="10778194" cy="1569660"/>
          </a:xfrm>
          <a:prstGeom prst="rect">
            <a:avLst/>
          </a:prstGeom>
        </p:spPr>
        <p:txBody>
          <a:bodyPr wrap="square">
            <a:spAutoFit/>
          </a:bodyPr>
          <a:lstStyle/>
          <a:p>
            <a:r>
              <a:rPr lang="en-US" sz="3200">
                <a:latin typeface="Times New Roman" panose="02020603050405020304" pitchFamily="18" charset="0"/>
                <a:ea typeface="Times New Roman" panose="02020603050405020304" pitchFamily="18" charset="0"/>
              </a:rPr>
              <a:t>Hai góc tạo bởi kim giờ và kim phút, kim phút và kim giây được gọi là gì, chúng có liên hệ gì với nhau, ta cùng tìm hiểu trong tiết học hôm nay.</a:t>
            </a:r>
            <a:endParaRPr lang="en-US" sz="3200"/>
          </a:p>
        </p:txBody>
      </p:sp>
    </p:spTree>
    <p:extLst>
      <p:ext uri="{BB962C8B-B14F-4D97-AF65-F5344CB8AC3E}">
        <p14:creationId xmlns:p14="http://schemas.microsoft.com/office/powerpoint/2010/main" val="103265787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32405337"/>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9.201"/>
  <p:tag name="TIMING" val="|0.884|36.152"/>
  <p:tag name="GENSWF_SLIDE_UID" val="{80BA279E-D8F0-4E42-9872-543A1E58A0D7}:413"/>
  <p:tag name="ISPRING_SLIDE_ID_2" val="{116FF109-2E5E-43E3-8E5F-456C8A20B8F0}"/>
  <p:tag name="ISPRING_SLIDE_INDENT_LEVEL" val="0"/>
  <p:tag name="GENSWF_SLIDE_TITLE" val="Hướng dẫn về nhà"/>
</p:tagLst>
</file>

<file path=ppt/tags/tag3.xml><?xml version="1.0" encoding="utf-8"?>
<p:tagLst xmlns:a="http://schemas.openxmlformats.org/drawingml/2006/main" xmlns:r="http://schemas.openxmlformats.org/officeDocument/2006/relationships" xmlns:p="http://schemas.openxmlformats.org/presentationml/2006/main">
  <p:tag name="GENSWF_SLIDE_UID" val="{0F058B90-B33F-4D19-A828-308D91E60524}:1152"/>
  <p:tag name="ISPRING_CUSTOM_TIMING_USED" val="1"/>
  <p:tag name="ISPRING_SLIDE_ID_2" val="{F5EE7391-A368-420B-929F-E8D88B32E65E}"/>
  <p:tag name="GENSWF_ADVANCE_TIME" val="17.739"/>
  <p:tag name="ISPRING_SLIDE_INDENT_LEVEL" val="0"/>
  <p:tag name="GENSWF_SLIDE_TITLE" val="Kết bài"/>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ID15 2022 CD STT 112
</file>

<file path=docProps/app.xml><?xml version="1.0" encoding="utf-8"?>
<Properties xmlns="http://schemas.openxmlformats.org/officeDocument/2006/extended-properties" xmlns:vt="http://schemas.openxmlformats.org/officeDocument/2006/docPropsVTypes">
  <TotalTime>3070</TotalTime>
  <Words>1571</Words>
  <Application>Microsoft Office PowerPoint</Application>
  <PresentationFormat>Màn hình rộng</PresentationFormat>
  <Paragraphs>228</Paragraphs>
  <Slides>26</Slides>
  <Notes>5</Notes>
  <HiddenSlides>0</HiddenSlides>
  <MMClips>4</MMClips>
  <ScaleCrop>false</ScaleCrop>
  <HeadingPairs>
    <vt:vector size="8" baseType="variant">
      <vt:variant>
        <vt:lpstr>Phông được Dùng</vt:lpstr>
      </vt:variant>
      <vt:variant>
        <vt:i4>6</vt:i4>
      </vt:variant>
      <vt:variant>
        <vt:lpstr>Chủ đề</vt:lpstr>
      </vt:variant>
      <vt:variant>
        <vt:i4>2</vt:i4>
      </vt:variant>
      <vt:variant>
        <vt:lpstr>Máy chủ nhúng OLE</vt:lpstr>
      </vt:variant>
      <vt:variant>
        <vt:i4>1</vt:i4>
      </vt:variant>
      <vt:variant>
        <vt:lpstr>Tiêu đề Bản chiếu</vt:lpstr>
      </vt:variant>
      <vt:variant>
        <vt:i4>26</vt:i4>
      </vt:variant>
    </vt:vector>
  </HeadingPairs>
  <TitlesOfParts>
    <vt:vector size="35" baseType="lpstr">
      <vt:lpstr>Arial</vt:lpstr>
      <vt:lpstr>Calibri</vt:lpstr>
      <vt:lpstr>Calibri Light</vt:lpstr>
      <vt:lpstr>Times New Roman</vt:lpstr>
      <vt:lpstr>字魂59号-创粗黑</vt:lpstr>
      <vt:lpstr>思源黑体 Heavy</vt:lpstr>
      <vt:lpstr>Chủ đề Office</vt:lpstr>
      <vt:lpstr>Office Theme</vt:lpstr>
      <vt:lpstr>Equation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Trung Nguyễn</dc:creator>
  <cp:lastModifiedBy>Trương Bá Minh</cp:lastModifiedBy>
  <cp:revision>1105</cp:revision>
  <dcterms:created xsi:type="dcterms:W3CDTF">2022-06-16T12:38:06Z</dcterms:created>
  <dcterms:modified xsi:type="dcterms:W3CDTF">2024-01-16T13:55:05Z</dcterms:modified>
</cp:coreProperties>
</file>