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12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D04E81-235F-2934-826E-E1D6AB28E9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C6AAE7-A2E6-427E-A587-BB082F52D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32548-FC8C-488D-AA26-163623DBE64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293592-669A-6FF3-F054-8820D80E47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1F5886-BFDF-4064-AEB8-903EE9264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7B05-6B83-4766-BA6F-B63E652AC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9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94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4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1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7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32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4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6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3F5E9-5DAC-4C4A-9DF5-C2B87276BCC8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C6227011-D9C7-2DF2-630A-9BE13E9F248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30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8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6.png"/><Relationship Id="rId24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34.gif"/><Relationship Id="rId10" Type="http://schemas.openxmlformats.org/officeDocument/2006/relationships/slide" Target="slide15.xml"/><Relationship Id="rId19" Type="http://schemas.openxmlformats.org/officeDocument/2006/relationships/image" Target="../media/image29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3433673" y="354973"/>
            <a:ext cx="5564282" cy="115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GD&amp;ĐT Long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Biên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49173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2;4;5 SGK 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lớp 6 của một trường trung học cơ sở có các lớp 6A, 6B, 6C, 6D, 6E với số học sinh lần lượt là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601</TotalTime>
  <Words>928</Words>
  <Application>Microsoft Office PowerPoint</Application>
  <PresentationFormat>Custom</PresentationFormat>
  <Paragraphs>95</Paragraphs>
  <Slides>18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May9</cp:lastModifiedBy>
  <cp:revision>27</cp:revision>
  <dcterms:created xsi:type="dcterms:W3CDTF">2021-06-07T13:44:30Z</dcterms:created>
  <dcterms:modified xsi:type="dcterms:W3CDTF">2024-01-15T09:41:03Z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