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0.png"/><Relationship Id="rId5" Type="http://schemas.openxmlformats.org/officeDocument/2006/relationships/image" Target="../media/image38.jpg"/><Relationship Id="rId23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9.png"/><Relationship Id="rId5" Type="http://schemas.openxmlformats.org/officeDocument/2006/relationships/image" Target="../media/image38.jpg"/><Relationship Id="rId23" Type="http://schemas.openxmlformats.org/officeDocument/2006/relationships/image" Target="../media/image34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5.sv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7.png"/><Relationship Id="rId7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3.png"/><Relationship Id="rId3" Type="http://schemas.openxmlformats.org/officeDocument/2006/relationships/image" Target="../media/image20.svg"/><Relationship Id="rId12" Type="http://schemas.openxmlformats.org/officeDocument/2006/relationships/image" Target="../media/image6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5" Type="http://schemas.openxmlformats.org/officeDocument/2006/relationships/image" Target="../media/image65.png"/><Relationship Id="rId10" Type="http://schemas.microsoft.com/office/2007/relationships/hdphoto" Target="../media/hdphoto6.wdp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svg"/><Relationship Id="rId7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svg"/><Relationship Id="rId7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10" Type="http://schemas.openxmlformats.org/officeDocument/2006/relationships/image" Target="../media/image69.png"/><Relationship Id="rId4" Type="http://schemas.openxmlformats.org/officeDocument/2006/relationships/image" Target="../media/image67.sv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17" Type="http://schemas.openxmlformats.org/officeDocument/2006/relationships/image" Target="../media/image78.png"/><Relationship Id="rId2" Type="http://schemas.openxmlformats.org/officeDocument/2006/relationships/image" Target="../media/image75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2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microsoft.com/office/2007/relationships/media" Target="../media/media2.mp3"/><Relationship Id="rId7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microsoft.com/office/2007/relationships/media" Target="../media/media2.mp3"/><Relationship Id="rId7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11" Type="http://schemas.openxmlformats.org/officeDocument/2006/relationships/image" Target="../media/image9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9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SG"/>
          </a:p>
        </p:txBody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en-SG"/>
          </a:p>
        </p:txBody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gì?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vi-VN" sz="4000" dirty="0">
                <a:solidFill>
                  <a:schemeClr val="tx1"/>
                </a:solidFill>
              </a:rPr>
              <a:t>Rút 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SG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SG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SG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SG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SG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SG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en-SG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SG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en-SG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en-S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1983</Words>
  <Application>Microsoft Office PowerPoint</Application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Nguyễn Thu Hằng</cp:lastModifiedBy>
  <cp:revision>46</cp:revision>
  <dcterms:created xsi:type="dcterms:W3CDTF">2006-08-16T00:00:00Z</dcterms:created>
  <dcterms:modified xsi:type="dcterms:W3CDTF">2023-09-22T13:49:21Z</dcterms:modified>
  <dc:identifier>DAFD8QqN0sk</dc:identifier>
</cp:coreProperties>
</file>