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</p:sldMasterIdLst>
  <p:notesMasterIdLst>
    <p:notesMasterId r:id="rId33"/>
  </p:notesMasterIdLst>
  <p:sldIdLst>
    <p:sldId id="258" r:id="rId2"/>
    <p:sldId id="257" r:id="rId3"/>
    <p:sldId id="256" r:id="rId4"/>
    <p:sldId id="259" r:id="rId5"/>
    <p:sldId id="261" r:id="rId6"/>
    <p:sldId id="267" r:id="rId7"/>
    <p:sldId id="260" r:id="rId8"/>
    <p:sldId id="303" r:id="rId9"/>
    <p:sldId id="262" r:id="rId10"/>
    <p:sldId id="304" r:id="rId11"/>
    <p:sldId id="265" r:id="rId12"/>
    <p:sldId id="305" r:id="rId13"/>
    <p:sldId id="306" r:id="rId14"/>
    <p:sldId id="307" r:id="rId15"/>
    <p:sldId id="308" r:id="rId16"/>
    <p:sldId id="309" r:id="rId17"/>
    <p:sldId id="310" r:id="rId18"/>
    <p:sldId id="311" r:id="rId19"/>
    <p:sldId id="312" r:id="rId20"/>
    <p:sldId id="313" r:id="rId21"/>
    <p:sldId id="314" r:id="rId22"/>
    <p:sldId id="315" r:id="rId23"/>
    <p:sldId id="263" r:id="rId24"/>
    <p:sldId id="264" r:id="rId25"/>
    <p:sldId id="266" r:id="rId26"/>
    <p:sldId id="268" r:id="rId27"/>
    <p:sldId id="269" r:id="rId28"/>
    <p:sldId id="270" r:id="rId29"/>
    <p:sldId id="271" r:id="rId30"/>
    <p:sldId id="283" r:id="rId31"/>
    <p:sldId id="286" r:id="rId32"/>
  </p:sldIdLst>
  <p:sldSz cx="9144000" cy="5143500" type="screen16x9"/>
  <p:notesSz cx="6858000" cy="9144000"/>
  <p:embeddedFontLst>
    <p:embeddedFont>
      <p:font typeface="Open Sans Light" charset="0"/>
      <p:regular r:id="rId34"/>
      <p:bold r:id="rId35"/>
      <p:italic r:id="rId36"/>
      <p:boldItalic r:id="rId37"/>
    </p:embeddedFont>
    <p:embeddedFont>
      <p:font typeface="Quicksand Light" charset="0"/>
      <p:regular r:id="rId38"/>
      <p:bold r:id="rId39"/>
    </p:embeddedFont>
    <p:embeddedFont>
      <p:font typeface="Montserrat Black" charset="0"/>
      <p:bold r:id="rId40"/>
      <p:boldItalic r:id="rId41"/>
    </p:embeddedFont>
    <p:embeddedFont>
      <p:font typeface="Arvo" charset="0"/>
      <p:regular r:id="rId42"/>
      <p:bold r:id="rId43"/>
      <p:italic r:id="rId44"/>
      <p:boldItalic r:id="rId45"/>
    </p:embeddedFont>
    <p:embeddedFont>
      <p:font typeface="Montserrat" charset="0"/>
      <p:regular r:id="rId46"/>
      <p:bold r:id="rId47"/>
      <p:italic r:id="rId48"/>
      <p:boldItalic r:id="rId49"/>
    </p:embeddedFont>
    <p:embeddedFont>
      <p:font typeface="Oswald" charset="0"/>
      <p:regular r:id="rId50"/>
      <p:bold r:id="rId51"/>
    </p:embeddedFont>
    <p:embeddedFont>
      <p:font typeface="Oswald Regular" charset="0"/>
      <p:regular r:id="rId52"/>
      <p:bold r:id="rId53"/>
    </p:embeddedFont>
    <p:embeddedFont>
      <p:font typeface="Montserrat Light" charset="0"/>
      <p:regular r:id="rId54"/>
      <p:bold r:id="rId55"/>
      <p:italic r:id="rId56"/>
      <p:boldItalic r:id="rId57"/>
    </p:embeddedFont>
    <p:embeddedFont>
      <p:font typeface="Open Sans" charset="0"/>
      <p:regular r:id="rId58"/>
      <p:bold r:id="rId59"/>
      <p:italic r:id="rId60"/>
      <p:boldItalic r:id="rId61"/>
    </p:embeddedFont>
    <p:embeddedFont>
      <p:font typeface="Cambria Math" pitchFamily="18" charset="0"/>
      <p:regular r:id="rId62"/>
    </p:embeddedFont>
    <p:embeddedFont>
      <p:font typeface="Bodoni" charset="0"/>
      <p:regular r:id="rId63"/>
      <p:bold r:id="rId64"/>
      <p:italic r:id="rId65"/>
      <p:boldItalic r:id="rId6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897">
          <p15:clr>
            <a:srgbClr val="A4A3A4"/>
          </p15:clr>
        </p15:guide>
        <p15:guide id="2" pos="2880">
          <p15:clr>
            <a:srgbClr val="A4A3A4"/>
          </p15:clr>
        </p15:guide>
        <p15:guide id="3" pos="326">
          <p15:clr>
            <a:srgbClr val="A4A3A4"/>
          </p15:clr>
        </p15:guide>
        <p15:guide id="4" pos="3437">
          <p15:clr>
            <a:srgbClr val="A4A3A4"/>
          </p15:clr>
        </p15:guide>
        <p15:guide id="5" orient="horz" pos="2241">
          <p15:clr>
            <a:srgbClr val="A4A3A4"/>
          </p15:clr>
        </p15:guide>
        <p15:guide id="6" orient="horz" pos="907">
          <p15:clr>
            <a:srgbClr val="A4A3A4"/>
          </p15:clr>
        </p15:guide>
        <p15:guide id="7" pos="3144">
          <p15:clr>
            <a:srgbClr val="A4A3A4"/>
          </p15:clr>
        </p15:guide>
        <p15:guide id="8" orient="horz" pos="999">
          <p15:clr>
            <a:srgbClr val="A4A3A4"/>
          </p15:clr>
        </p15:guide>
        <p15:guide id="9" orient="horz" pos="209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076675CF-B73B-42E9-A5D2-5B25FE99CC23}">
  <a:tblStyle styleId="{076675CF-B73B-42E9-A5D2-5B25FE99CC2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775DCB02-9BB8-47FD-8907-85C794F793BA}" styleName="Kiểu Có chủ đề 1 - Màu chủ đề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598" autoAdjust="0"/>
  </p:normalViewPr>
  <p:slideViewPr>
    <p:cSldViewPr snapToGrid="0">
      <p:cViewPr varScale="1">
        <p:scale>
          <a:sx n="99" d="100"/>
          <a:sy n="99" d="100"/>
        </p:scale>
        <p:origin x="-546" y="-84"/>
      </p:cViewPr>
      <p:guideLst>
        <p:guide orient="horz" pos="1897"/>
        <p:guide orient="horz" pos="2241"/>
        <p:guide orient="horz" pos="907"/>
        <p:guide orient="horz" pos="999"/>
        <p:guide orient="horz" pos="2098"/>
        <p:guide pos="2880"/>
        <p:guide pos="326"/>
        <p:guide pos="3437"/>
        <p:guide pos="314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font" Target="fonts/font17.fntdata"/><Relationship Id="rId55" Type="http://schemas.openxmlformats.org/officeDocument/2006/relationships/font" Target="fonts/font22.fntdata"/><Relationship Id="rId63" Type="http://schemas.openxmlformats.org/officeDocument/2006/relationships/font" Target="fonts/font30.fntdata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openxmlformats.org/officeDocument/2006/relationships/font" Target="fonts/font20.fntdata"/><Relationship Id="rId58" Type="http://schemas.openxmlformats.org/officeDocument/2006/relationships/font" Target="fonts/font25.fntdata"/><Relationship Id="rId66" Type="http://schemas.openxmlformats.org/officeDocument/2006/relationships/font" Target="fonts/font3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49" Type="http://schemas.openxmlformats.org/officeDocument/2006/relationships/font" Target="fonts/font16.fntdata"/><Relationship Id="rId57" Type="http://schemas.openxmlformats.org/officeDocument/2006/relationships/font" Target="fonts/font24.fntdata"/><Relationship Id="rId61" Type="http://schemas.openxmlformats.org/officeDocument/2006/relationships/font" Target="fonts/font2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1.fntdata"/><Relationship Id="rId52" Type="http://schemas.openxmlformats.org/officeDocument/2006/relationships/font" Target="fonts/font19.fntdata"/><Relationship Id="rId60" Type="http://schemas.openxmlformats.org/officeDocument/2006/relationships/font" Target="fonts/font27.fntdata"/><Relationship Id="rId65" Type="http://schemas.openxmlformats.org/officeDocument/2006/relationships/font" Target="fonts/font3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56" Type="http://schemas.openxmlformats.org/officeDocument/2006/relationships/font" Target="fonts/font23.fntdata"/><Relationship Id="rId64" Type="http://schemas.openxmlformats.org/officeDocument/2006/relationships/font" Target="fonts/font31.fntdata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18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59" Type="http://schemas.openxmlformats.org/officeDocument/2006/relationships/font" Target="fonts/font26.fntdata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8.fntdata"/><Relationship Id="rId54" Type="http://schemas.openxmlformats.org/officeDocument/2006/relationships/font" Target="fonts/font21.fntdata"/><Relationship Id="rId62" Type="http://schemas.openxmlformats.org/officeDocument/2006/relationships/font" Target="fonts/font29.fntdata"/><Relationship Id="rId7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2382435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3de7457949_0_1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3de7457949_0_1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46b8bbf41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46b8bbf41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3de7457949_0_2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Google Shape;348;g3de7457949_0_2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673477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3de7457949_0_2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3de7457949_0_2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212450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3de7457949_0_2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3de7457949_0_2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441564223f_0_2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441564223f_0_2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3de7457949_0_3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" name="Google Shape;340;g3de7457949_0_3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4569d18dca_2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4569d18dca_2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4569d18dca_2_2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6" name="Google Shape;436;g4569d18dca_2_2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g4569d18dca_2_1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6" name="Google Shape;496;g4569d18dca_2_1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g3de7457949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1" name="Google Shape;561;g3de7457949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3de7457949_0_2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3de7457949_0_2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5" name="Google Shape;1815;g43fb36d695_0_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16" name="Google Shape;1816;g43fb36d695_0_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0" name="Google Shape;1870;g3de7457949_0_7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1" name="Google Shape;1871;g3de7457949_0_7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4563f39e0d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4563f39e0d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4569d18dca_1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1" name="Google Shape;241;g4569d18dca_1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3de7457949_0_2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3de7457949_0_2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3de7457949_0_2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Google Shape;348;g3de7457949_0_2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3de7457949_0_2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3de7457949_0_2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3de7457949_0_2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3de7457949_0_2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44236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5455800" y="0"/>
            <a:ext cx="2866800" cy="4271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1" name="Google Shape;11;p2"/>
          <p:cNvCxnSpPr/>
          <p:nvPr/>
        </p:nvCxnSpPr>
        <p:spPr>
          <a:xfrm>
            <a:off x="5824350" y="2970225"/>
            <a:ext cx="2121600" cy="0"/>
          </a:xfrm>
          <a:prstGeom prst="straightConnector1">
            <a:avLst/>
          </a:prstGeom>
          <a:noFill/>
          <a:ln w="19050" cap="rnd" cmpd="sng">
            <a:solidFill>
              <a:srgbClr val="E1628E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12" name="Google Shape;12;p2"/>
          <p:cNvSpPr/>
          <p:nvPr/>
        </p:nvSpPr>
        <p:spPr>
          <a:xfrm>
            <a:off x="5455800" y="0"/>
            <a:ext cx="2866800" cy="4271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1841888" y="647372"/>
            <a:ext cx="21143" cy="44586"/>
          </a:xfrm>
          <a:custGeom>
            <a:avLst/>
            <a:gdLst/>
            <a:ahLst/>
            <a:cxnLst/>
            <a:rect l="l" t="t" r="r" b="b"/>
            <a:pathLst>
              <a:path w="348" h="589" extrusionOk="0">
                <a:moveTo>
                  <a:pt x="348" y="588"/>
                </a:moveTo>
                <a:lnTo>
                  <a:pt x="1" y="0"/>
                </a:lnTo>
                <a:close/>
              </a:path>
            </a:pathLst>
          </a:custGeom>
          <a:solidFill>
            <a:srgbClr val="E9AA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5377650" y="1257125"/>
            <a:ext cx="3766500" cy="1431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000"/>
              <a:buNone/>
              <a:defRPr sz="4000">
                <a:solidFill>
                  <a:srgbClr val="43434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4800"/>
              <a:buNone/>
              <a:defRPr sz="4800">
                <a:solidFill>
                  <a:srgbClr val="31425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4800"/>
              <a:buNone/>
              <a:defRPr sz="4800">
                <a:solidFill>
                  <a:srgbClr val="31425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4800"/>
              <a:buNone/>
              <a:defRPr sz="4800">
                <a:solidFill>
                  <a:srgbClr val="31425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4800"/>
              <a:buNone/>
              <a:defRPr sz="4800">
                <a:solidFill>
                  <a:srgbClr val="31425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4800"/>
              <a:buNone/>
              <a:defRPr sz="4800">
                <a:solidFill>
                  <a:srgbClr val="31425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4800"/>
              <a:buNone/>
              <a:defRPr sz="4800">
                <a:solidFill>
                  <a:srgbClr val="31425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4800"/>
              <a:buNone/>
              <a:defRPr sz="4800">
                <a:solidFill>
                  <a:srgbClr val="31425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4800"/>
              <a:buNone/>
              <a:defRPr sz="4800">
                <a:solidFill>
                  <a:srgbClr val="314256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5418650" y="2774675"/>
            <a:ext cx="2941200" cy="6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E1628E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body slide 1">
  <p:cSld name="TITLE_AND_BODY_4">
    <p:bg>
      <p:bgPr>
        <a:solidFill>
          <a:srgbClr val="FFFFFF">
            <a:alpha val="0"/>
          </a:srgbClr>
        </a:solid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4"/>
          <p:cNvSpPr/>
          <p:nvPr/>
        </p:nvSpPr>
        <p:spPr>
          <a:xfrm>
            <a:off x="539725" y="539700"/>
            <a:ext cx="8064600" cy="4064100"/>
          </a:xfrm>
          <a:prstGeom prst="rect">
            <a:avLst/>
          </a:prstGeom>
          <a:noFill/>
          <a:ln w="76200" cap="flat" cmpd="sng">
            <a:solidFill>
              <a:srgbClr val="FACA3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14"/>
          <p:cNvSpPr txBox="1">
            <a:spLocks noGrp="1"/>
          </p:cNvSpPr>
          <p:nvPr>
            <p:ph type="body" idx="1"/>
          </p:nvPr>
        </p:nvSpPr>
        <p:spPr>
          <a:xfrm>
            <a:off x="1520225" y="1939975"/>
            <a:ext cx="6012900" cy="199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2385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3pPr>
            <a:lvl4pPr marL="1828800" lvl="3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marL="3657600" lvl="7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84" name="Google Shape;84;p14"/>
          <p:cNvSpPr txBox="1">
            <a:spLocks noGrp="1"/>
          </p:cNvSpPr>
          <p:nvPr>
            <p:ph type="title"/>
          </p:nvPr>
        </p:nvSpPr>
        <p:spPr>
          <a:xfrm>
            <a:off x="1504950" y="1053500"/>
            <a:ext cx="6590700" cy="4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9pPr>
          </a:lstStyle>
          <a:p>
            <a:endParaRPr/>
          </a:p>
        </p:txBody>
      </p:sp>
      <p:sp>
        <p:nvSpPr>
          <p:cNvPr id="85" name="Google Shape;85;p14"/>
          <p:cNvSpPr txBox="1">
            <a:spLocks noGrp="1"/>
          </p:cNvSpPr>
          <p:nvPr>
            <p:ph type="sldNum" idx="12"/>
          </p:nvPr>
        </p:nvSpPr>
        <p:spPr>
          <a:xfrm>
            <a:off x="8607853" y="4764514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000"/>
            </a:lvl1pPr>
            <a:lvl2pPr lvl="1" rtl="0">
              <a:buNone/>
              <a:defRPr sz="1000"/>
            </a:lvl2pPr>
            <a:lvl3pPr lvl="2" rtl="0">
              <a:buNone/>
              <a:defRPr sz="1000"/>
            </a:lvl3pPr>
            <a:lvl4pPr lvl="3" rtl="0">
              <a:buNone/>
              <a:defRPr sz="1000"/>
            </a:lvl4pPr>
            <a:lvl5pPr lvl="4" rtl="0">
              <a:buNone/>
              <a:defRPr sz="1000"/>
            </a:lvl5pPr>
            <a:lvl6pPr lvl="5" rtl="0">
              <a:buNone/>
              <a:defRPr sz="1000"/>
            </a:lvl6pPr>
            <a:lvl7pPr lvl="6" rtl="0">
              <a:buNone/>
              <a:defRPr sz="1000"/>
            </a:lvl7pPr>
            <a:lvl8pPr lvl="7" rtl="0">
              <a:buNone/>
              <a:defRPr sz="1000"/>
            </a:lvl8pPr>
            <a:lvl9pPr lvl="8" rtl="0">
              <a:buNone/>
              <a:defRPr sz="1000"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86" name="Google Shape;86;p14"/>
          <p:cNvSpPr/>
          <p:nvPr/>
        </p:nvSpPr>
        <p:spPr>
          <a:xfrm>
            <a:off x="8445775" y="2934400"/>
            <a:ext cx="350100" cy="997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4"/>
          <p:cNvSpPr/>
          <p:nvPr/>
        </p:nvSpPr>
        <p:spPr>
          <a:xfrm rot="5400000">
            <a:off x="1904025" y="73075"/>
            <a:ext cx="350100" cy="997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sign 1">
  <p:cSld name="TITLE_AND_BODY_4_3">
    <p:bg>
      <p:bgPr>
        <a:solidFill>
          <a:srgbClr val="FFFFFF">
            <a:alpha val="0"/>
          </a:srgbClr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5"/>
          <p:cNvSpPr/>
          <p:nvPr/>
        </p:nvSpPr>
        <p:spPr>
          <a:xfrm>
            <a:off x="539725" y="539700"/>
            <a:ext cx="8064600" cy="4064100"/>
          </a:xfrm>
          <a:prstGeom prst="rect">
            <a:avLst/>
          </a:prstGeom>
          <a:noFill/>
          <a:ln w="76200" cap="flat" cmpd="sng">
            <a:solidFill>
              <a:srgbClr val="FACA3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ldNum" idx="12"/>
          </p:nvPr>
        </p:nvSpPr>
        <p:spPr>
          <a:xfrm>
            <a:off x="8607853" y="4764514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000"/>
            </a:lvl1pPr>
            <a:lvl2pPr lvl="1" rtl="0">
              <a:buNone/>
              <a:defRPr sz="1000"/>
            </a:lvl2pPr>
            <a:lvl3pPr lvl="2" rtl="0">
              <a:buNone/>
              <a:defRPr sz="1000"/>
            </a:lvl3pPr>
            <a:lvl4pPr lvl="3" rtl="0">
              <a:buNone/>
              <a:defRPr sz="1000"/>
            </a:lvl4pPr>
            <a:lvl5pPr lvl="4" rtl="0">
              <a:buNone/>
              <a:defRPr sz="1000"/>
            </a:lvl5pPr>
            <a:lvl6pPr lvl="5" rtl="0">
              <a:buNone/>
              <a:defRPr sz="1000"/>
            </a:lvl6pPr>
            <a:lvl7pPr lvl="6" rtl="0">
              <a:buNone/>
              <a:defRPr sz="1000"/>
            </a:lvl7pPr>
            <a:lvl8pPr lvl="7" rtl="0">
              <a:buNone/>
              <a:defRPr sz="1000"/>
            </a:lvl8pPr>
            <a:lvl9pPr lvl="8" rtl="0">
              <a:buNone/>
              <a:defRPr sz="1000"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91" name="Google Shape;91;p15"/>
          <p:cNvSpPr/>
          <p:nvPr/>
        </p:nvSpPr>
        <p:spPr>
          <a:xfrm>
            <a:off x="8445775" y="2934400"/>
            <a:ext cx="350100" cy="997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15"/>
          <p:cNvSpPr/>
          <p:nvPr/>
        </p:nvSpPr>
        <p:spPr>
          <a:xfrm rot="5400000">
            <a:off x="1904025" y="73075"/>
            <a:ext cx="350100" cy="997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ft title &amp; sumary text">
  <p:cSld name="TITLE_AND_BODY_4_1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8"/>
          <p:cNvSpPr txBox="1">
            <a:spLocks noGrp="1"/>
          </p:cNvSpPr>
          <p:nvPr>
            <p:ph type="title"/>
          </p:nvPr>
        </p:nvSpPr>
        <p:spPr>
          <a:xfrm>
            <a:off x="498250" y="799575"/>
            <a:ext cx="1646700" cy="179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Oswald Regular"/>
              <a:buNone/>
              <a:defRPr b="0">
                <a:latin typeface="Oswald Regular"/>
                <a:ea typeface="Oswald Regular"/>
                <a:cs typeface="Oswald Regular"/>
                <a:sym typeface="Oswald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2 columns slide">
  <p:cSld name="TITLE_AND_TWO_COLUMNS_3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9"/>
          <p:cNvSpPr/>
          <p:nvPr/>
        </p:nvSpPr>
        <p:spPr>
          <a:xfrm>
            <a:off x="698250" y="800678"/>
            <a:ext cx="7747500" cy="3718200"/>
          </a:xfrm>
          <a:prstGeom prst="rect">
            <a:avLst/>
          </a:prstGeom>
          <a:noFill/>
          <a:ln w="76200" cap="flat" cmpd="sng">
            <a:solidFill>
              <a:srgbClr val="E1628E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19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EFEFEF"/>
                </a:solidFill>
              </a:defRPr>
            </a:lvl1pPr>
            <a:lvl2pPr lvl="1" rtl="0">
              <a:buNone/>
              <a:defRPr>
                <a:solidFill>
                  <a:srgbClr val="EFEFEF"/>
                </a:solidFill>
              </a:defRPr>
            </a:lvl2pPr>
            <a:lvl3pPr lvl="2" rtl="0">
              <a:buNone/>
              <a:defRPr>
                <a:solidFill>
                  <a:srgbClr val="EFEFEF"/>
                </a:solidFill>
              </a:defRPr>
            </a:lvl3pPr>
            <a:lvl4pPr lvl="3" rtl="0">
              <a:buNone/>
              <a:defRPr>
                <a:solidFill>
                  <a:srgbClr val="EFEFEF"/>
                </a:solidFill>
              </a:defRPr>
            </a:lvl4pPr>
            <a:lvl5pPr lvl="4" rtl="0">
              <a:buNone/>
              <a:defRPr>
                <a:solidFill>
                  <a:srgbClr val="EFEFEF"/>
                </a:solidFill>
              </a:defRPr>
            </a:lvl5pPr>
            <a:lvl6pPr lvl="5" rtl="0">
              <a:buNone/>
              <a:defRPr>
                <a:solidFill>
                  <a:srgbClr val="EFEFEF"/>
                </a:solidFill>
              </a:defRPr>
            </a:lvl6pPr>
            <a:lvl7pPr lvl="6" rtl="0">
              <a:buNone/>
              <a:defRPr>
                <a:solidFill>
                  <a:srgbClr val="EFEFEF"/>
                </a:solidFill>
              </a:defRPr>
            </a:lvl7pPr>
            <a:lvl8pPr lvl="7" rtl="0">
              <a:buNone/>
              <a:defRPr>
                <a:solidFill>
                  <a:srgbClr val="EFEFEF"/>
                </a:solidFill>
              </a:defRPr>
            </a:lvl8pPr>
            <a:lvl9pPr lvl="8" rtl="0">
              <a:buNone/>
              <a:defRPr>
                <a:solidFill>
                  <a:srgbClr val="EFEFEF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110" name="Google Shape;110;p19"/>
          <p:cNvSpPr txBox="1">
            <a:spLocks noGrp="1"/>
          </p:cNvSpPr>
          <p:nvPr>
            <p:ph type="subTitle" idx="1"/>
          </p:nvPr>
        </p:nvSpPr>
        <p:spPr>
          <a:xfrm>
            <a:off x="1735775" y="1648700"/>
            <a:ext cx="2592600" cy="2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C8C4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C8C4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C8C4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C8C4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C8C4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C8C4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C8C4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C8C4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C8C4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11" name="Google Shape;111;p19"/>
          <p:cNvSpPr txBox="1">
            <a:spLocks noGrp="1"/>
          </p:cNvSpPr>
          <p:nvPr>
            <p:ph type="subTitle" idx="2"/>
          </p:nvPr>
        </p:nvSpPr>
        <p:spPr>
          <a:xfrm>
            <a:off x="5291750" y="1648700"/>
            <a:ext cx="2547300" cy="2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CCC3B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CCC3B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CCC3B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CCC3B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CCC3B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CCC3B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CCC3B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CCC3B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CCC3B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12" name="Google Shape;112;p19"/>
          <p:cNvSpPr txBox="1">
            <a:spLocks noGrp="1"/>
          </p:cNvSpPr>
          <p:nvPr>
            <p:ph type="title"/>
          </p:nvPr>
        </p:nvSpPr>
        <p:spPr>
          <a:xfrm>
            <a:off x="1205250" y="555175"/>
            <a:ext cx="6733500" cy="4824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9pPr>
          </a:lstStyle>
          <a:p>
            <a:endParaRPr/>
          </a:p>
        </p:txBody>
      </p:sp>
      <p:sp>
        <p:nvSpPr>
          <p:cNvPr id="113" name="Google Shape;113;p19"/>
          <p:cNvSpPr/>
          <p:nvPr/>
        </p:nvSpPr>
        <p:spPr>
          <a:xfrm rot="-5400000">
            <a:off x="6643750" y="4005150"/>
            <a:ext cx="350100" cy="997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19"/>
          <p:cNvSpPr/>
          <p:nvPr/>
        </p:nvSpPr>
        <p:spPr>
          <a:xfrm rot="10800000">
            <a:off x="469650" y="2682750"/>
            <a:ext cx="350100" cy="997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19"/>
          <p:cNvSpPr txBox="1">
            <a:spLocks noGrp="1"/>
          </p:cNvSpPr>
          <p:nvPr>
            <p:ph type="subTitle" idx="3"/>
          </p:nvPr>
        </p:nvSpPr>
        <p:spPr>
          <a:xfrm>
            <a:off x="4798853" y="2195675"/>
            <a:ext cx="3139800" cy="77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  <p:sp>
        <p:nvSpPr>
          <p:cNvPr id="116" name="Google Shape;116;p19"/>
          <p:cNvSpPr txBox="1">
            <a:spLocks noGrp="1"/>
          </p:cNvSpPr>
          <p:nvPr>
            <p:ph type="subTitle" idx="4"/>
          </p:nvPr>
        </p:nvSpPr>
        <p:spPr>
          <a:xfrm>
            <a:off x="1242878" y="2195675"/>
            <a:ext cx="3085500" cy="77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  <p:cxnSp>
        <p:nvCxnSpPr>
          <p:cNvPr id="117" name="Google Shape;117;p19"/>
          <p:cNvCxnSpPr/>
          <p:nvPr/>
        </p:nvCxnSpPr>
        <p:spPr>
          <a:xfrm>
            <a:off x="1350000" y="2113075"/>
            <a:ext cx="1440900" cy="0"/>
          </a:xfrm>
          <a:prstGeom prst="straightConnector1">
            <a:avLst/>
          </a:prstGeom>
          <a:noFill/>
          <a:ln w="19050" cap="rnd" cmpd="sng">
            <a:solidFill>
              <a:srgbClr val="00C8C4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118" name="Google Shape;118;p19"/>
          <p:cNvCxnSpPr/>
          <p:nvPr/>
        </p:nvCxnSpPr>
        <p:spPr>
          <a:xfrm>
            <a:off x="4895850" y="2113075"/>
            <a:ext cx="1440900" cy="0"/>
          </a:xfrm>
          <a:prstGeom prst="straightConnector1">
            <a:avLst/>
          </a:prstGeom>
          <a:noFill/>
          <a:ln w="19050" cap="rnd" cmpd="sng">
            <a:solidFill>
              <a:srgbClr val="FACA32"/>
            </a:solidFill>
            <a:prstDash val="solid"/>
            <a:round/>
            <a:headEnd type="oval" w="med" len="med"/>
            <a:tailEnd type="none" w="med" len="med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 xmlns="">
        <p15:guide id="1" pos="2880">
          <p15:clr>
            <a:srgbClr val="F9AD4C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3 columns slide">
  <p:cSld name="TITLE_AND_TWO_COLUMNS_1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0"/>
          <p:cNvSpPr/>
          <p:nvPr/>
        </p:nvSpPr>
        <p:spPr>
          <a:xfrm>
            <a:off x="-78950" y="-226875"/>
            <a:ext cx="4587300" cy="898200"/>
          </a:xfrm>
          <a:prstGeom prst="rect">
            <a:avLst/>
          </a:prstGeom>
          <a:noFill/>
          <a:ln w="76200" cap="flat" cmpd="sng">
            <a:solidFill>
              <a:srgbClr val="F3F3F3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20"/>
          <p:cNvSpPr txBox="1">
            <a:spLocks noGrp="1"/>
          </p:cNvSpPr>
          <p:nvPr>
            <p:ph type="title"/>
          </p:nvPr>
        </p:nvSpPr>
        <p:spPr>
          <a:xfrm>
            <a:off x="757525" y="408410"/>
            <a:ext cx="3054300" cy="5505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None/>
              <a:defRPr>
                <a:solidFill>
                  <a:srgbClr val="43434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9pPr>
          </a:lstStyle>
          <a:p>
            <a:endParaRPr/>
          </a:p>
        </p:txBody>
      </p:sp>
      <p:sp>
        <p:nvSpPr>
          <p:cNvPr id="122" name="Google Shape;122;p20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EFEFEF"/>
                </a:solidFill>
              </a:defRPr>
            </a:lvl1pPr>
            <a:lvl2pPr lvl="1" rtl="0">
              <a:buNone/>
              <a:defRPr>
                <a:solidFill>
                  <a:srgbClr val="EFEFEF"/>
                </a:solidFill>
              </a:defRPr>
            </a:lvl2pPr>
            <a:lvl3pPr lvl="2" rtl="0">
              <a:buNone/>
              <a:defRPr>
                <a:solidFill>
                  <a:srgbClr val="EFEFEF"/>
                </a:solidFill>
              </a:defRPr>
            </a:lvl3pPr>
            <a:lvl4pPr lvl="3" rtl="0">
              <a:buNone/>
              <a:defRPr>
                <a:solidFill>
                  <a:srgbClr val="EFEFEF"/>
                </a:solidFill>
              </a:defRPr>
            </a:lvl4pPr>
            <a:lvl5pPr lvl="4" rtl="0">
              <a:buNone/>
              <a:defRPr>
                <a:solidFill>
                  <a:srgbClr val="EFEFEF"/>
                </a:solidFill>
              </a:defRPr>
            </a:lvl5pPr>
            <a:lvl6pPr lvl="5" rtl="0">
              <a:buNone/>
              <a:defRPr>
                <a:solidFill>
                  <a:srgbClr val="EFEFEF"/>
                </a:solidFill>
              </a:defRPr>
            </a:lvl6pPr>
            <a:lvl7pPr lvl="6" rtl="0">
              <a:buNone/>
              <a:defRPr>
                <a:solidFill>
                  <a:srgbClr val="EFEFEF"/>
                </a:solidFill>
              </a:defRPr>
            </a:lvl7pPr>
            <a:lvl8pPr lvl="7" rtl="0">
              <a:buNone/>
              <a:defRPr>
                <a:solidFill>
                  <a:srgbClr val="EFEFEF"/>
                </a:solidFill>
              </a:defRPr>
            </a:lvl8pPr>
            <a:lvl9pPr lvl="8" rtl="0">
              <a:buNone/>
              <a:defRPr>
                <a:solidFill>
                  <a:srgbClr val="EFEFEF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123" name="Google Shape;123;p20"/>
          <p:cNvSpPr txBox="1">
            <a:spLocks noGrp="1"/>
          </p:cNvSpPr>
          <p:nvPr>
            <p:ph type="subTitle" idx="1"/>
          </p:nvPr>
        </p:nvSpPr>
        <p:spPr>
          <a:xfrm>
            <a:off x="757525" y="1796100"/>
            <a:ext cx="22212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124" name="Google Shape;124;p20"/>
          <p:cNvSpPr txBox="1">
            <a:spLocks noGrp="1"/>
          </p:cNvSpPr>
          <p:nvPr>
            <p:ph type="subTitle" idx="2"/>
          </p:nvPr>
        </p:nvSpPr>
        <p:spPr>
          <a:xfrm>
            <a:off x="3519400" y="1796100"/>
            <a:ext cx="21666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125" name="Google Shape;125;p20"/>
          <p:cNvSpPr txBox="1">
            <a:spLocks noGrp="1"/>
          </p:cNvSpPr>
          <p:nvPr>
            <p:ph type="subTitle" idx="3"/>
          </p:nvPr>
        </p:nvSpPr>
        <p:spPr>
          <a:xfrm>
            <a:off x="6226675" y="1796100"/>
            <a:ext cx="21666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126" name="Google Shape;126;p20"/>
          <p:cNvSpPr/>
          <p:nvPr/>
        </p:nvSpPr>
        <p:spPr>
          <a:xfrm rot="5400000">
            <a:off x="4268850" y="3754350"/>
            <a:ext cx="606300" cy="2171700"/>
          </a:xfrm>
          <a:prstGeom prst="rect">
            <a:avLst/>
          </a:prstGeom>
          <a:solidFill>
            <a:srgbClr val="FACA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20"/>
          <p:cNvSpPr/>
          <p:nvPr/>
        </p:nvSpPr>
        <p:spPr>
          <a:xfrm rot="5400000">
            <a:off x="1544700" y="3754350"/>
            <a:ext cx="606300" cy="2171700"/>
          </a:xfrm>
          <a:prstGeom prst="rect">
            <a:avLst/>
          </a:prstGeom>
          <a:solidFill>
            <a:srgbClr val="00C8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20"/>
          <p:cNvSpPr/>
          <p:nvPr/>
        </p:nvSpPr>
        <p:spPr>
          <a:xfrm rot="5400000">
            <a:off x="6993000" y="3754350"/>
            <a:ext cx="606300" cy="2171700"/>
          </a:xfrm>
          <a:prstGeom prst="rect">
            <a:avLst/>
          </a:prstGeom>
          <a:solidFill>
            <a:srgbClr val="E162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20"/>
          <p:cNvSpPr txBox="1">
            <a:spLocks noGrp="1"/>
          </p:cNvSpPr>
          <p:nvPr>
            <p:ph type="subTitle" idx="4"/>
          </p:nvPr>
        </p:nvSpPr>
        <p:spPr>
          <a:xfrm>
            <a:off x="762000" y="2413025"/>
            <a:ext cx="2135700" cy="15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  <p:sp>
        <p:nvSpPr>
          <p:cNvPr id="130" name="Google Shape;130;p20"/>
          <p:cNvSpPr txBox="1">
            <a:spLocks noGrp="1"/>
          </p:cNvSpPr>
          <p:nvPr>
            <p:ph type="subTitle" idx="5"/>
          </p:nvPr>
        </p:nvSpPr>
        <p:spPr>
          <a:xfrm>
            <a:off x="3486150" y="2413025"/>
            <a:ext cx="2135700" cy="15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  <p:sp>
        <p:nvSpPr>
          <p:cNvPr id="131" name="Google Shape;131;p20"/>
          <p:cNvSpPr txBox="1">
            <a:spLocks noGrp="1"/>
          </p:cNvSpPr>
          <p:nvPr>
            <p:ph type="subTitle" idx="6"/>
          </p:nvPr>
        </p:nvSpPr>
        <p:spPr>
          <a:xfrm>
            <a:off x="6210300" y="2413025"/>
            <a:ext cx="2135700" cy="15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  <p:cxnSp>
        <p:nvCxnSpPr>
          <p:cNvPr id="132" name="Google Shape;132;p20"/>
          <p:cNvCxnSpPr/>
          <p:nvPr/>
        </p:nvCxnSpPr>
        <p:spPr>
          <a:xfrm>
            <a:off x="757525" y="2294400"/>
            <a:ext cx="2181300" cy="0"/>
          </a:xfrm>
          <a:prstGeom prst="straightConnector1">
            <a:avLst/>
          </a:prstGeom>
          <a:noFill/>
          <a:ln w="19050" cap="flat" cmpd="sng">
            <a:solidFill>
              <a:srgbClr val="00C8C4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133" name="Google Shape;133;p20"/>
          <p:cNvCxnSpPr/>
          <p:nvPr/>
        </p:nvCxnSpPr>
        <p:spPr>
          <a:xfrm>
            <a:off x="3483775" y="2294400"/>
            <a:ext cx="2181300" cy="0"/>
          </a:xfrm>
          <a:prstGeom prst="straightConnector1">
            <a:avLst/>
          </a:prstGeom>
          <a:noFill/>
          <a:ln w="19050" cap="flat" cmpd="sng">
            <a:solidFill>
              <a:srgbClr val="FACA32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134" name="Google Shape;134;p20"/>
          <p:cNvCxnSpPr/>
          <p:nvPr/>
        </p:nvCxnSpPr>
        <p:spPr>
          <a:xfrm>
            <a:off x="6176875" y="2294400"/>
            <a:ext cx="2181300" cy="0"/>
          </a:xfrm>
          <a:prstGeom prst="straightConnector1">
            <a:avLst/>
          </a:prstGeom>
          <a:noFill/>
          <a:ln w="19050" cap="flat" cmpd="sng">
            <a:solidFill>
              <a:srgbClr val="E1628E"/>
            </a:solidFill>
            <a:prstDash val="solid"/>
            <a:round/>
            <a:headEnd type="oval" w="med" len="med"/>
            <a:tailEnd type="none" w="med" len="med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&amp; 3 columns slide">
  <p:cSld name="TITLE_AND_TWO_COLUMNS_1_2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2"/>
          <p:cNvSpPr txBox="1">
            <a:spLocks noGrp="1"/>
          </p:cNvSpPr>
          <p:nvPr>
            <p:ph type="subTitle" idx="1"/>
          </p:nvPr>
        </p:nvSpPr>
        <p:spPr>
          <a:xfrm>
            <a:off x="767100" y="3073850"/>
            <a:ext cx="2171700" cy="362400"/>
          </a:xfrm>
          <a:prstGeom prst="rect">
            <a:avLst/>
          </a:prstGeom>
          <a:solidFill>
            <a:srgbClr val="00C8C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150" name="Google Shape;150;p22"/>
          <p:cNvSpPr txBox="1">
            <a:spLocks noGrp="1"/>
          </p:cNvSpPr>
          <p:nvPr>
            <p:ph type="subTitle" idx="2"/>
          </p:nvPr>
        </p:nvSpPr>
        <p:spPr>
          <a:xfrm>
            <a:off x="3486150" y="3073825"/>
            <a:ext cx="2166600" cy="362400"/>
          </a:xfrm>
          <a:prstGeom prst="rect">
            <a:avLst/>
          </a:prstGeom>
          <a:solidFill>
            <a:srgbClr val="E1628E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151" name="Google Shape;151;p22"/>
          <p:cNvSpPr txBox="1">
            <a:spLocks noGrp="1"/>
          </p:cNvSpPr>
          <p:nvPr>
            <p:ph type="subTitle" idx="3"/>
          </p:nvPr>
        </p:nvSpPr>
        <p:spPr>
          <a:xfrm>
            <a:off x="6205200" y="3073825"/>
            <a:ext cx="2166600" cy="362400"/>
          </a:xfrm>
          <a:prstGeom prst="rect">
            <a:avLst/>
          </a:prstGeom>
          <a:solidFill>
            <a:srgbClr val="FACA3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52" name="Google Shape;152;p22"/>
          <p:cNvSpPr txBox="1">
            <a:spLocks noGrp="1"/>
          </p:cNvSpPr>
          <p:nvPr>
            <p:ph type="subTitle" idx="4"/>
          </p:nvPr>
        </p:nvSpPr>
        <p:spPr>
          <a:xfrm>
            <a:off x="762000" y="3539200"/>
            <a:ext cx="2135700" cy="15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  <p:sp>
        <p:nvSpPr>
          <p:cNvPr id="153" name="Google Shape;153;p22"/>
          <p:cNvSpPr txBox="1">
            <a:spLocks noGrp="1"/>
          </p:cNvSpPr>
          <p:nvPr>
            <p:ph type="subTitle" idx="5"/>
          </p:nvPr>
        </p:nvSpPr>
        <p:spPr>
          <a:xfrm>
            <a:off x="3486150" y="3539200"/>
            <a:ext cx="2135700" cy="15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  <p:sp>
        <p:nvSpPr>
          <p:cNvPr id="154" name="Google Shape;154;p22"/>
          <p:cNvSpPr txBox="1">
            <a:spLocks noGrp="1"/>
          </p:cNvSpPr>
          <p:nvPr>
            <p:ph type="subTitle" idx="6"/>
          </p:nvPr>
        </p:nvSpPr>
        <p:spPr>
          <a:xfrm>
            <a:off x="6210300" y="3539200"/>
            <a:ext cx="2135700" cy="15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 xmlns="">
        <p15:guide id="1" orient="horz" pos="1620">
          <p15:clr>
            <a:srgbClr val="F9AD4C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ext &amp; some text slide 1">
  <p:cSld name="BIG_NUMBER_1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3"/>
          <p:cNvSpPr/>
          <p:nvPr/>
        </p:nvSpPr>
        <p:spPr>
          <a:xfrm>
            <a:off x="211900" y="225875"/>
            <a:ext cx="699600" cy="1287000"/>
          </a:xfrm>
          <a:prstGeom prst="rect">
            <a:avLst/>
          </a:prstGeom>
          <a:noFill/>
          <a:ln w="76200" cap="flat" cmpd="sng">
            <a:solidFill>
              <a:srgbClr val="E1628E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23"/>
          <p:cNvSpPr txBox="1">
            <a:spLocks noGrp="1"/>
          </p:cNvSpPr>
          <p:nvPr>
            <p:ph type="subTitle" idx="1"/>
          </p:nvPr>
        </p:nvSpPr>
        <p:spPr>
          <a:xfrm>
            <a:off x="2122200" y="571707"/>
            <a:ext cx="4899600" cy="210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00C8C4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endParaRPr/>
          </a:p>
        </p:txBody>
      </p:sp>
      <p:sp>
        <p:nvSpPr>
          <p:cNvPr id="158" name="Google Shape;158;p23"/>
          <p:cNvSpPr/>
          <p:nvPr/>
        </p:nvSpPr>
        <p:spPr>
          <a:xfrm>
            <a:off x="558154" y="440612"/>
            <a:ext cx="699600" cy="710700"/>
          </a:xfrm>
          <a:prstGeom prst="rect">
            <a:avLst/>
          </a:prstGeom>
          <a:noFill/>
          <a:ln w="76200" cap="flat" cmpd="sng">
            <a:solidFill>
              <a:srgbClr val="FACA3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23"/>
          <p:cNvSpPr/>
          <p:nvPr/>
        </p:nvSpPr>
        <p:spPr>
          <a:xfrm>
            <a:off x="781874" y="1008984"/>
            <a:ext cx="252000" cy="308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23"/>
          <p:cNvSpPr/>
          <p:nvPr/>
        </p:nvSpPr>
        <p:spPr>
          <a:xfrm>
            <a:off x="8686725" y="4708985"/>
            <a:ext cx="185400" cy="188400"/>
          </a:xfrm>
          <a:prstGeom prst="rect">
            <a:avLst/>
          </a:prstGeom>
          <a:solidFill>
            <a:srgbClr val="FACA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23"/>
          <p:cNvSpPr/>
          <p:nvPr/>
        </p:nvSpPr>
        <p:spPr>
          <a:xfrm>
            <a:off x="8686725" y="4433751"/>
            <a:ext cx="185400" cy="188400"/>
          </a:xfrm>
          <a:prstGeom prst="rect">
            <a:avLst/>
          </a:prstGeom>
          <a:solidFill>
            <a:srgbClr val="E162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23"/>
          <p:cNvSpPr txBox="1">
            <a:spLocks noGrp="1"/>
          </p:cNvSpPr>
          <p:nvPr>
            <p:ph type="subTitle" idx="2"/>
          </p:nvPr>
        </p:nvSpPr>
        <p:spPr>
          <a:xfrm>
            <a:off x="1241050" y="3183550"/>
            <a:ext cx="6661800" cy="15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  <p:cxnSp>
        <p:nvCxnSpPr>
          <p:cNvPr id="163" name="Google Shape;163;p23"/>
          <p:cNvCxnSpPr/>
          <p:nvPr/>
        </p:nvCxnSpPr>
        <p:spPr>
          <a:xfrm>
            <a:off x="3920100" y="2860900"/>
            <a:ext cx="1303800" cy="0"/>
          </a:xfrm>
          <a:prstGeom prst="straightConnector1">
            <a:avLst/>
          </a:prstGeom>
          <a:noFill/>
          <a:ln w="19050" cap="flat" cmpd="sng">
            <a:solidFill>
              <a:srgbClr val="00C8C4"/>
            </a:solidFill>
            <a:prstDash val="solid"/>
            <a:round/>
            <a:headEnd type="diamond" w="med" len="med"/>
            <a:tailEnd type="diamond" w="med" len="med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 xmlns="">
        <p15:guide id="1" orient="horz" pos="2402">
          <p15:clr>
            <a:srgbClr val="FA7B17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some text slide ">
  <p:cSld name="BIG_NUMBER_1_1_1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5"/>
          <p:cNvSpPr/>
          <p:nvPr/>
        </p:nvSpPr>
        <p:spPr>
          <a:xfrm>
            <a:off x="211900" y="225875"/>
            <a:ext cx="699600" cy="1287000"/>
          </a:xfrm>
          <a:prstGeom prst="rect">
            <a:avLst/>
          </a:prstGeom>
          <a:noFill/>
          <a:ln w="76200" cap="flat" cmpd="sng">
            <a:solidFill>
              <a:srgbClr val="E1628E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25"/>
          <p:cNvSpPr/>
          <p:nvPr/>
        </p:nvSpPr>
        <p:spPr>
          <a:xfrm>
            <a:off x="558154" y="440612"/>
            <a:ext cx="699600" cy="710700"/>
          </a:xfrm>
          <a:prstGeom prst="rect">
            <a:avLst/>
          </a:prstGeom>
          <a:noFill/>
          <a:ln w="76200" cap="flat" cmpd="sng">
            <a:solidFill>
              <a:srgbClr val="FACA3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25"/>
          <p:cNvSpPr/>
          <p:nvPr/>
        </p:nvSpPr>
        <p:spPr>
          <a:xfrm>
            <a:off x="781874" y="1008984"/>
            <a:ext cx="252000" cy="308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25"/>
          <p:cNvSpPr/>
          <p:nvPr/>
        </p:nvSpPr>
        <p:spPr>
          <a:xfrm>
            <a:off x="8686725" y="4708985"/>
            <a:ext cx="185400" cy="188400"/>
          </a:xfrm>
          <a:prstGeom prst="rect">
            <a:avLst/>
          </a:prstGeom>
          <a:solidFill>
            <a:srgbClr val="FACA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25"/>
          <p:cNvSpPr/>
          <p:nvPr/>
        </p:nvSpPr>
        <p:spPr>
          <a:xfrm>
            <a:off x="8686725" y="4433751"/>
            <a:ext cx="185400" cy="188400"/>
          </a:xfrm>
          <a:prstGeom prst="rect">
            <a:avLst/>
          </a:prstGeom>
          <a:solidFill>
            <a:srgbClr val="E162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25"/>
          <p:cNvSpPr txBox="1">
            <a:spLocks noGrp="1"/>
          </p:cNvSpPr>
          <p:nvPr>
            <p:ph type="subTitle" idx="1"/>
          </p:nvPr>
        </p:nvSpPr>
        <p:spPr>
          <a:xfrm>
            <a:off x="1609850" y="1675400"/>
            <a:ext cx="5924400" cy="15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  <p:sp>
        <p:nvSpPr>
          <p:cNvPr id="180" name="Google Shape;180;p25"/>
          <p:cNvSpPr txBox="1">
            <a:spLocks noGrp="1"/>
          </p:cNvSpPr>
          <p:nvPr>
            <p:ph type="title"/>
          </p:nvPr>
        </p:nvSpPr>
        <p:spPr>
          <a:xfrm>
            <a:off x="1435875" y="812685"/>
            <a:ext cx="3054300" cy="5505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None/>
              <a:defRPr>
                <a:solidFill>
                  <a:srgbClr val="43434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 xmlns="">
        <p15:guide id="1" orient="horz" pos="2402">
          <p15:clr>
            <a:srgbClr val="FA7B17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chnology 1">
  <p:cSld name="BLANK_1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8"/>
          <p:cNvSpPr/>
          <p:nvPr/>
        </p:nvSpPr>
        <p:spPr>
          <a:xfrm>
            <a:off x="6037500" y="0"/>
            <a:ext cx="3106500" cy="5143500"/>
          </a:xfrm>
          <a:prstGeom prst="rect">
            <a:avLst/>
          </a:prstGeom>
          <a:solidFill>
            <a:srgbClr val="E162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92" name="Google Shape;192;p28"/>
          <p:cNvCxnSpPr/>
          <p:nvPr/>
        </p:nvCxnSpPr>
        <p:spPr>
          <a:xfrm>
            <a:off x="4978425" y="2393525"/>
            <a:ext cx="1382400" cy="1020600"/>
          </a:xfrm>
          <a:prstGeom prst="bentConnector3">
            <a:avLst>
              <a:gd name="adj1" fmla="val 50000"/>
            </a:avLst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193" name="Google Shape;193;p28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1pPr>
            <a:lvl2pPr lvl="1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2pPr>
            <a:lvl3pPr lvl="2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3pPr>
            <a:lvl4pPr lvl="3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4pPr>
            <a:lvl5pPr lvl="4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5pPr>
            <a:lvl6pPr lvl="5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6pPr>
            <a:lvl7pPr lvl="6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7pPr>
            <a:lvl8pPr lvl="7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8pPr>
            <a:lvl9pPr lvl="8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194" name="Google Shape;194;p28"/>
          <p:cNvSpPr txBox="1">
            <a:spLocks noGrp="1"/>
          </p:cNvSpPr>
          <p:nvPr>
            <p:ph type="title"/>
          </p:nvPr>
        </p:nvSpPr>
        <p:spPr>
          <a:xfrm>
            <a:off x="6346500" y="3115425"/>
            <a:ext cx="2478300" cy="49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Oswald Regular"/>
              <a:buNone/>
              <a:defRPr b="0"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Oswald Regular"/>
              <a:buNone/>
              <a:defRPr b="0"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Oswald Regular"/>
              <a:buNone/>
              <a:defRPr b="0"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Oswald Regular"/>
              <a:buNone/>
              <a:defRPr b="0"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Oswald Regular"/>
              <a:buNone/>
              <a:defRPr b="0"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Oswald Regular"/>
              <a:buNone/>
              <a:defRPr b="0"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Oswald Regular"/>
              <a:buNone/>
              <a:defRPr b="0"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Oswald Regular"/>
              <a:buNone/>
              <a:defRPr b="0"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percentage slide">
  <p:cSld name="TITLE_2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/>
          <p:nvPr/>
        </p:nvSpPr>
        <p:spPr>
          <a:xfrm>
            <a:off x="7371713" y="647372"/>
            <a:ext cx="21143" cy="44586"/>
          </a:xfrm>
          <a:custGeom>
            <a:avLst/>
            <a:gdLst/>
            <a:ahLst/>
            <a:cxnLst/>
            <a:rect l="l" t="t" r="r" b="b"/>
            <a:pathLst>
              <a:path w="348" h="589" extrusionOk="0">
                <a:moveTo>
                  <a:pt x="348" y="588"/>
                </a:moveTo>
                <a:lnTo>
                  <a:pt x="1" y="0"/>
                </a:lnTo>
                <a:close/>
              </a:path>
            </a:pathLst>
          </a:custGeom>
          <a:solidFill>
            <a:srgbClr val="E9AA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3"/>
          <p:cNvSpPr/>
          <p:nvPr/>
        </p:nvSpPr>
        <p:spPr>
          <a:xfrm>
            <a:off x="744600" y="-169725"/>
            <a:ext cx="7654800" cy="1050300"/>
          </a:xfrm>
          <a:prstGeom prst="rect">
            <a:avLst/>
          </a:prstGeom>
          <a:noFill/>
          <a:ln w="76200" cap="flat" cmpd="sng">
            <a:solidFill>
              <a:srgbClr val="F3F3F3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1820875" y="625700"/>
            <a:ext cx="3055500" cy="16809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E1628E"/>
              </a:buClr>
              <a:buSzPts val="2400"/>
              <a:buNone/>
              <a:defRPr>
                <a:solidFill>
                  <a:srgbClr val="E1628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 xmlns="">
        <p15:guide id="1" pos="1871">
          <p15:clr>
            <a:srgbClr val="F9AD4C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sign 2">
  <p:cSld name="CUSTOM_2"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9"/>
          <p:cNvSpPr/>
          <p:nvPr/>
        </p:nvSpPr>
        <p:spPr>
          <a:xfrm>
            <a:off x="6037500" y="0"/>
            <a:ext cx="3106500" cy="5143500"/>
          </a:xfrm>
          <a:prstGeom prst="rect">
            <a:avLst/>
          </a:prstGeom>
          <a:solidFill>
            <a:srgbClr val="E162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29"/>
          <p:cNvSpPr/>
          <p:nvPr/>
        </p:nvSpPr>
        <p:spPr>
          <a:xfrm>
            <a:off x="4271800" y="-57150"/>
            <a:ext cx="5030100" cy="898200"/>
          </a:xfrm>
          <a:prstGeom prst="rect">
            <a:avLst/>
          </a:prstGeom>
          <a:noFill/>
          <a:ln w="76200" cap="flat" cmpd="sng">
            <a:solidFill>
              <a:srgbClr val="F3F3F3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ft Title &amp; infographic">
  <p:cSld name="TITLE_2_1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/>
          <p:nvPr/>
        </p:nvSpPr>
        <p:spPr>
          <a:xfrm>
            <a:off x="341" y="0"/>
            <a:ext cx="2970000" cy="5143500"/>
          </a:xfrm>
          <a:prstGeom prst="rect">
            <a:avLst/>
          </a:prstGeom>
          <a:solidFill>
            <a:srgbClr val="00C8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4"/>
          <p:cNvSpPr/>
          <p:nvPr/>
        </p:nvSpPr>
        <p:spPr>
          <a:xfrm>
            <a:off x="0" y="0"/>
            <a:ext cx="2812200" cy="5143500"/>
          </a:xfrm>
          <a:prstGeom prst="rect">
            <a:avLst/>
          </a:prstGeom>
          <a:solidFill>
            <a:srgbClr val="FACA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" name="Google Shape;23;p4"/>
          <p:cNvGrpSpPr/>
          <p:nvPr/>
        </p:nvGrpSpPr>
        <p:grpSpPr>
          <a:xfrm>
            <a:off x="443502" y="373152"/>
            <a:ext cx="593012" cy="593012"/>
            <a:chOff x="431250" y="521075"/>
            <a:chExt cx="2084400" cy="2084400"/>
          </a:xfrm>
        </p:grpSpPr>
        <p:sp>
          <p:nvSpPr>
            <p:cNvPr id="24" name="Google Shape;24;p4"/>
            <p:cNvSpPr/>
            <p:nvPr/>
          </p:nvSpPr>
          <p:spPr>
            <a:xfrm>
              <a:off x="431250" y="521075"/>
              <a:ext cx="2084400" cy="2084400"/>
            </a:xfrm>
            <a:prstGeom prst="ellipse">
              <a:avLst/>
            </a:pr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4"/>
            <p:cNvSpPr/>
            <p:nvPr/>
          </p:nvSpPr>
          <p:spPr>
            <a:xfrm>
              <a:off x="804150" y="893975"/>
              <a:ext cx="1338600" cy="1338600"/>
            </a:xfrm>
            <a:prstGeom prst="ellipse">
              <a:avLst/>
            </a:prstGeom>
            <a:solidFill>
              <a:srgbClr val="E16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4"/>
            <p:cNvSpPr/>
            <p:nvPr/>
          </p:nvSpPr>
          <p:spPr>
            <a:xfrm>
              <a:off x="1001850" y="1091675"/>
              <a:ext cx="943200" cy="943200"/>
            </a:xfrm>
            <a:prstGeom prst="ellipse">
              <a:avLst/>
            </a:prstGeom>
            <a:solidFill>
              <a:srgbClr val="00C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" name="Google Shape;27;p4"/>
          <p:cNvSpPr/>
          <p:nvPr/>
        </p:nvSpPr>
        <p:spPr>
          <a:xfrm>
            <a:off x="7371713" y="647372"/>
            <a:ext cx="21143" cy="44586"/>
          </a:xfrm>
          <a:custGeom>
            <a:avLst/>
            <a:gdLst/>
            <a:ahLst/>
            <a:cxnLst/>
            <a:rect l="l" t="t" r="r" b="b"/>
            <a:pathLst>
              <a:path w="348" h="589" extrusionOk="0">
                <a:moveTo>
                  <a:pt x="348" y="588"/>
                </a:moveTo>
                <a:lnTo>
                  <a:pt x="1" y="0"/>
                </a:lnTo>
                <a:close/>
              </a:path>
            </a:pathLst>
          </a:custGeom>
          <a:solidFill>
            <a:srgbClr val="E9AA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358300" y="1107875"/>
            <a:ext cx="2145000" cy="1435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E1628E"/>
              </a:buClr>
              <a:buSzPts val="2400"/>
              <a:buNone/>
              <a:defRPr>
                <a:solidFill>
                  <a:srgbClr val="E1628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subTitle" idx="1"/>
          </p:nvPr>
        </p:nvSpPr>
        <p:spPr>
          <a:xfrm>
            <a:off x="358300" y="2684650"/>
            <a:ext cx="2145000" cy="1093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ACA3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ACA3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ACA3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ACA3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ACA3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ACA3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ACA3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ACA3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 xmlns="">
        <p15:guide id="1" pos="1871">
          <p15:clr>
            <a:srgbClr val="F9AD4C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&amp; presentation photo">
  <p:cSld name="TITLE_1">
    <p:bg>
      <p:bgPr>
        <a:solidFill>
          <a:srgbClr val="00C8C4"/>
        </a:solidFill>
        <a:effectLst/>
      </p:bgPr>
    </p:bg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/>
          <p:nvPr/>
        </p:nvSpPr>
        <p:spPr>
          <a:xfrm flipH="1">
            <a:off x="-26" y="0"/>
            <a:ext cx="9144001" cy="5158126"/>
          </a:xfrm>
          <a:custGeom>
            <a:avLst/>
            <a:gdLst/>
            <a:ahLst/>
            <a:cxnLst/>
            <a:rect l="l" t="t" r="r" b="b"/>
            <a:pathLst>
              <a:path w="99597" h="68476" extrusionOk="0">
                <a:moveTo>
                  <a:pt x="99596" y="0"/>
                </a:moveTo>
                <a:lnTo>
                  <a:pt x="0" y="21"/>
                </a:lnTo>
                <a:lnTo>
                  <a:pt x="99596" y="68476"/>
                </a:lnTo>
                <a:lnTo>
                  <a:pt x="9959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5"/>
          <p:cNvSpPr/>
          <p:nvPr/>
        </p:nvSpPr>
        <p:spPr>
          <a:xfrm>
            <a:off x="2504435" y="705489"/>
            <a:ext cx="28708" cy="48590"/>
          </a:xfrm>
          <a:custGeom>
            <a:avLst/>
            <a:gdLst/>
            <a:ahLst/>
            <a:cxnLst/>
            <a:rect l="l" t="t" r="r" b="b"/>
            <a:pathLst>
              <a:path w="348" h="589" extrusionOk="0">
                <a:moveTo>
                  <a:pt x="348" y="588"/>
                </a:moveTo>
                <a:lnTo>
                  <a:pt x="1" y="0"/>
                </a:lnTo>
                <a:close/>
              </a:path>
            </a:pathLst>
          </a:custGeom>
          <a:solidFill>
            <a:srgbClr val="E9AA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ctrTitle"/>
          </p:nvPr>
        </p:nvSpPr>
        <p:spPr>
          <a:xfrm>
            <a:off x="981025" y="841350"/>
            <a:ext cx="2602800" cy="80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4800"/>
              <a:buNone/>
              <a:defRPr sz="4800">
                <a:solidFill>
                  <a:srgbClr val="EFD67E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6000"/>
              <a:buNone/>
              <a:defRPr sz="6000">
                <a:solidFill>
                  <a:srgbClr val="EFD67E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6000"/>
              <a:buNone/>
              <a:defRPr sz="6000">
                <a:solidFill>
                  <a:srgbClr val="EFD67E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6000"/>
              <a:buNone/>
              <a:defRPr sz="6000">
                <a:solidFill>
                  <a:srgbClr val="EFD67E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6000"/>
              <a:buNone/>
              <a:defRPr sz="6000">
                <a:solidFill>
                  <a:srgbClr val="EFD67E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6000"/>
              <a:buNone/>
              <a:defRPr sz="6000">
                <a:solidFill>
                  <a:srgbClr val="EFD67E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6000"/>
              <a:buNone/>
              <a:defRPr sz="6000">
                <a:solidFill>
                  <a:srgbClr val="EFD67E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6000"/>
              <a:buNone/>
              <a:defRPr sz="6000">
                <a:solidFill>
                  <a:srgbClr val="EFD67E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6000"/>
              <a:buNone/>
              <a:defRPr sz="6000">
                <a:solidFill>
                  <a:srgbClr val="EFD67E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subTitle" idx="1"/>
          </p:nvPr>
        </p:nvSpPr>
        <p:spPr>
          <a:xfrm>
            <a:off x="981050" y="1430250"/>
            <a:ext cx="2602800" cy="6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200" b="1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 xmlns="">
        <p15:guide id="1" pos="2880">
          <p15:clr>
            <a:srgbClr val="F9AD4C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&amp; subtitle slide 1">
  <p:cSld name="SECTION_HEADER_1">
    <p:bg>
      <p:bgPr>
        <a:solidFill>
          <a:srgbClr val="E1628E"/>
        </a:solidFill>
        <a:effectLst/>
      </p:bgPr>
    </p:bg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/>
          <p:nvPr/>
        </p:nvSpPr>
        <p:spPr>
          <a:xfrm>
            <a:off x="1131450" y="539700"/>
            <a:ext cx="2951400" cy="4064100"/>
          </a:xfrm>
          <a:prstGeom prst="rect">
            <a:avLst/>
          </a:prstGeom>
          <a:noFill/>
          <a:ln w="76200" cap="flat" cmpd="sng">
            <a:solidFill>
              <a:srgbClr val="FACA3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title"/>
          </p:nvPr>
        </p:nvSpPr>
        <p:spPr>
          <a:xfrm>
            <a:off x="487200" y="949800"/>
            <a:ext cx="3055500" cy="1680900"/>
          </a:xfrm>
          <a:prstGeom prst="rect">
            <a:avLst/>
          </a:prstGeom>
          <a:solidFill>
            <a:srgbClr val="E1628E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2400"/>
              <a:buNone/>
              <a:defRPr>
                <a:solidFill>
                  <a:srgbClr val="FCCC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subTitle" idx="1"/>
          </p:nvPr>
        </p:nvSpPr>
        <p:spPr>
          <a:xfrm>
            <a:off x="487200" y="2624114"/>
            <a:ext cx="2770200" cy="763800"/>
          </a:xfrm>
          <a:prstGeom prst="rect">
            <a:avLst/>
          </a:prstGeom>
          <a:solidFill>
            <a:srgbClr val="E1628E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 xmlns="">
        <p15:guide id="1" pos="2880">
          <p15:clr>
            <a:srgbClr val="F9AD4C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&amp; subtitle slide 1 1">
  <p:cSld name="SECTION_HEADER_1_2">
    <p:bg>
      <p:bgPr>
        <a:solidFill>
          <a:srgbClr val="00B1AE"/>
        </a:solid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8"/>
          <p:cNvSpPr/>
          <p:nvPr/>
        </p:nvSpPr>
        <p:spPr>
          <a:xfrm>
            <a:off x="5703450" y="539700"/>
            <a:ext cx="2951400" cy="4064100"/>
          </a:xfrm>
          <a:prstGeom prst="rect">
            <a:avLst/>
          </a:prstGeom>
          <a:noFill/>
          <a:ln w="76200" cap="flat" cmpd="sng">
            <a:solidFill>
              <a:srgbClr val="FACA3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8"/>
          <p:cNvSpPr txBox="1">
            <a:spLocks noGrp="1"/>
          </p:cNvSpPr>
          <p:nvPr>
            <p:ph type="title"/>
          </p:nvPr>
        </p:nvSpPr>
        <p:spPr>
          <a:xfrm>
            <a:off x="5059200" y="949800"/>
            <a:ext cx="3055500" cy="1680900"/>
          </a:xfrm>
          <a:prstGeom prst="rect">
            <a:avLst/>
          </a:prstGeom>
          <a:solidFill>
            <a:srgbClr val="00B1AE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2400"/>
              <a:buNone/>
              <a:defRPr>
                <a:solidFill>
                  <a:srgbClr val="FCCC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subTitle" idx="1"/>
          </p:nvPr>
        </p:nvSpPr>
        <p:spPr>
          <a:xfrm>
            <a:off x="5059200" y="2630700"/>
            <a:ext cx="2770200" cy="763800"/>
          </a:xfrm>
          <a:prstGeom prst="rect">
            <a:avLst/>
          </a:prstGeom>
          <a:solidFill>
            <a:srgbClr val="00B1AE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 xmlns="">
        <p15:guide id="1" pos="2880">
          <p15:clr>
            <a:srgbClr val="F9AD4C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&amp; illustration">
  <p:cSld name="SECTION_HEADER_1_1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9"/>
          <p:cNvSpPr/>
          <p:nvPr/>
        </p:nvSpPr>
        <p:spPr>
          <a:xfrm>
            <a:off x="419449" y="0"/>
            <a:ext cx="2394300" cy="5143500"/>
          </a:xfrm>
          <a:prstGeom prst="rect">
            <a:avLst/>
          </a:prstGeom>
          <a:solidFill>
            <a:srgbClr val="E162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9"/>
          <p:cNvSpPr/>
          <p:nvPr/>
        </p:nvSpPr>
        <p:spPr>
          <a:xfrm>
            <a:off x="171224" y="0"/>
            <a:ext cx="2394300" cy="5143500"/>
          </a:xfrm>
          <a:prstGeom prst="rect">
            <a:avLst/>
          </a:prstGeom>
          <a:solidFill>
            <a:srgbClr val="FACA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9"/>
          <p:cNvSpPr/>
          <p:nvPr/>
        </p:nvSpPr>
        <p:spPr>
          <a:xfrm>
            <a:off x="0" y="0"/>
            <a:ext cx="2394300" cy="5143500"/>
          </a:xfrm>
          <a:prstGeom prst="rect">
            <a:avLst/>
          </a:prstGeom>
          <a:solidFill>
            <a:srgbClr val="00C8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title"/>
          </p:nvPr>
        </p:nvSpPr>
        <p:spPr>
          <a:xfrm>
            <a:off x="318950" y="721450"/>
            <a:ext cx="1783500" cy="1182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subTitle" idx="1"/>
          </p:nvPr>
        </p:nvSpPr>
        <p:spPr>
          <a:xfrm>
            <a:off x="305400" y="1652950"/>
            <a:ext cx="1783500" cy="763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rgbClr val="43434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 xmlns="">
        <p15:guide id="1" pos="2880">
          <p15:clr>
            <a:srgbClr val="F9AD4C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slide 1">
  <p:cSld name="CUSTOM_1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2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buNone/>
              <a:defRPr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buNone/>
              <a:defRPr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buNone/>
              <a:defRPr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buNone/>
              <a:defRPr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buNone/>
              <a:defRPr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buNone/>
              <a:defRPr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buNone/>
              <a:defRPr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buNone/>
              <a:defRPr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65" name="Google Shape;65;p12"/>
          <p:cNvSpPr txBox="1">
            <a:spLocks noGrp="1"/>
          </p:cNvSpPr>
          <p:nvPr>
            <p:ph type="subTitle" idx="1"/>
          </p:nvPr>
        </p:nvSpPr>
        <p:spPr>
          <a:xfrm>
            <a:off x="2122250" y="1373707"/>
            <a:ext cx="4899600" cy="210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600">
                <a:solidFill>
                  <a:srgbClr val="EFEFE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66" name="Google Shape;66;p12"/>
          <p:cNvSpPr txBox="1">
            <a:spLocks noGrp="1"/>
          </p:cNvSpPr>
          <p:nvPr>
            <p:ph type="subTitle" idx="2"/>
          </p:nvPr>
        </p:nvSpPr>
        <p:spPr>
          <a:xfrm>
            <a:off x="2448077" y="3631625"/>
            <a:ext cx="39657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Title &amp; Summary 1">
  <p:cSld name="TITLE_AND_BODY_5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3"/>
          <p:cNvSpPr txBox="1">
            <a:spLocks noGrp="1"/>
          </p:cNvSpPr>
          <p:nvPr>
            <p:ph type="title"/>
          </p:nvPr>
        </p:nvSpPr>
        <p:spPr>
          <a:xfrm>
            <a:off x="723300" y="620403"/>
            <a:ext cx="4393200" cy="136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999999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9pPr>
          </a:lstStyle>
          <a:p>
            <a:endParaRPr/>
          </a:p>
        </p:txBody>
      </p:sp>
      <p:sp>
        <p:nvSpPr>
          <p:cNvPr id="69" name="Google Shape;69;p13"/>
          <p:cNvSpPr/>
          <p:nvPr/>
        </p:nvSpPr>
        <p:spPr>
          <a:xfrm>
            <a:off x="8458701" y="800"/>
            <a:ext cx="685200" cy="1445100"/>
          </a:xfrm>
          <a:prstGeom prst="rect">
            <a:avLst/>
          </a:prstGeom>
          <a:solidFill>
            <a:srgbClr val="00C8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13"/>
          <p:cNvSpPr/>
          <p:nvPr/>
        </p:nvSpPr>
        <p:spPr>
          <a:xfrm>
            <a:off x="8458676" y="1846675"/>
            <a:ext cx="685200" cy="1445100"/>
          </a:xfrm>
          <a:prstGeom prst="rect">
            <a:avLst/>
          </a:prstGeom>
          <a:solidFill>
            <a:srgbClr val="FACA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13"/>
          <p:cNvSpPr/>
          <p:nvPr/>
        </p:nvSpPr>
        <p:spPr>
          <a:xfrm>
            <a:off x="8458676" y="3706350"/>
            <a:ext cx="685200" cy="1445100"/>
          </a:xfrm>
          <a:prstGeom prst="rect">
            <a:avLst/>
          </a:prstGeom>
          <a:solidFill>
            <a:srgbClr val="E162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1"/>
          </p:nvPr>
        </p:nvSpPr>
        <p:spPr>
          <a:xfrm>
            <a:off x="5709750" y="359313"/>
            <a:ext cx="1733400" cy="39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subTitle" idx="2"/>
          </p:nvPr>
        </p:nvSpPr>
        <p:spPr>
          <a:xfrm>
            <a:off x="5709599" y="2007800"/>
            <a:ext cx="1733400" cy="39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74" name="Google Shape;74;p13"/>
          <p:cNvSpPr txBox="1"/>
          <p:nvPr/>
        </p:nvSpPr>
        <p:spPr>
          <a:xfrm>
            <a:off x="7532575" y="44996"/>
            <a:ext cx="1178400" cy="14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4000" b="1">
                <a:solidFill>
                  <a:srgbClr val="00C8C4"/>
                </a:solidFill>
                <a:latin typeface="Oswald"/>
                <a:ea typeface="Oswald"/>
                <a:cs typeface="Oswald"/>
                <a:sym typeface="Oswald"/>
              </a:rPr>
              <a:t>1</a:t>
            </a:r>
            <a:endParaRPr sz="14000" b="1">
              <a:solidFill>
                <a:srgbClr val="00C8C4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5" name="Google Shape;75;p13"/>
          <p:cNvSpPr txBox="1"/>
          <p:nvPr/>
        </p:nvSpPr>
        <p:spPr>
          <a:xfrm>
            <a:off x="7517351" y="1925784"/>
            <a:ext cx="10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4000" b="1">
                <a:solidFill>
                  <a:srgbClr val="FACA32"/>
                </a:solidFill>
                <a:latin typeface="Oswald"/>
                <a:ea typeface="Oswald"/>
                <a:cs typeface="Oswald"/>
                <a:sym typeface="Oswald"/>
              </a:rPr>
              <a:t>2</a:t>
            </a:r>
            <a:endParaRPr sz="14000" b="1">
              <a:solidFill>
                <a:srgbClr val="FACA32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6" name="Google Shape;76;p13"/>
          <p:cNvSpPr txBox="1"/>
          <p:nvPr/>
        </p:nvSpPr>
        <p:spPr>
          <a:xfrm>
            <a:off x="7508997" y="3794645"/>
            <a:ext cx="10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4000" b="1">
                <a:solidFill>
                  <a:srgbClr val="E1628E"/>
                </a:solidFill>
                <a:latin typeface="Oswald"/>
                <a:ea typeface="Oswald"/>
                <a:cs typeface="Oswald"/>
                <a:sym typeface="Oswald"/>
              </a:rPr>
              <a:t>3</a:t>
            </a:r>
            <a:endParaRPr sz="14000" b="1">
              <a:solidFill>
                <a:srgbClr val="E1628E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7" name="Google Shape;77;p13"/>
          <p:cNvSpPr txBox="1">
            <a:spLocks noGrp="1"/>
          </p:cNvSpPr>
          <p:nvPr>
            <p:ph type="subTitle" idx="3"/>
          </p:nvPr>
        </p:nvSpPr>
        <p:spPr>
          <a:xfrm>
            <a:off x="5709750" y="558640"/>
            <a:ext cx="1733400" cy="77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subTitle" idx="4"/>
          </p:nvPr>
        </p:nvSpPr>
        <p:spPr>
          <a:xfrm>
            <a:off x="5709750" y="2196477"/>
            <a:ext cx="1733400" cy="77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subTitle" idx="5"/>
          </p:nvPr>
        </p:nvSpPr>
        <p:spPr>
          <a:xfrm>
            <a:off x="5709599" y="3820913"/>
            <a:ext cx="1733400" cy="39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80" name="Google Shape;80;p13"/>
          <p:cNvSpPr txBox="1">
            <a:spLocks noGrp="1"/>
          </p:cNvSpPr>
          <p:nvPr>
            <p:ph type="subTitle" idx="6"/>
          </p:nvPr>
        </p:nvSpPr>
        <p:spPr>
          <a:xfrm>
            <a:off x="5709750" y="4009590"/>
            <a:ext cx="1733400" cy="77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noFill/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048350" y="375600"/>
            <a:ext cx="70473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2400"/>
              <a:buFont typeface="Oswald"/>
              <a:buNone/>
              <a:defRPr sz="2400" b="1">
                <a:solidFill>
                  <a:srgbClr val="314256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Oswald"/>
              <a:buNone/>
              <a:defRPr sz="24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Oswald"/>
              <a:buNone/>
              <a:defRPr sz="24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Oswald"/>
              <a:buNone/>
              <a:defRPr sz="24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Oswald"/>
              <a:buNone/>
              <a:defRPr sz="24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Oswald"/>
              <a:buNone/>
              <a:defRPr sz="24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Oswald"/>
              <a:buNone/>
              <a:defRPr sz="24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Oswald"/>
              <a:buNone/>
              <a:defRPr sz="24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Oswald"/>
              <a:buNone/>
              <a:defRPr sz="24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068100" y="2486100"/>
            <a:ext cx="7047300" cy="21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600"/>
              <a:buFont typeface="Open Sans"/>
              <a:buChar char="●"/>
              <a:defRPr sz="16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600"/>
              <a:buFont typeface="Open Sans"/>
              <a:buChar char="○"/>
              <a:defRPr sz="16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238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500"/>
              <a:buFont typeface="Open Sans"/>
              <a:buChar char="■"/>
              <a:defRPr sz="15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238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500"/>
              <a:buFont typeface="Open Sans"/>
              <a:buChar char="●"/>
              <a:defRPr sz="15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Open Sans"/>
              <a:buChar char="○"/>
              <a:defRPr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Open Sans"/>
              <a:buChar char="■"/>
              <a:defRPr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11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Open Sans"/>
              <a:buChar char="●"/>
              <a:defRPr sz="13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11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Open Sans"/>
              <a:buChar char="○"/>
              <a:defRPr sz="13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Open Sans"/>
              <a:buChar char="■"/>
              <a:defRPr sz="12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buNone/>
              <a:defRPr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buNone/>
              <a:defRPr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buNone/>
              <a:defRPr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buNone/>
              <a:defRPr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buNone/>
              <a:defRPr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buNone/>
              <a:defRPr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buNone/>
              <a:defRPr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buNone/>
              <a:defRPr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3" r:id="rId5"/>
    <p:sldLayoutId id="2147483654" r:id="rId6"/>
    <p:sldLayoutId id="2147483655" r:id="rId7"/>
    <p:sldLayoutId id="2147483658" r:id="rId8"/>
    <p:sldLayoutId id="2147483659" r:id="rId9"/>
    <p:sldLayoutId id="2147483660" r:id="rId10"/>
    <p:sldLayoutId id="2147483661" r:id="rId11"/>
    <p:sldLayoutId id="2147483664" r:id="rId12"/>
    <p:sldLayoutId id="2147483665" r:id="rId13"/>
    <p:sldLayoutId id="2147483666" r:id="rId14"/>
    <p:sldLayoutId id="2147483668" r:id="rId15"/>
    <p:sldLayoutId id="2147483669" r:id="rId16"/>
    <p:sldLayoutId id="2147483671" r:id="rId17"/>
    <p:sldLayoutId id="2147483673" r:id="rId18"/>
    <p:sldLayoutId id="2147483674" r:id="rId19"/>
    <p:sldLayoutId id="2147483675" r:id="rId2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4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svg"/><Relationship Id="rId5" Type="http://schemas.openxmlformats.org/officeDocument/2006/relationships/image" Target="../media/image19.png"/><Relationship Id="rId4" Type="http://schemas.openxmlformats.org/officeDocument/2006/relationships/image" Target="../media/image20.svg"/><Relationship Id="rId9" Type="http://schemas.openxmlformats.org/officeDocument/2006/relationships/image" Target="../media/image25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5" Type="http://schemas.openxmlformats.org/officeDocument/2006/relationships/image" Target="../media/image36.sv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5.sv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4.png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svg"/><Relationship Id="rId5" Type="http://schemas.openxmlformats.org/officeDocument/2006/relationships/image" Target="../media/image39.png"/><Relationship Id="rId4" Type="http://schemas.openxmlformats.org/officeDocument/2006/relationships/image" Target="../media/image47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2.svg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60.png"/><Relationship Id="rId7" Type="http://schemas.openxmlformats.org/officeDocument/2006/relationships/image" Target="../media/image64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Relationship Id="rId9" Type="http://schemas.openxmlformats.org/officeDocument/2006/relationships/image" Target="../media/image66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svg"/><Relationship Id="rId3" Type="http://schemas.openxmlformats.org/officeDocument/2006/relationships/image" Target="../media/image300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0.png"/><Relationship Id="rId5" Type="http://schemas.openxmlformats.org/officeDocument/2006/relationships/image" Target="../media/image320.png"/><Relationship Id="rId10" Type="http://schemas.openxmlformats.org/officeDocument/2006/relationships/image" Target="../media/image68.svg"/><Relationship Id="rId4" Type="http://schemas.openxmlformats.org/officeDocument/2006/relationships/image" Target="../media/image310.png"/><Relationship Id="rId9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71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1.png"/><Relationship Id="rId5" Type="http://schemas.openxmlformats.org/officeDocument/2006/relationships/image" Target="../media/image360.png"/><Relationship Id="rId4" Type="http://schemas.openxmlformats.org/officeDocument/2006/relationships/image" Target="../media/image35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76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3.png"/><Relationship Id="rId5" Type="http://schemas.openxmlformats.org/officeDocument/2006/relationships/image" Target="../media/image74.svg"/><Relationship Id="rId4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svg"/><Relationship Id="rId5" Type="http://schemas.openxmlformats.org/officeDocument/2006/relationships/image" Target="../media/image40.png"/><Relationship Id="rId4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0.svg"/><Relationship Id="rId4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svg"/><Relationship Id="rId4" Type="http://schemas.openxmlformats.org/officeDocument/2006/relationships/image" Target="../media/image6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svg"/><Relationship Id="rId3" Type="http://schemas.openxmlformats.org/officeDocument/2006/relationships/image" Target="../media/image65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10" Type="http://schemas.openxmlformats.org/officeDocument/2006/relationships/image" Target="../media/image25.svg"/><Relationship Id="rId4" Type="http://schemas.openxmlformats.org/officeDocument/2006/relationships/image" Target="../media/image86.svg"/><Relationship Id="rId9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92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svg"/><Relationship Id="rId3" Type="http://schemas.openxmlformats.org/officeDocument/2006/relationships/image" Target="../media/image70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6.svg"/><Relationship Id="rId11" Type="http://schemas.openxmlformats.org/officeDocument/2006/relationships/image" Target="../media/image101.svg"/><Relationship Id="rId5" Type="http://schemas.openxmlformats.org/officeDocument/2006/relationships/image" Target="../media/image71.png"/><Relationship Id="rId10" Type="http://schemas.openxmlformats.org/officeDocument/2006/relationships/image" Target="../media/image75.png"/><Relationship Id="rId4" Type="http://schemas.openxmlformats.org/officeDocument/2006/relationships/image" Target="../media/image94.svg"/><Relationship Id="rId9" Type="http://schemas.openxmlformats.org/officeDocument/2006/relationships/image" Target="../media/image7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7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1</a:t>
            </a:fld>
            <a:endParaRPr/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6FA85F0E-321D-0C61-70BA-0C2970ED4F5A}"/>
              </a:ext>
            </a:extLst>
          </p:cNvPr>
          <p:cNvSpPr txBox="1"/>
          <p:nvPr/>
        </p:nvSpPr>
        <p:spPr>
          <a:xfrm>
            <a:off x="783331" y="1327056"/>
            <a:ext cx="7193755" cy="2171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CHÀO MỪNG CÁC EM </a:t>
            </a:r>
          </a:p>
          <a:p>
            <a:pPr algn="ctr">
              <a:lnSpc>
                <a:spcPct val="150000"/>
              </a:lnSpc>
            </a:pP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ĐẾN VỚI TIẾT HỌC</a:t>
            </a:r>
            <a:endParaRPr lang="en-US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4B82C92-3AA4-A541-2449-AA18D1384DBD}"/>
              </a:ext>
            </a:extLst>
          </p:cNvPr>
          <p:cNvSpPr txBox="1"/>
          <p:nvPr/>
        </p:nvSpPr>
        <p:spPr>
          <a:xfrm>
            <a:off x="2895600" y="111163"/>
            <a:ext cx="335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GD&amp;ĐT Long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THCS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ình Bầu dục 5">
            <a:extLst>
              <a:ext uri="{FF2B5EF4-FFF2-40B4-BE49-F238E27FC236}">
                <a16:creationId xmlns:a16="http://schemas.microsoft.com/office/drawing/2014/main" xmlns="" id="{28EAD5C1-A5AF-EFB0-59AD-3F7562F10DF9}"/>
              </a:ext>
            </a:extLst>
          </p:cNvPr>
          <p:cNvSpPr/>
          <p:nvPr/>
        </p:nvSpPr>
        <p:spPr>
          <a:xfrm>
            <a:off x="0" y="1910963"/>
            <a:ext cx="2809258" cy="11097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</a:rPr>
              <a:t>Nhận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xét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xmlns="" id="{67BAC4B8-670D-4FAD-99E6-5178811B92F3}"/>
              </a:ext>
            </a:extLst>
          </p:cNvPr>
          <p:cNvSpPr txBox="1"/>
          <p:nvPr/>
        </p:nvSpPr>
        <p:spPr>
          <a:xfrm>
            <a:off x="3554016" y="1535398"/>
            <a:ext cx="4593430" cy="1860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hộp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chữ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nhật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: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  <a:p>
            <a:pPr marL="342900" marR="0" indent="-3429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mặt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đều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chữ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nhật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;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  <a:p>
            <a:pPr marL="342900" marR="0" indent="-3429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bên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bằng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nhau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2" name="Picture 11">
            <a:extLst>
              <a:ext uri="{FF2B5EF4-FFF2-40B4-BE49-F238E27FC236}">
                <a16:creationId xmlns:a16="http://schemas.microsoft.com/office/drawing/2014/main" xmlns="" id="{0B17C107-1863-E6AA-2E47-DB0F45EF1F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>
            <a:off x="8067157" y="1799996"/>
            <a:ext cx="934521" cy="3192464"/>
          </a:xfrm>
          <a:prstGeom prst="rect">
            <a:avLst/>
          </a:prstGeom>
        </p:spPr>
      </p:pic>
      <p:pic>
        <p:nvPicPr>
          <p:cNvPr id="4" name="Picture 21">
            <a:extLst>
              <a:ext uri="{FF2B5EF4-FFF2-40B4-BE49-F238E27FC236}">
                <a16:creationId xmlns:a16="http://schemas.microsoft.com/office/drawing/2014/main" xmlns="" id="{9BC65816-D9D3-7B56-83A9-806622987F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3554016" y="3764170"/>
            <a:ext cx="2278173" cy="1379330"/>
          </a:xfrm>
          <a:prstGeom prst="rect">
            <a:avLst/>
          </a:prstGeom>
        </p:spPr>
      </p:pic>
      <p:pic>
        <p:nvPicPr>
          <p:cNvPr id="5" name="Picture 29">
            <a:extLst>
              <a:ext uri="{FF2B5EF4-FFF2-40B4-BE49-F238E27FC236}">
                <a16:creationId xmlns:a16="http://schemas.microsoft.com/office/drawing/2014/main" xmlns="" id="{9BD7935E-CB2A-FCCA-F439-D83CE2741A3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032" y="0"/>
            <a:ext cx="1117646" cy="1117646"/>
          </a:xfrm>
          <a:prstGeom prst="rect">
            <a:avLst/>
          </a:prstGeom>
        </p:spPr>
      </p:pic>
      <p:pic>
        <p:nvPicPr>
          <p:cNvPr id="7" name="Picture 9">
            <a:extLst>
              <a:ext uri="{FF2B5EF4-FFF2-40B4-BE49-F238E27FC236}">
                <a16:creationId xmlns:a16="http://schemas.microsoft.com/office/drawing/2014/main" xmlns="" id="{2250F209-0ADF-66C3-47CA-80851079FA2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1790823">
            <a:off x="2817054" y="-5098"/>
            <a:ext cx="1201294" cy="943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810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9">
            <a:extLst>
              <a:ext uri="{FF2B5EF4-FFF2-40B4-BE49-F238E27FC236}">
                <a16:creationId xmlns:a16="http://schemas.microsoft.com/office/drawing/2014/main" xmlns="" id="{4731D52B-D527-7F8E-A78C-A9FCDA53440A}"/>
              </a:ext>
            </a:extLst>
          </p:cNvPr>
          <p:cNvSpPr/>
          <p:nvPr/>
        </p:nvSpPr>
        <p:spPr>
          <a:xfrm>
            <a:off x="291306" y="352593"/>
            <a:ext cx="1016000" cy="66040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HĐ4</a:t>
            </a: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xmlns="" id="{FE13A993-055C-1359-E272-9A88F46191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0189" y="509756"/>
            <a:ext cx="3857624" cy="313853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xmlns="" id="{90F49D4C-0696-38FD-861F-D890BD31F3D7}"/>
                  </a:ext>
                </a:extLst>
              </p:cNvPr>
              <p:cNvSpPr txBox="1"/>
              <p:nvPr/>
            </p:nvSpPr>
            <p:spPr>
              <a:xfrm>
                <a:off x="57148" y="3648289"/>
                <a:ext cx="5579270" cy="1553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200" dirty="0" err="1"/>
                  <a:t>Mỗi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đoạn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thẳng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một</a:t>
                </a:r>
                <a:r>
                  <a:rPr lang="en-US" sz="2200" dirty="0"/>
                  <a:t> </a:t>
                </a:r>
                <a:r>
                  <a:rPr lang="en-US" sz="2200" dirty="0" err="1"/>
                  <a:t>đường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chéo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của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hình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hộp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chữ</a:t>
                </a:r>
                <a:r>
                  <a:rPr lang="en-US" sz="2200" dirty="0"/>
                  <a:t> </a:t>
                </a:r>
                <a:r>
                  <a:rPr lang="en-US" sz="2200" dirty="0" err="1"/>
                  <a:t>nhật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𝐴𝐵𝐶𝐷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’.</m:t>
                    </m:r>
                  </m:oMath>
                </a14:m>
                <a:endParaRPr lang="en-US" sz="2200" dirty="0">
                  <a:latin typeface="+mj-lt"/>
                </a:endParaRPr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90F49D4C-0696-38FD-861F-D890BD31F3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48" y="3648289"/>
                <a:ext cx="5579270" cy="1553054"/>
              </a:xfrm>
              <a:prstGeom prst="rect">
                <a:avLst/>
              </a:prstGeom>
              <a:blipFill>
                <a:blip r:embed="rId4"/>
                <a:stretch>
                  <a:fillRect l="-14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Hình Bầu dục 8">
            <a:extLst>
              <a:ext uri="{FF2B5EF4-FFF2-40B4-BE49-F238E27FC236}">
                <a16:creationId xmlns:a16="http://schemas.microsoft.com/office/drawing/2014/main" xmlns="" id="{9EAA702F-0066-C0EA-1B51-AE79B2B4A213}"/>
              </a:ext>
            </a:extLst>
          </p:cNvPr>
          <p:cNvSpPr/>
          <p:nvPr/>
        </p:nvSpPr>
        <p:spPr>
          <a:xfrm>
            <a:off x="5929311" y="696526"/>
            <a:ext cx="2509221" cy="860812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</a:rPr>
              <a:t>Nhận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xét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xmlns="" id="{ED178E91-A931-9C98-ABB6-3C9B1315D7DB}"/>
              </a:ext>
            </a:extLst>
          </p:cNvPr>
          <p:cNvSpPr txBox="1"/>
          <p:nvPr/>
        </p:nvSpPr>
        <p:spPr>
          <a:xfrm>
            <a:off x="5929311" y="2079022"/>
            <a:ext cx="2509221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hộp</a:t>
            </a:r>
            <a:r>
              <a:rPr lang="en-US" sz="2200" dirty="0"/>
              <a:t> </a:t>
            </a:r>
            <a:r>
              <a:rPr lang="en-US" sz="2200" dirty="0" err="1"/>
              <a:t>chữ</a:t>
            </a:r>
            <a:r>
              <a:rPr lang="en-US" sz="2200" dirty="0"/>
              <a:t> </a:t>
            </a:r>
            <a:r>
              <a:rPr lang="en-US" sz="2200" dirty="0" err="1"/>
              <a:t>nhật</a:t>
            </a:r>
            <a:r>
              <a:rPr lang="en-US" sz="2200" dirty="0"/>
              <a:t> </a:t>
            </a:r>
            <a:r>
              <a:rPr lang="en-US" sz="2200" dirty="0" err="1"/>
              <a:t>có</a:t>
            </a:r>
            <a:r>
              <a:rPr lang="en-US" sz="2200" dirty="0"/>
              <a:t> 4 </a:t>
            </a:r>
            <a:r>
              <a:rPr lang="en-US" sz="2200" dirty="0" err="1"/>
              <a:t>đường</a:t>
            </a:r>
            <a:r>
              <a:rPr lang="en-US" sz="2200" dirty="0"/>
              <a:t> </a:t>
            </a:r>
            <a:r>
              <a:rPr lang="en-US" sz="2200" dirty="0" err="1"/>
              <a:t>chéo</a:t>
            </a:r>
            <a:r>
              <a:rPr lang="en-US" sz="2200" dirty="0"/>
              <a:t>.</a:t>
            </a:r>
          </a:p>
        </p:txBody>
      </p:sp>
      <p:pic>
        <p:nvPicPr>
          <p:cNvPr id="2" name="Picture 16">
            <a:extLst>
              <a:ext uri="{FF2B5EF4-FFF2-40B4-BE49-F238E27FC236}">
                <a16:creationId xmlns:a16="http://schemas.microsoft.com/office/drawing/2014/main" xmlns="" id="{CCF98896-A28D-DF6A-A4E6-97DE2E5EED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9490" y="3763925"/>
            <a:ext cx="1094509" cy="1414024"/>
          </a:xfrm>
          <a:prstGeom prst="rect">
            <a:avLst/>
          </a:prstGeom>
        </p:spPr>
      </p:pic>
      <p:pic>
        <p:nvPicPr>
          <p:cNvPr id="3" name="Picture 17">
            <a:extLst>
              <a:ext uri="{FF2B5EF4-FFF2-40B4-BE49-F238E27FC236}">
                <a16:creationId xmlns:a16="http://schemas.microsoft.com/office/drawing/2014/main" xmlns="" id="{5014A151-5217-4039-B939-48F6A4745F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7937" y="4617950"/>
            <a:ext cx="930650" cy="5833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9" grpId="0" animBg="1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 descr="LỜI GIẢI] Kể tên các mặt bên, mặt đáy, các cạnh, các đỉnh của hình hộp chữ  nhật sau và trả lời câu hỏi: - Tự Học 365">
            <a:extLst>
              <a:ext uri="{FF2B5EF4-FFF2-40B4-BE49-F238E27FC236}">
                <a16:creationId xmlns:a16="http://schemas.microsoft.com/office/drawing/2014/main" xmlns="" id="{191E4A46-ACA2-F45C-C57F-F1198BCB60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1880" y="2833613"/>
            <a:ext cx="24003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ông thức tính diện tích toàn phần hình lập phương">
            <a:extLst>
              <a:ext uri="{FF2B5EF4-FFF2-40B4-BE49-F238E27FC236}">
                <a16:creationId xmlns:a16="http://schemas.microsoft.com/office/drawing/2014/main" xmlns="" id="{5A5CA79B-C13A-D4FE-92B0-7F55778853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934" y="2921019"/>
            <a:ext cx="3474310" cy="2431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ình Bầu dục 4">
            <a:extLst>
              <a:ext uri="{FF2B5EF4-FFF2-40B4-BE49-F238E27FC236}">
                <a16:creationId xmlns:a16="http://schemas.microsoft.com/office/drawing/2014/main" xmlns="" id="{1DE8D3D4-6BA4-482D-2823-FB8589C688C5}"/>
              </a:ext>
            </a:extLst>
          </p:cNvPr>
          <p:cNvSpPr/>
          <p:nvPr/>
        </p:nvSpPr>
        <p:spPr>
          <a:xfrm>
            <a:off x="88152" y="0"/>
            <a:ext cx="2518229" cy="936171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Bài</a:t>
            </a:r>
            <a:r>
              <a:rPr lang="en-US" sz="2400" b="1" dirty="0"/>
              <a:t> </a:t>
            </a:r>
            <a:r>
              <a:rPr lang="en-US" sz="2400" b="1" dirty="0" err="1"/>
              <a:t>tập</a:t>
            </a:r>
            <a:endParaRPr lang="en-US" sz="2400" b="1" dirty="0"/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xmlns="" id="{56A84E92-0D59-24EC-96E7-2BC7695B5EF1}"/>
              </a:ext>
            </a:extLst>
          </p:cNvPr>
          <p:cNvSpPr txBox="1"/>
          <p:nvPr/>
        </p:nvSpPr>
        <p:spPr>
          <a:xfrm>
            <a:off x="2827297" y="108857"/>
            <a:ext cx="5428343" cy="496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a)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nào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sau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đây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hộp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chữ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nhật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?</a:t>
            </a:r>
          </a:p>
        </p:txBody>
      </p:sp>
      <p:pic>
        <p:nvPicPr>
          <p:cNvPr id="2050" name="Picture 2" descr="Công thức Hình lăng trụ đứng đầy đủ - Lib24.Vn">
            <a:extLst>
              <a:ext uri="{FF2B5EF4-FFF2-40B4-BE49-F238E27FC236}">
                <a16:creationId xmlns:a16="http://schemas.microsoft.com/office/drawing/2014/main" xmlns="" id="{76C7BD4D-8D76-9A96-1E84-3A12BC6F5A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92" y="987741"/>
            <a:ext cx="1793058" cy="2141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Lăng trụ tam giác - uMatrix">
            <a:extLst>
              <a:ext uri="{FF2B5EF4-FFF2-40B4-BE49-F238E27FC236}">
                <a16:creationId xmlns:a16="http://schemas.microsoft.com/office/drawing/2014/main" xmlns="" id="{BFAB4C31-1D3D-2877-1F95-4C399D924D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2417" y="811538"/>
            <a:ext cx="1793059" cy="2109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Tóm tắt lý thuyết và bài tập về khối đa diện - Ôn Thi HSG">
            <a:extLst>
              <a:ext uri="{FF2B5EF4-FFF2-40B4-BE49-F238E27FC236}">
                <a16:creationId xmlns:a16="http://schemas.microsoft.com/office/drawing/2014/main" xmlns="" id="{324D0E11-1993-4E95-7C37-4D60F499E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2010" y="685178"/>
            <a:ext cx="200025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1025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000" fill="hold"/>
                                        <p:tgtEl>
                                          <p:spTgt spid="205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D129FCC1-3D37-E75D-20AC-D754722902FF}"/>
              </a:ext>
            </a:extLst>
          </p:cNvPr>
          <p:cNvSpPr txBox="1"/>
          <p:nvPr/>
        </p:nvSpPr>
        <p:spPr>
          <a:xfrm>
            <a:off x="0" y="59583"/>
            <a:ext cx="9074151" cy="915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</a:pP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b)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Em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hãy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chỉ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rõ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mặt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đỉnh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đường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chéo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hộp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chữ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nhật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đó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;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chỉ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rõ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những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mặt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nào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chữ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nhật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;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những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bên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nào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bằng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nhau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.</a:t>
            </a:r>
          </a:p>
        </p:txBody>
      </p:sp>
      <p:pic>
        <p:nvPicPr>
          <p:cNvPr id="3074" name="Picture 2" descr="LỜI GIẢI] Kể tên các mặt bên, mặt đáy, các cạnh, các đỉnh của hình hộp chữ  nhật sau và trả lời câu hỏi: - Tự Học 365">
            <a:extLst>
              <a:ext uri="{FF2B5EF4-FFF2-40B4-BE49-F238E27FC236}">
                <a16:creationId xmlns:a16="http://schemas.microsoft.com/office/drawing/2014/main" xmlns="" id="{9F639E3D-6E2E-EB55-B5A8-DAFC18745E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200" y="2778579"/>
            <a:ext cx="2979800" cy="2364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xmlns="" id="{DD16E7BF-D353-BE42-AE11-A85D0F005CC2}"/>
                  </a:ext>
                </a:extLst>
              </p:cNvPr>
              <p:cNvSpPr txBox="1"/>
              <p:nvPr/>
            </p:nvSpPr>
            <p:spPr>
              <a:xfrm>
                <a:off x="171449" y="1152484"/>
                <a:ext cx="8972551" cy="26696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Hình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hộp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chữ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nhật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𝐴𝐵𝐶𝐷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.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𝑀𝑁𝑃𝑄</m:t>
                    </m:r>
                  </m:oMath>
                </a14:m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;</a:t>
                </a:r>
                <a:endParaRPr lang="en-US" sz="19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Đáy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dưới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𝑀𝑁𝑃𝑄</m:t>
                    </m:r>
                  </m:oMath>
                </a14:m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,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đáy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trên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𝐴𝐵𝐶𝐷</m:t>
                    </m:r>
                  </m:oMath>
                </a14:m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đều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là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hình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chữ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nhật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;</a:t>
                </a:r>
                <a:endParaRPr lang="en-US" sz="19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22860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Các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mặt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bên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𝐴𝑀𝑄𝐷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𝐵𝑁𝑃𝐶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𝐶𝑃𝑄𝐷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𝐴𝑀𝑁𝐵</m:t>
                    </m:r>
                  </m:oMath>
                </a14:m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đều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hình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chữ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nhật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;</a:t>
                </a:r>
                <a:endParaRPr lang="en-US" sz="19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342900" marR="0" lvl="0" indent="-342900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Các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cạnh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đáy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=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𝐶𝐷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=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𝑃𝑄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=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𝑀𝑁</m:t>
                    </m:r>
                  </m:oMath>
                </a14:m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,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𝐵𝐶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=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𝐴𝐷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=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𝑀𝑄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=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𝑁𝑃</m:t>
                    </m:r>
                  </m:oMath>
                </a14:m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;</a:t>
                </a:r>
                <a:endParaRPr lang="en-US" sz="19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22860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Các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cạnh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bên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𝐴𝑀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𝐵𝑁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𝐶𝑃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𝐷𝑄</m:t>
                    </m:r>
                  </m:oMath>
                </a14:m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;</a:t>
                </a:r>
                <a:endParaRPr lang="en-US" sz="19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Các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đỉnh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𝑀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𝑁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𝑃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𝑄</m:t>
                    </m:r>
                  </m:oMath>
                </a14:m>
                <a:endParaRPr lang="en-US" sz="1900" dirty="0">
                  <a:effectLst/>
                  <a:latin typeface="+mj-lt"/>
                  <a:ea typeface="Noto Sans Symbols"/>
                  <a:cs typeface="Noto Sans Symbols"/>
                </a:endParaRPr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DD16E7BF-D353-BE42-AE11-A85D0F005C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449" y="1152484"/>
                <a:ext cx="8972551" cy="2669642"/>
              </a:xfrm>
              <a:prstGeom prst="rect">
                <a:avLst/>
              </a:prstGeom>
              <a:blipFill>
                <a:blip r:embed="rId3"/>
                <a:stretch>
                  <a:fillRect l="-476" b="-29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4">
            <a:extLst>
              <a:ext uri="{FF2B5EF4-FFF2-40B4-BE49-F238E27FC236}">
                <a16:creationId xmlns:a16="http://schemas.microsoft.com/office/drawing/2014/main" xmlns="" id="{9CF71EBB-B379-2D46-F4D8-E6B8343EDA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952915" y="4647489"/>
            <a:ext cx="3335562" cy="2152953"/>
          </a:xfrm>
          <a:prstGeom prst="rect">
            <a:avLst/>
          </a:prstGeom>
        </p:spPr>
      </p:pic>
      <p:pic>
        <p:nvPicPr>
          <p:cNvPr id="3" name="Picture 5">
            <a:extLst>
              <a:ext uri="{FF2B5EF4-FFF2-40B4-BE49-F238E27FC236}">
                <a16:creationId xmlns:a16="http://schemas.microsoft.com/office/drawing/2014/main" xmlns="" id="{3D785706-5757-0B85-BCB3-0196185C64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2808651" y="4429203"/>
            <a:ext cx="1429864" cy="2901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853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xmlns="" id="{B317A479-7534-5CB3-C7F6-F63567ED3BDA}"/>
              </a:ext>
            </a:extLst>
          </p:cNvPr>
          <p:cNvSpPr txBox="1"/>
          <p:nvPr/>
        </p:nvSpPr>
        <p:spPr>
          <a:xfrm>
            <a:off x="142875" y="77846"/>
            <a:ext cx="34708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II. HÌNH LẬP PHƯƠNG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5210056C-914A-2413-74AC-08D3CA6C61FA}"/>
              </a:ext>
            </a:extLst>
          </p:cNvPr>
          <p:cNvSpPr txBox="1"/>
          <p:nvPr/>
        </p:nvSpPr>
        <p:spPr>
          <a:xfrm>
            <a:off x="721988" y="1209172"/>
            <a:ext cx="1843088" cy="537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a)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Vẽ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7.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F42803A2-4E9C-BDB9-1BB0-8DE920EFFAD9}"/>
              </a:ext>
            </a:extLst>
          </p:cNvPr>
          <p:cNvSpPr txBox="1"/>
          <p:nvPr/>
        </p:nvSpPr>
        <p:spPr>
          <a:xfrm>
            <a:off x="4675116" y="1209171"/>
            <a:ext cx="3807619" cy="537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b)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Cắt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gấp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tạo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lập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8.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6" name="Rounded Rectangle 9">
            <a:extLst>
              <a:ext uri="{FF2B5EF4-FFF2-40B4-BE49-F238E27FC236}">
                <a16:creationId xmlns:a16="http://schemas.microsoft.com/office/drawing/2014/main" xmlns="" id="{2A106A6C-553C-7FBD-488C-0BBD2C2CBDD2}"/>
              </a:ext>
            </a:extLst>
          </p:cNvPr>
          <p:cNvSpPr/>
          <p:nvPr/>
        </p:nvSpPr>
        <p:spPr>
          <a:xfrm>
            <a:off x="213988" y="548772"/>
            <a:ext cx="1016000" cy="66040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HĐ5</a:t>
            </a: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xmlns="" id="{CFF52FE7-2818-FAAD-49E0-4A03CF1C33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315" y="1971604"/>
            <a:ext cx="3811728" cy="3080884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xmlns="" id="{98EB8925-EA2C-23FA-BD21-A4CE8607C3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3829" y="1808916"/>
            <a:ext cx="2621228" cy="3243572"/>
          </a:xfrm>
          <a:prstGeom prst="rect">
            <a:avLst/>
          </a:prstGeom>
        </p:spPr>
      </p:pic>
      <p:pic>
        <p:nvPicPr>
          <p:cNvPr id="2" name="Picture 7">
            <a:extLst>
              <a:ext uri="{FF2B5EF4-FFF2-40B4-BE49-F238E27FC236}">
                <a16:creationId xmlns:a16="http://schemas.microsoft.com/office/drawing/2014/main" xmlns="" id="{040DC93B-B06C-F7E2-D2CA-A50C71F962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7913573" y="77846"/>
            <a:ext cx="1016439" cy="998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55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BBB1012D-5EEF-86DC-2448-E2B6D36770D1}"/>
              </a:ext>
            </a:extLst>
          </p:cNvPr>
          <p:cNvSpPr txBox="1"/>
          <p:nvPr/>
        </p:nvSpPr>
        <p:spPr>
          <a:xfrm>
            <a:off x="1207293" y="1583233"/>
            <a:ext cx="7579519" cy="10452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lập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phương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ở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8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6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mặt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12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8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đỉnh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và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4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đường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chéo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78430DC2-8E57-8BE7-6348-8EE8C767AE34}"/>
              </a:ext>
            </a:extLst>
          </p:cNvPr>
          <p:cNvSpPr txBox="1"/>
          <p:nvPr/>
        </p:nvSpPr>
        <p:spPr>
          <a:xfrm>
            <a:off x="1371599" y="385465"/>
            <a:ext cx="7579519" cy="10452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c)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Nêu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mặt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đỉnh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latin typeface="+mj-lt"/>
                <a:ea typeface="Times New Roman" panose="02020603050405020304" pitchFamily="18" charset="0"/>
              </a:rPr>
              <a:t>lập</a:t>
            </a:r>
            <a:r>
              <a:rPr lang="en-US" sz="22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latin typeface="+mj-lt"/>
                <a:ea typeface="Times New Roman" panose="02020603050405020304" pitchFamily="18" charset="0"/>
              </a:rPr>
              <a:t>phương</a:t>
            </a:r>
            <a:r>
              <a:rPr lang="en-US" sz="22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ở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8.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7" name="Mũi tên: Phải 6">
            <a:extLst>
              <a:ext uri="{FF2B5EF4-FFF2-40B4-BE49-F238E27FC236}">
                <a16:creationId xmlns:a16="http://schemas.microsoft.com/office/drawing/2014/main" xmlns="" id="{4A9007AD-78EA-2FBD-0543-FF6711835E30}"/>
              </a:ext>
            </a:extLst>
          </p:cNvPr>
          <p:cNvSpPr/>
          <p:nvPr/>
        </p:nvSpPr>
        <p:spPr>
          <a:xfrm>
            <a:off x="492918" y="1750219"/>
            <a:ext cx="592931" cy="3357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xmlns="" id="{975BE406-3EB9-93D3-FF5C-261715E69F90}"/>
              </a:ext>
            </a:extLst>
          </p:cNvPr>
          <p:cNvSpPr/>
          <p:nvPr/>
        </p:nvSpPr>
        <p:spPr>
          <a:xfrm>
            <a:off x="492918" y="3164681"/>
            <a:ext cx="7929563" cy="122158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200" dirty="0" err="1">
                <a:solidFill>
                  <a:schemeClr val="tx1"/>
                </a:solidFill>
              </a:rPr>
              <a:t>Nhận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xét</a:t>
            </a:r>
            <a:r>
              <a:rPr lang="en-US" sz="2200" dirty="0">
                <a:solidFill>
                  <a:schemeClr val="tx1"/>
                </a:solidFill>
              </a:rPr>
              <a:t>: </a:t>
            </a:r>
            <a:r>
              <a:rPr lang="en-US" sz="2200" dirty="0" err="1">
                <a:solidFill>
                  <a:schemeClr val="tx1"/>
                </a:solidFill>
              </a:rPr>
              <a:t>Hình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lập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phương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có</a:t>
            </a:r>
            <a:r>
              <a:rPr lang="en-US" sz="2200" dirty="0">
                <a:solidFill>
                  <a:schemeClr val="tx1"/>
                </a:solidFill>
              </a:rPr>
              <a:t> 6 </a:t>
            </a:r>
            <a:r>
              <a:rPr lang="en-US" sz="2200" dirty="0" err="1">
                <a:solidFill>
                  <a:schemeClr val="tx1"/>
                </a:solidFill>
              </a:rPr>
              <a:t>mặt</a:t>
            </a:r>
            <a:r>
              <a:rPr lang="en-US" sz="2200" dirty="0">
                <a:solidFill>
                  <a:schemeClr val="tx1"/>
                </a:solidFill>
              </a:rPr>
              <a:t>, 12 </a:t>
            </a:r>
            <a:r>
              <a:rPr lang="en-US" sz="2200" dirty="0" err="1">
                <a:solidFill>
                  <a:schemeClr val="tx1"/>
                </a:solidFill>
              </a:rPr>
              <a:t>cạnh</a:t>
            </a:r>
            <a:r>
              <a:rPr lang="en-US" sz="2200" dirty="0">
                <a:solidFill>
                  <a:schemeClr val="tx1"/>
                </a:solidFill>
              </a:rPr>
              <a:t>, 8 </a:t>
            </a:r>
            <a:r>
              <a:rPr lang="en-US" sz="2200" dirty="0" err="1">
                <a:solidFill>
                  <a:schemeClr val="tx1"/>
                </a:solidFill>
              </a:rPr>
              <a:t>đỉnh</a:t>
            </a:r>
            <a:r>
              <a:rPr lang="en-US" sz="2200" dirty="0">
                <a:solidFill>
                  <a:schemeClr val="tx1"/>
                </a:solidFill>
              </a:rPr>
              <a:t>, 4 </a:t>
            </a:r>
            <a:r>
              <a:rPr lang="en-US" sz="2200" dirty="0" err="1">
                <a:solidFill>
                  <a:schemeClr val="tx1"/>
                </a:solidFill>
              </a:rPr>
              <a:t>đường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chéo</a:t>
            </a:r>
            <a:r>
              <a:rPr lang="en-US" sz="2200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9264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9">
            <a:extLst>
              <a:ext uri="{FF2B5EF4-FFF2-40B4-BE49-F238E27FC236}">
                <a16:creationId xmlns:a16="http://schemas.microsoft.com/office/drawing/2014/main" xmlns="" id="{CD2DBAED-F533-87FD-E548-ECFB2970853B}"/>
              </a:ext>
            </a:extLst>
          </p:cNvPr>
          <p:cNvSpPr/>
          <p:nvPr/>
        </p:nvSpPr>
        <p:spPr>
          <a:xfrm>
            <a:off x="199474" y="316544"/>
            <a:ext cx="1016000" cy="66040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HĐ6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xmlns="" id="{22C12EE8-43C6-96AD-1AE6-DD68DE14712B}"/>
              </a:ext>
            </a:extLst>
          </p:cNvPr>
          <p:cNvSpPr txBox="1"/>
          <p:nvPr/>
        </p:nvSpPr>
        <p:spPr>
          <a:xfrm>
            <a:off x="1485334" y="191556"/>
            <a:ext cx="7150894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 err="1"/>
              <a:t>Đọc</a:t>
            </a:r>
            <a:r>
              <a:rPr lang="en-US" sz="2200" dirty="0"/>
              <a:t> </a:t>
            </a:r>
            <a:r>
              <a:rPr lang="en-US" sz="2200" dirty="0" err="1"/>
              <a:t>tên</a:t>
            </a:r>
            <a:r>
              <a:rPr lang="en-US" sz="2200" dirty="0"/>
              <a:t> </a:t>
            </a:r>
            <a:r>
              <a:rPr lang="en-US" sz="2200" dirty="0" err="1"/>
              <a:t>các</a:t>
            </a:r>
            <a:r>
              <a:rPr lang="en-US" sz="2200" dirty="0"/>
              <a:t> </a:t>
            </a:r>
            <a:r>
              <a:rPr lang="en-US" sz="2200" dirty="0" err="1"/>
              <a:t>mặt</a:t>
            </a:r>
            <a:r>
              <a:rPr lang="en-US" sz="2200" dirty="0"/>
              <a:t>, </a:t>
            </a:r>
            <a:r>
              <a:rPr lang="en-US" sz="2200" dirty="0" err="1"/>
              <a:t>các</a:t>
            </a:r>
            <a:r>
              <a:rPr lang="en-US" sz="2200" dirty="0"/>
              <a:t> </a:t>
            </a:r>
            <a:r>
              <a:rPr lang="en-US" sz="2200" dirty="0" err="1"/>
              <a:t>cạnh</a:t>
            </a:r>
            <a:r>
              <a:rPr lang="en-US" sz="2200" dirty="0"/>
              <a:t>, </a:t>
            </a:r>
            <a:r>
              <a:rPr lang="en-US" sz="2200" dirty="0" err="1"/>
              <a:t>các</a:t>
            </a:r>
            <a:r>
              <a:rPr lang="en-US" sz="2200" dirty="0"/>
              <a:t> </a:t>
            </a:r>
            <a:r>
              <a:rPr lang="en-US" sz="2200" dirty="0" err="1"/>
              <a:t>đỉnh</a:t>
            </a:r>
            <a:r>
              <a:rPr lang="en-US" sz="2200" dirty="0"/>
              <a:t>, </a:t>
            </a:r>
            <a:r>
              <a:rPr lang="en-US" sz="2200" dirty="0" err="1"/>
              <a:t>các</a:t>
            </a:r>
            <a:r>
              <a:rPr lang="en-US" sz="2200" dirty="0"/>
              <a:t> </a:t>
            </a:r>
            <a:r>
              <a:rPr lang="en-US" sz="2200" dirty="0" err="1"/>
              <a:t>đường</a:t>
            </a:r>
            <a:r>
              <a:rPr lang="en-US" sz="2200" dirty="0"/>
              <a:t> </a:t>
            </a:r>
            <a:r>
              <a:rPr lang="en-US" sz="2200" dirty="0" err="1"/>
              <a:t>chéo</a:t>
            </a:r>
            <a:r>
              <a:rPr lang="en-US" sz="2200" dirty="0"/>
              <a:t> </a:t>
            </a:r>
            <a:r>
              <a:rPr lang="en-US" sz="2200" dirty="0" err="1"/>
              <a:t>của</a:t>
            </a:r>
            <a:r>
              <a:rPr lang="en-US" sz="2200" dirty="0"/>
              <a:t> </a:t>
            </a:r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lập</a:t>
            </a:r>
            <a:r>
              <a:rPr lang="en-US" sz="2200" dirty="0"/>
              <a:t> </a:t>
            </a:r>
            <a:r>
              <a:rPr lang="en-US" sz="2200" dirty="0" err="1"/>
              <a:t>phương</a:t>
            </a:r>
            <a:r>
              <a:rPr lang="en-US" sz="2200" dirty="0"/>
              <a:t> ở </a:t>
            </a:r>
            <a:r>
              <a:rPr lang="en-US" sz="2200" i="1" dirty="0" err="1"/>
              <a:t>Hình</a:t>
            </a:r>
            <a:r>
              <a:rPr lang="en-US" sz="2200" i="1" dirty="0"/>
              <a:t> 9</a:t>
            </a:r>
            <a:r>
              <a:rPr lang="en-US" sz="2200" dirty="0"/>
              <a:t>.</a:t>
            </a: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xmlns="" id="{F9020972-CA2F-CF54-9892-EF66D2D954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3085" y="1380387"/>
            <a:ext cx="3110915" cy="357155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xmlns="" id="{AC1A7A75-1AB3-8EDE-BEBC-EF54E79C5910}"/>
                  </a:ext>
                </a:extLst>
              </p:cNvPr>
              <p:cNvSpPr txBox="1"/>
              <p:nvPr/>
            </p:nvSpPr>
            <p:spPr>
              <a:xfrm>
                <a:off x="199474" y="1385396"/>
                <a:ext cx="5867496" cy="357476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Hình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lập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phương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𝐴𝐵𝐶𝐷</m:t>
                    </m:r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. </m:t>
                    </m:r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</m:t>
                    </m:r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</m:t>
                    </m:r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</m:t>
                    </m:r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 </m:t>
                    </m:r>
                  </m:oMath>
                </a14:m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có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Char char="●"/>
                </a:pP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6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mặt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𝐴𝐵𝐶𝐷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𝐴𝐷𝐷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;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𝐵𝐶𝐶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;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𝐶𝐷𝐷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.</a:t>
                </a:r>
                <a:endParaRPr lang="en-US" sz="20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Char char="●"/>
                </a:pP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12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cạnh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’;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;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;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;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 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.</a:t>
                </a:r>
                <a:endParaRPr lang="en-US" sz="20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Char char="●"/>
                </a:pP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8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đỉnh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’.</m:t>
                    </m:r>
                  </m:oMath>
                </a14:m>
                <a:endParaRPr lang="en-US" sz="20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Char char="●"/>
                </a:pP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4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đường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chéo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.</a:t>
                </a:r>
                <a:endParaRPr lang="en-US" sz="2000" dirty="0">
                  <a:effectLst/>
                  <a:latin typeface="+mj-lt"/>
                  <a:ea typeface="Noto Sans Symbols"/>
                  <a:cs typeface="Noto Sans Symbols"/>
                </a:endParaRPr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AC1A7A75-1AB3-8EDE-BEBC-EF54E79C59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474" y="1385396"/>
                <a:ext cx="5867496" cy="3574761"/>
              </a:xfrm>
              <a:prstGeom prst="rect">
                <a:avLst/>
              </a:prstGeom>
              <a:blipFill>
                <a:blip r:embed="rId3"/>
                <a:stretch>
                  <a:fillRect l="-1143" r="-2183" b="-20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50322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3650CC34-15D9-38C8-44A5-61421DAAB9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4884" y="797093"/>
            <a:ext cx="2931067" cy="3331029"/>
          </a:xfrm>
          <a:prstGeom prst="rect">
            <a:avLst/>
          </a:prstGeom>
        </p:spPr>
      </p:pic>
      <p:sp>
        <p:nvSpPr>
          <p:cNvPr id="14" name="Rounded Rectangle 9">
            <a:extLst>
              <a:ext uri="{FF2B5EF4-FFF2-40B4-BE49-F238E27FC236}">
                <a16:creationId xmlns:a16="http://schemas.microsoft.com/office/drawing/2014/main" xmlns="" id="{D0D5EF87-C1D1-17AE-918F-A17AE4A0F774}"/>
              </a:ext>
            </a:extLst>
          </p:cNvPr>
          <p:cNvSpPr/>
          <p:nvPr/>
        </p:nvSpPr>
        <p:spPr>
          <a:xfrm>
            <a:off x="284163" y="466893"/>
            <a:ext cx="1016000" cy="66040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HĐ7</a:t>
            </a: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xmlns="" id="{91478765-BD4D-0E68-21B9-B2D884406DB6}"/>
              </a:ext>
            </a:extLst>
          </p:cNvPr>
          <p:cNvSpPr txBox="1"/>
          <p:nvPr/>
        </p:nvSpPr>
        <p:spPr>
          <a:xfrm>
            <a:off x="1400175" y="581650"/>
            <a:ext cx="387191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Quan </a:t>
            </a:r>
            <a:r>
              <a:rPr lang="en-US" sz="2200" dirty="0" err="1"/>
              <a:t>sát</a:t>
            </a:r>
            <a:r>
              <a:rPr lang="en-US" sz="2200" dirty="0"/>
              <a:t> </a:t>
            </a:r>
            <a:r>
              <a:rPr lang="en-US" sz="2200" dirty="0" err="1"/>
              <a:t>Hình</a:t>
            </a:r>
            <a:r>
              <a:rPr lang="en-US" sz="2200" dirty="0"/>
              <a:t> 10 </a:t>
            </a:r>
            <a:r>
              <a:rPr lang="en-US" sz="2200" dirty="0" err="1"/>
              <a:t>và</a:t>
            </a:r>
            <a:r>
              <a:rPr lang="en-US" sz="2200" dirty="0"/>
              <a:t> </a:t>
            </a:r>
            <a:r>
              <a:rPr lang="en-US" sz="2200" dirty="0" err="1"/>
              <a:t>cho</a:t>
            </a:r>
            <a:r>
              <a:rPr lang="en-US" sz="2200" dirty="0"/>
              <a:t> </a:t>
            </a:r>
            <a:r>
              <a:rPr lang="en-US" sz="2200" dirty="0" err="1"/>
              <a:t>biết</a:t>
            </a:r>
            <a:endParaRPr lang="en-US" sz="2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xmlns="" id="{EFBDA1B8-1C8F-BD94-E713-8A527B49B348}"/>
                  </a:ext>
                </a:extLst>
              </p:cNvPr>
              <p:cNvSpPr txBox="1"/>
              <p:nvPr/>
            </p:nvSpPr>
            <p:spPr>
              <a:xfrm>
                <a:off x="664369" y="1488161"/>
                <a:ext cx="3371850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/>
                  <a:t>a) </a:t>
                </a:r>
                <a:r>
                  <a:rPr lang="en-US" sz="2200" dirty="0" err="1"/>
                  <a:t>Mặt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𝐴𝐴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hình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gì</a:t>
                </a:r>
                <a:r>
                  <a:rPr lang="en-US" sz="2200" dirty="0"/>
                  <a:t>?</a:t>
                </a:r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EFBDA1B8-1C8F-BD94-E713-8A527B49B3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369" y="1488161"/>
                <a:ext cx="3371850" cy="430887"/>
              </a:xfrm>
              <a:prstGeom prst="rect">
                <a:avLst/>
              </a:prstGeom>
              <a:blipFill>
                <a:blip r:embed="rId4"/>
                <a:stretch>
                  <a:fillRect l="-2351" t="-8451" r="-542" b="-295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xmlns="" id="{9EE3938F-B9E2-A163-B41F-5773B40B4956}"/>
                  </a:ext>
                </a:extLst>
              </p:cNvPr>
              <p:cNvSpPr txBox="1"/>
              <p:nvPr/>
            </p:nvSpPr>
            <p:spPr>
              <a:xfrm>
                <a:off x="571501" y="2064472"/>
                <a:ext cx="3807619" cy="4308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Mặt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𝐴𝐴</m:t>
                    </m:r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</m:t>
                    </m:r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</m:t>
                    </m:r>
                  </m:oMath>
                </a14:m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hình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vuông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2200" dirty="0">
                  <a:solidFill>
                    <a:srgbClr val="FF000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9EE3938F-B9E2-A163-B41F-5773B40B49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501" y="2064472"/>
                <a:ext cx="3807619" cy="430887"/>
              </a:xfrm>
              <a:prstGeom prst="rect">
                <a:avLst/>
              </a:prstGeom>
              <a:blipFill>
                <a:blip r:embed="rId5"/>
                <a:stretch>
                  <a:fillRect l="-2083" t="-8571" b="-3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Hộp Văn bản 22">
            <a:extLst>
              <a:ext uri="{FF2B5EF4-FFF2-40B4-BE49-F238E27FC236}">
                <a16:creationId xmlns:a16="http://schemas.microsoft.com/office/drawing/2014/main" xmlns="" id="{01C48F53-ECDD-1113-9987-DAFA98C1A181}"/>
              </a:ext>
            </a:extLst>
          </p:cNvPr>
          <p:cNvSpPr txBox="1"/>
          <p:nvPr/>
        </p:nvSpPr>
        <p:spPr>
          <a:xfrm>
            <a:off x="617936" y="3568950"/>
            <a:ext cx="5652235" cy="10452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lập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phương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đó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độ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dài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bằng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nhau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2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xmlns="" id="{8F70639F-09FB-98A0-EC04-223765FD8897}"/>
              </a:ext>
            </a:extLst>
          </p:cNvPr>
          <p:cNvSpPr txBox="1"/>
          <p:nvPr/>
        </p:nvSpPr>
        <p:spPr>
          <a:xfrm>
            <a:off x="617936" y="2571750"/>
            <a:ext cx="4654151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/>
              <a:t>b) So </a:t>
            </a:r>
            <a:r>
              <a:rPr lang="en-US" sz="2200" dirty="0" err="1"/>
              <a:t>sánh</a:t>
            </a:r>
            <a:r>
              <a:rPr lang="en-US" sz="2200" dirty="0"/>
              <a:t> </a:t>
            </a:r>
            <a:r>
              <a:rPr lang="en-US" sz="2200" dirty="0" err="1"/>
              <a:t>độ</a:t>
            </a:r>
            <a:r>
              <a:rPr lang="en-US" sz="2200" dirty="0"/>
              <a:t> </a:t>
            </a:r>
            <a:r>
              <a:rPr lang="en-US" sz="2200" dirty="0" err="1"/>
              <a:t>dài</a:t>
            </a:r>
            <a:r>
              <a:rPr lang="en-US" sz="2200" dirty="0"/>
              <a:t> </a:t>
            </a:r>
            <a:r>
              <a:rPr lang="en-US" sz="2200" dirty="0" err="1"/>
              <a:t>các</a:t>
            </a:r>
            <a:r>
              <a:rPr lang="en-US" sz="2200" dirty="0"/>
              <a:t> </a:t>
            </a:r>
            <a:r>
              <a:rPr lang="en-US" sz="2200" dirty="0" err="1"/>
              <a:t>cạnh</a:t>
            </a:r>
            <a:r>
              <a:rPr lang="en-US" sz="2200" dirty="0"/>
              <a:t> </a:t>
            </a:r>
            <a:r>
              <a:rPr lang="en-US" sz="2200" dirty="0" err="1"/>
              <a:t>của</a:t>
            </a:r>
            <a:r>
              <a:rPr lang="en-US" sz="2200" dirty="0"/>
              <a:t> </a:t>
            </a:r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lập</a:t>
            </a:r>
            <a:r>
              <a:rPr lang="en-US" sz="2200" dirty="0"/>
              <a:t> </a:t>
            </a:r>
            <a:r>
              <a:rPr lang="en-US" sz="2200" dirty="0" err="1"/>
              <a:t>phương</a:t>
            </a:r>
            <a:r>
              <a:rPr lang="en-US" sz="2200" dirty="0"/>
              <a:t> </a:t>
            </a:r>
            <a:r>
              <a:rPr lang="en-US" sz="2200" dirty="0" err="1"/>
              <a:t>đó</a:t>
            </a:r>
            <a:r>
              <a:rPr lang="en-US" sz="22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20159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/>
      <p:bldP spid="17" grpId="0"/>
      <p:bldP spid="20" grpId="0"/>
      <p:bldP spid="23" grpId="0"/>
      <p:bldP spid="2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ình Bầu dục 5">
            <a:extLst>
              <a:ext uri="{FF2B5EF4-FFF2-40B4-BE49-F238E27FC236}">
                <a16:creationId xmlns:a16="http://schemas.microsoft.com/office/drawing/2014/main" xmlns="" id="{28EAD5C1-A5AF-EFB0-59AD-3F7562F10DF9}"/>
              </a:ext>
            </a:extLst>
          </p:cNvPr>
          <p:cNvSpPr/>
          <p:nvPr/>
        </p:nvSpPr>
        <p:spPr>
          <a:xfrm>
            <a:off x="0" y="1910963"/>
            <a:ext cx="2809258" cy="11097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</a:rPr>
              <a:t>Nhận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xét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xmlns="" id="{67BAC4B8-670D-4FAD-99E6-5178811B92F3}"/>
              </a:ext>
            </a:extLst>
          </p:cNvPr>
          <p:cNvSpPr txBox="1"/>
          <p:nvPr/>
        </p:nvSpPr>
        <p:spPr>
          <a:xfrm>
            <a:off x="3554016" y="1535398"/>
            <a:ext cx="4593430" cy="1860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lập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phương</a:t>
            </a:r>
            <a:r>
              <a:rPr lang="en-US" sz="22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: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  <a:p>
            <a:pPr marL="342900" marR="0" indent="-3429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mặt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đều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vuông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;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  <a:p>
            <a:pPr marL="342900" marR="0" indent="-3429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đều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bằng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nhau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xmlns="" id="{D8CAB08F-103E-C93A-3313-ED499F6F497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623800" y="2822583"/>
            <a:ext cx="1520200" cy="2320917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xmlns="" id="{B8DF1C15-0FEB-5922-507F-C76B3F90FA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2430883" y="3863352"/>
            <a:ext cx="1541552" cy="1426636"/>
          </a:xfrm>
          <a:prstGeom prst="rect">
            <a:avLst/>
          </a:prstGeom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xmlns="" id="{7331B302-8BAA-C987-E27D-223598600B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7622129" y="0"/>
            <a:ext cx="1521871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184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 descr="LỜI GIẢI] Kể tên các mặt bên, mặt đáy, các cạnh, các đỉnh của hình hộp chữ  nhật sau và trả lời câu hỏi: - Tự Học 365">
            <a:extLst>
              <a:ext uri="{FF2B5EF4-FFF2-40B4-BE49-F238E27FC236}">
                <a16:creationId xmlns:a16="http://schemas.microsoft.com/office/drawing/2014/main" xmlns="" id="{191E4A46-ACA2-F45C-C57F-F1198BCB60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728" y="3166661"/>
            <a:ext cx="24003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ông thức tính diện tích toàn phần hình lập phương">
            <a:extLst>
              <a:ext uri="{FF2B5EF4-FFF2-40B4-BE49-F238E27FC236}">
                <a16:creationId xmlns:a16="http://schemas.microsoft.com/office/drawing/2014/main" xmlns="" id="{9881B064-AB59-A3D1-8FB1-95F608D797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3589" y="2571750"/>
            <a:ext cx="3374885" cy="2362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ình Bầu dục 4">
            <a:extLst>
              <a:ext uri="{FF2B5EF4-FFF2-40B4-BE49-F238E27FC236}">
                <a16:creationId xmlns:a16="http://schemas.microsoft.com/office/drawing/2014/main" xmlns="" id="{1DE8D3D4-6BA4-482D-2823-FB8589C688C5}"/>
              </a:ext>
            </a:extLst>
          </p:cNvPr>
          <p:cNvSpPr/>
          <p:nvPr/>
        </p:nvSpPr>
        <p:spPr>
          <a:xfrm>
            <a:off x="101599" y="108857"/>
            <a:ext cx="2518229" cy="936171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Bài</a:t>
            </a:r>
            <a:r>
              <a:rPr lang="en-US" sz="2400" b="1" dirty="0"/>
              <a:t> </a:t>
            </a:r>
            <a:r>
              <a:rPr lang="en-US" sz="2400" b="1" dirty="0" err="1"/>
              <a:t>tập</a:t>
            </a:r>
            <a:endParaRPr lang="en-US" sz="2400" b="1" dirty="0"/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xmlns="" id="{56A84E92-0D59-24EC-96E7-2BC7695B5EF1}"/>
              </a:ext>
            </a:extLst>
          </p:cNvPr>
          <p:cNvSpPr txBox="1"/>
          <p:nvPr/>
        </p:nvSpPr>
        <p:spPr>
          <a:xfrm>
            <a:off x="2867638" y="154021"/>
            <a:ext cx="5428343" cy="496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a)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nào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sau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đây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lập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phương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?</a:t>
            </a:r>
          </a:p>
        </p:txBody>
      </p:sp>
      <p:pic>
        <p:nvPicPr>
          <p:cNvPr id="2050" name="Picture 2" descr="Công thức Hình lăng trụ đứng đầy đủ - Lib24.Vn">
            <a:extLst>
              <a:ext uri="{FF2B5EF4-FFF2-40B4-BE49-F238E27FC236}">
                <a16:creationId xmlns:a16="http://schemas.microsoft.com/office/drawing/2014/main" xmlns="" id="{76C7BD4D-8D76-9A96-1E84-3A12BC6F5A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7" y="1244347"/>
            <a:ext cx="1793058" cy="2141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Lăng trụ tam giác - uMatrix">
            <a:extLst>
              <a:ext uri="{FF2B5EF4-FFF2-40B4-BE49-F238E27FC236}">
                <a16:creationId xmlns:a16="http://schemas.microsoft.com/office/drawing/2014/main" xmlns="" id="{BFAB4C31-1D3D-2877-1F95-4C399D924D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2417" y="854098"/>
            <a:ext cx="1793059" cy="2109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Tóm tắt lý thuyết và bài tập về khối đa diện - Ôn Thi HSG">
            <a:extLst>
              <a:ext uri="{FF2B5EF4-FFF2-40B4-BE49-F238E27FC236}">
                <a16:creationId xmlns:a16="http://schemas.microsoft.com/office/drawing/2014/main" xmlns="" id="{324D0E11-1993-4E95-7C37-4D60F499E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8389" y="727739"/>
            <a:ext cx="200025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5847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ổng hợp tất cả các loại Rubik trên thế giới H2 Rubik Shop">
            <a:extLst>
              <a:ext uri="{FF2B5EF4-FFF2-40B4-BE49-F238E27FC236}">
                <a16:creationId xmlns:a16="http://schemas.microsoft.com/office/drawing/2014/main" xmlns="" id="{9F7F8799-5E4C-0232-4B46-9948C4E2E8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33613" cy="2233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ữa nguyên kem Devondale 200ml thùng 24 hộp">
            <a:extLst>
              <a:ext uri="{FF2B5EF4-FFF2-40B4-BE49-F238E27FC236}">
                <a16:creationId xmlns:a16="http://schemas.microsoft.com/office/drawing/2014/main" xmlns="" id="{EBF138D6-976A-8D15-AC1B-4FF47CAABE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738" y="0"/>
            <a:ext cx="2350293" cy="2350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22 Bể cá cảnh đẹp giá rẻ nhất định phải có trong nhà">
            <a:extLst>
              <a:ext uri="{FF2B5EF4-FFF2-40B4-BE49-F238E27FC236}">
                <a16:creationId xmlns:a16="http://schemas.microsoft.com/office/drawing/2014/main" xmlns="" id="{0BFF47B2-98BE-983C-9BD1-3DD22CB9BF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2611" y="169070"/>
            <a:ext cx="2752724" cy="2064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ombo 6 Xúc Xắc Xí Ngầu Chất Lượng 14mm">
            <a:extLst>
              <a:ext uri="{FF2B5EF4-FFF2-40B4-BE49-F238E27FC236}">
                <a16:creationId xmlns:a16="http://schemas.microsoft.com/office/drawing/2014/main" xmlns="" id="{9EC5076B-CFD5-B67F-6F95-AB406F4C74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6" y="2571750"/>
            <a:ext cx="2493167" cy="2493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Bong bóng Ý nghĩ: Hình đám mây 5">
            <a:extLst>
              <a:ext uri="{FF2B5EF4-FFF2-40B4-BE49-F238E27FC236}">
                <a16:creationId xmlns:a16="http://schemas.microsoft.com/office/drawing/2014/main" xmlns="" id="{A78FCB6D-E94E-E0B0-040C-2269C42F0C15}"/>
              </a:ext>
            </a:extLst>
          </p:cNvPr>
          <p:cNvSpPr/>
          <p:nvPr/>
        </p:nvSpPr>
        <p:spPr>
          <a:xfrm flipH="1">
            <a:off x="4991099" y="2645446"/>
            <a:ext cx="4200525" cy="2200275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chemeClr val="tx1"/>
                </a:solidFill>
              </a:rPr>
              <a:t>Những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đồ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vật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trên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có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dạng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hình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gì</a:t>
            </a:r>
            <a:r>
              <a:rPr lang="en-US" sz="24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xmlns="" id="{0710AF19-C772-3084-CE0A-4BE45D614F07}"/>
              </a:ext>
            </a:extLst>
          </p:cNvPr>
          <p:cNvSpPr txBox="1"/>
          <p:nvPr/>
        </p:nvSpPr>
        <p:spPr>
          <a:xfrm>
            <a:off x="170261" y="2062280"/>
            <a:ext cx="24622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lập</a:t>
            </a:r>
            <a:r>
              <a:rPr lang="en-US" sz="2200" dirty="0"/>
              <a:t> </a:t>
            </a:r>
            <a:r>
              <a:rPr lang="en-US" sz="2200" dirty="0" err="1"/>
              <a:t>phương</a:t>
            </a:r>
            <a:endParaRPr lang="en-US" sz="2200" dirty="0"/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F0E79064-F61F-EF0F-BE95-AB51BF69E8AB}"/>
              </a:ext>
            </a:extLst>
          </p:cNvPr>
          <p:cNvSpPr txBox="1"/>
          <p:nvPr/>
        </p:nvSpPr>
        <p:spPr>
          <a:xfrm>
            <a:off x="4152902" y="2140863"/>
            <a:ext cx="27527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hộp</a:t>
            </a:r>
            <a:r>
              <a:rPr lang="en-US" sz="2200" dirty="0"/>
              <a:t> </a:t>
            </a:r>
            <a:r>
              <a:rPr lang="en-US" sz="2200" dirty="0" err="1"/>
              <a:t>chữ</a:t>
            </a:r>
            <a:r>
              <a:rPr lang="en-US" sz="2200" dirty="0"/>
              <a:t> </a:t>
            </a:r>
            <a:r>
              <a:rPr lang="en-US" sz="2200" dirty="0" err="1"/>
              <a:t>nhật</a:t>
            </a:r>
            <a:endParaRPr lang="en-US" sz="2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ông thức tính diện tích toàn phần hình lập phương">
            <a:extLst>
              <a:ext uri="{FF2B5EF4-FFF2-40B4-BE49-F238E27FC236}">
                <a16:creationId xmlns:a16="http://schemas.microsoft.com/office/drawing/2014/main" xmlns="" id="{EA292AFE-DB5D-16FB-922C-8225104799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4817" y="1152484"/>
            <a:ext cx="4166570" cy="2916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D129FCC1-3D37-E75D-20AC-D754722902FF}"/>
              </a:ext>
            </a:extLst>
          </p:cNvPr>
          <p:cNvSpPr txBox="1"/>
          <p:nvPr/>
        </p:nvSpPr>
        <p:spPr>
          <a:xfrm>
            <a:off x="0" y="59583"/>
            <a:ext cx="9074151" cy="915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</a:pP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b)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Em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hãy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chỉ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rõ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mặt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đỉnh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đường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chéo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lập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phương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đó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;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chỉ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rõ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những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mặt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nào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vuông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;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những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bên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nào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bằng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nhau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xmlns="" id="{DD16E7BF-D353-BE42-AE11-A85D0F005CC2}"/>
                  </a:ext>
                </a:extLst>
              </p:cNvPr>
              <p:cNvSpPr txBox="1"/>
              <p:nvPr/>
            </p:nvSpPr>
            <p:spPr>
              <a:xfrm>
                <a:off x="171450" y="1152484"/>
                <a:ext cx="5917624" cy="39853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Hình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lập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phương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𝐴𝐵𝐶𝐷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.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’;</m:t>
                    </m:r>
                  </m:oMath>
                </a14:m>
                <a:endParaRPr lang="en-US" sz="19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Đáy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dưới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𝐴𝐵𝐶𝐷</m:t>
                    </m:r>
                  </m:oMath>
                </a14:m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,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đáy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trên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</m:oMath>
                </a14:m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đều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là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hình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vuông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;</a:t>
                </a:r>
                <a:endParaRPr lang="en-US" sz="19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22860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Các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mặt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bên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𝐴𝐷𝐷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𝐵𝐶𝐶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𝐶𝐷𝐷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;,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𝐴𝐵𝐵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 </m:t>
                    </m:r>
                  </m:oMath>
                </a14:m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đều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hình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vuông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;</a:t>
                </a:r>
                <a:endParaRPr lang="en-US" sz="19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342900" marR="0" lvl="0" indent="-342900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Các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cạnh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đáy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=</m:t>
                    </m:r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𝐵𝐶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=</m:t>
                    </m:r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𝐶𝐷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=</m:t>
                    </m:r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𝐷𝐴</m:t>
                    </m:r>
                    <m:r>
                      <a:rPr lang="en-US" sz="1900" b="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=</m:t>
                    </m:r>
                    <m:sSup>
                      <m:sSupPr>
                        <m:ctrlPr>
                          <a:rPr lang="en-US" sz="19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Noto Sans Symbols"/>
                            <a:cs typeface="Noto Sans Symbols"/>
                          </a:rPr>
                        </m:ctrlPr>
                      </m:sSupPr>
                      <m:e>
                        <m:r>
                          <a:rPr lang="en-US" sz="19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Noto Sans Symbols"/>
                            <a:cs typeface="Noto Sans Symbols"/>
                          </a:rPr>
                          <m:t>𝐴</m:t>
                        </m:r>
                      </m:e>
                      <m:sup>
                        <m:r>
                          <a:rPr lang="en-US" sz="19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Noto Sans Symbols"/>
                            <a:cs typeface="Noto Sans Symbols"/>
                          </a:rPr>
                          <m:t>′</m:t>
                        </m:r>
                      </m:sup>
                    </m:sSup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′=</m:t>
                    </m:r>
                    <m:sSup>
                      <m:sSupPr>
                        <m:ctrlPr>
                          <a:rPr lang="en-US" sz="19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Noto Sans Symbols"/>
                            <a:cs typeface="Noto Sans Symbols"/>
                          </a:rPr>
                        </m:ctrlPr>
                      </m:sSupPr>
                      <m:e>
                        <m:r>
                          <a:rPr lang="en-US" sz="19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Noto Sans Symbols"/>
                            <a:cs typeface="Noto Sans Symbols"/>
                          </a:rPr>
                          <m:t>𝐵</m:t>
                        </m:r>
                      </m:e>
                      <m:sup>
                        <m:r>
                          <a:rPr lang="en-US" sz="19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Noto Sans Symbols"/>
                            <a:cs typeface="Noto Sans Symbols"/>
                          </a:rPr>
                          <m:t>′</m:t>
                        </m:r>
                      </m:sup>
                    </m:sSup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′=</m:t>
                    </m:r>
                    <m:sSup>
                      <m:sSupPr>
                        <m:ctrlPr>
                          <a:rPr lang="en-US" sz="19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Noto Sans Symbols"/>
                            <a:cs typeface="Noto Sans Symbols"/>
                          </a:rPr>
                        </m:ctrlPr>
                      </m:sSupPr>
                      <m:e>
                        <m:r>
                          <a:rPr lang="en-US" sz="19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Noto Sans Symbols"/>
                            <a:cs typeface="Noto Sans Symbols"/>
                          </a:rPr>
                          <m:t>𝐶</m:t>
                        </m:r>
                      </m:e>
                      <m:sup>
                        <m:r>
                          <a:rPr lang="en-US" sz="19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Noto Sans Symbols"/>
                            <a:cs typeface="Noto Sans Symbols"/>
                          </a:rPr>
                          <m:t>′</m:t>
                        </m:r>
                      </m:sup>
                    </m:sSup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′=</m:t>
                    </m:r>
                    <m:sSup>
                      <m:sSupPr>
                        <m:ctrlPr>
                          <a:rPr lang="en-US" sz="19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Noto Sans Symbols"/>
                            <a:cs typeface="Noto Sans Symbols"/>
                          </a:rPr>
                        </m:ctrlPr>
                      </m:sSupPr>
                      <m:e>
                        <m:r>
                          <a:rPr lang="en-US" sz="19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Noto Sans Symbols"/>
                            <a:cs typeface="Noto Sans Symbols"/>
                          </a:rPr>
                          <m:t>𝐷</m:t>
                        </m:r>
                      </m:e>
                      <m:sup>
                        <m:r>
                          <a:rPr lang="en-US" sz="19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Noto Sans Symbols"/>
                            <a:cs typeface="Noto Sans Symbols"/>
                          </a:rPr>
                          <m:t>′</m:t>
                        </m:r>
                      </m:sup>
                    </m:sSup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</m:oMath>
                </a14:m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;</a:t>
                </a:r>
                <a:endParaRPr lang="en-US" sz="19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22860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Các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cạnh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bên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′=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𝐵𝐵</m:t>
                    </m:r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𝐶𝐶</m:t>
                    </m:r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𝐷𝐷</m:t>
                    </m:r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</m:oMath>
                </a14:m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;</a:t>
                </a:r>
                <a:endParaRPr lang="en-US" sz="19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Các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đỉnh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19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19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’, </m:t>
                    </m:r>
                    <m:r>
                      <a:rPr lang="en-US" sz="19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19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’, </m:t>
                    </m:r>
                    <m:r>
                      <a:rPr lang="en-US" sz="19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19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’, </m:t>
                    </m:r>
                    <m:r>
                      <a:rPr lang="en-US" sz="19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19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’.</m:t>
                    </m:r>
                  </m:oMath>
                </a14:m>
                <a:endParaRPr lang="en-US" sz="1900" dirty="0">
                  <a:effectLst/>
                  <a:latin typeface="+mj-lt"/>
                  <a:ea typeface="Noto Sans Symbols"/>
                  <a:cs typeface="Noto Sans Symbols"/>
                </a:endParaRPr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DD16E7BF-D353-BE42-AE11-A85D0F005C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450" y="1152484"/>
                <a:ext cx="5917624" cy="3985386"/>
              </a:xfrm>
              <a:prstGeom prst="rect">
                <a:avLst/>
              </a:prstGeom>
              <a:blipFill>
                <a:blip r:embed="rId3"/>
                <a:stretch>
                  <a:fillRect l="-721" r="-2266" b="-15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7">
            <a:extLst>
              <a:ext uri="{FF2B5EF4-FFF2-40B4-BE49-F238E27FC236}">
                <a16:creationId xmlns:a16="http://schemas.microsoft.com/office/drawing/2014/main" xmlns="" id="{ED82E9EE-F29B-9E0D-49C1-86041532D4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6089074" y="3809216"/>
            <a:ext cx="2049878" cy="1334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02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xmlns="" id="{ACEEC1DD-5FB0-0233-C8A3-A5B75332615F}"/>
              </a:ext>
            </a:extLst>
          </p:cNvPr>
          <p:cNvSpPr txBox="1"/>
          <p:nvPr/>
        </p:nvSpPr>
        <p:spPr>
          <a:xfrm>
            <a:off x="99056" y="64363"/>
            <a:ext cx="8720906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/>
              <a:t>III. DIỆN TÍCH XUNG QUANH VÀ THỂ TÍCH CỦA HÌNH HỘP CHỮ NHẬT, HÌNH LẬP PHƯƠNG</a:t>
            </a: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6CBD6A7B-5A23-E9D6-5463-BFDF69D5A0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410" y="1457175"/>
            <a:ext cx="3664875" cy="3347053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240DDD97-87DA-30A3-1667-A1B0DF43721F}"/>
              </a:ext>
            </a:extLst>
          </p:cNvPr>
          <p:cNvSpPr txBox="1"/>
          <p:nvPr/>
        </p:nvSpPr>
        <p:spPr>
          <a:xfrm>
            <a:off x="5897633" y="1290875"/>
            <a:ext cx="252505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hộp</a:t>
            </a:r>
            <a:r>
              <a:rPr lang="en-US" sz="2200" dirty="0"/>
              <a:t> </a:t>
            </a:r>
            <a:r>
              <a:rPr lang="en-US" sz="2200" dirty="0" err="1"/>
              <a:t>chữ</a:t>
            </a:r>
            <a:r>
              <a:rPr lang="en-US" sz="2200" dirty="0"/>
              <a:t> </a:t>
            </a:r>
            <a:r>
              <a:rPr lang="en-US" sz="2200" dirty="0" err="1"/>
              <a:t>nhật</a:t>
            </a:r>
            <a:endParaRPr lang="en-US" sz="2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xmlns="" id="{C8E66060-C33D-6926-A07B-DE6427055B55}"/>
                  </a:ext>
                </a:extLst>
              </p:cNvPr>
              <p:cNvSpPr txBox="1"/>
              <p:nvPr/>
            </p:nvSpPr>
            <p:spPr>
              <a:xfrm>
                <a:off x="6223159" y="3197872"/>
                <a:ext cx="2031518" cy="3646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𝑥𝑞</m:t>
                          </m:r>
                        </m:sub>
                      </m:sSub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=2</m:t>
                      </m:r>
                      <m:d>
                        <m:dPr>
                          <m:ctrlPr>
                            <a:rPr lang="en-US" sz="22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C8E66060-C33D-6926-A07B-DE6427055B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3159" y="3197872"/>
                <a:ext cx="2031518" cy="364652"/>
              </a:xfrm>
              <a:prstGeom prst="rect">
                <a:avLst/>
              </a:prstGeom>
              <a:blipFill>
                <a:blip r:embed="rId3"/>
                <a:stretch>
                  <a:fillRect l="-2402" r="-601" b="-203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xmlns="" id="{96D2B9CD-F99F-2823-BD33-0CC3BFF0A407}"/>
                  </a:ext>
                </a:extLst>
              </p:cNvPr>
              <p:cNvSpPr txBox="1"/>
              <p:nvPr/>
            </p:nvSpPr>
            <p:spPr>
              <a:xfrm>
                <a:off x="6699539" y="3931405"/>
                <a:ext cx="1078757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𝑎𝑏𝑐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96D2B9CD-F99F-2823-BD33-0CC3BFF0A4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9539" y="3931405"/>
                <a:ext cx="1078757" cy="338554"/>
              </a:xfrm>
              <a:prstGeom prst="rect">
                <a:avLst/>
              </a:prstGeom>
              <a:blipFill>
                <a:blip r:embed="rId4"/>
                <a:stretch>
                  <a:fillRect l="-5085" r="-5085"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xmlns="" id="{6DE3D9B0-DB10-BA64-443D-A7337E6981CF}"/>
                  </a:ext>
                </a:extLst>
              </p:cNvPr>
              <p:cNvSpPr txBox="1"/>
              <p:nvPr/>
            </p:nvSpPr>
            <p:spPr>
              <a:xfrm>
                <a:off x="5727236" y="1816426"/>
                <a:ext cx="3217328" cy="10452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chiều</a:t>
                </a:r>
                <a:r>
                  <a:rPr lang="en-US" sz="2200" dirty="0"/>
                  <a:t> </a:t>
                </a:r>
                <a:r>
                  <a:rPr lang="en-US" sz="2200" dirty="0" err="1"/>
                  <a:t>dài</a:t>
                </a:r>
                <a:r>
                  <a:rPr lang="en-US" sz="2200" dirty="0"/>
                  <a:t>,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chiều</a:t>
                </a:r>
                <a:r>
                  <a:rPr lang="en-US" sz="2200" dirty="0"/>
                  <a:t> </a:t>
                </a:r>
                <a:r>
                  <a:rPr lang="en-US" sz="2200" dirty="0" err="1"/>
                  <a:t>rộng</a:t>
                </a:r>
                <a:r>
                  <a:rPr lang="en-US" sz="2200" dirty="0"/>
                  <a:t>,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chiều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cao</a:t>
                </a:r>
                <a:endParaRPr lang="en-US" sz="2200" dirty="0"/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6DE3D9B0-DB10-BA64-443D-A7337E6981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7236" y="1816426"/>
                <a:ext cx="3217328" cy="1045223"/>
              </a:xfrm>
              <a:prstGeom prst="rect">
                <a:avLst/>
              </a:prstGeom>
              <a:blipFill>
                <a:blip r:embed="rId5"/>
                <a:stretch>
                  <a:fillRect l="-2467" r="-4364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4">
            <a:extLst>
              <a:ext uri="{FF2B5EF4-FFF2-40B4-BE49-F238E27FC236}">
                <a16:creationId xmlns:a16="http://schemas.microsoft.com/office/drawing/2014/main" xmlns="" id="{355B77FD-B020-A95D-5D88-2711FD2212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4076236" y="3750115"/>
            <a:ext cx="1755446" cy="1393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133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3F39FA2E-9BAB-426A-5273-F70F11B15E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920" y="305968"/>
            <a:ext cx="3410677" cy="4370964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E5BCCA13-68C0-DBF8-C618-85B6661FE58B}"/>
              </a:ext>
            </a:extLst>
          </p:cNvPr>
          <p:cNvSpPr txBox="1"/>
          <p:nvPr/>
        </p:nvSpPr>
        <p:spPr>
          <a:xfrm>
            <a:off x="5901162" y="932002"/>
            <a:ext cx="231666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lập</a:t>
            </a:r>
            <a:r>
              <a:rPr lang="en-US" sz="2200" dirty="0"/>
              <a:t> </a:t>
            </a:r>
            <a:r>
              <a:rPr lang="en-US" sz="2200" dirty="0" err="1"/>
              <a:t>phương</a:t>
            </a:r>
            <a:endParaRPr lang="en-US" sz="2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xmlns="" id="{C4D0DF39-F6FE-5B43-2F03-0085E9DA9423}"/>
                  </a:ext>
                </a:extLst>
              </p:cNvPr>
              <p:cNvSpPr txBox="1"/>
              <p:nvPr/>
            </p:nvSpPr>
            <p:spPr>
              <a:xfrm>
                <a:off x="6407742" y="2990944"/>
                <a:ext cx="1303498" cy="37151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𝑥𝑞</m:t>
                          </m:r>
                        </m:sub>
                      </m:sSub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=4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C4D0DF39-F6FE-5B43-2F03-0085E9DA94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7742" y="2990944"/>
                <a:ext cx="1303498" cy="371512"/>
              </a:xfrm>
              <a:prstGeom prst="rect">
                <a:avLst/>
              </a:prstGeom>
              <a:blipFill>
                <a:blip r:embed="rId3"/>
                <a:stretch>
                  <a:fillRect l="-4206" r="-1402" b="-180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xmlns="" id="{383F6AC0-43E0-6727-6F0B-DD181F95F57F}"/>
                  </a:ext>
                </a:extLst>
              </p:cNvPr>
              <p:cNvSpPr txBox="1"/>
              <p:nvPr/>
            </p:nvSpPr>
            <p:spPr>
              <a:xfrm>
                <a:off x="6592793" y="3746188"/>
                <a:ext cx="933397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383F6AC0-43E0-6727-6F0B-DD181F95F5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2793" y="3746188"/>
                <a:ext cx="933397" cy="338554"/>
              </a:xfrm>
              <a:prstGeom prst="rect">
                <a:avLst/>
              </a:prstGeom>
              <a:blipFill>
                <a:blip r:embed="rId4"/>
                <a:stretch>
                  <a:fillRect l="-5844" r="-1948"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xmlns="" id="{6B2E3241-93CB-0C09-8011-8DD2988124AB}"/>
                  </a:ext>
                </a:extLst>
              </p:cNvPr>
              <p:cNvSpPr txBox="1"/>
              <p:nvPr/>
            </p:nvSpPr>
            <p:spPr>
              <a:xfrm>
                <a:off x="5782132" y="1561990"/>
                <a:ext cx="2943225" cy="10452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độ</a:t>
                </a:r>
                <a:r>
                  <a:rPr lang="en-US" sz="2200" dirty="0"/>
                  <a:t> </a:t>
                </a:r>
                <a:r>
                  <a:rPr lang="en-US" sz="2200" dirty="0" err="1"/>
                  <a:t>dài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cạnh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hình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vuông</a:t>
                </a:r>
                <a:endParaRPr lang="en-US" sz="2200" dirty="0"/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6B2E3241-93CB-0C09-8011-8DD2988124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2132" y="1561990"/>
                <a:ext cx="2943225" cy="1045223"/>
              </a:xfrm>
              <a:prstGeom prst="rect">
                <a:avLst/>
              </a:prstGeom>
              <a:blipFill>
                <a:blip r:embed="rId5"/>
                <a:stretch>
                  <a:fillRect l="-2697" b="-110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6">
            <a:extLst>
              <a:ext uri="{FF2B5EF4-FFF2-40B4-BE49-F238E27FC236}">
                <a16:creationId xmlns:a16="http://schemas.microsoft.com/office/drawing/2014/main" xmlns="" id="{E4C2DFA6-2656-2016-A986-5DE1395FA3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0" y="3544639"/>
            <a:ext cx="1075597" cy="1598861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xmlns="" id="{2123CC27-A206-5C2F-26F7-3D6917F779C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4568874" y="42122"/>
            <a:ext cx="1085980" cy="1105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716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Bảng 8">
            <a:extLst>
              <a:ext uri="{FF2B5EF4-FFF2-40B4-BE49-F238E27FC236}">
                <a16:creationId xmlns:a16="http://schemas.microsoft.com/office/drawing/2014/main" xmlns="" id="{61715C89-DA54-F22C-C93D-64FEA076D4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6340860"/>
              </p:ext>
            </p:extLst>
          </p:nvPr>
        </p:nvGraphicFramePr>
        <p:xfrm>
          <a:off x="710379" y="1422682"/>
          <a:ext cx="7837715" cy="2896554"/>
        </p:xfrm>
        <a:graphic>
          <a:graphicData uri="http://schemas.openxmlformats.org/drawingml/2006/table">
            <a:tbl>
              <a:tblPr firstRow="1" bandRow="1">
                <a:tableStyleId>{775DCB02-9BB8-47FD-8907-85C794F793BA}</a:tableStyleId>
              </a:tblPr>
              <a:tblGrid>
                <a:gridCol w="2613392">
                  <a:extLst>
                    <a:ext uri="{9D8B030D-6E8A-4147-A177-3AD203B41FA5}">
                      <a16:colId xmlns:a16="http://schemas.microsoft.com/office/drawing/2014/main" xmlns="" val="3435844008"/>
                    </a:ext>
                  </a:extLst>
                </a:gridCol>
                <a:gridCol w="2626266">
                  <a:extLst>
                    <a:ext uri="{9D8B030D-6E8A-4147-A177-3AD203B41FA5}">
                      <a16:colId xmlns:a16="http://schemas.microsoft.com/office/drawing/2014/main" xmlns="" val="3059342402"/>
                    </a:ext>
                  </a:extLst>
                </a:gridCol>
                <a:gridCol w="2598057">
                  <a:extLst>
                    <a:ext uri="{9D8B030D-6E8A-4147-A177-3AD203B41FA5}">
                      <a16:colId xmlns:a16="http://schemas.microsoft.com/office/drawing/2014/main" xmlns="" val="1816637750"/>
                    </a:ext>
                  </a:extLst>
                </a:gridCol>
              </a:tblGrid>
              <a:tr h="96551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296452219"/>
                  </a:ext>
                </a:extLst>
              </a:tr>
              <a:tr h="96551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059728234"/>
                  </a:ext>
                </a:extLst>
              </a:tr>
              <a:tr h="96551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910472072"/>
                  </a:ext>
                </a:extLst>
              </a:tr>
            </a:tbl>
          </a:graphicData>
        </a:graphic>
      </p:graphicFrame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5C0A15B7-D84F-8C72-860F-7E7140CEF0B8}"/>
              </a:ext>
            </a:extLst>
          </p:cNvPr>
          <p:cNvSpPr txBox="1"/>
          <p:nvPr/>
        </p:nvSpPr>
        <p:spPr>
          <a:xfrm>
            <a:off x="777298" y="2655515"/>
            <a:ext cx="252505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hộp</a:t>
            </a:r>
            <a:r>
              <a:rPr lang="en-US" sz="2200" dirty="0"/>
              <a:t> </a:t>
            </a:r>
            <a:r>
              <a:rPr lang="en-US" sz="2200" dirty="0" err="1"/>
              <a:t>chữ</a:t>
            </a:r>
            <a:r>
              <a:rPr lang="en-US" sz="2200" dirty="0"/>
              <a:t> </a:t>
            </a:r>
            <a:r>
              <a:rPr lang="en-US" sz="2200" dirty="0" err="1"/>
              <a:t>nhật</a:t>
            </a:r>
            <a:endParaRPr lang="en-US" sz="2200" dirty="0"/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xmlns="" id="{461E2895-768D-208E-C69D-2776136EE5A4}"/>
              </a:ext>
            </a:extLst>
          </p:cNvPr>
          <p:cNvSpPr txBox="1"/>
          <p:nvPr/>
        </p:nvSpPr>
        <p:spPr>
          <a:xfrm>
            <a:off x="881493" y="3664709"/>
            <a:ext cx="231666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lập</a:t>
            </a:r>
            <a:r>
              <a:rPr lang="en-US" sz="2200" dirty="0"/>
              <a:t> </a:t>
            </a:r>
            <a:r>
              <a:rPr lang="en-US" sz="2200" dirty="0" err="1"/>
              <a:t>phương</a:t>
            </a:r>
            <a:endParaRPr lang="en-US" sz="2200" dirty="0"/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xmlns="" id="{0AC72011-16AF-2DE3-8310-096BDC6E65D4}"/>
              </a:ext>
            </a:extLst>
          </p:cNvPr>
          <p:cNvSpPr txBox="1"/>
          <p:nvPr/>
        </p:nvSpPr>
        <p:spPr>
          <a:xfrm>
            <a:off x="3198149" y="1720031"/>
            <a:ext cx="288916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/>
              <a:t>Diện</a:t>
            </a:r>
            <a:r>
              <a:rPr lang="en-US" sz="2200" dirty="0"/>
              <a:t> </a:t>
            </a:r>
            <a:r>
              <a:rPr lang="en-US" sz="2200" dirty="0" err="1"/>
              <a:t>tích</a:t>
            </a:r>
            <a:r>
              <a:rPr lang="en-US" sz="2200" dirty="0"/>
              <a:t> </a:t>
            </a:r>
            <a:r>
              <a:rPr lang="en-US" sz="2200" dirty="0" err="1"/>
              <a:t>xung</a:t>
            </a:r>
            <a:r>
              <a:rPr lang="en-US" sz="2200" dirty="0"/>
              <a:t> </a:t>
            </a:r>
            <a:r>
              <a:rPr lang="en-US" sz="2200" dirty="0" err="1"/>
              <a:t>quanh</a:t>
            </a:r>
            <a:endParaRPr lang="en-US" sz="2200" dirty="0"/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xmlns="" id="{3BB2F6C0-CD13-C36A-8158-9704BD23F799}"/>
              </a:ext>
            </a:extLst>
          </p:cNvPr>
          <p:cNvSpPr txBox="1"/>
          <p:nvPr/>
        </p:nvSpPr>
        <p:spPr>
          <a:xfrm>
            <a:off x="6667066" y="1727441"/>
            <a:ext cx="13012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/>
              <a:t>Thể</a:t>
            </a:r>
            <a:r>
              <a:rPr lang="en-US" sz="2200" dirty="0"/>
              <a:t> </a:t>
            </a:r>
            <a:r>
              <a:rPr lang="en-US" sz="2200" dirty="0" err="1"/>
              <a:t>tích</a:t>
            </a:r>
            <a:endParaRPr lang="en-US" sz="2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xmlns="" id="{61224009-37BD-C748-F417-C610F6214686}"/>
                  </a:ext>
                </a:extLst>
              </p:cNvPr>
              <p:cNvSpPr txBox="1"/>
              <p:nvPr/>
            </p:nvSpPr>
            <p:spPr>
              <a:xfrm>
                <a:off x="3613477" y="2655515"/>
                <a:ext cx="2031518" cy="3646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𝑥𝑞</m:t>
                          </m:r>
                        </m:sub>
                      </m:sSub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=2</m:t>
                      </m:r>
                      <m:d>
                        <m:dPr>
                          <m:ctrlPr>
                            <a:rPr lang="en-US" sz="22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61224009-37BD-C748-F417-C610F62146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3477" y="2655515"/>
                <a:ext cx="2031518" cy="364652"/>
              </a:xfrm>
              <a:prstGeom prst="rect">
                <a:avLst/>
              </a:prstGeom>
              <a:blipFill>
                <a:blip r:embed="rId3"/>
                <a:stretch>
                  <a:fillRect l="-2402" r="-601" b="-203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xmlns="" id="{C300ED20-1CD3-0D27-75E4-587B2A67CE15}"/>
                  </a:ext>
                </a:extLst>
              </p:cNvPr>
              <p:cNvSpPr txBox="1"/>
              <p:nvPr/>
            </p:nvSpPr>
            <p:spPr>
              <a:xfrm>
                <a:off x="3920251" y="3664709"/>
                <a:ext cx="1303498" cy="37151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𝑥𝑞</m:t>
                          </m:r>
                        </m:sub>
                      </m:sSub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=4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C300ED20-1CD3-0D27-75E4-587B2A67CE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0251" y="3664709"/>
                <a:ext cx="1303498" cy="371512"/>
              </a:xfrm>
              <a:prstGeom prst="rect">
                <a:avLst/>
              </a:prstGeom>
              <a:blipFill>
                <a:blip r:embed="rId4"/>
                <a:stretch>
                  <a:fillRect l="-4206" r="-1402" b="-180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xmlns="" id="{B97D4F31-A530-95FA-6179-52734614FB24}"/>
                  </a:ext>
                </a:extLst>
              </p:cNvPr>
              <p:cNvSpPr txBox="1"/>
              <p:nvPr/>
            </p:nvSpPr>
            <p:spPr>
              <a:xfrm>
                <a:off x="6889585" y="2681613"/>
                <a:ext cx="1078757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𝑎𝑏𝑐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B97D4F31-A530-95FA-6179-52734614FB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9585" y="2681613"/>
                <a:ext cx="1078757" cy="338554"/>
              </a:xfrm>
              <a:prstGeom prst="rect">
                <a:avLst/>
              </a:prstGeom>
              <a:blipFill>
                <a:blip r:embed="rId5"/>
                <a:stretch>
                  <a:fillRect l="-5085" r="-5085"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xmlns="" id="{FD702149-7F30-6B43-3444-78C7BD7F7964}"/>
                  </a:ext>
                </a:extLst>
              </p:cNvPr>
              <p:cNvSpPr txBox="1"/>
              <p:nvPr/>
            </p:nvSpPr>
            <p:spPr>
              <a:xfrm>
                <a:off x="6962264" y="3710875"/>
                <a:ext cx="933397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FD702149-7F30-6B43-3444-78C7BD7F79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2264" y="3710875"/>
                <a:ext cx="933397" cy="338554"/>
              </a:xfrm>
              <a:prstGeom prst="rect">
                <a:avLst/>
              </a:prstGeom>
              <a:blipFill>
                <a:blip r:embed="rId6"/>
                <a:stretch>
                  <a:fillRect l="-5882" r="-2614"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Hộp Văn bản 16">
            <a:extLst>
              <a:ext uri="{FF2B5EF4-FFF2-40B4-BE49-F238E27FC236}">
                <a16:creationId xmlns:a16="http://schemas.microsoft.com/office/drawing/2014/main" xmlns="" id="{D9A6105A-5FCE-51AC-2AD1-88DD89F7A070}"/>
              </a:ext>
            </a:extLst>
          </p:cNvPr>
          <p:cNvSpPr txBox="1"/>
          <p:nvPr/>
        </p:nvSpPr>
        <p:spPr>
          <a:xfrm>
            <a:off x="3127828" y="418528"/>
            <a:ext cx="37001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BẢNG CÔNG THỨC</a:t>
            </a:r>
          </a:p>
        </p:txBody>
      </p:sp>
      <p:pic>
        <p:nvPicPr>
          <p:cNvPr id="2" name="Picture 10">
            <a:extLst>
              <a:ext uri="{FF2B5EF4-FFF2-40B4-BE49-F238E27FC236}">
                <a16:creationId xmlns:a16="http://schemas.microsoft.com/office/drawing/2014/main" xmlns="" id="{BA9AAE7D-A66C-3E07-7AE5-A080B4B12E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7523606" y="97701"/>
            <a:ext cx="889471" cy="905314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xmlns="" id="{AA17835F-13A5-055A-79CD-FF57421257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37952" y="58100"/>
            <a:ext cx="1278692" cy="12440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Hình Bầu dục 13">
            <a:extLst>
              <a:ext uri="{FF2B5EF4-FFF2-40B4-BE49-F238E27FC236}">
                <a16:creationId xmlns:a16="http://schemas.microsoft.com/office/drawing/2014/main" xmlns="" id="{A74E0E7B-84B9-B0C6-7E25-F7AD656D5C7E}"/>
              </a:ext>
            </a:extLst>
          </p:cNvPr>
          <p:cNvSpPr/>
          <p:nvPr/>
        </p:nvSpPr>
        <p:spPr>
          <a:xfrm>
            <a:off x="94343" y="239488"/>
            <a:ext cx="1799303" cy="888842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1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xmlns="" id="{6D5124AD-7518-9E56-7DE8-336562BC937D}"/>
              </a:ext>
            </a:extLst>
          </p:cNvPr>
          <p:cNvSpPr txBox="1"/>
          <p:nvPr/>
        </p:nvSpPr>
        <p:spPr>
          <a:xfrm>
            <a:off x="1952170" y="91156"/>
            <a:ext cx="6836229" cy="1420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/>
              <a:t>Một</a:t>
            </a:r>
            <a:r>
              <a:rPr lang="en-US" sz="2000" dirty="0"/>
              <a:t> </a:t>
            </a:r>
            <a:r>
              <a:rPr lang="en-US" sz="2000" dirty="0" err="1"/>
              <a:t>hộp</a:t>
            </a:r>
            <a:r>
              <a:rPr lang="en-US" sz="2000" dirty="0"/>
              <a:t> </a:t>
            </a:r>
            <a:r>
              <a:rPr lang="en-US" sz="2000" dirty="0" err="1"/>
              <a:t>sữa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dạng</a:t>
            </a:r>
            <a:r>
              <a:rPr lang="en-US" sz="2000" dirty="0"/>
              <a:t> </a:t>
            </a:r>
            <a:r>
              <a:rPr lang="en-US" sz="2000" dirty="0" err="1"/>
              <a:t>hình</a:t>
            </a:r>
            <a:r>
              <a:rPr lang="en-US" sz="2000" dirty="0"/>
              <a:t> </a:t>
            </a:r>
            <a:r>
              <a:rPr lang="en-US" sz="2000" dirty="0" err="1"/>
              <a:t>hộp</a:t>
            </a:r>
            <a:r>
              <a:rPr lang="en-US" sz="2000" dirty="0"/>
              <a:t> </a:t>
            </a:r>
            <a:r>
              <a:rPr lang="en-US" sz="2000" dirty="0" err="1"/>
              <a:t>chữ</a:t>
            </a:r>
            <a:r>
              <a:rPr lang="en-US" sz="2000" dirty="0"/>
              <a:t> </a:t>
            </a:r>
            <a:r>
              <a:rPr lang="en-US" sz="2000" dirty="0" err="1"/>
              <a:t>nhật</a:t>
            </a:r>
            <a:r>
              <a:rPr lang="en-US" sz="2000" dirty="0"/>
              <a:t> </a:t>
            </a:r>
            <a:r>
              <a:rPr lang="en-US" sz="2000" dirty="0" err="1"/>
              <a:t>với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kích</a:t>
            </a:r>
            <a:r>
              <a:rPr lang="en-US" sz="2000" dirty="0"/>
              <a:t> </a:t>
            </a:r>
            <a:r>
              <a:rPr lang="en-US" sz="2000" dirty="0" err="1"/>
              <a:t>thước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đáy</a:t>
            </a:r>
            <a:r>
              <a:rPr lang="en-US" sz="2000" dirty="0"/>
              <a:t> </a:t>
            </a:r>
            <a:r>
              <a:rPr lang="en-US" sz="2000" dirty="0" err="1"/>
              <a:t>dưới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 4 cm, 5 cm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chiều</a:t>
            </a:r>
            <a:r>
              <a:rPr lang="en-US" sz="2000" dirty="0"/>
              <a:t> </a:t>
            </a:r>
            <a:r>
              <a:rPr lang="en-US" sz="2000" dirty="0" err="1"/>
              <a:t>cao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 12 cm. </a:t>
            </a:r>
            <a:r>
              <a:rPr lang="en-US" sz="2000" dirty="0" err="1"/>
              <a:t>Tính</a:t>
            </a:r>
            <a:r>
              <a:rPr lang="en-US" sz="2000" dirty="0"/>
              <a:t> </a:t>
            </a:r>
            <a:r>
              <a:rPr lang="en-US" sz="2000" dirty="0" err="1"/>
              <a:t>diện</a:t>
            </a:r>
            <a:r>
              <a:rPr lang="en-US" sz="2000" dirty="0"/>
              <a:t> </a:t>
            </a:r>
            <a:r>
              <a:rPr lang="en-US" sz="2000" dirty="0" err="1"/>
              <a:t>tích</a:t>
            </a:r>
            <a:r>
              <a:rPr lang="en-US" sz="2000" dirty="0"/>
              <a:t> </a:t>
            </a:r>
            <a:r>
              <a:rPr lang="en-US" sz="2000" dirty="0" err="1"/>
              <a:t>xung</a:t>
            </a:r>
            <a:r>
              <a:rPr lang="en-US" sz="2000" dirty="0"/>
              <a:t> </a:t>
            </a:r>
            <a:r>
              <a:rPr lang="en-US" sz="2000" dirty="0" err="1"/>
              <a:t>quanh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thể</a:t>
            </a:r>
            <a:r>
              <a:rPr lang="en-US" sz="2000" dirty="0"/>
              <a:t> </a:t>
            </a:r>
            <a:r>
              <a:rPr lang="en-US" sz="2000" dirty="0" err="1"/>
              <a:t>tích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hộp</a:t>
            </a:r>
            <a:r>
              <a:rPr lang="en-US" sz="2000" dirty="0"/>
              <a:t> </a:t>
            </a:r>
            <a:r>
              <a:rPr lang="en-US" sz="2000" dirty="0" err="1"/>
              <a:t>sữa</a:t>
            </a:r>
            <a:r>
              <a:rPr lang="en-US" sz="2000" dirty="0"/>
              <a:t> </a:t>
            </a:r>
            <a:r>
              <a:rPr lang="en-US" sz="2000" dirty="0" err="1"/>
              <a:t>đó</a:t>
            </a:r>
            <a:r>
              <a:rPr lang="en-US" sz="2000" dirty="0"/>
              <a:t>.</a:t>
            </a:r>
          </a:p>
        </p:txBody>
      </p:sp>
      <p:pic>
        <p:nvPicPr>
          <p:cNvPr id="16" name="Hình ảnh 15">
            <a:extLst>
              <a:ext uri="{FF2B5EF4-FFF2-40B4-BE49-F238E27FC236}">
                <a16:creationId xmlns:a16="http://schemas.microsoft.com/office/drawing/2014/main" xmlns="" id="{AC257F38-5256-5635-F3EB-3ADFE1B765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43" y="1372921"/>
            <a:ext cx="1923239" cy="3531091"/>
          </a:xfrm>
          <a:prstGeom prst="rect">
            <a:avLst/>
          </a:prstGeom>
        </p:spPr>
      </p:pic>
      <p:sp>
        <p:nvSpPr>
          <p:cNvPr id="17" name="Rounded Rectangular Callout 11">
            <a:extLst>
              <a:ext uri="{FF2B5EF4-FFF2-40B4-BE49-F238E27FC236}">
                <a16:creationId xmlns:a16="http://schemas.microsoft.com/office/drawing/2014/main" xmlns="" id="{C7CE1093-5B97-FE3E-0BF5-13B3E95C9F87}"/>
              </a:ext>
            </a:extLst>
          </p:cNvPr>
          <p:cNvSpPr/>
          <p:nvPr/>
        </p:nvSpPr>
        <p:spPr>
          <a:xfrm>
            <a:off x="4281714" y="1613671"/>
            <a:ext cx="1390904" cy="548958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xmlns="" id="{0F45335C-91B1-EDC8-5543-13AB8A641995}"/>
              </a:ext>
            </a:extLst>
          </p:cNvPr>
          <p:cNvSpPr txBox="1"/>
          <p:nvPr/>
        </p:nvSpPr>
        <p:spPr>
          <a:xfrm>
            <a:off x="2423886" y="2300514"/>
            <a:ext cx="46300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Diện</a:t>
            </a:r>
            <a:r>
              <a:rPr lang="en-US" sz="2000" dirty="0"/>
              <a:t> </a:t>
            </a:r>
            <a:r>
              <a:rPr lang="en-US" sz="2000" dirty="0" err="1"/>
              <a:t>tích</a:t>
            </a:r>
            <a:r>
              <a:rPr lang="en-US" sz="2000" dirty="0"/>
              <a:t> </a:t>
            </a:r>
            <a:r>
              <a:rPr lang="en-US" sz="2000" dirty="0" err="1"/>
              <a:t>xung</a:t>
            </a:r>
            <a:r>
              <a:rPr lang="en-US" sz="2000" dirty="0"/>
              <a:t> </a:t>
            </a:r>
            <a:r>
              <a:rPr lang="en-US" sz="2000" dirty="0" err="1"/>
              <a:t>quanh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hộp</a:t>
            </a:r>
            <a:r>
              <a:rPr lang="en-US" sz="2000" dirty="0"/>
              <a:t> </a:t>
            </a:r>
            <a:r>
              <a:rPr lang="en-US" sz="2000" dirty="0" err="1"/>
              <a:t>sữa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xmlns="" id="{AEDC57FE-A1C7-52C2-A3E3-CD1F0EF62971}"/>
                  </a:ext>
                </a:extLst>
              </p:cNvPr>
              <p:cNvSpPr txBox="1"/>
              <p:nvPr/>
            </p:nvSpPr>
            <p:spPr>
              <a:xfrm>
                <a:off x="3260817" y="2838509"/>
                <a:ext cx="3682611" cy="33765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𝑥𝑞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=2.</m:t>
                      </m:r>
                      <m:d>
                        <m:dPr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4+5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.12=216 </m:t>
                      </m:r>
                      <m:d>
                        <m:dPr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000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𝑐𝑚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AEDC57FE-A1C7-52C2-A3E3-CD1F0EF629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0817" y="2838509"/>
                <a:ext cx="3682611" cy="337657"/>
              </a:xfrm>
              <a:prstGeom prst="rect">
                <a:avLst/>
              </a:prstGeom>
              <a:blipFill>
                <a:blip r:embed="rId4"/>
                <a:stretch>
                  <a:fillRect l="-993" b="-21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Hộp Văn bản 19">
            <a:extLst>
              <a:ext uri="{FF2B5EF4-FFF2-40B4-BE49-F238E27FC236}">
                <a16:creationId xmlns:a16="http://schemas.microsoft.com/office/drawing/2014/main" xmlns="" id="{5EA40D5E-4264-C835-734D-BD3DD2793780}"/>
              </a:ext>
            </a:extLst>
          </p:cNvPr>
          <p:cNvSpPr txBox="1"/>
          <p:nvPr/>
        </p:nvSpPr>
        <p:spPr>
          <a:xfrm>
            <a:off x="2423886" y="3308797"/>
            <a:ext cx="46300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Thể</a:t>
            </a:r>
            <a:r>
              <a:rPr lang="en-US" sz="2000" dirty="0"/>
              <a:t> </a:t>
            </a:r>
            <a:r>
              <a:rPr lang="en-US" sz="2000" dirty="0" err="1"/>
              <a:t>tích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hộp</a:t>
            </a:r>
            <a:r>
              <a:rPr lang="en-US" sz="2000" dirty="0"/>
              <a:t> </a:t>
            </a:r>
            <a:r>
              <a:rPr lang="en-US" sz="2000" dirty="0" err="1"/>
              <a:t>sữa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xmlns="" id="{EE546EED-DCFF-6124-6BAC-ECFDE6562132}"/>
                  </a:ext>
                </a:extLst>
              </p:cNvPr>
              <p:cNvSpPr txBox="1"/>
              <p:nvPr/>
            </p:nvSpPr>
            <p:spPr>
              <a:xfrm>
                <a:off x="3260817" y="3847758"/>
                <a:ext cx="273825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=4.5.12=240 (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𝑐𝑚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EE546EED-DCFF-6124-6BAC-ECFDE65621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0817" y="3847758"/>
                <a:ext cx="2738250" cy="307777"/>
              </a:xfrm>
              <a:prstGeom prst="rect">
                <a:avLst/>
              </a:prstGeom>
              <a:blipFill>
                <a:blip r:embed="rId5"/>
                <a:stretch>
                  <a:fillRect l="-1559" r="-2895" b="-372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3">
            <a:extLst>
              <a:ext uri="{FF2B5EF4-FFF2-40B4-BE49-F238E27FC236}">
                <a16:creationId xmlns:a16="http://schemas.microsoft.com/office/drawing/2014/main" xmlns="" id="{9B553A11-F0CD-6A73-D8DC-37C2816EAE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7493849" y="1836754"/>
            <a:ext cx="1385627" cy="32155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7" grpId="0" animBg="1"/>
      <p:bldP spid="18" grpId="0"/>
      <p:bldP spid="19" grpId="0"/>
      <p:bldP spid="20" grpId="0"/>
      <p:bldP spid="2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óng 3">
            <a:extLst>
              <a:ext uri="{FF2B5EF4-FFF2-40B4-BE49-F238E27FC236}">
                <a16:creationId xmlns:a16="http://schemas.microsoft.com/office/drawing/2014/main" xmlns="" id="{404EA928-3DA6-B4D6-96F1-E69FF5992C85}"/>
              </a:ext>
            </a:extLst>
          </p:cNvPr>
          <p:cNvSpPr/>
          <p:nvPr/>
        </p:nvSpPr>
        <p:spPr>
          <a:xfrm>
            <a:off x="92869" y="100013"/>
            <a:ext cx="2180151" cy="785812"/>
          </a:xfrm>
          <a:prstGeom prst="wav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Luyện</a:t>
            </a:r>
            <a:r>
              <a:rPr lang="en-US" sz="2400" b="1" dirty="0"/>
              <a:t> </a:t>
            </a:r>
            <a:r>
              <a:rPr lang="en-US" sz="2400" b="1" dirty="0" err="1"/>
              <a:t>tập</a:t>
            </a:r>
            <a:endParaRPr lang="en-US" sz="2400" b="1" dirty="0"/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971A371D-673E-7711-2DFF-FCFDC70B0A27}"/>
              </a:ext>
            </a:extLst>
          </p:cNvPr>
          <p:cNvSpPr txBox="1"/>
          <p:nvPr/>
        </p:nvSpPr>
        <p:spPr>
          <a:xfrm>
            <a:off x="2336800" y="0"/>
            <a:ext cx="6807200" cy="1881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 err="1"/>
              <a:t>Một</a:t>
            </a:r>
            <a:r>
              <a:rPr lang="en-US" sz="2000" dirty="0"/>
              <a:t> </a:t>
            </a:r>
            <a:r>
              <a:rPr lang="en-US" sz="2000" dirty="0" err="1"/>
              <a:t>viên</a:t>
            </a:r>
            <a:r>
              <a:rPr lang="en-US" sz="2000" dirty="0"/>
              <a:t> </a:t>
            </a:r>
            <a:r>
              <a:rPr lang="en-US" sz="2000" dirty="0" err="1"/>
              <a:t>gạch</a:t>
            </a:r>
            <a:r>
              <a:rPr lang="en-US" sz="2000" dirty="0"/>
              <a:t> </a:t>
            </a:r>
            <a:r>
              <a:rPr lang="en-US" sz="2000" dirty="0" err="1"/>
              <a:t>đất</a:t>
            </a:r>
            <a:r>
              <a:rPr lang="en-US" sz="2000" dirty="0"/>
              <a:t> </a:t>
            </a:r>
            <a:r>
              <a:rPr lang="en-US" sz="2000" dirty="0" err="1"/>
              <a:t>sét</a:t>
            </a:r>
            <a:r>
              <a:rPr lang="en-US" sz="2000" dirty="0"/>
              <a:t> </a:t>
            </a:r>
            <a:r>
              <a:rPr lang="en-US" sz="2000" dirty="0" err="1"/>
              <a:t>nung</a:t>
            </a:r>
            <a:r>
              <a:rPr lang="en-US" sz="2000" dirty="0"/>
              <a:t> </a:t>
            </a:r>
            <a:r>
              <a:rPr lang="en-US" sz="2000" dirty="0" err="1"/>
              <a:t>đặc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dạng</a:t>
            </a:r>
            <a:r>
              <a:rPr lang="en-US" sz="2000" dirty="0"/>
              <a:t> </a:t>
            </a:r>
            <a:r>
              <a:rPr lang="en-US" sz="2000" dirty="0" err="1"/>
              <a:t>hình</a:t>
            </a:r>
            <a:r>
              <a:rPr lang="en-US" sz="2000" dirty="0"/>
              <a:t> </a:t>
            </a:r>
            <a:r>
              <a:rPr lang="en-US" sz="2000" dirty="0" err="1"/>
              <a:t>hộp</a:t>
            </a:r>
            <a:r>
              <a:rPr lang="en-US" sz="2000" dirty="0"/>
              <a:t> </a:t>
            </a:r>
            <a:r>
              <a:rPr lang="en-US" sz="2000" dirty="0" err="1"/>
              <a:t>chữ</a:t>
            </a:r>
            <a:r>
              <a:rPr lang="en-US" sz="2000" dirty="0"/>
              <a:t> </a:t>
            </a:r>
            <a:r>
              <a:rPr lang="en-US" sz="2000" dirty="0" err="1"/>
              <a:t>nhật</a:t>
            </a:r>
            <a:r>
              <a:rPr lang="en-US" sz="2000" dirty="0"/>
              <a:t> </a:t>
            </a:r>
            <a:r>
              <a:rPr lang="en-US" sz="2000" dirty="0" err="1"/>
              <a:t>với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kích</a:t>
            </a:r>
            <a:r>
              <a:rPr lang="en-US" sz="2000" dirty="0"/>
              <a:t> </a:t>
            </a:r>
            <a:r>
              <a:rPr lang="en-US" sz="2000" dirty="0" err="1"/>
              <a:t>thước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đáy</a:t>
            </a:r>
            <a:r>
              <a:rPr lang="en-US" sz="2000" dirty="0"/>
              <a:t> </a:t>
            </a:r>
            <a:r>
              <a:rPr lang="en-US" sz="2000" dirty="0" err="1"/>
              <a:t>dưới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 220 mm, 105 mm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chiều</a:t>
            </a:r>
            <a:r>
              <a:rPr lang="en-US" sz="2000" dirty="0"/>
              <a:t> </a:t>
            </a:r>
            <a:r>
              <a:rPr lang="en-US" sz="2000" dirty="0" err="1"/>
              <a:t>cao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 65 mm. </a:t>
            </a:r>
            <a:r>
              <a:rPr lang="en-US" sz="2000" dirty="0" err="1"/>
              <a:t>Tính</a:t>
            </a:r>
            <a:r>
              <a:rPr lang="en-US" sz="2000" dirty="0"/>
              <a:t> </a:t>
            </a:r>
            <a:r>
              <a:rPr lang="en-US" sz="2000" dirty="0" err="1"/>
              <a:t>diện</a:t>
            </a:r>
            <a:r>
              <a:rPr lang="en-US" sz="2000" dirty="0"/>
              <a:t> </a:t>
            </a:r>
            <a:r>
              <a:rPr lang="en-US" sz="2000" dirty="0" err="1"/>
              <a:t>tích</a:t>
            </a:r>
            <a:r>
              <a:rPr lang="en-US" sz="2000" dirty="0"/>
              <a:t> </a:t>
            </a:r>
            <a:r>
              <a:rPr lang="en-US" sz="2000" dirty="0" err="1"/>
              <a:t>xung</a:t>
            </a:r>
            <a:r>
              <a:rPr lang="en-US" sz="2000" dirty="0"/>
              <a:t> </a:t>
            </a:r>
            <a:r>
              <a:rPr lang="en-US" sz="2000" dirty="0" err="1"/>
              <a:t>quanh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thể</a:t>
            </a:r>
            <a:r>
              <a:rPr lang="en-US" sz="2000" dirty="0"/>
              <a:t> </a:t>
            </a:r>
            <a:r>
              <a:rPr lang="en-US" sz="2000" dirty="0" err="1"/>
              <a:t>tích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viên</a:t>
            </a:r>
            <a:r>
              <a:rPr lang="en-US" sz="2000" dirty="0"/>
              <a:t> </a:t>
            </a:r>
            <a:r>
              <a:rPr lang="en-US" sz="2000" dirty="0" err="1"/>
              <a:t>gạch</a:t>
            </a:r>
            <a:r>
              <a:rPr lang="en-US" sz="2000" dirty="0"/>
              <a:t> </a:t>
            </a:r>
            <a:r>
              <a:rPr lang="en-US" sz="2000" dirty="0" err="1"/>
              <a:t>đó</a:t>
            </a:r>
            <a:r>
              <a:rPr lang="en-US" sz="2000" dirty="0"/>
              <a:t>. </a:t>
            </a:r>
          </a:p>
        </p:txBody>
      </p:sp>
      <p:sp>
        <p:nvSpPr>
          <p:cNvPr id="7" name="Rounded Rectangular Callout 11">
            <a:extLst>
              <a:ext uri="{FF2B5EF4-FFF2-40B4-BE49-F238E27FC236}">
                <a16:creationId xmlns:a16="http://schemas.microsoft.com/office/drawing/2014/main" xmlns="" id="{A92FD99D-0A45-5EE7-8DC3-F37EB6212A72}"/>
              </a:ext>
            </a:extLst>
          </p:cNvPr>
          <p:cNvSpPr/>
          <p:nvPr/>
        </p:nvSpPr>
        <p:spPr>
          <a:xfrm>
            <a:off x="551542" y="2136185"/>
            <a:ext cx="1390904" cy="548958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xmlns="" id="{E9E5DBB0-B555-FE3B-6099-667BBEFB65F8}"/>
                  </a:ext>
                </a:extLst>
              </p:cNvPr>
              <p:cNvSpPr txBox="1"/>
              <p:nvPr/>
            </p:nvSpPr>
            <p:spPr>
              <a:xfrm>
                <a:off x="2180657" y="2685143"/>
                <a:ext cx="5833208" cy="188199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Diện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tích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xung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quanh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viên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gạch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   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2. </m:t>
                    </m:r>
                    <m:d>
                      <m:dPr>
                        <m:ctrlPr>
                          <a:rPr lang="en-US" sz="2000" i="1" dirty="0" smtClean="0">
                            <a:effectLst/>
                            <a:latin typeface="Cambria Math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000" i="1" dirty="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220 + 105</m:t>
                        </m:r>
                      </m:e>
                    </m:d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. 65 = 42 250</m:t>
                    </m:r>
                    <m:r>
                      <a:rPr lang="en-US" sz="2000" b="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(</m:t>
                    </m:r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𝑚𝑚</m:t>
                    </m:r>
                    <m:r>
                      <a:rPr lang="en-US" sz="2000" i="1" baseline="300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</m:t>
                    </m:r>
                    <m:r>
                      <a:rPr lang="en-US" sz="20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 </m:t>
                    </m:r>
                  </m:oMath>
                </a14:m>
                <a:endParaRPr lang="en-US" sz="20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Thể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tích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viên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gạch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   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220. 105. 65 = 1 501 500 (</m:t>
                    </m:r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𝑚𝑚</m:t>
                    </m:r>
                    <m:r>
                      <a:rPr lang="en-US" sz="2000" i="1" baseline="300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3</m:t>
                    </m:r>
                    <m:r>
                      <a:rPr lang="en-US" sz="20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)= 15 015 </m:t>
                    </m:r>
                    <m:r>
                      <a:rPr lang="en-US" sz="20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𝑐𝑚</m:t>
                    </m:r>
                    <m:r>
                      <a:rPr lang="en-US" sz="2000" i="1" baseline="300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3</m:t>
                    </m:r>
                  </m:oMath>
                </a14:m>
                <a:endParaRPr lang="en-US" sz="20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E9E5DBB0-B555-FE3B-6099-667BBEFB65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0657" y="2685143"/>
                <a:ext cx="5833208" cy="1881990"/>
              </a:xfrm>
              <a:prstGeom prst="rect">
                <a:avLst/>
              </a:prstGeom>
              <a:blipFill>
                <a:blip r:embed="rId3"/>
                <a:stretch>
                  <a:fillRect l="-1149" b="-48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4">
            <a:extLst>
              <a:ext uri="{FF2B5EF4-FFF2-40B4-BE49-F238E27FC236}">
                <a16:creationId xmlns:a16="http://schemas.microsoft.com/office/drawing/2014/main" xmlns="" id="{06B9A034-84BF-AE7F-0D8F-29C01991BF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92869" y="4108225"/>
            <a:ext cx="1854727" cy="1035275"/>
          </a:xfrm>
          <a:prstGeom prst="rect">
            <a:avLst/>
          </a:prstGeom>
        </p:spPr>
      </p:pic>
      <p:pic>
        <p:nvPicPr>
          <p:cNvPr id="3" name="Picture 7">
            <a:extLst>
              <a:ext uri="{FF2B5EF4-FFF2-40B4-BE49-F238E27FC236}">
                <a16:creationId xmlns:a16="http://schemas.microsoft.com/office/drawing/2014/main" xmlns="" id="{52C9593C-D65D-21E9-117C-DE5C611686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7756070" y="1664774"/>
            <a:ext cx="1070249" cy="20021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ình Bầu dục 5">
            <a:extLst>
              <a:ext uri="{FF2B5EF4-FFF2-40B4-BE49-F238E27FC236}">
                <a16:creationId xmlns:a16="http://schemas.microsoft.com/office/drawing/2014/main" xmlns="" id="{551F4E42-BE87-88F9-0BE9-9CC4B11D3269}"/>
              </a:ext>
            </a:extLst>
          </p:cNvPr>
          <p:cNvSpPr/>
          <p:nvPr/>
        </p:nvSpPr>
        <p:spPr>
          <a:xfrm>
            <a:off x="413658" y="287099"/>
            <a:ext cx="1799303" cy="888842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2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xmlns="" id="{46268B87-6F81-7D47-DDD8-52A782CDD819}"/>
              </a:ext>
            </a:extLst>
          </p:cNvPr>
          <p:cNvSpPr txBox="1"/>
          <p:nvPr/>
        </p:nvSpPr>
        <p:spPr>
          <a:xfrm>
            <a:off x="2801257" y="497556"/>
            <a:ext cx="6291942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 err="1"/>
              <a:t>Bể</a:t>
            </a:r>
            <a:r>
              <a:rPr lang="en-US" sz="2200" dirty="0"/>
              <a:t> </a:t>
            </a:r>
            <a:r>
              <a:rPr lang="en-US" sz="2200" dirty="0" err="1"/>
              <a:t>các</a:t>
            </a:r>
            <a:r>
              <a:rPr lang="en-US" sz="2200" dirty="0"/>
              <a:t> </a:t>
            </a:r>
            <a:r>
              <a:rPr lang="en-US" sz="2200" dirty="0" err="1"/>
              <a:t>cảnh</a:t>
            </a:r>
            <a:r>
              <a:rPr lang="en-US" sz="2200" dirty="0"/>
              <a:t> </a:t>
            </a:r>
            <a:r>
              <a:rPr lang="en-US" sz="2200" dirty="0" err="1"/>
              <a:t>có</a:t>
            </a:r>
            <a:r>
              <a:rPr lang="en-US" sz="2200" dirty="0"/>
              <a:t> </a:t>
            </a:r>
            <a:r>
              <a:rPr lang="en-US" sz="2200" dirty="0" err="1"/>
              <a:t>dạng</a:t>
            </a:r>
            <a:r>
              <a:rPr lang="en-US" sz="2200" dirty="0"/>
              <a:t> </a:t>
            </a:r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lập</a:t>
            </a:r>
            <a:r>
              <a:rPr lang="en-US" sz="2200" dirty="0"/>
              <a:t> </a:t>
            </a:r>
            <a:r>
              <a:rPr lang="en-US" sz="2200" dirty="0" err="1"/>
              <a:t>phương</a:t>
            </a:r>
            <a:r>
              <a:rPr lang="en-US" sz="2200" dirty="0"/>
              <a:t> </a:t>
            </a:r>
            <a:r>
              <a:rPr lang="en-US" sz="2200" dirty="0" err="1"/>
              <a:t>với</a:t>
            </a:r>
            <a:r>
              <a:rPr lang="en-US" sz="2200" dirty="0"/>
              <a:t> </a:t>
            </a:r>
            <a:r>
              <a:rPr lang="en-US" sz="2200" dirty="0" err="1"/>
              <a:t>độ</a:t>
            </a:r>
            <a:r>
              <a:rPr lang="en-US" sz="2200" dirty="0"/>
              <a:t> </a:t>
            </a:r>
            <a:r>
              <a:rPr lang="en-US" sz="2200" dirty="0" err="1"/>
              <a:t>dài</a:t>
            </a:r>
            <a:r>
              <a:rPr lang="en-US" sz="2200" dirty="0"/>
              <a:t> </a:t>
            </a:r>
            <a:r>
              <a:rPr lang="en-US" sz="2200" dirty="0" err="1"/>
              <a:t>cạnh</a:t>
            </a:r>
            <a:r>
              <a:rPr lang="en-US" sz="2200" dirty="0"/>
              <a:t> </a:t>
            </a:r>
            <a:r>
              <a:rPr lang="en-US" sz="2200" dirty="0" err="1"/>
              <a:t>là</a:t>
            </a:r>
            <a:r>
              <a:rPr lang="en-US" sz="2200" dirty="0"/>
              <a:t> 30 cm. </a:t>
            </a:r>
            <a:r>
              <a:rPr lang="en-US" sz="2200" dirty="0" err="1"/>
              <a:t>Tính</a:t>
            </a:r>
            <a:r>
              <a:rPr lang="en-US" sz="2200" dirty="0"/>
              <a:t> </a:t>
            </a:r>
            <a:r>
              <a:rPr lang="en-US" sz="2200" dirty="0" err="1"/>
              <a:t>thể</a:t>
            </a:r>
            <a:r>
              <a:rPr lang="en-US" sz="2200" dirty="0"/>
              <a:t> </a:t>
            </a:r>
            <a:r>
              <a:rPr lang="en-US" sz="2200" dirty="0" err="1"/>
              <a:t>tích</a:t>
            </a:r>
            <a:r>
              <a:rPr lang="en-US" sz="2200" dirty="0"/>
              <a:t> </a:t>
            </a:r>
            <a:r>
              <a:rPr lang="en-US" sz="2200" dirty="0" err="1"/>
              <a:t>của</a:t>
            </a:r>
            <a:r>
              <a:rPr lang="en-US" sz="2200" dirty="0"/>
              <a:t> </a:t>
            </a:r>
            <a:r>
              <a:rPr lang="en-US" sz="2200" dirty="0" err="1"/>
              <a:t>bể</a:t>
            </a:r>
            <a:r>
              <a:rPr lang="en-US" sz="2200" dirty="0"/>
              <a:t> </a:t>
            </a:r>
            <a:r>
              <a:rPr lang="en-US" sz="2200" dirty="0" err="1"/>
              <a:t>cá</a:t>
            </a:r>
            <a:r>
              <a:rPr lang="en-US" sz="2200" dirty="0"/>
              <a:t> </a:t>
            </a:r>
            <a:r>
              <a:rPr lang="en-US" sz="2200" dirty="0" err="1"/>
              <a:t>cảnh</a:t>
            </a:r>
            <a:r>
              <a:rPr lang="en-US" sz="2200" dirty="0"/>
              <a:t> </a:t>
            </a:r>
            <a:r>
              <a:rPr lang="en-US" sz="2200" dirty="0" err="1"/>
              <a:t>đó</a:t>
            </a:r>
            <a:r>
              <a:rPr lang="en-US" sz="2200" dirty="0"/>
              <a:t>.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xmlns="" id="{704B6D7A-CAB0-04E9-77E2-3DDC3BBA0144}"/>
              </a:ext>
            </a:extLst>
          </p:cNvPr>
          <p:cNvSpPr txBox="1"/>
          <p:nvPr/>
        </p:nvSpPr>
        <p:spPr>
          <a:xfrm>
            <a:off x="5319484" y="1937658"/>
            <a:ext cx="72571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u="sng" dirty="0" err="1">
                <a:solidFill>
                  <a:srgbClr val="FF0000"/>
                </a:solidFill>
              </a:rPr>
              <a:t>Giải</a:t>
            </a:r>
            <a:endParaRPr lang="en-US" sz="2200" b="1" u="sng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xmlns="" id="{0A89483F-0758-12F9-0C88-AB3FD5423E37}"/>
                  </a:ext>
                </a:extLst>
              </p:cNvPr>
              <p:cNvSpPr txBox="1"/>
              <p:nvPr/>
            </p:nvSpPr>
            <p:spPr>
              <a:xfrm>
                <a:off x="3323771" y="2571750"/>
                <a:ext cx="5442857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/>
                  <a:t>Thể </a:t>
                </a:r>
                <a:r>
                  <a:rPr lang="en-US" sz="2400" dirty="0" err="1"/>
                  <a:t>tích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bể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cá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cảnh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là</a:t>
                </a:r>
                <a:r>
                  <a:rPr lang="en-US" sz="2400" dirty="0"/>
                  <a:t>:</a:t>
                </a: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30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=27 000 (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𝑐𝑚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0A89483F-0758-12F9-0C88-AB3FD5423E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3771" y="2571750"/>
                <a:ext cx="5442857" cy="1200329"/>
              </a:xfrm>
              <a:prstGeom prst="rect">
                <a:avLst/>
              </a:prstGeom>
              <a:blipFill>
                <a:blip r:embed="rId3"/>
                <a:stretch>
                  <a:fillRect l="-16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Hình ảnh 9">
            <a:extLst>
              <a:ext uri="{FF2B5EF4-FFF2-40B4-BE49-F238E27FC236}">
                <a16:creationId xmlns:a16="http://schemas.microsoft.com/office/drawing/2014/main" xmlns="" id="{DE0C69FE-58C2-0C4E-99AF-C4C2008760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71" y="2293257"/>
            <a:ext cx="2240603" cy="2712309"/>
          </a:xfrm>
          <a:prstGeom prst="rect">
            <a:avLst/>
          </a:prstGeom>
        </p:spPr>
      </p:pic>
      <p:sp>
        <p:nvSpPr>
          <p:cNvPr id="2" name="AutoShape 8">
            <a:extLst>
              <a:ext uri="{FF2B5EF4-FFF2-40B4-BE49-F238E27FC236}">
                <a16:creationId xmlns:a16="http://schemas.microsoft.com/office/drawing/2014/main" xmlns="" id="{10A3DFDD-719C-DC1A-B6AE-BE8B04615772}"/>
              </a:ext>
            </a:extLst>
          </p:cNvPr>
          <p:cNvSpPr/>
          <p:nvPr/>
        </p:nvSpPr>
        <p:spPr>
          <a:xfrm>
            <a:off x="0" y="4897917"/>
            <a:ext cx="9144000" cy="245583"/>
          </a:xfrm>
          <a:prstGeom prst="rect">
            <a:avLst/>
          </a:prstGeom>
          <a:solidFill>
            <a:srgbClr val="84653C"/>
          </a:solidFill>
        </p:spPr>
      </p:sp>
      <p:pic>
        <p:nvPicPr>
          <p:cNvPr id="3" name="Picture 7">
            <a:extLst>
              <a:ext uri="{FF2B5EF4-FFF2-40B4-BE49-F238E27FC236}">
                <a16:creationId xmlns:a16="http://schemas.microsoft.com/office/drawing/2014/main" xmlns="" id="{53E27741-5B09-3F01-2550-4ABECCB67D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7219751" y="3600722"/>
            <a:ext cx="1996820" cy="1299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ình ảnh 9">
            <a:extLst>
              <a:ext uri="{FF2B5EF4-FFF2-40B4-BE49-F238E27FC236}">
                <a16:creationId xmlns:a16="http://schemas.microsoft.com/office/drawing/2014/main" xmlns="" id="{88A047DF-C7E6-BC3A-C55A-CCF0FDFDAA4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248" y="907619"/>
            <a:ext cx="8242607" cy="4235881"/>
          </a:xfrm>
          <a:prstGeom prst="rect">
            <a:avLst/>
          </a:prstGeom>
        </p:spPr>
      </p:pic>
      <p:sp>
        <p:nvSpPr>
          <p:cNvPr id="461" name="Google Shape;461;p48"/>
          <p:cNvSpPr txBox="1">
            <a:spLocks noGrp="1"/>
          </p:cNvSpPr>
          <p:nvPr>
            <p:ph type="subTitle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</a:pPr>
            <a:r>
              <a:rPr lang="es" sz="8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It’s a gas giant and the biggest planet in our Solar System</a:t>
            </a:r>
            <a:endParaRPr sz="1000">
              <a:solidFill>
                <a:srgbClr val="434343"/>
              </a:solidFill>
            </a:endParaRPr>
          </a:p>
        </p:txBody>
      </p:sp>
      <p:sp>
        <p:nvSpPr>
          <p:cNvPr id="7" name="Hình Bầu dục 6">
            <a:extLst>
              <a:ext uri="{FF2B5EF4-FFF2-40B4-BE49-F238E27FC236}">
                <a16:creationId xmlns:a16="http://schemas.microsoft.com/office/drawing/2014/main" xmlns="" id="{72724D17-3068-577B-86F2-A41A896BA938}"/>
              </a:ext>
            </a:extLst>
          </p:cNvPr>
          <p:cNvSpPr/>
          <p:nvPr/>
        </p:nvSpPr>
        <p:spPr>
          <a:xfrm>
            <a:off x="0" y="68170"/>
            <a:ext cx="2808514" cy="8394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LUYỆN TẬP</a:t>
            </a: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xmlns="" id="{77807CED-F1D5-FDCA-3C66-3ED5821866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2941367" y="123969"/>
            <a:ext cx="783650" cy="783650"/>
          </a:xfrm>
          <a:prstGeom prst="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4B1CB64B-411D-63A0-616E-804E916AF3A0}"/>
              </a:ext>
            </a:extLst>
          </p:cNvPr>
          <p:cNvSpPr txBox="1"/>
          <p:nvPr/>
        </p:nvSpPr>
        <p:spPr>
          <a:xfrm>
            <a:off x="3857870" y="284961"/>
            <a:ext cx="33121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Điền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thích</a:t>
            </a:r>
            <a:r>
              <a:rPr lang="en-US" sz="2400" dirty="0"/>
              <a:t> </a:t>
            </a:r>
            <a:r>
              <a:rPr lang="en-US" sz="2400" dirty="0" err="1"/>
              <a:t>hợp</a:t>
            </a:r>
            <a:r>
              <a:rPr lang="en-US" sz="2400" dirty="0"/>
              <a:t> </a:t>
            </a:r>
            <a:r>
              <a:rPr lang="en-US" sz="2400" dirty="0" err="1"/>
              <a:t>vào</a:t>
            </a:r>
            <a:r>
              <a:rPr lang="en-US" sz="2400" dirty="0"/>
              <a:t>:</a:t>
            </a:r>
          </a:p>
        </p:txBody>
      </p:sp>
      <p:sp>
        <p:nvSpPr>
          <p:cNvPr id="11" name="Hình chữ nhật: Góc Tròn 10">
            <a:extLst>
              <a:ext uri="{FF2B5EF4-FFF2-40B4-BE49-F238E27FC236}">
                <a16:creationId xmlns:a16="http://schemas.microsoft.com/office/drawing/2014/main" xmlns="" id="{E0C064A4-5618-E995-3413-117F8535731B}"/>
              </a:ext>
            </a:extLst>
          </p:cNvPr>
          <p:cNvSpPr/>
          <p:nvPr/>
        </p:nvSpPr>
        <p:spPr>
          <a:xfrm>
            <a:off x="7061199" y="322881"/>
            <a:ext cx="515257" cy="461665"/>
          </a:xfrm>
          <a:prstGeom prst="roundRect">
            <a:avLst/>
          </a:prstGeom>
          <a:ln w="63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?</a:t>
            </a:r>
          </a:p>
        </p:txBody>
      </p:sp>
      <p:sp>
        <p:nvSpPr>
          <p:cNvPr id="12" name="Hình chữ nhật: Góc Tròn 11">
            <a:extLst>
              <a:ext uri="{FF2B5EF4-FFF2-40B4-BE49-F238E27FC236}">
                <a16:creationId xmlns:a16="http://schemas.microsoft.com/office/drawing/2014/main" xmlns="" id="{475ED2E6-B573-22DA-DCB8-FC03CFC31FE9}"/>
              </a:ext>
            </a:extLst>
          </p:cNvPr>
          <p:cNvSpPr/>
          <p:nvPr/>
        </p:nvSpPr>
        <p:spPr>
          <a:xfrm>
            <a:off x="3770065" y="1594107"/>
            <a:ext cx="515257" cy="461665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6</a:t>
            </a:r>
          </a:p>
        </p:txBody>
      </p:sp>
      <p:sp>
        <p:nvSpPr>
          <p:cNvPr id="13" name="Hình chữ nhật: Góc Tròn 12">
            <a:extLst>
              <a:ext uri="{FF2B5EF4-FFF2-40B4-BE49-F238E27FC236}">
                <a16:creationId xmlns:a16="http://schemas.microsoft.com/office/drawing/2014/main" xmlns="" id="{79424E0B-025D-CC0D-498F-5413A0446391}"/>
              </a:ext>
            </a:extLst>
          </p:cNvPr>
          <p:cNvSpPr/>
          <p:nvPr/>
        </p:nvSpPr>
        <p:spPr>
          <a:xfrm>
            <a:off x="3770065" y="2239013"/>
            <a:ext cx="515257" cy="461665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8</a:t>
            </a:r>
          </a:p>
        </p:txBody>
      </p:sp>
      <p:sp>
        <p:nvSpPr>
          <p:cNvPr id="14" name="Hình chữ nhật: Góc Tròn 13">
            <a:extLst>
              <a:ext uri="{FF2B5EF4-FFF2-40B4-BE49-F238E27FC236}">
                <a16:creationId xmlns:a16="http://schemas.microsoft.com/office/drawing/2014/main" xmlns="" id="{A7779AD5-54CA-2A0F-ED19-E96774F4E6A1}"/>
              </a:ext>
            </a:extLst>
          </p:cNvPr>
          <p:cNvSpPr/>
          <p:nvPr/>
        </p:nvSpPr>
        <p:spPr>
          <a:xfrm>
            <a:off x="3770064" y="2823751"/>
            <a:ext cx="533422" cy="461665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12</a:t>
            </a:r>
          </a:p>
        </p:txBody>
      </p:sp>
      <p:sp>
        <p:nvSpPr>
          <p:cNvPr id="15" name="Hình chữ nhật: Góc Tròn 14">
            <a:extLst>
              <a:ext uri="{FF2B5EF4-FFF2-40B4-BE49-F238E27FC236}">
                <a16:creationId xmlns:a16="http://schemas.microsoft.com/office/drawing/2014/main" xmlns="" id="{490CB43B-1453-95EF-6261-D7D4382C6D00}"/>
              </a:ext>
            </a:extLst>
          </p:cNvPr>
          <p:cNvSpPr/>
          <p:nvPr/>
        </p:nvSpPr>
        <p:spPr>
          <a:xfrm>
            <a:off x="3773671" y="3408489"/>
            <a:ext cx="515257" cy="461665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2</a:t>
            </a:r>
          </a:p>
        </p:txBody>
      </p:sp>
      <p:sp>
        <p:nvSpPr>
          <p:cNvPr id="16" name="Hình chữ nhật: Góc Tròn 15">
            <a:extLst>
              <a:ext uri="{FF2B5EF4-FFF2-40B4-BE49-F238E27FC236}">
                <a16:creationId xmlns:a16="http://schemas.microsoft.com/office/drawing/2014/main" xmlns="" id="{AAD93A01-2785-7B33-56C6-0A5248FE141D}"/>
              </a:ext>
            </a:extLst>
          </p:cNvPr>
          <p:cNvSpPr/>
          <p:nvPr/>
        </p:nvSpPr>
        <p:spPr>
          <a:xfrm>
            <a:off x="3770063" y="4007007"/>
            <a:ext cx="515257" cy="461665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4</a:t>
            </a:r>
          </a:p>
        </p:txBody>
      </p:sp>
      <p:sp>
        <p:nvSpPr>
          <p:cNvPr id="17" name="Hình chữ nhật: Góc Tròn 16">
            <a:extLst>
              <a:ext uri="{FF2B5EF4-FFF2-40B4-BE49-F238E27FC236}">
                <a16:creationId xmlns:a16="http://schemas.microsoft.com/office/drawing/2014/main" xmlns="" id="{B7055C4F-CE13-B7BB-3802-408F2C8BBC11}"/>
              </a:ext>
            </a:extLst>
          </p:cNvPr>
          <p:cNvSpPr/>
          <p:nvPr/>
        </p:nvSpPr>
        <p:spPr>
          <a:xfrm>
            <a:off x="3770063" y="4605525"/>
            <a:ext cx="515257" cy="461665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4</a:t>
            </a:r>
          </a:p>
        </p:txBody>
      </p:sp>
      <p:sp>
        <p:nvSpPr>
          <p:cNvPr id="24" name="Hình chữ nhật: Góc Tròn 23">
            <a:extLst>
              <a:ext uri="{FF2B5EF4-FFF2-40B4-BE49-F238E27FC236}">
                <a16:creationId xmlns:a16="http://schemas.microsoft.com/office/drawing/2014/main" xmlns="" id="{C3808C78-6B54-EFE9-5AFF-271B4820A4AC}"/>
              </a:ext>
            </a:extLst>
          </p:cNvPr>
          <p:cNvSpPr/>
          <p:nvPr/>
        </p:nvSpPr>
        <p:spPr>
          <a:xfrm>
            <a:off x="6730979" y="1594107"/>
            <a:ext cx="515257" cy="461665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6</a:t>
            </a:r>
          </a:p>
        </p:txBody>
      </p:sp>
      <p:sp>
        <p:nvSpPr>
          <p:cNvPr id="25" name="Hình chữ nhật: Góc Tròn 24">
            <a:extLst>
              <a:ext uri="{FF2B5EF4-FFF2-40B4-BE49-F238E27FC236}">
                <a16:creationId xmlns:a16="http://schemas.microsoft.com/office/drawing/2014/main" xmlns="" id="{2EE9860A-E867-37BE-E7B3-ADC3FE2F824B}"/>
              </a:ext>
            </a:extLst>
          </p:cNvPr>
          <p:cNvSpPr/>
          <p:nvPr/>
        </p:nvSpPr>
        <p:spPr>
          <a:xfrm>
            <a:off x="6730979" y="2239013"/>
            <a:ext cx="515257" cy="461665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8</a:t>
            </a:r>
          </a:p>
        </p:txBody>
      </p:sp>
      <p:sp>
        <p:nvSpPr>
          <p:cNvPr id="26" name="Hình chữ nhật: Góc Tròn 25">
            <a:extLst>
              <a:ext uri="{FF2B5EF4-FFF2-40B4-BE49-F238E27FC236}">
                <a16:creationId xmlns:a16="http://schemas.microsoft.com/office/drawing/2014/main" xmlns="" id="{75494DA0-02A6-E705-F9BC-2E34435D1FA3}"/>
              </a:ext>
            </a:extLst>
          </p:cNvPr>
          <p:cNvSpPr/>
          <p:nvPr/>
        </p:nvSpPr>
        <p:spPr>
          <a:xfrm>
            <a:off x="6730978" y="2823751"/>
            <a:ext cx="533422" cy="461665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12</a:t>
            </a:r>
          </a:p>
        </p:txBody>
      </p:sp>
      <p:sp>
        <p:nvSpPr>
          <p:cNvPr id="27" name="Hình chữ nhật: Góc Tròn 26">
            <a:extLst>
              <a:ext uri="{FF2B5EF4-FFF2-40B4-BE49-F238E27FC236}">
                <a16:creationId xmlns:a16="http://schemas.microsoft.com/office/drawing/2014/main" xmlns="" id="{378844A9-B13D-8AB1-6D7F-B0807863E4B3}"/>
              </a:ext>
            </a:extLst>
          </p:cNvPr>
          <p:cNvSpPr/>
          <p:nvPr/>
        </p:nvSpPr>
        <p:spPr>
          <a:xfrm>
            <a:off x="6734585" y="3408489"/>
            <a:ext cx="515257" cy="461665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2</a:t>
            </a:r>
          </a:p>
        </p:txBody>
      </p:sp>
      <p:sp>
        <p:nvSpPr>
          <p:cNvPr id="28" name="Hình chữ nhật: Góc Tròn 27">
            <a:extLst>
              <a:ext uri="{FF2B5EF4-FFF2-40B4-BE49-F238E27FC236}">
                <a16:creationId xmlns:a16="http://schemas.microsoft.com/office/drawing/2014/main" xmlns="" id="{8991B795-937C-3F21-9BAE-348EF01568DF}"/>
              </a:ext>
            </a:extLst>
          </p:cNvPr>
          <p:cNvSpPr/>
          <p:nvPr/>
        </p:nvSpPr>
        <p:spPr>
          <a:xfrm>
            <a:off x="6730977" y="4007007"/>
            <a:ext cx="515257" cy="461665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4</a:t>
            </a:r>
          </a:p>
        </p:txBody>
      </p:sp>
      <p:sp>
        <p:nvSpPr>
          <p:cNvPr id="29" name="Hình chữ nhật: Góc Tròn 28">
            <a:extLst>
              <a:ext uri="{FF2B5EF4-FFF2-40B4-BE49-F238E27FC236}">
                <a16:creationId xmlns:a16="http://schemas.microsoft.com/office/drawing/2014/main" xmlns="" id="{37E7F546-1A47-A1E9-E95B-AD8544AA7846}"/>
              </a:ext>
            </a:extLst>
          </p:cNvPr>
          <p:cNvSpPr/>
          <p:nvPr/>
        </p:nvSpPr>
        <p:spPr>
          <a:xfrm>
            <a:off x="6730977" y="4605525"/>
            <a:ext cx="515257" cy="461665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>
            <a:extLst>
              <a:ext uri="{FF2B5EF4-FFF2-40B4-BE49-F238E27FC236}">
                <a16:creationId xmlns:a16="http://schemas.microsoft.com/office/drawing/2014/main" xmlns="" id="{43D8E901-5CF2-0B1D-5063-AF389E4CD1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390" y="1537673"/>
            <a:ext cx="6982962" cy="194594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30609B84-3559-FFD8-D6C2-578D7A74BF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329457" y="280241"/>
            <a:ext cx="888159" cy="888159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3B5C1408-EB89-94BE-F53F-5CBE28DAEEEC}"/>
              </a:ext>
            </a:extLst>
          </p:cNvPr>
          <p:cNvSpPr txBox="1"/>
          <p:nvPr/>
        </p:nvSpPr>
        <p:spPr>
          <a:xfrm>
            <a:off x="1217616" y="203200"/>
            <a:ext cx="7620000" cy="1420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 err="1"/>
              <a:t>Đố</a:t>
            </a:r>
            <a:r>
              <a:rPr lang="en-US" sz="2000" dirty="0"/>
              <a:t> </a:t>
            </a:r>
            <a:r>
              <a:rPr lang="en-US" sz="2000" dirty="0" err="1"/>
              <a:t>em</a:t>
            </a:r>
            <a:r>
              <a:rPr lang="en-US" sz="2000" dirty="0"/>
              <a:t> </a:t>
            </a:r>
            <a:r>
              <a:rPr lang="en-US" sz="2000" dirty="0" err="1"/>
              <a:t>chỉ</a:t>
            </a:r>
            <a:r>
              <a:rPr lang="en-US" sz="2000" dirty="0"/>
              <a:t> </a:t>
            </a:r>
            <a:r>
              <a:rPr lang="en-US" sz="2000" dirty="0" err="1"/>
              <a:t>với</a:t>
            </a:r>
            <a:r>
              <a:rPr lang="en-US" sz="2000" dirty="0"/>
              <a:t> </a:t>
            </a:r>
            <a:r>
              <a:rPr lang="en-US" sz="2000" dirty="0" err="1"/>
              <a:t>một</a:t>
            </a:r>
            <a:r>
              <a:rPr lang="en-US" sz="2000" dirty="0"/>
              <a:t> </a:t>
            </a:r>
            <a:r>
              <a:rPr lang="en-US" sz="2000" dirty="0" err="1"/>
              <a:t>thước</a:t>
            </a:r>
            <a:r>
              <a:rPr lang="en-US" sz="2000" dirty="0"/>
              <a:t> </a:t>
            </a:r>
            <a:r>
              <a:rPr lang="en-US" sz="2000" dirty="0" err="1"/>
              <a:t>thẳng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chia </a:t>
            </a:r>
            <a:r>
              <a:rPr lang="en-US" sz="2000" dirty="0" err="1"/>
              <a:t>đơn</a:t>
            </a:r>
            <a:r>
              <a:rPr lang="en-US" sz="2000" dirty="0"/>
              <a:t> </a:t>
            </a:r>
            <a:r>
              <a:rPr lang="en-US" sz="2000" dirty="0" err="1"/>
              <a:t>vị</a:t>
            </a:r>
            <a:r>
              <a:rPr lang="en-US" sz="2000" dirty="0"/>
              <a:t> mi-li-</a:t>
            </a:r>
            <a:r>
              <a:rPr lang="en-US" sz="2000" dirty="0" err="1"/>
              <a:t>mét</a:t>
            </a:r>
            <a:r>
              <a:rPr lang="en-US" sz="2000" dirty="0"/>
              <a:t> (mm) </a:t>
            </a:r>
            <a:r>
              <a:rPr lang="en-US" sz="2000" dirty="0" err="1"/>
              <a:t>mà</a:t>
            </a:r>
            <a:r>
              <a:rPr lang="en-US" sz="2000" dirty="0"/>
              <a:t> </a:t>
            </a:r>
            <a:r>
              <a:rPr lang="en-US" sz="2000" dirty="0" err="1"/>
              <a:t>đo</a:t>
            </a:r>
            <a:r>
              <a:rPr lang="en-US" sz="2000" dirty="0"/>
              <a:t> </a:t>
            </a:r>
            <a:r>
              <a:rPr lang="en-US" sz="2000" dirty="0" err="1"/>
              <a:t>được</a:t>
            </a:r>
            <a:r>
              <a:rPr lang="en-US" sz="2000" dirty="0"/>
              <a:t> </a:t>
            </a:r>
            <a:r>
              <a:rPr lang="en-US" sz="2000" dirty="0" err="1"/>
              <a:t>độ</a:t>
            </a:r>
            <a:r>
              <a:rPr lang="en-US" sz="2000" dirty="0"/>
              <a:t> </a:t>
            </a:r>
            <a:r>
              <a:rPr lang="en-US" sz="2000" dirty="0" err="1"/>
              <a:t>dài</a:t>
            </a:r>
            <a:r>
              <a:rPr lang="en-US" sz="2000" dirty="0"/>
              <a:t> </a:t>
            </a:r>
            <a:r>
              <a:rPr lang="en-US" sz="2000" dirty="0" err="1"/>
              <a:t>đường</a:t>
            </a:r>
            <a:r>
              <a:rPr lang="en-US" sz="2000" dirty="0"/>
              <a:t> </a:t>
            </a:r>
            <a:r>
              <a:rPr lang="en-US" sz="2000" dirty="0" err="1"/>
              <a:t>chéo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một</a:t>
            </a:r>
            <a:r>
              <a:rPr lang="en-US" sz="2000" dirty="0"/>
              <a:t> </a:t>
            </a:r>
            <a:r>
              <a:rPr lang="en-US" sz="2000" dirty="0" err="1"/>
              <a:t>viên</a:t>
            </a:r>
            <a:r>
              <a:rPr lang="en-US" sz="2000" dirty="0"/>
              <a:t> </a:t>
            </a:r>
            <a:r>
              <a:rPr lang="en-US" sz="2000" dirty="0" err="1"/>
              <a:t>gạch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dạng</a:t>
            </a:r>
            <a:r>
              <a:rPr lang="en-US" sz="2000" dirty="0"/>
              <a:t> </a:t>
            </a:r>
            <a:r>
              <a:rPr lang="en-US" sz="2000" dirty="0" err="1"/>
              <a:t>hình</a:t>
            </a:r>
            <a:r>
              <a:rPr lang="en-US" sz="2000" dirty="0"/>
              <a:t> </a:t>
            </a:r>
            <a:r>
              <a:rPr lang="en-US" sz="2000" dirty="0" err="1"/>
              <a:t>hộp</a:t>
            </a:r>
            <a:r>
              <a:rPr lang="en-US" sz="2000" dirty="0"/>
              <a:t> </a:t>
            </a:r>
            <a:r>
              <a:rPr lang="en-US" sz="2000" dirty="0" err="1"/>
              <a:t>chữ</a:t>
            </a:r>
            <a:r>
              <a:rPr lang="en-US" sz="2000" dirty="0"/>
              <a:t> </a:t>
            </a:r>
            <a:r>
              <a:rPr lang="en-US" sz="2000" dirty="0" err="1"/>
              <a:t>nhật</a:t>
            </a:r>
            <a:r>
              <a:rPr lang="en-US" sz="2000" dirty="0"/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xmlns="" id="{E4F4E1D2-CC8B-F7C7-59AC-1BE6B8954019}"/>
                  </a:ext>
                </a:extLst>
              </p:cNvPr>
              <p:cNvSpPr txBox="1"/>
              <p:nvPr/>
            </p:nvSpPr>
            <p:spPr>
              <a:xfrm>
                <a:off x="169606" y="3466118"/>
                <a:ext cx="8900652" cy="15530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</a:pP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Xếp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3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viên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gạch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như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i="1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Hình</a:t>
                </a:r>
                <a:r>
                  <a:rPr lang="en-US" sz="2200" i="1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16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 </a:t>
                </a:r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</a:pP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Ta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có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Độ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dài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𝑀𝑁</m:t>
                    </m:r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cũng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chính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bằng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độ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dài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đường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chéo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viên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gạch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Đo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𝑀𝑁</m:t>
                    </m:r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, ta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được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độ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dài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đường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chéo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viên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gạch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2200" dirty="0">
                  <a:latin typeface="+mj-lt"/>
                </a:endParaRPr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E4F4E1D2-CC8B-F7C7-59AC-1BE6B89540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606" y="3466118"/>
                <a:ext cx="8900652" cy="1553054"/>
              </a:xfrm>
              <a:prstGeom prst="rect">
                <a:avLst/>
              </a:prstGeom>
              <a:blipFill>
                <a:blip r:embed="rId6"/>
                <a:stretch>
                  <a:fillRect l="-890" r="-342" b="-74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50"/>
          <p:cNvSpPr txBox="1"/>
          <p:nvPr/>
        </p:nvSpPr>
        <p:spPr>
          <a:xfrm>
            <a:off x="16681609" y="444510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 sz="1300">
                <a:solidFill>
                  <a:srgbClr val="FFFFFF"/>
                </a:solidFill>
                <a:latin typeface="Quicksand Light"/>
                <a:ea typeface="Quicksand Light"/>
                <a:cs typeface="Quicksand Light"/>
                <a:sym typeface="Quicksand Light"/>
              </a:rPr>
              <a:t>29</a:t>
            </a:fld>
            <a:endParaRPr sz="1300">
              <a:solidFill>
                <a:srgbClr val="FFFFFF"/>
              </a:solidFill>
              <a:latin typeface="Quicksand Light"/>
              <a:ea typeface="Quicksand Light"/>
              <a:cs typeface="Quicksand Light"/>
              <a:sym typeface="Quicksand Light"/>
            </a:endParaRPr>
          </a:p>
        </p:txBody>
      </p:sp>
      <p:sp>
        <p:nvSpPr>
          <p:cNvPr id="2" name="Hình Bầu dục 1">
            <a:extLst>
              <a:ext uri="{FF2B5EF4-FFF2-40B4-BE49-F238E27FC236}">
                <a16:creationId xmlns:a16="http://schemas.microsoft.com/office/drawing/2014/main" xmlns="" id="{632CF594-0901-AE09-7F72-EE6CED324969}"/>
              </a:ext>
            </a:extLst>
          </p:cNvPr>
          <p:cNvSpPr/>
          <p:nvPr/>
        </p:nvSpPr>
        <p:spPr>
          <a:xfrm>
            <a:off x="0" y="0"/>
            <a:ext cx="2632587" cy="10102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VẬN DỤNG</a:t>
            </a:r>
          </a:p>
        </p:txBody>
      </p:sp>
      <p:pic>
        <p:nvPicPr>
          <p:cNvPr id="3" name="Picture 7">
            <a:extLst>
              <a:ext uri="{FF2B5EF4-FFF2-40B4-BE49-F238E27FC236}">
                <a16:creationId xmlns:a16="http://schemas.microsoft.com/office/drawing/2014/main" xmlns="" id="{7C7C7397-80E6-45FA-5837-E953B4D35F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718367" y="1043755"/>
            <a:ext cx="819152" cy="819152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DC8349C2-C429-4C86-5EDE-7103414765CD}"/>
              </a:ext>
            </a:extLst>
          </p:cNvPr>
          <p:cNvSpPr txBox="1"/>
          <p:nvPr/>
        </p:nvSpPr>
        <p:spPr>
          <a:xfrm>
            <a:off x="1692377" y="930720"/>
            <a:ext cx="6799007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 err="1"/>
              <a:t>Sưu</a:t>
            </a:r>
            <a:r>
              <a:rPr lang="en-US" sz="2200" dirty="0"/>
              <a:t> </a:t>
            </a:r>
            <a:r>
              <a:rPr lang="en-US" sz="2200" dirty="0" err="1"/>
              <a:t>tầm</a:t>
            </a:r>
            <a:r>
              <a:rPr lang="en-US" sz="2200" dirty="0"/>
              <a:t> </a:t>
            </a:r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ảnh</a:t>
            </a:r>
            <a:r>
              <a:rPr lang="en-US" sz="2200" dirty="0"/>
              <a:t> </a:t>
            </a:r>
            <a:r>
              <a:rPr lang="en-US" sz="2200" dirty="0" err="1"/>
              <a:t>những</a:t>
            </a:r>
            <a:r>
              <a:rPr lang="en-US" sz="2200" dirty="0"/>
              <a:t> </a:t>
            </a:r>
            <a:r>
              <a:rPr lang="en-US" sz="2200" dirty="0" err="1"/>
              <a:t>đồ</a:t>
            </a:r>
            <a:r>
              <a:rPr lang="en-US" sz="2200" dirty="0"/>
              <a:t> </a:t>
            </a:r>
            <a:r>
              <a:rPr lang="en-US" sz="2200" dirty="0" err="1"/>
              <a:t>vật</a:t>
            </a:r>
            <a:r>
              <a:rPr lang="en-US" sz="2200" dirty="0"/>
              <a:t> </a:t>
            </a:r>
            <a:r>
              <a:rPr lang="en-US" sz="2200" dirty="0" err="1"/>
              <a:t>trong</a:t>
            </a:r>
            <a:r>
              <a:rPr lang="en-US" sz="2200" dirty="0"/>
              <a:t> </a:t>
            </a:r>
            <a:r>
              <a:rPr lang="en-US" sz="2200" dirty="0" err="1"/>
              <a:t>thực</a:t>
            </a:r>
            <a:r>
              <a:rPr lang="en-US" sz="2200" dirty="0"/>
              <a:t> </a:t>
            </a:r>
            <a:r>
              <a:rPr lang="en-US" sz="2200" dirty="0" err="1"/>
              <a:t>tiễn</a:t>
            </a:r>
            <a:r>
              <a:rPr lang="en-US" sz="2200" dirty="0"/>
              <a:t> </a:t>
            </a:r>
            <a:r>
              <a:rPr lang="en-US" sz="2200" dirty="0" err="1"/>
              <a:t>có</a:t>
            </a:r>
            <a:r>
              <a:rPr lang="en-US" sz="2200" dirty="0"/>
              <a:t> </a:t>
            </a:r>
            <a:r>
              <a:rPr lang="en-US" sz="2200" dirty="0" err="1"/>
              <a:t>dạng</a:t>
            </a:r>
            <a:r>
              <a:rPr lang="en-US" sz="2200" dirty="0"/>
              <a:t> </a:t>
            </a:r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hộp</a:t>
            </a:r>
            <a:r>
              <a:rPr lang="en-US" sz="2200" dirty="0"/>
              <a:t> </a:t>
            </a:r>
            <a:r>
              <a:rPr lang="en-US" sz="2200" dirty="0" err="1"/>
              <a:t>chữ</a:t>
            </a:r>
            <a:r>
              <a:rPr lang="en-US" sz="2200" dirty="0"/>
              <a:t> </a:t>
            </a:r>
            <a:r>
              <a:rPr lang="en-US" sz="2200" dirty="0" err="1"/>
              <a:t>nhật</a:t>
            </a:r>
            <a:r>
              <a:rPr lang="en-US" sz="2200" dirty="0"/>
              <a:t>, </a:t>
            </a:r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lập</a:t>
            </a:r>
            <a:r>
              <a:rPr lang="en-US" sz="2200" dirty="0"/>
              <a:t> </a:t>
            </a:r>
            <a:r>
              <a:rPr lang="en-US" sz="2200" dirty="0" err="1"/>
              <a:t>phương</a:t>
            </a:r>
            <a:r>
              <a:rPr lang="en-US" sz="2200" dirty="0"/>
              <a:t>.</a:t>
            </a: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0D446F2E-E835-12F1-6720-72136C56E8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7586" y="2206455"/>
            <a:ext cx="2779650" cy="2328674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xmlns="" id="{359E557C-1959-C793-0AE3-B1E4736748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0" y="2122661"/>
            <a:ext cx="3757152" cy="2322440"/>
          </a:xfrm>
          <a:prstGeom prst="rect">
            <a:avLst/>
          </a:prstGeom>
        </p:spPr>
      </p:pic>
      <p:pic>
        <p:nvPicPr>
          <p:cNvPr id="7" name="Picture 9">
            <a:extLst>
              <a:ext uri="{FF2B5EF4-FFF2-40B4-BE49-F238E27FC236}">
                <a16:creationId xmlns:a16="http://schemas.microsoft.com/office/drawing/2014/main" xmlns="" id="{68AF76A5-D3A3-79C0-BDF0-81352A4FCE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3288953" y="3922489"/>
            <a:ext cx="1101289" cy="1045223"/>
          </a:xfrm>
          <a:prstGeom prst="rect">
            <a:avLst/>
          </a:prstGeom>
        </p:spPr>
      </p:pic>
      <p:pic>
        <p:nvPicPr>
          <p:cNvPr id="8" name="Picture 9">
            <a:extLst>
              <a:ext uri="{FF2B5EF4-FFF2-40B4-BE49-F238E27FC236}">
                <a16:creationId xmlns:a16="http://schemas.microsoft.com/office/drawing/2014/main" xmlns="" id="{CCDDFA4A-86E0-E695-502E-049877B4DC0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7969933" y="111568"/>
            <a:ext cx="1042902" cy="8191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Hộp Văn bản 9">
            <a:extLst>
              <a:ext uri="{FF2B5EF4-FFF2-40B4-BE49-F238E27FC236}">
                <a16:creationId xmlns:a16="http://schemas.microsoft.com/office/drawing/2014/main" xmlns="" id="{F9C999A7-ADA0-7330-487F-CE49E451AF61}"/>
              </a:ext>
            </a:extLst>
          </p:cNvPr>
          <p:cNvSpPr txBox="1"/>
          <p:nvPr/>
        </p:nvSpPr>
        <p:spPr>
          <a:xfrm>
            <a:off x="739378" y="1473205"/>
            <a:ext cx="7665244" cy="19981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 1: HÌNH HỘP CHỮ NHẬT. HÌNH LẬP PHƯƠNG</a:t>
            </a: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xmlns="" id="{79D0AAA6-0A80-9FB8-7BB9-4C63A3D1C3B6}"/>
              </a:ext>
            </a:extLst>
          </p:cNvPr>
          <p:cNvSpPr txBox="1"/>
          <p:nvPr/>
        </p:nvSpPr>
        <p:spPr>
          <a:xfrm>
            <a:off x="4043650" y="3757612"/>
            <a:ext cx="10567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(2 </a:t>
            </a:r>
            <a:r>
              <a:rPr lang="en-US" sz="2400" dirty="0" err="1"/>
              <a:t>tiết</a:t>
            </a:r>
            <a:r>
              <a:rPr lang="en-US" sz="2400" dirty="0"/>
              <a:t>)</a:t>
            </a:r>
          </a:p>
        </p:txBody>
      </p:sp>
      <p:pic>
        <p:nvPicPr>
          <p:cNvPr id="3" name="Picture 16">
            <a:extLst>
              <a:ext uri="{FF2B5EF4-FFF2-40B4-BE49-F238E27FC236}">
                <a16:creationId xmlns:a16="http://schemas.microsoft.com/office/drawing/2014/main" xmlns="" id="{EA56F9D4-B392-D7F8-399A-0CB6171549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894">
            <a:off x="988737" y="3713219"/>
            <a:ext cx="1239243" cy="1259102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DF44213E-090F-C495-4E13-5D8F8554C4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7760691" y="121443"/>
            <a:ext cx="1287861" cy="13517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9" name="Google Shape;1819;p62"/>
          <p:cNvSpPr/>
          <p:nvPr/>
        </p:nvSpPr>
        <p:spPr>
          <a:xfrm>
            <a:off x="459269" y="1977408"/>
            <a:ext cx="2012400" cy="29097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E162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821" name="Google Shape;1821;p62"/>
          <p:cNvSpPr/>
          <p:nvPr/>
        </p:nvSpPr>
        <p:spPr>
          <a:xfrm>
            <a:off x="3690836" y="1977408"/>
            <a:ext cx="2012400" cy="29097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FACA3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SBT</a:t>
            </a:r>
          </a:p>
        </p:txBody>
      </p:sp>
      <p:sp>
        <p:nvSpPr>
          <p:cNvPr id="1823" name="Google Shape;1823;p62"/>
          <p:cNvSpPr/>
          <p:nvPr/>
        </p:nvSpPr>
        <p:spPr>
          <a:xfrm>
            <a:off x="6583878" y="1973933"/>
            <a:ext cx="2150940" cy="29097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00C8C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lăng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lăng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tứ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1834" name="Google Shape;1834;p62"/>
          <p:cNvGrpSpPr/>
          <p:nvPr/>
        </p:nvGrpSpPr>
        <p:grpSpPr>
          <a:xfrm>
            <a:off x="4395089" y="1645183"/>
            <a:ext cx="603900" cy="603900"/>
            <a:chOff x="4976042" y="1397050"/>
            <a:chExt cx="603900" cy="603900"/>
          </a:xfrm>
        </p:grpSpPr>
        <p:sp>
          <p:nvSpPr>
            <p:cNvPr id="1835" name="Google Shape;1835;p62"/>
            <p:cNvSpPr/>
            <p:nvPr/>
          </p:nvSpPr>
          <p:spPr>
            <a:xfrm>
              <a:off x="4976042" y="1397050"/>
              <a:ext cx="603900" cy="603900"/>
            </a:xfrm>
            <a:prstGeom prst="ellipse">
              <a:avLst/>
            </a:prstGeom>
            <a:solidFill>
              <a:srgbClr val="FAC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36" name="Google Shape;1836;p62"/>
            <p:cNvGrpSpPr/>
            <p:nvPr/>
          </p:nvGrpSpPr>
          <p:grpSpPr>
            <a:xfrm>
              <a:off x="5108646" y="1528976"/>
              <a:ext cx="352641" cy="350164"/>
              <a:chOff x="-63250675" y="3744075"/>
              <a:chExt cx="320350" cy="318100"/>
            </a:xfrm>
          </p:grpSpPr>
          <p:sp>
            <p:nvSpPr>
              <p:cNvPr id="1837" name="Google Shape;1837;p62"/>
              <p:cNvSpPr/>
              <p:nvPr/>
            </p:nvSpPr>
            <p:spPr>
              <a:xfrm>
                <a:off x="-63126250" y="3744075"/>
                <a:ext cx="195925" cy="192875"/>
              </a:xfrm>
              <a:custGeom>
                <a:avLst/>
                <a:gdLst/>
                <a:ahLst/>
                <a:cxnLst/>
                <a:rect l="l" t="t" r="r" b="b"/>
                <a:pathLst>
                  <a:path w="7837" h="7715" extrusionOk="0">
                    <a:moveTo>
                      <a:pt x="6020" y="0"/>
                    </a:moveTo>
                    <a:cubicBezTo>
                      <a:pt x="5921" y="0"/>
                      <a:pt x="5820" y="37"/>
                      <a:pt x="5735" y="122"/>
                    </a:cubicBezTo>
                    <a:lnTo>
                      <a:pt x="4097" y="1760"/>
                    </a:lnTo>
                    <a:cubicBezTo>
                      <a:pt x="4034" y="1854"/>
                      <a:pt x="3971" y="1917"/>
                      <a:pt x="3971" y="2012"/>
                    </a:cubicBezTo>
                    <a:lnTo>
                      <a:pt x="3782" y="3304"/>
                    </a:lnTo>
                    <a:lnTo>
                      <a:pt x="1734" y="5351"/>
                    </a:lnTo>
                    <a:cubicBezTo>
                      <a:pt x="1576" y="5288"/>
                      <a:pt x="1387" y="5225"/>
                      <a:pt x="1230" y="5225"/>
                    </a:cubicBezTo>
                    <a:cubicBezTo>
                      <a:pt x="537" y="5225"/>
                      <a:pt x="1" y="5793"/>
                      <a:pt x="1" y="6486"/>
                    </a:cubicBezTo>
                    <a:cubicBezTo>
                      <a:pt x="1" y="7210"/>
                      <a:pt x="537" y="7714"/>
                      <a:pt x="1230" y="7714"/>
                    </a:cubicBezTo>
                    <a:cubicBezTo>
                      <a:pt x="1891" y="7714"/>
                      <a:pt x="2458" y="7179"/>
                      <a:pt x="2458" y="6486"/>
                    </a:cubicBezTo>
                    <a:cubicBezTo>
                      <a:pt x="2458" y="6297"/>
                      <a:pt x="2395" y="6139"/>
                      <a:pt x="2332" y="5982"/>
                    </a:cubicBezTo>
                    <a:lnTo>
                      <a:pt x="4380" y="3934"/>
                    </a:lnTo>
                    <a:lnTo>
                      <a:pt x="5672" y="3745"/>
                    </a:lnTo>
                    <a:cubicBezTo>
                      <a:pt x="5735" y="3745"/>
                      <a:pt x="5829" y="3713"/>
                      <a:pt x="5924" y="3619"/>
                    </a:cubicBezTo>
                    <a:lnTo>
                      <a:pt x="7562" y="1980"/>
                    </a:lnTo>
                    <a:cubicBezTo>
                      <a:pt x="7837" y="1706"/>
                      <a:pt x="7609" y="1254"/>
                      <a:pt x="7251" y="1254"/>
                    </a:cubicBezTo>
                    <a:cubicBezTo>
                      <a:pt x="7240" y="1254"/>
                      <a:pt x="7228" y="1255"/>
                      <a:pt x="7216" y="1256"/>
                    </a:cubicBezTo>
                    <a:lnTo>
                      <a:pt x="6302" y="1382"/>
                    </a:lnTo>
                    <a:lnTo>
                      <a:pt x="6428" y="468"/>
                    </a:lnTo>
                    <a:cubicBezTo>
                      <a:pt x="6472" y="203"/>
                      <a:pt x="6253" y="0"/>
                      <a:pt x="602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8" name="Google Shape;1838;p62"/>
              <p:cNvSpPr/>
              <p:nvPr/>
            </p:nvSpPr>
            <p:spPr>
              <a:xfrm>
                <a:off x="-63190025" y="3814050"/>
                <a:ext cx="186675" cy="185900"/>
              </a:xfrm>
              <a:custGeom>
                <a:avLst/>
                <a:gdLst/>
                <a:ahLst/>
                <a:cxnLst/>
                <a:rect l="l" t="t" r="r" b="b"/>
                <a:pathLst>
                  <a:path w="7467" h="7436" extrusionOk="0">
                    <a:moveTo>
                      <a:pt x="3718" y="1"/>
                    </a:moveTo>
                    <a:cubicBezTo>
                      <a:pt x="1670" y="1"/>
                      <a:pt x="0" y="1670"/>
                      <a:pt x="0" y="3750"/>
                    </a:cubicBezTo>
                    <a:cubicBezTo>
                      <a:pt x="0" y="5797"/>
                      <a:pt x="1638" y="7436"/>
                      <a:pt x="3718" y="7436"/>
                    </a:cubicBezTo>
                    <a:cubicBezTo>
                      <a:pt x="5765" y="7436"/>
                      <a:pt x="7467" y="5797"/>
                      <a:pt x="7467" y="3750"/>
                    </a:cubicBezTo>
                    <a:cubicBezTo>
                      <a:pt x="7467" y="3151"/>
                      <a:pt x="7341" y="2647"/>
                      <a:pt x="7120" y="2143"/>
                    </a:cubicBezTo>
                    <a:lnTo>
                      <a:pt x="5828" y="3435"/>
                    </a:lnTo>
                    <a:cubicBezTo>
                      <a:pt x="5828" y="3498"/>
                      <a:pt x="5860" y="3624"/>
                      <a:pt x="5860" y="3718"/>
                    </a:cubicBezTo>
                    <a:cubicBezTo>
                      <a:pt x="5860" y="4852"/>
                      <a:pt x="4915" y="5797"/>
                      <a:pt x="3781" y="5797"/>
                    </a:cubicBezTo>
                    <a:cubicBezTo>
                      <a:pt x="2615" y="5797"/>
                      <a:pt x="1670" y="4852"/>
                      <a:pt x="1670" y="3718"/>
                    </a:cubicBezTo>
                    <a:cubicBezTo>
                      <a:pt x="1733" y="2552"/>
                      <a:pt x="2615" y="1607"/>
                      <a:pt x="3781" y="1607"/>
                    </a:cubicBezTo>
                    <a:cubicBezTo>
                      <a:pt x="3875" y="1607"/>
                      <a:pt x="3970" y="1607"/>
                      <a:pt x="4033" y="1670"/>
                    </a:cubicBezTo>
                    <a:lnTo>
                      <a:pt x="5356" y="347"/>
                    </a:lnTo>
                    <a:cubicBezTo>
                      <a:pt x="4883" y="127"/>
                      <a:pt x="4316" y="1"/>
                      <a:pt x="37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9" name="Google Shape;1839;p62"/>
              <p:cNvSpPr/>
              <p:nvPr/>
            </p:nvSpPr>
            <p:spPr>
              <a:xfrm>
                <a:off x="-63250675" y="3751050"/>
                <a:ext cx="311125" cy="311125"/>
              </a:xfrm>
              <a:custGeom>
                <a:avLst/>
                <a:gdLst/>
                <a:ahLst/>
                <a:cxnLst/>
                <a:rect l="l" t="t" r="r" b="b"/>
                <a:pathLst>
                  <a:path w="12445" h="12445" extrusionOk="0">
                    <a:moveTo>
                      <a:pt x="6270" y="0"/>
                    </a:moveTo>
                    <a:cubicBezTo>
                      <a:pt x="2773" y="0"/>
                      <a:pt x="0" y="2804"/>
                      <a:pt x="0" y="6238"/>
                    </a:cubicBezTo>
                    <a:cubicBezTo>
                      <a:pt x="0" y="9641"/>
                      <a:pt x="2804" y="12445"/>
                      <a:pt x="6238" y="12445"/>
                    </a:cubicBezTo>
                    <a:cubicBezTo>
                      <a:pt x="9672" y="12445"/>
                      <a:pt x="12445" y="9641"/>
                      <a:pt x="12445" y="6238"/>
                    </a:cubicBezTo>
                    <a:cubicBezTo>
                      <a:pt x="12445" y="5325"/>
                      <a:pt x="12256" y="4411"/>
                      <a:pt x="11878" y="3592"/>
                    </a:cubicBezTo>
                    <a:lnTo>
                      <a:pt x="11563" y="3907"/>
                    </a:lnTo>
                    <a:cubicBezTo>
                      <a:pt x="11342" y="4096"/>
                      <a:pt x="11121" y="4222"/>
                      <a:pt x="10838" y="4253"/>
                    </a:cubicBezTo>
                    <a:lnTo>
                      <a:pt x="10397" y="4348"/>
                    </a:lnTo>
                    <a:cubicBezTo>
                      <a:pt x="10680" y="4915"/>
                      <a:pt x="10806" y="5545"/>
                      <a:pt x="10806" y="6238"/>
                    </a:cubicBezTo>
                    <a:cubicBezTo>
                      <a:pt x="10806" y="8759"/>
                      <a:pt x="8759" y="10743"/>
                      <a:pt x="6270" y="10743"/>
                    </a:cubicBezTo>
                    <a:cubicBezTo>
                      <a:pt x="3781" y="10743"/>
                      <a:pt x="1733" y="8696"/>
                      <a:pt x="1733" y="6238"/>
                    </a:cubicBezTo>
                    <a:cubicBezTo>
                      <a:pt x="1733" y="3718"/>
                      <a:pt x="3781" y="1670"/>
                      <a:pt x="6270" y="1670"/>
                    </a:cubicBezTo>
                    <a:cubicBezTo>
                      <a:pt x="6931" y="1670"/>
                      <a:pt x="7561" y="1796"/>
                      <a:pt x="8160" y="2048"/>
                    </a:cubicBezTo>
                    <a:lnTo>
                      <a:pt x="8254" y="1607"/>
                    </a:lnTo>
                    <a:cubicBezTo>
                      <a:pt x="8286" y="1355"/>
                      <a:pt x="8412" y="1103"/>
                      <a:pt x="8601" y="914"/>
                    </a:cubicBezTo>
                    <a:lnTo>
                      <a:pt x="8916" y="599"/>
                    </a:lnTo>
                    <a:cubicBezTo>
                      <a:pt x="8097" y="189"/>
                      <a:pt x="7215" y="0"/>
                      <a:pt x="627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840" name="Google Shape;1840;p62"/>
          <p:cNvGrpSpPr/>
          <p:nvPr/>
        </p:nvGrpSpPr>
        <p:grpSpPr>
          <a:xfrm>
            <a:off x="7324712" y="1640425"/>
            <a:ext cx="603900" cy="603900"/>
            <a:chOff x="7334759" y="1397050"/>
            <a:chExt cx="603900" cy="603900"/>
          </a:xfrm>
        </p:grpSpPr>
        <p:sp>
          <p:nvSpPr>
            <p:cNvPr id="1841" name="Google Shape;1841;p62"/>
            <p:cNvSpPr/>
            <p:nvPr/>
          </p:nvSpPr>
          <p:spPr>
            <a:xfrm>
              <a:off x="7334759" y="1397050"/>
              <a:ext cx="603900" cy="603900"/>
            </a:xfrm>
            <a:prstGeom prst="ellipse">
              <a:avLst/>
            </a:prstGeom>
            <a:solidFill>
              <a:srgbClr val="00C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42" name="Google Shape;1842;p62"/>
            <p:cNvGrpSpPr/>
            <p:nvPr/>
          </p:nvGrpSpPr>
          <p:grpSpPr>
            <a:xfrm>
              <a:off x="7463903" y="1534703"/>
              <a:ext cx="341633" cy="341413"/>
              <a:chOff x="-61351725" y="3372400"/>
              <a:chExt cx="310350" cy="310150"/>
            </a:xfrm>
          </p:grpSpPr>
          <p:sp>
            <p:nvSpPr>
              <p:cNvPr id="1843" name="Google Shape;1843;p62"/>
              <p:cNvSpPr/>
              <p:nvPr/>
            </p:nvSpPr>
            <p:spPr>
              <a:xfrm>
                <a:off x="-61165050" y="3558875"/>
                <a:ext cx="19700" cy="19700"/>
              </a:xfrm>
              <a:custGeom>
                <a:avLst/>
                <a:gdLst/>
                <a:ahLst/>
                <a:cxnLst/>
                <a:rect l="l" t="t" r="r" b="b"/>
                <a:pathLst>
                  <a:path w="788" h="788" extrusionOk="0">
                    <a:moveTo>
                      <a:pt x="410" y="0"/>
                    </a:moveTo>
                    <a:cubicBezTo>
                      <a:pt x="189" y="0"/>
                      <a:pt x="0" y="189"/>
                      <a:pt x="0" y="410"/>
                    </a:cubicBezTo>
                    <a:cubicBezTo>
                      <a:pt x="0" y="630"/>
                      <a:pt x="189" y="788"/>
                      <a:pt x="410" y="788"/>
                    </a:cubicBezTo>
                    <a:cubicBezTo>
                      <a:pt x="599" y="788"/>
                      <a:pt x="788" y="630"/>
                      <a:pt x="788" y="410"/>
                    </a:cubicBezTo>
                    <a:cubicBezTo>
                      <a:pt x="788" y="189"/>
                      <a:pt x="599" y="0"/>
                      <a:pt x="41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4" name="Google Shape;1844;p62"/>
              <p:cNvSpPr/>
              <p:nvPr/>
            </p:nvSpPr>
            <p:spPr>
              <a:xfrm>
                <a:off x="-61247750" y="3476175"/>
                <a:ext cx="19700" cy="19700"/>
              </a:xfrm>
              <a:custGeom>
                <a:avLst/>
                <a:gdLst/>
                <a:ahLst/>
                <a:cxnLst/>
                <a:rect l="l" t="t" r="r" b="b"/>
                <a:pathLst>
                  <a:path w="788" h="788" extrusionOk="0">
                    <a:moveTo>
                      <a:pt x="378" y="0"/>
                    </a:moveTo>
                    <a:cubicBezTo>
                      <a:pt x="189" y="0"/>
                      <a:pt x="0" y="189"/>
                      <a:pt x="0" y="410"/>
                    </a:cubicBezTo>
                    <a:cubicBezTo>
                      <a:pt x="0" y="630"/>
                      <a:pt x="189" y="788"/>
                      <a:pt x="378" y="788"/>
                    </a:cubicBezTo>
                    <a:cubicBezTo>
                      <a:pt x="599" y="788"/>
                      <a:pt x="788" y="630"/>
                      <a:pt x="788" y="410"/>
                    </a:cubicBezTo>
                    <a:cubicBezTo>
                      <a:pt x="788" y="189"/>
                      <a:pt x="599" y="0"/>
                      <a:pt x="37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5" name="Google Shape;1845;p62"/>
              <p:cNvSpPr/>
              <p:nvPr/>
            </p:nvSpPr>
            <p:spPr>
              <a:xfrm>
                <a:off x="-61351725" y="3372400"/>
                <a:ext cx="310350" cy="310150"/>
              </a:xfrm>
              <a:custGeom>
                <a:avLst/>
                <a:gdLst/>
                <a:ahLst/>
                <a:cxnLst/>
                <a:rect l="l" t="t" r="r" b="b"/>
                <a:pathLst>
                  <a:path w="12414" h="12406" extrusionOk="0">
                    <a:moveTo>
                      <a:pt x="4506" y="3332"/>
                    </a:moveTo>
                    <a:cubicBezTo>
                      <a:pt x="5167" y="3332"/>
                      <a:pt x="5735" y="3867"/>
                      <a:pt x="5735" y="4561"/>
                    </a:cubicBezTo>
                    <a:cubicBezTo>
                      <a:pt x="5735" y="5222"/>
                      <a:pt x="5199" y="5821"/>
                      <a:pt x="4506" y="5821"/>
                    </a:cubicBezTo>
                    <a:cubicBezTo>
                      <a:pt x="3844" y="5821"/>
                      <a:pt x="3277" y="5254"/>
                      <a:pt x="3277" y="4561"/>
                    </a:cubicBezTo>
                    <a:cubicBezTo>
                      <a:pt x="3277" y="3899"/>
                      <a:pt x="3844" y="3332"/>
                      <a:pt x="4506" y="3332"/>
                    </a:cubicBezTo>
                    <a:close/>
                    <a:moveTo>
                      <a:pt x="7830" y="4159"/>
                    </a:moveTo>
                    <a:cubicBezTo>
                      <a:pt x="7940" y="4159"/>
                      <a:pt x="8050" y="4198"/>
                      <a:pt x="8129" y="4277"/>
                    </a:cubicBezTo>
                    <a:cubicBezTo>
                      <a:pt x="8286" y="4435"/>
                      <a:pt x="8286" y="4718"/>
                      <a:pt x="8129" y="4876"/>
                    </a:cubicBezTo>
                    <a:lnTo>
                      <a:pt x="4821" y="8184"/>
                    </a:lnTo>
                    <a:cubicBezTo>
                      <a:pt x="4742" y="8262"/>
                      <a:pt x="4632" y="8302"/>
                      <a:pt x="4522" y="8302"/>
                    </a:cubicBezTo>
                    <a:cubicBezTo>
                      <a:pt x="4411" y="8302"/>
                      <a:pt x="4301" y="8262"/>
                      <a:pt x="4222" y="8184"/>
                    </a:cubicBezTo>
                    <a:cubicBezTo>
                      <a:pt x="4065" y="8026"/>
                      <a:pt x="4065" y="7743"/>
                      <a:pt x="4222" y="7585"/>
                    </a:cubicBezTo>
                    <a:lnTo>
                      <a:pt x="7530" y="4277"/>
                    </a:lnTo>
                    <a:cubicBezTo>
                      <a:pt x="7609" y="4198"/>
                      <a:pt x="7719" y="4159"/>
                      <a:pt x="7830" y="4159"/>
                    </a:cubicBezTo>
                    <a:close/>
                    <a:moveTo>
                      <a:pt x="7845" y="6640"/>
                    </a:moveTo>
                    <a:cubicBezTo>
                      <a:pt x="8539" y="6640"/>
                      <a:pt x="9074" y="7175"/>
                      <a:pt x="9074" y="7900"/>
                    </a:cubicBezTo>
                    <a:cubicBezTo>
                      <a:pt x="9074" y="8562"/>
                      <a:pt x="8539" y="9129"/>
                      <a:pt x="7845" y="9129"/>
                    </a:cubicBezTo>
                    <a:cubicBezTo>
                      <a:pt x="7184" y="9129"/>
                      <a:pt x="6648" y="8562"/>
                      <a:pt x="6648" y="7900"/>
                    </a:cubicBezTo>
                    <a:cubicBezTo>
                      <a:pt x="6648" y="7239"/>
                      <a:pt x="7184" y="6640"/>
                      <a:pt x="7845" y="6640"/>
                    </a:cubicBezTo>
                    <a:close/>
                    <a:moveTo>
                      <a:pt x="6223" y="0"/>
                    </a:moveTo>
                    <a:cubicBezTo>
                      <a:pt x="6113" y="0"/>
                      <a:pt x="6002" y="40"/>
                      <a:pt x="5924" y="118"/>
                    </a:cubicBezTo>
                    <a:lnTo>
                      <a:pt x="4348" y="1694"/>
                    </a:lnTo>
                    <a:lnTo>
                      <a:pt x="2111" y="1694"/>
                    </a:lnTo>
                    <a:cubicBezTo>
                      <a:pt x="1859" y="1694"/>
                      <a:pt x="1702" y="1883"/>
                      <a:pt x="1702" y="2072"/>
                    </a:cubicBezTo>
                    <a:lnTo>
                      <a:pt x="1702" y="4309"/>
                    </a:lnTo>
                    <a:lnTo>
                      <a:pt x="127" y="5884"/>
                    </a:lnTo>
                    <a:cubicBezTo>
                      <a:pt x="1" y="6041"/>
                      <a:pt x="1" y="6325"/>
                      <a:pt x="127" y="6482"/>
                    </a:cubicBezTo>
                    <a:lnTo>
                      <a:pt x="1702" y="8058"/>
                    </a:lnTo>
                    <a:lnTo>
                      <a:pt x="1702" y="10294"/>
                    </a:lnTo>
                    <a:cubicBezTo>
                      <a:pt x="1702" y="10547"/>
                      <a:pt x="1922" y="10704"/>
                      <a:pt x="2111" y="10704"/>
                    </a:cubicBezTo>
                    <a:lnTo>
                      <a:pt x="4348" y="10704"/>
                    </a:lnTo>
                    <a:lnTo>
                      <a:pt x="5924" y="12279"/>
                    </a:lnTo>
                    <a:cubicBezTo>
                      <a:pt x="6018" y="12342"/>
                      <a:pt x="6113" y="12405"/>
                      <a:pt x="6207" y="12405"/>
                    </a:cubicBezTo>
                    <a:cubicBezTo>
                      <a:pt x="6333" y="12405"/>
                      <a:pt x="6396" y="12342"/>
                      <a:pt x="6491" y="12279"/>
                    </a:cubicBezTo>
                    <a:lnTo>
                      <a:pt x="8066" y="10704"/>
                    </a:lnTo>
                    <a:lnTo>
                      <a:pt x="10303" y="10704"/>
                    </a:lnTo>
                    <a:cubicBezTo>
                      <a:pt x="10523" y="10704"/>
                      <a:pt x="10744" y="10515"/>
                      <a:pt x="10744" y="10294"/>
                    </a:cubicBezTo>
                    <a:lnTo>
                      <a:pt x="10744" y="8058"/>
                    </a:lnTo>
                    <a:lnTo>
                      <a:pt x="12319" y="6482"/>
                    </a:lnTo>
                    <a:cubicBezTo>
                      <a:pt x="12382" y="6419"/>
                      <a:pt x="12414" y="6293"/>
                      <a:pt x="12414" y="6199"/>
                    </a:cubicBezTo>
                    <a:cubicBezTo>
                      <a:pt x="12414" y="6104"/>
                      <a:pt x="12382" y="6010"/>
                      <a:pt x="12319" y="5947"/>
                    </a:cubicBezTo>
                    <a:lnTo>
                      <a:pt x="10744" y="4372"/>
                    </a:lnTo>
                    <a:lnTo>
                      <a:pt x="10744" y="2103"/>
                    </a:lnTo>
                    <a:cubicBezTo>
                      <a:pt x="10744" y="1851"/>
                      <a:pt x="10523" y="1694"/>
                      <a:pt x="10334" y="1694"/>
                    </a:cubicBezTo>
                    <a:lnTo>
                      <a:pt x="8097" y="1694"/>
                    </a:lnTo>
                    <a:lnTo>
                      <a:pt x="6522" y="118"/>
                    </a:lnTo>
                    <a:cubicBezTo>
                      <a:pt x="6443" y="40"/>
                      <a:pt x="6333" y="0"/>
                      <a:pt x="622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846" name="Google Shape;1846;p62"/>
          <p:cNvGrpSpPr/>
          <p:nvPr/>
        </p:nvGrpSpPr>
        <p:grpSpPr>
          <a:xfrm>
            <a:off x="1163519" y="1645183"/>
            <a:ext cx="603900" cy="603900"/>
            <a:chOff x="2617325" y="1397050"/>
            <a:chExt cx="603900" cy="603900"/>
          </a:xfrm>
        </p:grpSpPr>
        <p:sp>
          <p:nvSpPr>
            <p:cNvPr id="1847" name="Google Shape;1847;p62"/>
            <p:cNvSpPr/>
            <p:nvPr/>
          </p:nvSpPr>
          <p:spPr>
            <a:xfrm>
              <a:off x="2617325" y="1397050"/>
              <a:ext cx="603900" cy="603900"/>
            </a:xfrm>
            <a:prstGeom prst="ellipse">
              <a:avLst/>
            </a:prstGeom>
            <a:solidFill>
              <a:srgbClr val="E16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62"/>
            <p:cNvSpPr/>
            <p:nvPr/>
          </p:nvSpPr>
          <p:spPr>
            <a:xfrm>
              <a:off x="2803683" y="1524290"/>
              <a:ext cx="229792" cy="349421"/>
            </a:xfrm>
            <a:custGeom>
              <a:avLst/>
              <a:gdLst/>
              <a:ahLst/>
              <a:cxnLst/>
              <a:rect l="l" t="t" r="r" b="b"/>
              <a:pathLst>
                <a:path w="8350" h="12697" extrusionOk="0">
                  <a:moveTo>
                    <a:pt x="4222" y="1166"/>
                  </a:moveTo>
                  <a:cubicBezTo>
                    <a:pt x="4443" y="1166"/>
                    <a:pt x="4600" y="1386"/>
                    <a:pt x="4600" y="1607"/>
                  </a:cubicBezTo>
                  <a:lnTo>
                    <a:pt x="4600" y="1890"/>
                  </a:lnTo>
                  <a:cubicBezTo>
                    <a:pt x="5073" y="2048"/>
                    <a:pt x="5451" y="2520"/>
                    <a:pt x="5451" y="3088"/>
                  </a:cubicBezTo>
                  <a:cubicBezTo>
                    <a:pt x="5451" y="3308"/>
                    <a:pt x="5231" y="3497"/>
                    <a:pt x="5010" y="3497"/>
                  </a:cubicBezTo>
                  <a:cubicBezTo>
                    <a:pt x="4758" y="3497"/>
                    <a:pt x="4600" y="3308"/>
                    <a:pt x="4600" y="3088"/>
                  </a:cubicBezTo>
                  <a:cubicBezTo>
                    <a:pt x="4600" y="2835"/>
                    <a:pt x="4411" y="2678"/>
                    <a:pt x="4222" y="2678"/>
                  </a:cubicBezTo>
                  <a:cubicBezTo>
                    <a:pt x="3970" y="2678"/>
                    <a:pt x="3781" y="2867"/>
                    <a:pt x="3781" y="3088"/>
                  </a:cubicBezTo>
                  <a:cubicBezTo>
                    <a:pt x="3781" y="3308"/>
                    <a:pt x="4096" y="3529"/>
                    <a:pt x="4443" y="3781"/>
                  </a:cubicBezTo>
                  <a:cubicBezTo>
                    <a:pt x="4884" y="4096"/>
                    <a:pt x="5451" y="4505"/>
                    <a:pt x="5451" y="5167"/>
                  </a:cubicBezTo>
                  <a:cubicBezTo>
                    <a:pt x="5451" y="5702"/>
                    <a:pt x="5073" y="6143"/>
                    <a:pt x="4600" y="6333"/>
                  </a:cubicBezTo>
                  <a:lnTo>
                    <a:pt x="4600" y="6616"/>
                  </a:lnTo>
                  <a:cubicBezTo>
                    <a:pt x="4600" y="6868"/>
                    <a:pt x="4411" y="7026"/>
                    <a:pt x="4222" y="7026"/>
                  </a:cubicBezTo>
                  <a:cubicBezTo>
                    <a:pt x="3970" y="7026"/>
                    <a:pt x="3781" y="6805"/>
                    <a:pt x="3781" y="6616"/>
                  </a:cubicBezTo>
                  <a:lnTo>
                    <a:pt x="3781" y="6333"/>
                  </a:lnTo>
                  <a:cubicBezTo>
                    <a:pt x="3309" y="6143"/>
                    <a:pt x="2962" y="5702"/>
                    <a:pt x="2962" y="5167"/>
                  </a:cubicBezTo>
                  <a:cubicBezTo>
                    <a:pt x="2962" y="4915"/>
                    <a:pt x="3151" y="4757"/>
                    <a:pt x="3372" y="4757"/>
                  </a:cubicBezTo>
                  <a:cubicBezTo>
                    <a:pt x="3624" y="4757"/>
                    <a:pt x="3781" y="4978"/>
                    <a:pt x="3781" y="5167"/>
                  </a:cubicBezTo>
                  <a:cubicBezTo>
                    <a:pt x="3781" y="5387"/>
                    <a:pt x="3970" y="5608"/>
                    <a:pt x="4222" y="5608"/>
                  </a:cubicBezTo>
                  <a:cubicBezTo>
                    <a:pt x="4443" y="5608"/>
                    <a:pt x="4600" y="5387"/>
                    <a:pt x="4600" y="5167"/>
                  </a:cubicBezTo>
                  <a:cubicBezTo>
                    <a:pt x="4600" y="4915"/>
                    <a:pt x="4285" y="4694"/>
                    <a:pt x="3939" y="4442"/>
                  </a:cubicBezTo>
                  <a:cubicBezTo>
                    <a:pt x="3498" y="4127"/>
                    <a:pt x="2962" y="3749"/>
                    <a:pt x="2962" y="3088"/>
                  </a:cubicBezTo>
                  <a:cubicBezTo>
                    <a:pt x="2962" y="2520"/>
                    <a:pt x="3309" y="2079"/>
                    <a:pt x="3781" y="1890"/>
                  </a:cubicBezTo>
                  <a:lnTo>
                    <a:pt x="3781" y="1607"/>
                  </a:lnTo>
                  <a:cubicBezTo>
                    <a:pt x="3781" y="1386"/>
                    <a:pt x="3970" y="1166"/>
                    <a:pt x="4222" y="1166"/>
                  </a:cubicBezTo>
                  <a:close/>
                  <a:moveTo>
                    <a:pt x="4222" y="0"/>
                  </a:moveTo>
                  <a:cubicBezTo>
                    <a:pt x="1923" y="0"/>
                    <a:pt x="64" y="1859"/>
                    <a:pt x="64" y="4127"/>
                  </a:cubicBezTo>
                  <a:cubicBezTo>
                    <a:pt x="64" y="6270"/>
                    <a:pt x="1733" y="8034"/>
                    <a:pt x="3781" y="8223"/>
                  </a:cubicBezTo>
                  <a:lnTo>
                    <a:pt x="3781" y="9767"/>
                  </a:lnTo>
                  <a:cubicBezTo>
                    <a:pt x="3655" y="9609"/>
                    <a:pt x="3529" y="9483"/>
                    <a:pt x="3372" y="9325"/>
                  </a:cubicBezTo>
                  <a:cubicBezTo>
                    <a:pt x="2647" y="8601"/>
                    <a:pt x="1576" y="8128"/>
                    <a:pt x="442" y="8128"/>
                  </a:cubicBezTo>
                  <a:cubicBezTo>
                    <a:pt x="190" y="8128"/>
                    <a:pt x="32" y="8317"/>
                    <a:pt x="32" y="8506"/>
                  </a:cubicBezTo>
                  <a:cubicBezTo>
                    <a:pt x="1" y="9609"/>
                    <a:pt x="442" y="10617"/>
                    <a:pt x="1261" y="11468"/>
                  </a:cubicBezTo>
                  <a:cubicBezTo>
                    <a:pt x="2049" y="12255"/>
                    <a:pt x="3057" y="12696"/>
                    <a:pt x="4096" y="12696"/>
                  </a:cubicBezTo>
                  <a:lnTo>
                    <a:pt x="4159" y="12696"/>
                  </a:lnTo>
                  <a:cubicBezTo>
                    <a:pt x="5231" y="12696"/>
                    <a:pt x="6302" y="12287"/>
                    <a:pt x="7089" y="11468"/>
                  </a:cubicBezTo>
                  <a:cubicBezTo>
                    <a:pt x="7877" y="10680"/>
                    <a:pt x="8318" y="9641"/>
                    <a:pt x="8318" y="8506"/>
                  </a:cubicBezTo>
                  <a:cubicBezTo>
                    <a:pt x="8350" y="8317"/>
                    <a:pt x="8160" y="8128"/>
                    <a:pt x="7940" y="8128"/>
                  </a:cubicBezTo>
                  <a:cubicBezTo>
                    <a:pt x="7871" y="8124"/>
                    <a:pt x="7801" y="8122"/>
                    <a:pt x="7733" y="8122"/>
                  </a:cubicBezTo>
                  <a:cubicBezTo>
                    <a:pt x="6711" y="8122"/>
                    <a:pt x="5778" y="8558"/>
                    <a:pt x="5010" y="9325"/>
                  </a:cubicBezTo>
                  <a:cubicBezTo>
                    <a:pt x="4852" y="9483"/>
                    <a:pt x="4726" y="9609"/>
                    <a:pt x="4600" y="9767"/>
                  </a:cubicBezTo>
                  <a:lnTo>
                    <a:pt x="4600" y="8223"/>
                  </a:lnTo>
                  <a:cubicBezTo>
                    <a:pt x="6680" y="8034"/>
                    <a:pt x="8350" y="6270"/>
                    <a:pt x="8350" y="4127"/>
                  </a:cubicBezTo>
                  <a:cubicBezTo>
                    <a:pt x="8350" y="1859"/>
                    <a:pt x="6491" y="0"/>
                    <a:pt x="42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extBox 26">
            <a:extLst>
              <a:ext uri="{FF2B5EF4-FFF2-40B4-BE49-F238E27FC236}">
                <a16:creationId xmlns:a16="http://schemas.microsoft.com/office/drawing/2014/main" xmlns="" id="{C9E249CB-C0A7-C7F7-E7EF-958E45BE5B9E}"/>
              </a:ext>
            </a:extLst>
          </p:cNvPr>
          <p:cNvSpPr txBox="1"/>
          <p:nvPr/>
        </p:nvSpPr>
        <p:spPr>
          <a:xfrm>
            <a:off x="804074" y="331142"/>
            <a:ext cx="7447237" cy="809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xmlns="" id="{AF8E91F9-3CFF-E73D-515C-09D20D30F7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04165" y="163499"/>
            <a:ext cx="1399817" cy="12292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8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8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8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19" grpId="0" animBg="1"/>
      <p:bldP spid="1821" grpId="0" animBg="1"/>
      <p:bldP spid="1823" grpId="0" animBg="1"/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1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xmlns="" id="{14465503-977E-7DFE-35AF-54CD59DF2867}"/>
              </a:ext>
            </a:extLst>
          </p:cNvPr>
          <p:cNvSpPr txBox="1"/>
          <p:nvPr/>
        </p:nvSpPr>
        <p:spPr>
          <a:xfrm>
            <a:off x="1033433" y="1618008"/>
            <a:ext cx="7201468" cy="19058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CẢM ƠN CÁC EM ĐÃ LẮNG NGHE BÀI GIẢNG!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xmlns="" id="{58FBCD03-584A-2A15-1887-9FF4743D75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7587521" y="329564"/>
            <a:ext cx="1122277" cy="995766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36976461-C6FF-5967-F236-EEC8E6A002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7121345" y="3991937"/>
            <a:ext cx="1474882" cy="1080686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xmlns="" id="{5B67C649-B9B0-93B0-0558-8067735A2B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4093458" y="205755"/>
            <a:ext cx="908484" cy="1198240"/>
          </a:xfrm>
          <a:prstGeom prst="rect">
            <a:avLst/>
          </a:prstGeom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xmlns="" id="{0312F6B1-768C-5897-39BC-7DE05B13AC2E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211556" y="3664833"/>
            <a:ext cx="1029447" cy="1407790"/>
          </a:xfrm>
          <a:prstGeom prst="rect">
            <a:avLst/>
          </a:prstGeom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xmlns="" id="{BBD810B9-633F-F312-DCA0-6DCD293A800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3460728" y="4131147"/>
            <a:ext cx="1029447" cy="9414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8"/>
          <p:cNvSpPr/>
          <p:nvPr/>
        </p:nvSpPr>
        <p:spPr>
          <a:xfrm rot="5400000">
            <a:off x="17700" y="696844"/>
            <a:ext cx="620100" cy="6555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TextBox 12">
            <a:extLst>
              <a:ext uri="{FF2B5EF4-FFF2-40B4-BE49-F238E27FC236}">
                <a16:creationId xmlns:a16="http://schemas.microsoft.com/office/drawing/2014/main" xmlns="" id="{D892C9C4-1EA7-C4DA-0A01-1B455527A86C}"/>
              </a:ext>
            </a:extLst>
          </p:cNvPr>
          <p:cNvSpPr txBox="1"/>
          <p:nvPr/>
        </p:nvSpPr>
        <p:spPr>
          <a:xfrm>
            <a:off x="1125002" y="434575"/>
            <a:ext cx="6893996" cy="8209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sp>
        <p:nvSpPr>
          <p:cNvPr id="17" name="Hình chữ nhật: Góc Tròn 16">
            <a:extLst>
              <a:ext uri="{FF2B5EF4-FFF2-40B4-BE49-F238E27FC236}">
                <a16:creationId xmlns:a16="http://schemas.microsoft.com/office/drawing/2014/main" xmlns="" id="{8BD194DA-DECA-872F-CC89-D17FE906A826}"/>
              </a:ext>
            </a:extLst>
          </p:cNvPr>
          <p:cNvSpPr/>
          <p:nvPr/>
        </p:nvSpPr>
        <p:spPr>
          <a:xfrm>
            <a:off x="1125002" y="1582489"/>
            <a:ext cx="2464595" cy="139719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chemeClr val="tx1"/>
                </a:solidFill>
              </a:rPr>
              <a:t>Hình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hộp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chữ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nhật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8" name="Hình chữ nhật: Góc Tròn 17">
            <a:extLst>
              <a:ext uri="{FF2B5EF4-FFF2-40B4-BE49-F238E27FC236}">
                <a16:creationId xmlns:a16="http://schemas.microsoft.com/office/drawing/2014/main" xmlns="" id="{1571537E-2BC3-6C21-4A7D-4E5638E591D1}"/>
              </a:ext>
            </a:extLst>
          </p:cNvPr>
          <p:cNvSpPr/>
          <p:nvPr/>
        </p:nvSpPr>
        <p:spPr>
          <a:xfrm>
            <a:off x="5214939" y="1582488"/>
            <a:ext cx="2371724" cy="139719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chemeClr val="tx1"/>
                </a:solidFill>
              </a:rPr>
              <a:t>Hình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lập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phương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9" name="Hình chữ nhật: Góc Tròn 18">
            <a:extLst>
              <a:ext uri="{FF2B5EF4-FFF2-40B4-BE49-F238E27FC236}">
                <a16:creationId xmlns:a16="http://schemas.microsoft.com/office/drawing/2014/main" xmlns="" id="{99572963-8C25-2F57-39A4-8B130C9306A6}"/>
              </a:ext>
            </a:extLst>
          </p:cNvPr>
          <p:cNvSpPr/>
          <p:nvPr/>
        </p:nvSpPr>
        <p:spPr>
          <a:xfrm>
            <a:off x="900112" y="3449541"/>
            <a:ext cx="7050882" cy="13971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chemeClr val="tx1"/>
                </a:solidFill>
              </a:rPr>
              <a:t>Diện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tích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xung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quanh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và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thể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tích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của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hình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hộp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chữ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nhật</a:t>
            </a:r>
            <a:r>
              <a:rPr lang="en-US" sz="2800" dirty="0">
                <a:solidFill>
                  <a:schemeClr val="tx1"/>
                </a:solidFill>
              </a:rPr>
              <a:t>, </a:t>
            </a:r>
            <a:r>
              <a:rPr lang="en-US" sz="2800" dirty="0" err="1">
                <a:solidFill>
                  <a:schemeClr val="tx1"/>
                </a:solidFill>
              </a:rPr>
              <a:t>hình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lập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phương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18" grpId="0" animBg="1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FF192BFD-F028-D23F-B3BD-97FCB37916DD}"/>
              </a:ext>
            </a:extLst>
          </p:cNvPr>
          <p:cNvSpPr txBox="1"/>
          <p:nvPr/>
        </p:nvSpPr>
        <p:spPr>
          <a:xfrm>
            <a:off x="142875" y="77846"/>
            <a:ext cx="36711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I. HÌNH HỘP CHỮ NHẬT</a:t>
            </a:r>
          </a:p>
        </p:txBody>
      </p:sp>
      <p:sp>
        <p:nvSpPr>
          <p:cNvPr id="7" name="Rounded Rectangle 9">
            <a:extLst>
              <a:ext uri="{FF2B5EF4-FFF2-40B4-BE49-F238E27FC236}">
                <a16:creationId xmlns:a16="http://schemas.microsoft.com/office/drawing/2014/main" xmlns="" id="{1F5EAE8F-C3B7-FCAB-7D33-6DAA55B1B404}"/>
              </a:ext>
            </a:extLst>
          </p:cNvPr>
          <p:cNvSpPr/>
          <p:nvPr/>
        </p:nvSpPr>
        <p:spPr>
          <a:xfrm>
            <a:off x="685800" y="700265"/>
            <a:ext cx="1016000" cy="66040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HĐ1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xmlns="" id="{0A161B55-46D7-F4C5-145E-924A5C50E60F}"/>
              </a:ext>
            </a:extLst>
          </p:cNvPr>
          <p:cNvSpPr txBox="1"/>
          <p:nvPr/>
        </p:nvSpPr>
        <p:spPr>
          <a:xfrm>
            <a:off x="1933931" y="1303515"/>
            <a:ext cx="1843088" cy="537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a)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Vẽ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1.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xmlns="" id="{25E2AC1B-6BAC-F987-267A-8E7303A0F7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6888" y="642937"/>
            <a:ext cx="4518462" cy="2727513"/>
          </a:xfrm>
          <a:prstGeom prst="rect">
            <a:avLst/>
          </a:prstGeom>
        </p:spPr>
      </p:pic>
      <p:sp>
        <p:nvSpPr>
          <p:cNvPr id="26" name="Hộp Văn bản 25">
            <a:extLst>
              <a:ext uri="{FF2B5EF4-FFF2-40B4-BE49-F238E27FC236}">
                <a16:creationId xmlns:a16="http://schemas.microsoft.com/office/drawing/2014/main" xmlns="" id="{3C9E1E47-FB38-9A6F-9AC9-B70261D75A7D}"/>
              </a:ext>
            </a:extLst>
          </p:cNvPr>
          <p:cNvSpPr txBox="1"/>
          <p:nvPr/>
        </p:nvSpPr>
        <p:spPr>
          <a:xfrm>
            <a:off x="4443412" y="3512046"/>
            <a:ext cx="3807619" cy="537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b)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Cắt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gấp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tạo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lập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2.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27" name="Hình ảnh 26">
            <a:extLst>
              <a:ext uri="{FF2B5EF4-FFF2-40B4-BE49-F238E27FC236}">
                <a16:creationId xmlns:a16="http://schemas.microsoft.com/office/drawing/2014/main" xmlns="" id="{02068D08-E216-37A4-7BD7-B02BB35843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813" y="2193019"/>
            <a:ext cx="2921794" cy="23616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10" grpId="0"/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BBB1012D-5EEF-86DC-2448-E2B6D36770D1}"/>
              </a:ext>
            </a:extLst>
          </p:cNvPr>
          <p:cNvSpPr txBox="1"/>
          <p:nvPr/>
        </p:nvSpPr>
        <p:spPr>
          <a:xfrm>
            <a:off x="1207293" y="1583233"/>
            <a:ext cx="7579519" cy="537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hộp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chữ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nhật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ở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2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6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mặt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12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và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8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đỉnh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78430DC2-8E57-8BE7-6348-8EE8C767AE34}"/>
              </a:ext>
            </a:extLst>
          </p:cNvPr>
          <p:cNvSpPr txBox="1"/>
          <p:nvPr/>
        </p:nvSpPr>
        <p:spPr>
          <a:xfrm>
            <a:off x="1371599" y="385465"/>
            <a:ext cx="7579519" cy="10452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c)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Nêu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mặt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đỉnh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hộp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chữ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nhật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ở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2.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7" name="Mũi tên: Phải 6">
            <a:extLst>
              <a:ext uri="{FF2B5EF4-FFF2-40B4-BE49-F238E27FC236}">
                <a16:creationId xmlns:a16="http://schemas.microsoft.com/office/drawing/2014/main" xmlns="" id="{4A9007AD-78EA-2FBD-0543-FF6711835E30}"/>
              </a:ext>
            </a:extLst>
          </p:cNvPr>
          <p:cNvSpPr/>
          <p:nvPr/>
        </p:nvSpPr>
        <p:spPr>
          <a:xfrm>
            <a:off x="492918" y="1750219"/>
            <a:ext cx="592931" cy="3357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xmlns="" id="{975BE406-3EB9-93D3-FF5C-261715E69F90}"/>
              </a:ext>
            </a:extLst>
          </p:cNvPr>
          <p:cNvSpPr/>
          <p:nvPr/>
        </p:nvSpPr>
        <p:spPr>
          <a:xfrm>
            <a:off x="492918" y="3164681"/>
            <a:ext cx="7929563" cy="122158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tx1"/>
                </a:solidFill>
              </a:rPr>
              <a:t>Nhận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xét</a:t>
            </a:r>
            <a:r>
              <a:rPr lang="en-US" sz="2200" dirty="0">
                <a:solidFill>
                  <a:schemeClr val="tx1"/>
                </a:solidFill>
              </a:rPr>
              <a:t>: </a:t>
            </a:r>
            <a:r>
              <a:rPr lang="en-US" sz="2200" dirty="0" err="1">
                <a:solidFill>
                  <a:schemeClr val="tx1"/>
                </a:solidFill>
              </a:rPr>
              <a:t>Hình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hộp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chữ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nhật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có</a:t>
            </a:r>
            <a:r>
              <a:rPr lang="en-US" sz="2200" dirty="0">
                <a:solidFill>
                  <a:schemeClr val="tx1"/>
                </a:solidFill>
              </a:rPr>
              <a:t> 6 </a:t>
            </a:r>
            <a:r>
              <a:rPr lang="en-US" sz="2200" dirty="0" err="1">
                <a:solidFill>
                  <a:schemeClr val="tx1"/>
                </a:solidFill>
              </a:rPr>
              <a:t>mặt</a:t>
            </a:r>
            <a:r>
              <a:rPr lang="en-US" sz="2200" dirty="0">
                <a:solidFill>
                  <a:schemeClr val="tx1"/>
                </a:solidFill>
              </a:rPr>
              <a:t>, 12 </a:t>
            </a:r>
            <a:r>
              <a:rPr lang="en-US" sz="2200" dirty="0" err="1">
                <a:solidFill>
                  <a:schemeClr val="tx1"/>
                </a:solidFill>
              </a:rPr>
              <a:t>cạnh</a:t>
            </a:r>
            <a:r>
              <a:rPr lang="en-US" sz="2200" dirty="0">
                <a:solidFill>
                  <a:schemeClr val="tx1"/>
                </a:solidFill>
              </a:rPr>
              <a:t>, 8 </a:t>
            </a:r>
            <a:r>
              <a:rPr lang="en-US" sz="2200" dirty="0" err="1">
                <a:solidFill>
                  <a:schemeClr val="tx1"/>
                </a:solidFill>
              </a:rPr>
              <a:t>đỉnh</a:t>
            </a:r>
            <a:r>
              <a:rPr lang="en-US" sz="2200" dirty="0">
                <a:solidFill>
                  <a:schemeClr val="tx1"/>
                </a:solidFill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9">
            <a:extLst>
              <a:ext uri="{FF2B5EF4-FFF2-40B4-BE49-F238E27FC236}">
                <a16:creationId xmlns:a16="http://schemas.microsoft.com/office/drawing/2014/main" xmlns="" id="{1A73D84C-8BC1-C3B2-08C3-8499071F2085}"/>
              </a:ext>
            </a:extLst>
          </p:cNvPr>
          <p:cNvSpPr/>
          <p:nvPr/>
        </p:nvSpPr>
        <p:spPr>
          <a:xfrm>
            <a:off x="328612" y="293071"/>
            <a:ext cx="1016000" cy="66040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HĐ2</a:t>
            </a: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xmlns="" id="{9FE550F8-8EDD-9781-38E5-A65C327C10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307" y="1389459"/>
            <a:ext cx="3559386" cy="2678906"/>
          </a:xfrm>
          <a:prstGeom prst="rect">
            <a:avLst/>
          </a:prstGeom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xmlns="" id="{25F176C5-280B-7D13-A31B-5E2634A142AB}"/>
              </a:ext>
            </a:extLst>
          </p:cNvPr>
          <p:cNvSpPr txBox="1"/>
          <p:nvPr/>
        </p:nvSpPr>
        <p:spPr>
          <a:xfrm>
            <a:off x="1521619" y="126242"/>
            <a:ext cx="7150894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 err="1"/>
              <a:t>Đọc</a:t>
            </a:r>
            <a:r>
              <a:rPr lang="en-US" sz="2200" dirty="0"/>
              <a:t> </a:t>
            </a:r>
            <a:r>
              <a:rPr lang="en-US" sz="2200" dirty="0" err="1"/>
              <a:t>tên</a:t>
            </a:r>
            <a:r>
              <a:rPr lang="en-US" sz="2200" dirty="0"/>
              <a:t> </a:t>
            </a:r>
            <a:r>
              <a:rPr lang="en-US" sz="2200" dirty="0" err="1"/>
              <a:t>các</a:t>
            </a:r>
            <a:r>
              <a:rPr lang="en-US" sz="2200" dirty="0"/>
              <a:t> </a:t>
            </a:r>
            <a:r>
              <a:rPr lang="en-US" sz="2200" dirty="0" err="1"/>
              <a:t>mặt</a:t>
            </a:r>
            <a:r>
              <a:rPr lang="en-US" sz="2200" dirty="0"/>
              <a:t>, </a:t>
            </a:r>
            <a:r>
              <a:rPr lang="en-US" sz="2200" dirty="0" err="1"/>
              <a:t>các</a:t>
            </a:r>
            <a:r>
              <a:rPr lang="en-US" sz="2200" dirty="0"/>
              <a:t> </a:t>
            </a:r>
            <a:r>
              <a:rPr lang="en-US" sz="2200" dirty="0" err="1"/>
              <a:t>cạnh</a:t>
            </a:r>
            <a:r>
              <a:rPr lang="en-US" sz="2200" dirty="0"/>
              <a:t>, </a:t>
            </a:r>
            <a:r>
              <a:rPr lang="en-US" sz="2200" dirty="0" err="1"/>
              <a:t>các</a:t>
            </a:r>
            <a:r>
              <a:rPr lang="en-US" sz="2200" dirty="0"/>
              <a:t> </a:t>
            </a:r>
            <a:r>
              <a:rPr lang="en-US" sz="2200" dirty="0" err="1"/>
              <a:t>đỉnh</a:t>
            </a:r>
            <a:r>
              <a:rPr lang="en-US" sz="2200" dirty="0"/>
              <a:t> </a:t>
            </a:r>
            <a:r>
              <a:rPr lang="en-US" sz="2200" dirty="0" err="1"/>
              <a:t>của</a:t>
            </a:r>
            <a:r>
              <a:rPr lang="en-US" sz="2200" dirty="0"/>
              <a:t> </a:t>
            </a:r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hộp</a:t>
            </a:r>
            <a:r>
              <a:rPr lang="en-US" sz="2200" dirty="0"/>
              <a:t> </a:t>
            </a:r>
            <a:r>
              <a:rPr lang="en-US" sz="2200" dirty="0" err="1"/>
              <a:t>chữ</a:t>
            </a:r>
            <a:r>
              <a:rPr lang="en-US" sz="2200" dirty="0"/>
              <a:t> </a:t>
            </a:r>
            <a:r>
              <a:rPr lang="en-US" sz="2200" dirty="0" err="1"/>
              <a:t>nhật</a:t>
            </a:r>
            <a:r>
              <a:rPr lang="en-US" sz="2200" dirty="0"/>
              <a:t> ở </a:t>
            </a:r>
            <a:r>
              <a:rPr lang="en-US" sz="2200" i="1" dirty="0" err="1"/>
              <a:t>Hình</a:t>
            </a:r>
            <a:r>
              <a:rPr lang="en-US" sz="2200" i="1" dirty="0"/>
              <a:t> 3</a:t>
            </a:r>
            <a:r>
              <a:rPr lang="en-US" sz="2200" dirty="0"/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xmlns="" id="{0386DAD2-5907-96A2-2D5A-35EE9D10FD54}"/>
                  </a:ext>
                </a:extLst>
              </p:cNvPr>
              <p:cNvSpPr txBox="1"/>
              <p:nvPr/>
            </p:nvSpPr>
            <p:spPr>
              <a:xfrm>
                <a:off x="3536156" y="1288609"/>
                <a:ext cx="5550694" cy="372864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Ở </a:t>
                </a:r>
                <a:r>
                  <a:rPr lang="en-US" sz="2000" i="1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Hình</a:t>
                </a:r>
                <a:r>
                  <a:rPr lang="en-US" sz="2000" i="1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3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ta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có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  <a:endParaRPr lang="en-US" sz="20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Hình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hộp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chữ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nhật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𝐴𝐵𝐶𝐷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.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;</a:t>
                </a:r>
                <a:endParaRPr lang="en-US" sz="20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Đáy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dưới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𝐴𝐵𝐶𝐷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,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đáy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trên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;</a:t>
                </a:r>
                <a:endParaRPr lang="en-US" sz="20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22860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Các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mặt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bên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𝐵𝐵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𝐶𝐶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𝐷𝐷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;</a:t>
                </a:r>
                <a:endParaRPr lang="en-US" sz="20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342900" marR="0" lvl="0" indent="-342900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Các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cạnh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đáy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′;</m:t>
                    </m:r>
                  </m:oMath>
                </a14:m>
                <a:endParaRPr lang="en-US" sz="20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22860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Các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cạnh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bên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′;</m:t>
                    </m:r>
                  </m:oMath>
                </a14:m>
                <a:endParaRPr lang="en-US" sz="20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Các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đỉnh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′.</m:t>
                    </m:r>
                  </m:oMath>
                </a14:m>
                <a:endParaRPr lang="en-US" sz="2000" dirty="0">
                  <a:effectLst/>
                  <a:latin typeface="+mj-lt"/>
                  <a:ea typeface="Noto Sans Symbols"/>
                  <a:cs typeface="Noto Sans Symbols"/>
                </a:endParaRPr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0386DAD2-5907-96A2-2D5A-35EE9D10FD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6156" y="1288609"/>
                <a:ext cx="5550694" cy="3728649"/>
              </a:xfrm>
              <a:prstGeom prst="rect">
                <a:avLst/>
              </a:prstGeom>
              <a:blipFill>
                <a:blip r:embed="rId4"/>
                <a:stretch>
                  <a:fillRect l="-1098" r="-549" b="-19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6">
            <a:extLst>
              <a:ext uri="{FF2B5EF4-FFF2-40B4-BE49-F238E27FC236}">
                <a16:creationId xmlns:a16="http://schemas.microsoft.com/office/drawing/2014/main" xmlns="" id="{508BDE65-170F-760E-1451-9F2C203E4F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894">
            <a:off x="991807" y="3887297"/>
            <a:ext cx="1290354" cy="13110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ộp Văn bản 6">
            <a:extLst>
              <a:ext uri="{FF2B5EF4-FFF2-40B4-BE49-F238E27FC236}">
                <a16:creationId xmlns:a16="http://schemas.microsoft.com/office/drawing/2014/main" xmlns="" id="{ED8ACD4F-7614-74FD-BC16-F4564BA30D9C}"/>
              </a:ext>
            </a:extLst>
          </p:cNvPr>
          <p:cNvSpPr txBox="1"/>
          <p:nvPr/>
        </p:nvSpPr>
        <p:spPr>
          <a:xfrm>
            <a:off x="4738688" y="568318"/>
            <a:ext cx="4186237" cy="37286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Khi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ngồi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trước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hộp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chữ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nhât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như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ở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0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4a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ta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chỉ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nhìn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thấy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ba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mặt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tô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màu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còn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nhìn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thấy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Tuy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nhiên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để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nhận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dạng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tốt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hơn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cả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hộp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chữ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nhật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ta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vẫn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vẽ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nhìn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thấy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đó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nhưng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bằng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nét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đứt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(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như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0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4b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).</a:t>
            </a:r>
            <a:endParaRPr lang="en-US" sz="20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xmlns="" id="{439C7D0A-75AB-4FE9-0932-A723A22ED2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637" y="1670505"/>
            <a:ext cx="4098130" cy="3018978"/>
          </a:xfrm>
          <a:prstGeom prst="rect">
            <a:avLst/>
          </a:prstGeom>
        </p:spPr>
      </p:pic>
      <p:sp>
        <p:nvSpPr>
          <p:cNvPr id="9" name="Hình Bầu dục 8">
            <a:extLst>
              <a:ext uri="{FF2B5EF4-FFF2-40B4-BE49-F238E27FC236}">
                <a16:creationId xmlns:a16="http://schemas.microsoft.com/office/drawing/2014/main" xmlns="" id="{8AA0D08C-1EB8-F27C-7C12-41B576336412}"/>
              </a:ext>
            </a:extLst>
          </p:cNvPr>
          <p:cNvSpPr/>
          <p:nvPr/>
        </p:nvSpPr>
        <p:spPr>
          <a:xfrm>
            <a:off x="2038348" y="300038"/>
            <a:ext cx="2207419" cy="10787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</a:rPr>
              <a:t>Chú</a:t>
            </a:r>
            <a:r>
              <a:rPr lang="en-US" sz="2800" b="1" dirty="0">
                <a:solidFill>
                  <a:schemeClr val="tx1"/>
                </a:solidFill>
              </a:rPr>
              <a:t> ý</a:t>
            </a:r>
          </a:p>
        </p:txBody>
      </p:sp>
    </p:spTree>
    <p:extLst>
      <p:ext uri="{BB962C8B-B14F-4D97-AF65-F5344CB8AC3E}">
        <p14:creationId xmlns:p14="http://schemas.microsoft.com/office/powerpoint/2010/main" val="3240606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9">
            <a:extLst>
              <a:ext uri="{FF2B5EF4-FFF2-40B4-BE49-F238E27FC236}">
                <a16:creationId xmlns:a16="http://schemas.microsoft.com/office/drawing/2014/main" xmlns="" id="{D0D5EF87-C1D1-17AE-918F-A17AE4A0F774}"/>
              </a:ext>
            </a:extLst>
          </p:cNvPr>
          <p:cNvSpPr/>
          <p:nvPr/>
        </p:nvSpPr>
        <p:spPr>
          <a:xfrm>
            <a:off x="284163" y="466893"/>
            <a:ext cx="1016000" cy="66040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HĐ3</a:t>
            </a:r>
          </a:p>
        </p:txBody>
      </p:sp>
      <p:pic>
        <p:nvPicPr>
          <p:cNvPr id="15" name="Hình ảnh 14">
            <a:extLst>
              <a:ext uri="{FF2B5EF4-FFF2-40B4-BE49-F238E27FC236}">
                <a16:creationId xmlns:a16="http://schemas.microsoft.com/office/drawing/2014/main" xmlns="" id="{622A68C9-2ED9-1DBB-0CF2-3BC0D93142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2087" y="1012537"/>
            <a:ext cx="3807619" cy="3118426"/>
          </a:xfrm>
          <a:prstGeom prst="rect">
            <a:avLst/>
          </a:prstGeom>
        </p:spPr>
      </p:pic>
      <p:sp>
        <p:nvSpPr>
          <p:cNvPr id="16" name="Hộp Văn bản 15">
            <a:extLst>
              <a:ext uri="{FF2B5EF4-FFF2-40B4-BE49-F238E27FC236}">
                <a16:creationId xmlns:a16="http://schemas.microsoft.com/office/drawing/2014/main" xmlns="" id="{91478765-BD4D-0E68-21B9-B2D884406DB6}"/>
              </a:ext>
            </a:extLst>
          </p:cNvPr>
          <p:cNvSpPr txBox="1"/>
          <p:nvPr/>
        </p:nvSpPr>
        <p:spPr>
          <a:xfrm>
            <a:off x="1400176" y="581650"/>
            <a:ext cx="365045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Quan </a:t>
            </a:r>
            <a:r>
              <a:rPr lang="en-US" sz="2200" dirty="0" err="1"/>
              <a:t>sát</a:t>
            </a:r>
            <a:r>
              <a:rPr lang="en-US" sz="2200" dirty="0"/>
              <a:t> </a:t>
            </a:r>
            <a:r>
              <a:rPr lang="en-US" sz="2200" i="1" dirty="0" err="1"/>
              <a:t>Hình</a:t>
            </a:r>
            <a:r>
              <a:rPr lang="en-US" sz="2200" i="1" dirty="0"/>
              <a:t> 5</a:t>
            </a:r>
            <a:r>
              <a:rPr lang="en-US" sz="2200" dirty="0"/>
              <a:t> </a:t>
            </a:r>
            <a:r>
              <a:rPr lang="en-US" sz="2200" dirty="0" err="1"/>
              <a:t>và</a:t>
            </a:r>
            <a:r>
              <a:rPr lang="en-US" sz="2200" dirty="0"/>
              <a:t> </a:t>
            </a:r>
            <a:r>
              <a:rPr lang="en-US" sz="2200" dirty="0" err="1"/>
              <a:t>cho</a:t>
            </a:r>
            <a:r>
              <a:rPr lang="en-US" sz="2200" dirty="0"/>
              <a:t> </a:t>
            </a:r>
            <a:r>
              <a:rPr lang="en-US" sz="2200" dirty="0" err="1"/>
              <a:t>biết</a:t>
            </a:r>
            <a:endParaRPr lang="en-US" sz="2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xmlns="" id="{EFBDA1B8-1C8F-BD94-E713-8A527B49B348}"/>
                  </a:ext>
                </a:extLst>
              </p:cNvPr>
              <p:cNvSpPr txBox="1"/>
              <p:nvPr/>
            </p:nvSpPr>
            <p:spPr>
              <a:xfrm>
                <a:off x="664369" y="1488161"/>
                <a:ext cx="3371850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/>
                  <a:t>a) </a:t>
                </a:r>
                <a:r>
                  <a:rPr lang="en-US" sz="2200" dirty="0" err="1"/>
                  <a:t>Mặt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𝐴𝐴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hình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gì</a:t>
                </a:r>
                <a:r>
                  <a:rPr lang="en-US" sz="2200" dirty="0"/>
                  <a:t>?</a:t>
                </a:r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EFBDA1B8-1C8F-BD94-E713-8A527B49B3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369" y="1488161"/>
                <a:ext cx="3371850" cy="430887"/>
              </a:xfrm>
              <a:prstGeom prst="rect">
                <a:avLst/>
              </a:prstGeom>
              <a:blipFill>
                <a:blip r:embed="rId4"/>
                <a:stretch>
                  <a:fillRect l="-2351" t="-8451" r="-542" b="-295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xmlns="" id="{9EE3938F-B9E2-A163-B41F-5773B40B4956}"/>
                  </a:ext>
                </a:extLst>
              </p:cNvPr>
              <p:cNvSpPr txBox="1"/>
              <p:nvPr/>
            </p:nvSpPr>
            <p:spPr>
              <a:xfrm>
                <a:off x="571501" y="2064472"/>
                <a:ext cx="3807619" cy="4308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Mặt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𝐴𝐴</m:t>
                    </m:r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</m:t>
                    </m:r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</m:t>
                    </m:r>
                  </m:oMath>
                </a14:m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hình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chữ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nhật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2200" dirty="0">
                  <a:solidFill>
                    <a:srgbClr val="FF000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9EE3938F-B9E2-A163-B41F-5773B40B49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501" y="2064472"/>
                <a:ext cx="3807619" cy="430887"/>
              </a:xfrm>
              <a:prstGeom prst="rect">
                <a:avLst/>
              </a:prstGeom>
              <a:blipFill>
                <a:blip r:embed="rId5"/>
                <a:stretch>
                  <a:fillRect l="-2083" t="-8571" r="-1763" b="-3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xmlns="" id="{01C48F53-ECDD-1113-9987-DAFA98C1A181}"/>
                  </a:ext>
                </a:extLst>
              </p:cNvPr>
              <p:cNvSpPr txBox="1"/>
              <p:nvPr/>
            </p:nvSpPr>
            <p:spPr>
              <a:xfrm>
                <a:off x="664369" y="3693364"/>
                <a:ext cx="6065042" cy="53739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Hai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cạnh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bên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𝐴𝐴</m:t>
                    </m:r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</m:oMath>
                </a14:m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và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𝐷𝐷</m:t>
                    </m:r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</m:oMath>
                </a14:m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có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độ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dài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bằng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nhau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2200" dirty="0">
                  <a:solidFill>
                    <a:srgbClr val="FF000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id="{01C48F53-ECDD-1113-9987-DAFA98C1A1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369" y="3693364"/>
                <a:ext cx="6065042" cy="537391"/>
              </a:xfrm>
              <a:prstGeom prst="rect">
                <a:avLst/>
              </a:prstGeom>
              <a:blipFill>
                <a:blip r:embed="rId6"/>
                <a:stretch>
                  <a:fillRect l="-1307" b="-22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Hộp Văn bản 23">
                <a:extLst>
                  <a:ext uri="{FF2B5EF4-FFF2-40B4-BE49-F238E27FC236}">
                    <a16:creationId xmlns:a16="http://schemas.microsoft.com/office/drawing/2014/main" xmlns="" id="{8F70639F-09FB-98A0-EC04-223765FD8897}"/>
                  </a:ext>
                </a:extLst>
              </p:cNvPr>
              <p:cNvSpPr txBox="1"/>
              <p:nvPr/>
            </p:nvSpPr>
            <p:spPr>
              <a:xfrm>
                <a:off x="617936" y="2655551"/>
                <a:ext cx="4654151" cy="10452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200" dirty="0"/>
                  <a:t>b) So </a:t>
                </a:r>
                <a:r>
                  <a:rPr lang="en-US" sz="2200" dirty="0" err="1"/>
                  <a:t>sánh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độ</a:t>
                </a:r>
                <a:r>
                  <a:rPr lang="en-US" sz="2200" dirty="0"/>
                  <a:t> </a:t>
                </a:r>
                <a:r>
                  <a:rPr lang="en-US" sz="2200" dirty="0" err="1"/>
                  <a:t>dài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hai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cạnh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bên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𝐴𝐴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và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𝐷𝐷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</m:oMath>
                </a14:m>
                <a:endParaRPr lang="en-US" sz="2200" dirty="0"/>
              </a:p>
            </p:txBody>
          </p:sp>
        </mc:Choice>
        <mc:Fallback xmlns="">
          <p:sp>
            <p:nvSpPr>
              <p:cNvPr id="24" name="Hộp Văn bản 23">
                <a:extLst>
                  <a:ext uri="{FF2B5EF4-FFF2-40B4-BE49-F238E27FC236}">
                    <a16:creationId xmlns:a16="http://schemas.microsoft.com/office/drawing/2014/main" id="{8F70639F-09FB-98A0-EC04-223765FD88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936" y="2655551"/>
                <a:ext cx="4654151" cy="1045223"/>
              </a:xfrm>
              <a:prstGeom prst="rect">
                <a:avLst/>
              </a:prstGeom>
              <a:blipFill>
                <a:blip r:embed="rId7"/>
                <a:stretch>
                  <a:fillRect l="-1702" r="-1047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/>
      <p:bldP spid="17" grpId="0"/>
      <p:bldP spid="20" grpId="0"/>
      <p:bldP spid="23" grpId="0"/>
      <p:bldP spid="24" grpId="0"/>
    </p:bldLst>
  </p:timing>
</p:sld>
</file>

<file path=ppt/theme/theme1.xml><?xml version="1.0" encoding="utf-8"?>
<a:theme xmlns:a="http://schemas.openxmlformats.org/drawingml/2006/main" name="Colour Creative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1594</Words>
  <Application>Microsoft Office PowerPoint</Application>
  <PresentationFormat>On-screen Show (16:9)</PresentationFormat>
  <Paragraphs>153</Paragraphs>
  <Slides>31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7" baseType="lpstr">
      <vt:lpstr>Arial</vt:lpstr>
      <vt:lpstr>Open Sans Light</vt:lpstr>
      <vt:lpstr>Noto Sans Symbols</vt:lpstr>
      <vt:lpstr>Quicksand Light</vt:lpstr>
      <vt:lpstr>Montserrat Black</vt:lpstr>
      <vt:lpstr>Arvo</vt:lpstr>
      <vt:lpstr>Wingdings</vt:lpstr>
      <vt:lpstr>Montserrat</vt:lpstr>
      <vt:lpstr>Oswald</vt:lpstr>
      <vt:lpstr>Oswald Regular</vt:lpstr>
      <vt:lpstr>Montserrat Light</vt:lpstr>
      <vt:lpstr>Open Sans</vt:lpstr>
      <vt:lpstr>Cambria Math</vt:lpstr>
      <vt:lpstr>Times New Roman</vt:lpstr>
      <vt:lpstr>Bodoni</vt:lpstr>
      <vt:lpstr>Colour Creative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Lê Thảo</dc:creator>
  <cp:lastModifiedBy>May9</cp:lastModifiedBy>
  <cp:revision>7</cp:revision>
  <dcterms:modified xsi:type="dcterms:W3CDTF">2024-01-15T09:40:30Z</dcterms:modified>
</cp:coreProperties>
</file>