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24"/>
  </p:notesMasterIdLst>
  <p:sldIdLst>
    <p:sldId id="256" r:id="rId2"/>
    <p:sldId id="3152" r:id="rId3"/>
    <p:sldId id="295" r:id="rId4"/>
    <p:sldId id="3081" r:id="rId5"/>
    <p:sldId id="3082" r:id="rId6"/>
    <p:sldId id="3153" r:id="rId7"/>
    <p:sldId id="3154" r:id="rId8"/>
    <p:sldId id="3087" r:id="rId9"/>
    <p:sldId id="3088" r:id="rId10"/>
    <p:sldId id="3089" r:id="rId11"/>
    <p:sldId id="3141" r:id="rId12"/>
    <p:sldId id="3142" r:id="rId13"/>
    <p:sldId id="3095" r:id="rId14"/>
    <p:sldId id="3096" r:id="rId15"/>
    <p:sldId id="3210" r:id="rId16"/>
    <p:sldId id="3212" r:id="rId17"/>
    <p:sldId id="3224" r:id="rId18"/>
    <p:sldId id="3213" r:id="rId19"/>
    <p:sldId id="3225" r:id="rId20"/>
    <p:sldId id="3227" r:id="rId21"/>
    <p:sldId id="3083" r:id="rId22"/>
    <p:sldId id="322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Segoe Print" panose="02000600000000000000" pitchFamily="2" charset="0"/>
      <p:regular r:id="rId29"/>
      <p:bold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235" autoAdjust="0"/>
    <p:restoredTop sz="94660"/>
  </p:normalViewPr>
  <p:slideViewPr>
    <p:cSldViewPr snapToGrid="0">
      <p:cViewPr varScale="1">
        <p:scale>
          <a:sx n="72" d="100"/>
          <a:sy n="72" d="100"/>
        </p:scale>
        <p:origin x="58" y="3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1856883"/>
            <a:ext cx="10175358" cy="4265463"/>
          </a:xfrm>
          <a:prstGeom prst="rect">
            <a:avLst/>
          </a:prstGeom>
          <a:noFill/>
          <a:ln>
            <a:noFill/>
          </a:ln>
        </p:spPr>
        <p:txBody>
          <a:bodyPr wrap="square" rtlCol="0">
            <a:spAutoFit/>
          </a:bodyPr>
          <a:lstStyle/>
          <a:p>
            <a:pPr algn="ctr">
              <a:lnSpc>
                <a:spcPct val="120000"/>
              </a:lnSpc>
            </a:pPr>
            <a:r>
              <a:rPr lang="vi-VN" sz="4800" b="1" dirty="0">
                <a:ln w="19050">
                  <a:solidFill>
                    <a:schemeClr val="bg1"/>
                  </a:solidFill>
                </a:ln>
                <a:latin typeface="+mj-lt"/>
              </a:rPr>
              <a:t>BÀI </a:t>
            </a:r>
            <a:r>
              <a:rPr lang="en-US" sz="4800" b="1" dirty="0">
                <a:ln w="19050">
                  <a:solidFill>
                    <a:schemeClr val="bg1"/>
                  </a:solidFill>
                </a:ln>
                <a:latin typeface="+mj-lt"/>
              </a:rPr>
              <a:t>9A</a:t>
            </a:r>
            <a:endParaRPr lang="vi-VN" sz="4800" b="1" dirty="0">
              <a:ln w="19050">
                <a:solidFill>
                  <a:schemeClr val="bg1"/>
                </a:solidFill>
              </a:ln>
              <a:latin typeface="+mj-lt"/>
            </a:endParaRPr>
          </a:p>
          <a:p>
            <a:pPr algn="ctr">
              <a:lnSpc>
                <a:spcPct val="120000"/>
              </a:lnSpc>
            </a:pPr>
            <a:r>
              <a:rPr lang="vi-VN" sz="4800" b="1" dirty="0">
                <a:ln w="19050">
                  <a:solidFill>
                    <a:schemeClr val="bg1"/>
                  </a:solidFill>
                </a:ln>
                <a:latin typeface="+mj-lt"/>
              </a:rPr>
              <a:t>TẠO ĐẦU TRANG, CHÂN TRANG </a:t>
            </a:r>
            <a:endParaRPr lang="en-US" sz="4800" b="1" dirty="0">
              <a:ln w="19050">
                <a:solidFill>
                  <a:schemeClr val="bg1"/>
                </a:solidFill>
              </a:ln>
              <a:latin typeface="+mj-lt"/>
            </a:endParaRPr>
          </a:p>
          <a:p>
            <a:pPr algn="ctr">
              <a:lnSpc>
                <a:spcPct val="120000"/>
              </a:lnSpc>
            </a:pPr>
            <a:r>
              <a:rPr lang="vi-VN" sz="4800" b="1" dirty="0">
                <a:ln w="19050">
                  <a:solidFill>
                    <a:schemeClr val="bg1"/>
                  </a:solidFill>
                </a:ln>
                <a:latin typeface="+mj-lt"/>
              </a:rPr>
              <a:t>CHO VĂN BẢN</a:t>
            </a:r>
            <a:endParaRPr lang="en-US" sz="4800" b="1" dirty="0">
              <a:ln w="19050">
                <a:solidFill>
                  <a:schemeClr val="bg1"/>
                </a:solidFill>
              </a:ln>
              <a:latin typeface="+mj-lt"/>
            </a:endParaRPr>
          </a:p>
          <a:p>
            <a:pPr algn="ctr">
              <a:lnSpc>
                <a:spcPct val="120000"/>
              </a:lnSpc>
            </a:pPr>
            <a:r>
              <a:rPr lang="en-US" sz="2800" b="1" dirty="0">
                <a:ln w="19050">
                  <a:solidFill>
                    <a:schemeClr val="bg1"/>
                  </a:solidFill>
                </a:ln>
                <a:solidFill>
                  <a:srgbClr val="FF0000"/>
                </a:solidFill>
              </a:rPr>
              <a:t>GV: PHẠM THU THUỶ </a:t>
            </a:r>
          </a:p>
          <a:p>
            <a:pPr algn="ctr">
              <a:lnSpc>
                <a:spcPct val="120000"/>
              </a:lnSpc>
            </a:pPr>
            <a:r>
              <a:rPr lang="en-US" sz="2800" b="1" dirty="0">
                <a:ln w="19050">
                  <a:solidFill>
                    <a:schemeClr val="bg1"/>
                  </a:solidFill>
                </a:ln>
                <a:solidFill>
                  <a:srgbClr val="FF0000"/>
                </a:solidFill>
              </a:rPr>
              <a:t>TỔ: TOÁN – TIN</a:t>
            </a:r>
          </a:p>
          <a:p>
            <a:pPr algn="ctr">
              <a:lnSpc>
                <a:spcPct val="120000"/>
              </a:lnSpc>
            </a:pPr>
            <a:r>
              <a:rPr lang="en-US" sz="2800" b="1" dirty="0">
                <a:ln w="19050">
                  <a:solidFill>
                    <a:schemeClr val="bg1"/>
                  </a:solidFill>
                </a:ln>
                <a:solidFill>
                  <a:srgbClr val="FF0000"/>
                </a:solidFill>
              </a:rPr>
              <a:t>TRƯỜNG : THCS ÁI MỘ</a:t>
            </a:r>
            <a:endParaRPr lang="vi-VN" sz="4800" b="1"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09856" y="1111483"/>
            <a:ext cx="7842056" cy="259654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2123658"/>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ĐÁNH SỐ TRANG</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37542" y="1597503"/>
            <a:ext cx="10091575" cy="2197526"/>
            <a:chOff x="1117599" y="3488775"/>
            <a:chExt cx="10337000" cy="117488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337000" cy="1164036"/>
              <a:chOff x="1493519" y="3862639"/>
              <a:chExt cx="10337000" cy="11640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Số trang trong văn bản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60559" y="2203758"/>
            <a:ext cx="9620908"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lang="en-US" sz="2400">
                <a:solidFill>
                  <a:srgbClr val="000000"/>
                </a:solidFill>
                <a:latin typeface="UTM Avo" panose="02040603050506020204" pitchFamily="18" charset="0"/>
                <a:cs typeface="Times New Roman" panose="02020603050405020304" pitchFamily="18" charset="0"/>
              </a:rPr>
              <a:t>S</a:t>
            </a:r>
            <a:r>
              <a:rPr lang="vi-VN" sz="2400">
                <a:solidFill>
                  <a:srgbClr val="000000"/>
                </a:solidFill>
                <a:latin typeface="UTM Avo" panose="02040603050506020204" pitchFamily="18" charset="0"/>
                <a:cs typeface="Times New Roman" panose="02020603050405020304" pitchFamily="18" charset="0"/>
              </a:rPr>
              <a:t>ố trang sách thường nằm ở đâu? </a:t>
            </a:r>
          </a:p>
        </p:txBody>
      </p:sp>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503174" y="422728"/>
            <a:ext cx="9655745"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a:t>
            </a:r>
            <a:r>
              <a:rPr lang="vi-VN" sz="2400">
                <a:solidFill>
                  <a:srgbClr val="000000"/>
                </a:solidFill>
                <a:latin typeface="UTM Avo" panose="02040603050506020204" pitchFamily="18" charset="0"/>
                <a:cs typeface="Times New Roman" panose="02020603050405020304" pitchFamily="18" charset="0"/>
              </a:rPr>
              <a:t>tài liệu dạng văn bản, nhất là	</a:t>
            </a:r>
            <a:r>
              <a:rPr lang="en-US" sz="2400">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lang="vi-VN" sz="2400">
              <a:solidFill>
                <a:srgbClr val="000000"/>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a:extLst>
              <a:ext uri="{FF2B5EF4-FFF2-40B4-BE49-F238E27FC236}">
                <a16:creationId xmlns:a16="http://schemas.microsoft.com/office/drawing/2014/main" id="{E42B4099-CC5F-47DC-82B4-551E97262BF9}"/>
              </a:ext>
            </a:extLst>
          </p:cNvPr>
          <p:cNvPicPr>
            <a:picLocks noChangeAspect="1"/>
          </p:cNvPicPr>
          <p:nvPr/>
        </p:nvPicPr>
        <p:blipFill>
          <a:blip r:embed="rId3"/>
          <a:stretch>
            <a:fillRect/>
          </a:stretch>
        </p:blipFill>
        <p:spPr>
          <a:xfrm>
            <a:off x="1605524" y="3692943"/>
            <a:ext cx="8980952" cy="2371429"/>
          </a:xfrm>
          <a:prstGeom prst="rect">
            <a:avLst/>
          </a:prstGeom>
        </p:spPr>
      </p:pic>
      <p:sp>
        <p:nvSpPr>
          <p:cNvPr id="7" name="Rectangle 6">
            <a:extLst>
              <a:ext uri="{FF2B5EF4-FFF2-40B4-BE49-F238E27FC236}">
                <a16:creationId xmlns:a16="http://schemas.microsoft.com/office/drawing/2014/main" id="{CE7A6C67-8CEA-41D4-849D-50B3BFEA5B4E}"/>
              </a:ext>
            </a:extLst>
          </p:cNvPr>
          <p:cNvSpPr/>
          <p:nvPr/>
        </p:nvSpPr>
        <p:spPr>
          <a:xfrm>
            <a:off x="3389970" y="5997466"/>
            <a:ext cx="4904947" cy="454035"/>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9a.4. Ví dụ cách đặt số trang</a:t>
            </a:r>
          </a:p>
        </p:txBody>
      </p:sp>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024896"/>
            </a:xfrm>
            <a:prstGeom prst="rect">
              <a:avLst/>
            </a:prstGeom>
          </p:spPr>
          <p:txBody>
            <a:bodyPr wrap="square">
              <a:spAutoFit/>
            </a:bodyPr>
            <a:lstStyle/>
            <a:p>
              <a:pPr lvl="0" algn="just" defTabSz="342900">
                <a:lnSpc>
                  <a:spcPct val="135000"/>
                </a:lnSpc>
                <a:defRPr/>
              </a:pPr>
              <a:r>
                <a:rPr lang="en-US" sz="2400">
                  <a:solidFill>
                    <a:prstClr val="black"/>
                  </a:solidFill>
                  <a:latin typeface="UTM Avo" panose="02040603050506020204" pitchFamily="18" charset="0"/>
                  <a:cs typeface="Times New Roman" panose="02020603050405020304" pitchFamily="18" charset="0"/>
                </a:rPr>
                <a:t>Số</a:t>
              </a:r>
              <a:r>
                <a:rPr lang="vi-VN" sz="2400">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574665"/>
            <a:chOff x="601971" y="425316"/>
            <a:chExt cx="10501714" cy="557466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5283746"/>
              <a:chOff x="1190601" y="4542474"/>
              <a:chExt cx="9921716" cy="528374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006371"/>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3193" y="1055032"/>
            <a:ext cx="8856910" cy="396939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ĐÁNH SỐ TRANG, THÊM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ĐẦU TRANG VÀ CH</a:t>
            </a:r>
            <a:r>
              <a:rPr lang="en-US" sz="5400">
                <a:ln>
                  <a:solidFill>
                    <a:schemeClr val="bg1"/>
                  </a:solidFill>
                </a:ln>
                <a:solidFill>
                  <a:schemeClr val="accent6">
                    <a:lumMod val="50000"/>
                  </a:schemeClr>
                </a:solidFill>
                <a:latin typeface="+mj-lt"/>
              </a:rPr>
              <a:t>Â</a:t>
            </a:r>
            <a:r>
              <a:rPr lang="vi-VN" sz="5400">
                <a:ln>
                  <a:solidFill>
                    <a:schemeClr val="bg1"/>
                  </a:solidFill>
                </a:ln>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09144" y="951701"/>
            <a:ext cx="8356734" cy="4958217"/>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gn="ctr">
              <a:lnSpc>
                <a:spcPct val="150000"/>
              </a:lnSpc>
            </a:pPr>
            <a:r>
              <a:rPr lang="en-US" sz="3600">
                <a:solidFill>
                  <a:schemeClr val="accent6">
                    <a:lumMod val="50000"/>
                  </a:schemeClr>
                </a:solidFill>
                <a:latin typeface="UTM Avo" panose="02040603050506020204" pitchFamily="18" charset="0"/>
              </a:rPr>
              <a:t>Mở tệp </a:t>
            </a:r>
            <a:r>
              <a:rPr lang="en-US" sz="3600" b="1">
                <a:solidFill>
                  <a:schemeClr val="accent6">
                    <a:lumMod val="50000"/>
                  </a:schemeClr>
                </a:solidFill>
                <a:latin typeface="UTM Avo" panose="02040603050506020204" pitchFamily="18" charset="0"/>
              </a:rPr>
              <a:t>CLBTinhoc.docx </a:t>
            </a:r>
            <a:r>
              <a:rPr lang="en-US" sz="3600">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lang="vi-VN" sz="36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D9B5-2132-48FF-A791-73CF37DDD4E0}"/>
              </a:ext>
            </a:extLst>
          </p:cNvPr>
          <p:cNvPicPr>
            <a:picLocks noChangeAspect="1"/>
          </p:cNvPicPr>
          <p:nvPr/>
        </p:nvPicPr>
        <p:blipFill>
          <a:blip r:embed="rId2"/>
          <a:stretch>
            <a:fillRect/>
          </a:stretch>
        </p:blipFill>
        <p:spPr>
          <a:xfrm>
            <a:off x="1807698" y="395792"/>
            <a:ext cx="8576604" cy="5179818"/>
          </a:xfrm>
          <a:prstGeom prst="rect">
            <a:avLst/>
          </a:prstGeom>
        </p:spPr>
      </p:pic>
      <p:sp>
        <p:nvSpPr>
          <p:cNvPr id="4" name="Rectangle 3">
            <a:extLst>
              <a:ext uri="{FF2B5EF4-FFF2-40B4-BE49-F238E27FC236}">
                <a16:creationId xmlns:a16="http://schemas.microsoft.com/office/drawing/2014/main" id="{E387C93F-4316-4D70-B42D-EBD412833DFC}"/>
              </a:ext>
            </a:extLst>
          </p:cNvPr>
          <p:cNvSpPr/>
          <p:nvPr/>
        </p:nvSpPr>
        <p:spPr>
          <a:xfrm>
            <a:off x="2193673" y="5592675"/>
            <a:ext cx="7804653"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thêm đầu trang và chân trang</a:t>
            </a:r>
          </a:p>
        </p:txBody>
      </p:sp>
    </p:spTree>
    <p:extLst>
      <p:ext uri="{BB962C8B-B14F-4D97-AF65-F5344CB8AC3E}">
        <p14:creationId xmlns:p14="http://schemas.microsoft.com/office/powerpoint/2010/main" val="2605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8959337" cy="1815882"/>
          </a:xfrm>
          <a:prstGeom prst="rect">
            <a:avLst/>
          </a:prstGeom>
          <a:noFill/>
        </p:spPr>
        <p:txBody>
          <a:bodyPr wrap="square">
            <a:spAutoFit/>
          </a:bodyPr>
          <a:lstStyle/>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Mở tệp </a:t>
            </a:r>
            <a:r>
              <a:rPr lang="vi-VN" altLang="zh-CN" sz="2800" b="1">
                <a:solidFill>
                  <a:schemeClr val="accent6">
                    <a:lumMod val="75000"/>
                  </a:schemeClr>
                </a:solidFill>
                <a:latin typeface="UTM Avo" panose="02040603050506020204" pitchFamily="18" charset="0"/>
                <a:cs typeface="Times New Roman" panose="02020603050405020304" pitchFamily="18" charset="0"/>
              </a:rPr>
              <a:t>CLBTinhoc.docx</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Insert</a:t>
            </a:r>
            <a:r>
              <a:rPr lang="vi-VN" altLang="zh-CN" sz="2800">
                <a:solidFill>
                  <a:schemeClr val="accent6">
                    <a:lumMod val="75000"/>
                  </a:schemeClr>
                </a:solidFill>
                <a:latin typeface="UTM Avo" panose="02040603050506020204" pitchFamily="18" charset="0"/>
                <a:cs typeface="Times New Roman" panose="02020603050405020304" pitchFamily="18" charset="0"/>
              </a:rPr>
              <a:t>, trong nhóm </a:t>
            </a:r>
            <a:r>
              <a:rPr lang="vi-VN" altLang="zh-CN" sz="2800" b="1">
                <a:solidFill>
                  <a:schemeClr val="accent6">
                    <a:lumMod val="75000"/>
                  </a:schemeClr>
                </a:solidFill>
                <a:latin typeface="UTM Avo" panose="02040603050506020204" pitchFamily="18" charset="0"/>
                <a:cs typeface="Times New Roman" panose="02020603050405020304" pitchFamily="18" charset="0"/>
              </a:rPr>
              <a:t>lệnh Header &amp; Footer</a:t>
            </a:r>
            <a:r>
              <a:rPr lang="vi-VN" altLang="zh-CN" sz="2800">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3" name="Picture 2">
            <a:extLst>
              <a:ext uri="{FF2B5EF4-FFF2-40B4-BE49-F238E27FC236}">
                <a16:creationId xmlns:a16="http://schemas.microsoft.com/office/drawing/2014/main" id="{833ACBA2-27CF-4642-9D21-F00608E8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5882" y="4816558"/>
            <a:ext cx="2560235" cy="1561905"/>
          </a:xfrm>
          <a:prstGeom prst="rect">
            <a:avLst/>
          </a:prstGeom>
          <a:ln>
            <a:solidFill>
              <a:schemeClr val="tx1"/>
            </a:solidFill>
          </a:ln>
        </p:spPr>
      </p:pic>
      <p:sp>
        <p:nvSpPr>
          <p:cNvPr id="93" name="Flowchart: Process 92">
            <a:extLst>
              <a:ext uri="{FF2B5EF4-FFF2-40B4-BE49-F238E27FC236}">
                <a16:creationId xmlns:a16="http://schemas.microsoft.com/office/drawing/2014/main" id="{4FAE7BB0-FB7E-4519-A448-0CA21A636DEF}"/>
              </a:ext>
            </a:extLst>
          </p:cNvPr>
          <p:cNvSpPr/>
          <p:nvPr/>
        </p:nvSpPr>
        <p:spPr>
          <a:xfrm>
            <a:off x="1185566" y="4825729"/>
            <a:ext cx="2582167"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Header</a:t>
            </a:r>
            <a:r>
              <a:rPr lang="en-US" sz="2000">
                <a:solidFill>
                  <a:schemeClr val="tx1"/>
                </a:solidFill>
                <a:latin typeface="UTM Avo" panose="02040603050506020204" pitchFamily="18" charset="0"/>
              </a:rPr>
              <a:t> để</a:t>
            </a:r>
          </a:p>
          <a:p>
            <a:pPr lvl="0" algn="ctr">
              <a:lnSpc>
                <a:spcPct val="150000"/>
              </a:lnSpc>
              <a:defRPr/>
            </a:pPr>
            <a:r>
              <a:rPr lang="en-US" sz="2000">
                <a:solidFill>
                  <a:schemeClr val="tx1"/>
                </a:solidFill>
                <a:latin typeface="UTM Avo" panose="02040603050506020204" pitchFamily="18" charset="0"/>
              </a:rPr>
              <a:t>thêm đầu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5" name="Straight Arrow Connector 94">
            <a:extLst>
              <a:ext uri="{FF2B5EF4-FFF2-40B4-BE49-F238E27FC236}">
                <a16:creationId xmlns:a16="http://schemas.microsoft.com/office/drawing/2014/main" id="{211CC86B-50B4-4BE9-9374-2FC9C4C0C4EF}"/>
              </a:ext>
            </a:extLst>
          </p:cNvPr>
          <p:cNvCxnSpPr>
            <a:cxnSpLocks/>
          </p:cNvCxnSpPr>
          <p:nvPr/>
        </p:nvCxnSpPr>
        <p:spPr>
          <a:xfrm>
            <a:off x="3767733" y="523875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95">
            <a:extLst>
              <a:ext uri="{FF2B5EF4-FFF2-40B4-BE49-F238E27FC236}">
                <a16:creationId xmlns:a16="http://schemas.microsoft.com/office/drawing/2014/main" id="{AA2B3D01-F16D-44B4-9432-F4801A02C411}"/>
              </a:ext>
            </a:extLst>
          </p:cNvPr>
          <p:cNvSpPr/>
          <p:nvPr/>
        </p:nvSpPr>
        <p:spPr>
          <a:xfrm>
            <a:off x="4762666" y="3466279"/>
            <a:ext cx="2582167" cy="92508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prstClr val="black"/>
                </a:solidFill>
                <a:latin typeface="UTM Avo" panose="02040603050506020204" pitchFamily="18" charset="0"/>
              </a:rPr>
              <a:t>Chọn </a:t>
            </a:r>
            <a:r>
              <a:rPr lang="en-US" sz="2000" b="1">
                <a:solidFill>
                  <a:prstClr val="black"/>
                </a:solidFill>
                <a:latin typeface="UTM Avo" panose="02040603050506020204" pitchFamily="18" charset="0"/>
              </a:rPr>
              <a:t>Footer</a:t>
            </a:r>
            <a:r>
              <a:rPr lang="en-US" sz="2000">
                <a:solidFill>
                  <a:prstClr val="black"/>
                </a:solidFill>
                <a:latin typeface="UTM Avo" panose="02040603050506020204" pitchFamily="18" charset="0"/>
              </a:rPr>
              <a:t> để</a:t>
            </a:r>
          </a:p>
          <a:p>
            <a:pPr lvl="0" algn="ctr">
              <a:lnSpc>
                <a:spcPct val="150000"/>
              </a:lnSpc>
              <a:defRPr/>
            </a:pPr>
            <a:r>
              <a:rPr lang="en-US" sz="2000">
                <a:solidFill>
                  <a:prstClr val="black"/>
                </a:solidFill>
                <a:latin typeface="UTM Avo" panose="02040603050506020204" pitchFamily="18" charset="0"/>
              </a:rPr>
              <a:t>thêm chân trang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8CE1E513-2BF9-4453-A6D0-0E9FE8C39400}"/>
              </a:ext>
            </a:extLst>
          </p:cNvPr>
          <p:cNvCxnSpPr>
            <a:cxnSpLocks/>
          </p:cNvCxnSpPr>
          <p:nvPr/>
        </p:nvCxnSpPr>
        <p:spPr>
          <a:xfrm>
            <a:off x="5920399" y="4438650"/>
            <a:ext cx="0" cy="66675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Process 97">
            <a:extLst>
              <a:ext uri="{FF2B5EF4-FFF2-40B4-BE49-F238E27FC236}">
                <a16:creationId xmlns:a16="http://schemas.microsoft.com/office/drawing/2014/main" id="{C6DC5416-E814-4A41-A9DE-DED18A4330BB}"/>
              </a:ext>
            </a:extLst>
          </p:cNvPr>
          <p:cNvSpPr/>
          <p:nvPr/>
        </p:nvSpPr>
        <p:spPr>
          <a:xfrm>
            <a:off x="8367117" y="4816558"/>
            <a:ext cx="2986683"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Page Number </a:t>
            </a:r>
            <a:r>
              <a:rPr lang="en-US" sz="2000">
                <a:solidFill>
                  <a:schemeClr val="tx1"/>
                </a:solidFill>
                <a:latin typeface="UTM Avo" panose="02040603050506020204" pitchFamily="18" charset="0"/>
              </a:rPr>
              <a:t>để đánh số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9" name="Straight Arrow Connector 98">
            <a:extLst>
              <a:ext uri="{FF2B5EF4-FFF2-40B4-BE49-F238E27FC236}">
                <a16:creationId xmlns:a16="http://schemas.microsoft.com/office/drawing/2014/main" id="{B5C3CEF5-3290-4307-915F-B15153EC0A42}"/>
              </a:ext>
            </a:extLst>
          </p:cNvPr>
          <p:cNvCxnSpPr>
            <a:cxnSpLocks/>
          </p:cNvCxnSpPr>
          <p:nvPr/>
        </p:nvCxnSpPr>
        <p:spPr>
          <a:xfrm flipH="1">
            <a:off x="6934200" y="525561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fade">
                                      <p:cBhvr>
                                        <p:cTn id="20" dur="500"/>
                                        <p:tgtEl>
                                          <p:spTgt spid="1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6">
                                            <p:txEl>
                                              <p:pRg st="1" end="1"/>
                                            </p:txEl>
                                          </p:spTgt>
                                        </p:tgtEl>
                                        <p:attrNameLst>
                                          <p:attrName>style.visibility</p:attrName>
                                        </p:attrNameLst>
                                      </p:cBhvr>
                                      <p:to>
                                        <p:strVal val="visible"/>
                                      </p:to>
                                    </p:set>
                                    <p:animEffect transition="in" filter="fade">
                                      <p:cBhvr>
                                        <p:cTn id="25" dur="500"/>
                                        <p:tgtEl>
                                          <p:spTgt spid="18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right)">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6"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964725" cy="1391385"/>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6" name="TextBox 185">
            <a:extLst>
              <a:ext uri="{FF2B5EF4-FFF2-40B4-BE49-F238E27FC236}">
                <a16:creationId xmlns:a16="http://schemas.microsoft.com/office/drawing/2014/main" id="{E55C4CD9-B033-463B-A543-D55D3C2BC369}"/>
              </a:ext>
            </a:extLst>
          </p:cNvPr>
          <p:cNvSpPr txBox="1"/>
          <p:nvPr/>
        </p:nvSpPr>
        <p:spPr>
          <a:xfrm>
            <a:off x="705040" y="379655"/>
            <a:ext cx="10548540" cy="5553828"/>
          </a:xfrm>
          <a:prstGeom prst="rect">
            <a:avLst/>
          </a:prstGeom>
          <a:noFill/>
        </p:spPr>
        <p:txBody>
          <a:bodyPr wrap="square">
            <a:spAutoFit/>
          </a:bodyPr>
          <a:lstStyle/>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Page Number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Bottom of Page/Plain </a:t>
            </a:r>
            <a:endParaRPr lang="en-US" altLang="zh-CN" sz="2400" b="1">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b="1">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Number 2</a:t>
            </a:r>
            <a:r>
              <a:rPr lang="vi-VN" altLang="zh-CN" sz="2400">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Header,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Footer, </a:t>
            </a:r>
            <a:r>
              <a:rPr lang="vi-VN" altLang="zh-CN" sz="2400">
                <a:solidFill>
                  <a:schemeClr val="accent6">
                    <a:lumMod val="75000"/>
                  </a:schemeClr>
                </a:solidFill>
                <a:latin typeface="UTM Avo" panose="02040603050506020204" pitchFamily="18" charset="0"/>
                <a:cs typeface="Times New Roman" panose="02020603050405020304" pitchFamily="18" charset="0"/>
              </a:rPr>
              <a:t>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lệnh</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 </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Lưu văn bản.</a:t>
            </a:r>
            <a:endParaRPr lang="vi-VN"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4" name="Picture 3" descr="A picture containing polygon&#10;&#10;Description automatically generated">
            <a:extLst>
              <a:ext uri="{FF2B5EF4-FFF2-40B4-BE49-F238E27FC236}">
                <a16:creationId xmlns:a16="http://schemas.microsoft.com/office/drawing/2014/main" id="{7EB369BD-DF8B-4E39-B61B-4ECA6E5FB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80" y="4197533"/>
            <a:ext cx="820305" cy="688302"/>
          </a:xfrm>
          <a:prstGeom prst="rect">
            <a:avLst/>
          </a:prstGeom>
          <a:ln>
            <a:solidFill>
              <a:schemeClr val="tx1"/>
            </a:solidFill>
          </a:ln>
        </p:spPr>
      </p:pic>
    </p:spTree>
    <p:extLst>
      <p:ext uri="{BB962C8B-B14F-4D97-AF65-F5344CB8AC3E}">
        <p14:creationId xmlns:p14="http://schemas.microsoft.com/office/powerpoint/2010/main" val="219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fade">
                                      <p:cBhvr>
                                        <p:cTn id="27" dur="5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6">
                                            <p:txEl>
                                              <p:pRg st="4" end="4"/>
                                            </p:txEl>
                                          </p:spTgt>
                                        </p:tgtEl>
                                        <p:attrNameLst>
                                          <p:attrName>style.visibility</p:attrName>
                                        </p:attrNameLst>
                                      </p:cBhvr>
                                      <p:to>
                                        <p:strVal val="visible"/>
                                      </p:to>
                                    </p:set>
                                    <p:animEffect transition="in" filter="fade">
                                      <p:cBhvr>
                                        <p:cTn id="32" dur="500"/>
                                        <p:tgtEl>
                                          <p:spTgt spid="18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6">
                                            <p:txEl>
                                              <p:pRg st="5" end="5"/>
                                            </p:txEl>
                                          </p:spTgt>
                                        </p:tgtEl>
                                        <p:attrNameLst>
                                          <p:attrName>style.visibility</p:attrName>
                                        </p:attrNameLst>
                                      </p:cBhvr>
                                      <p:to>
                                        <p:strVal val="visible"/>
                                      </p:to>
                                    </p:set>
                                    <p:animEffect transition="in" filter="fade">
                                      <p:cBhvr>
                                        <p:cTn id="40" dur="5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CFEF5-65BB-46A9-93B7-66A5F04A9AB8}"/>
              </a:ext>
            </a:extLst>
          </p:cNvPr>
          <p:cNvSpPr/>
          <p:nvPr/>
        </p:nvSpPr>
        <p:spPr>
          <a:xfrm>
            <a:off x="533495" y="1122148"/>
            <a:ext cx="4659569" cy="3416320"/>
          </a:xfrm>
          <a:prstGeom prst="rect">
            <a:avLst/>
          </a:prstGeom>
        </p:spPr>
        <p:txBody>
          <a:bodyPr wrap="square">
            <a:spAutoFit/>
          </a:bodyPr>
          <a:lstStyle/>
          <a:p>
            <a:pPr lvl="0" indent="457200" algn="just" defTabSz="342900"/>
            <a:r>
              <a:rPr lang="vi-VN" sz="2400">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văn bản.</a:t>
            </a:r>
            <a:endParaRPr lang="en-US" sz="2400">
              <a:solidFill>
                <a:srgbClr val="000000"/>
              </a:solidFill>
              <a:latin typeface="UTM Avo" panose="02040603050506020204" pitchFamily="18" charset="0"/>
              <a:cs typeface="Times New Roman" panose="02020603050405020304" pitchFamily="18" charset="0"/>
            </a:endParaRPr>
          </a:p>
          <a:p>
            <a:pPr lvl="0" indent="457200" algn="just" defTabSz="342900"/>
            <a:r>
              <a:rPr lang="vi-VN" sz="2400">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lvl="0" indent="457200" algn="just" defTabSz="342900"/>
            <a:r>
              <a:rPr lang="vi-VN" sz="2400">
                <a:solidFill>
                  <a:srgbClr val="000000"/>
                </a:solidFill>
                <a:latin typeface="UTM Avo" panose="02040603050506020204" pitchFamily="18" charset="0"/>
                <a:cs typeface="Times New Roman" panose="02020603050405020304" pitchFamily="18" charset="0"/>
              </a:rPr>
              <a:t>Tác dụng của chúng là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3" name="Shape 314"/>
          <p:cNvPicPr/>
          <p:nvPr/>
        </p:nvPicPr>
        <p:blipFill rotWithShape="1">
          <a:blip r:embed="rId3"/>
          <a:srcRect b="6114"/>
          <a:stretch/>
        </p:blipFill>
        <p:spPr>
          <a:xfrm>
            <a:off x="5469511" y="230527"/>
            <a:ext cx="2819400" cy="3703520"/>
          </a:xfrm>
          <a:prstGeom prst="rect">
            <a:avLst/>
          </a:prstGeom>
        </p:spPr>
      </p:pic>
      <p:pic>
        <p:nvPicPr>
          <p:cNvPr id="14" name="Shape 316"/>
          <p:cNvPicPr/>
          <p:nvPr/>
        </p:nvPicPr>
        <p:blipFill>
          <a:blip r:embed="rId4"/>
          <a:stretch/>
        </p:blipFill>
        <p:spPr>
          <a:xfrm>
            <a:off x="8487160" y="2450244"/>
            <a:ext cx="3038534" cy="3806456"/>
          </a:xfrm>
          <a:prstGeom prst="rect">
            <a:avLst/>
          </a:prstGeom>
        </p:spPr>
      </p:pic>
      <p:sp>
        <p:nvSpPr>
          <p:cNvPr id="15" name="Rectangle 14">
            <a:extLst>
              <a:ext uri="{FF2B5EF4-FFF2-40B4-BE49-F238E27FC236}">
                <a16:creationId xmlns:a16="http://schemas.microsoft.com/office/drawing/2014/main" id="{EAC93C4B-B512-40EE-89BC-AC6F1955AED0}"/>
              </a:ext>
            </a:extLst>
          </p:cNvPr>
          <p:cNvSpPr/>
          <p:nvPr/>
        </p:nvSpPr>
        <p:spPr>
          <a:xfrm>
            <a:off x="8288911" y="611758"/>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1.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
        <p:nvSpPr>
          <p:cNvPr id="16" name="Rectangle 15">
            <a:extLst>
              <a:ext uri="{FF2B5EF4-FFF2-40B4-BE49-F238E27FC236}">
                <a16:creationId xmlns:a16="http://schemas.microsoft.com/office/drawing/2014/main" id="{EAC93C4B-B512-40EE-89BC-AC6F1955AED0}"/>
              </a:ext>
            </a:extLst>
          </p:cNvPr>
          <p:cNvSpPr/>
          <p:nvPr/>
        </p:nvSpPr>
        <p:spPr>
          <a:xfrm>
            <a:off x="5469511" y="5159344"/>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35034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3516668"/>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có thể </a:t>
            </a:r>
            <a:r>
              <a:rPr lang="vi-VN" sz="2800" b="1">
                <a:solidFill>
                  <a:srgbClr val="000000"/>
                </a:solidFill>
                <a:latin typeface="UTM Avo" panose="02040603050506020204" pitchFamily="18" charset="0"/>
                <a:cs typeface="Times New Roman" panose="02020603050405020304" pitchFamily="18" charset="0"/>
              </a:rPr>
              <a:t>thay đổi </a:t>
            </a:r>
            <a:r>
              <a:rPr lang="vi-VN" sz="2800">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11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CLBTinhoc.docx </a:t>
            </a:r>
            <a:r>
              <a:rPr lang="vi-VN" sz="2400">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Đặt lại số trang vào vị trí bên trái của chân trang.</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9" y="1433716"/>
            <a:ext cx="4750586" cy="4445832"/>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5" name="Rectangle 4">
            <a:extLst>
              <a:ext uri="{FF2B5EF4-FFF2-40B4-BE49-F238E27FC236}">
                <a16:creationId xmlns:a16="http://schemas.microsoft.com/office/drawing/2014/main" id="{6C316F14-1729-4577-BDD7-E6796D16DBE8}"/>
              </a:ext>
            </a:extLst>
          </p:cNvPr>
          <p:cNvSpPr/>
          <p:nvPr/>
        </p:nvSpPr>
        <p:spPr>
          <a:xfrm>
            <a:off x="5352895" y="5444781"/>
            <a:ext cx="6042390" cy="86953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kumimoji="0" lang="en-US"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descr="Graphical user interface, table&#10;&#10;Description automatically generated with medium confidence">
            <a:extLst>
              <a:ext uri="{FF2B5EF4-FFF2-40B4-BE49-F238E27FC236}">
                <a16:creationId xmlns:a16="http://schemas.microsoft.com/office/drawing/2014/main" id="{4DE278FE-687B-428B-B3CC-C24A3EC62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95" y="1332182"/>
            <a:ext cx="6042390" cy="3931194"/>
          </a:xfrm>
          <a:prstGeom prst="rect">
            <a:avLst/>
          </a:prstGeom>
        </p:spPr>
      </p:pic>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3"/>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ĐẦU TRANG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V</a:t>
            </a:r>
            <a:r>
              <a:rPr lang="en-US" sz="6600">
                <a:solidFill>
                  <a:schemeClr val="accent6">
                    <a:lumMod val="50000"/>
                  </a:schemeClr>
                </a:solidFill>
                <a:latin typeface="+mj-lt"/>
              </a:rPr>
              <a:t>À</a:t>
            </a:r>
            <a:r>
              <a:rPr lang="vi-VN" sz="6600">
                <a:solidFill>
                  <a:schemeClr val="accent6">
                    <a:lumMod val="50000"/>
                  </a:schemeClr>
                </a:solidFill>
                <a:latin typeface="+mj-lt"/>
              </a:rPr>
              <a:t> CH</a:t>
            </a:r>
            <a:r>
              <a:rPr lang="en-US" sz="6600">
                <a:solidFill>
                  <a:schemeClr val="accent6">
                    <a:lumMod val="50000"/>
                  </a:schemeClr>
                </a:solidFill>
                <a:latin typeface="+mj-lt"/>
              </a:rPr>
              <a:t>Â</a:t>
            </a:r>
            <a:r>
              <a:rPr lang="vi-VN" sz="6600">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80291"/>
            <a:ext cx="5738779" cy="3924619"/>
            <a:chOff x="1117599" y="3528268"/>
            <a:chExt cx="10337000" cy="85000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528268"/>
              <a:ext cx="10337000" cy="850008"/>
              <a:chOff x="1493519" y="3891280"/>
              <a:chExt cx="10337000" cy="85000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519" y="3920838"/>
                <a:ext cx="2925392" cy="25729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65855"/>
              <a:ext cx="7274873" cy="324129"/>
            </a:xfrm>
            <a:prstGeom prst="rect">
              <a:avLst/>
            </a:prstGeom>
          </p:spPr>
          <p:txBody>
            <a:bodyPr wrap="square">
              <a:spAutoFit/>
            </a:bodyPr>
            <a:lstStyle/>
            <a:p>
              <a:pPr lvl="0" algn="ctr" defTabSz="342900">
                <a:lnSpc>
                  <a:spcPct val="135000"/>
                </a:lnSpc>
                <a:defRPr/>
              </a:pPr>
              <a:r>
                <a:rPr lang="pt-BR" sz="2800" b="1">
                  <a:solidFill>
                    <a:srgbClr val="000000"/>
                  </a:solidFill>
                  <a:latin typeface="UTM Avo" panose="02040603050506020204" pitchFamily="18" charset="0"/>
                  <a:cs typeface="Times New Roman" panose="02020603050405020304" pitchFamily="18" charset="0"/>
                </a:rPr>
                <a:t>Đầu trang và chân trang cho em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7891" y="2132565"/>
            <a:ext cx="5284582" cy="202209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16" name="Shape 316">
            <a:extLst>
              <a:ext uri="{FF2B5EF4-FFF2-40B4-BE49-F238E27FC236}">
                <a16:creationId xmlns:a16="http://schemas.microsoft.com/office/drawing/2014/main" id="{BF6E0C7C-15DB-450C-89D7-257AD2881F2B}"/>
              </a:ext>
            </a:extLst>
          </p:cNvPr>
          <p:cNvPicPr/>
          <p:nvPr/>
        </p:nvPicPr>
        <p:blipFill>
          <a:blip r:embed="rId2"/>
          <a:stretch/>
        </p:blipFill>
        <p:spPr>
          <a:xfrm>
            <a:off x="7317654" y="449808"/>
            <a:ext cx="3864150" cy="5900824"/>
          </a:xfrm>
          <a:prstGeom prst="rect">
            <a:avLst/>
          </a:prstGeom>
        </p:spPr>
      </p:pic>
      <p:sp>
        <p:nvSpPr>
          <p:cNvPr id="18" name="Rectangle 17">
            <a:extLst>
              <a:ext uri="{FF2B5EF4-FFF2-40B4-BE49-F238E27FC236}">
                <a16:creationId xmlns:a16="http://schemas.microsoft.com/office/drawing/2014/main" id="{6339CB94-404C-4F8E-AA14-9586E55BBC63}"/>
              </a:ext>
            </a:extLst>
          </p:cNvPr>
          <p:cNvSpPr/>
          <p:nvPr/>
        </p:nvSpPr>
        <p:spPr>
          <a:xfrm>
            <a:off x="4193082" y="5321050"/>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7" y="1612751"/>
            <a:ext cx="7057514" cy="40164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Đầu trang </a:t>
            </a:r>
            <a:r>
              <a:rPr lang="vi-VN" sz="2400">
                <a:solidFill>
                  <a:srgbClr val="000000"/>
                </a:solidFill>
                <a:latin typeface="UTM Avo" panose="02040603050506020204" pitchFamily="18" charset="0"/>
                <a:cs typeface="Times New Roman" panose="02020603050405020304" pitchFamily="18" charset="0"/>
              </a:rPr>
              <a:t>(Header) và </a:t>
            </a:r>
            <a:r>
              <a:rPr lang="vi-VN" sz="2400" b="1">
                <a:solidFill>
                  <a:srgbClr val="000000"/>
                </a:solidFill>
                <a:latin typeface="UTM Avo" panose="02040603050506020204" pitchFamily="18" charset="0"/>
                <a:cs typeface="Times New Roman" panose="02020603050405020304" pitchFamily="18" charset="0"/>
              </a:rPr>
              <a:t>chân trang </a:t>
            </a:r>
            <a:r>
              <a:rPr lang="vi-VN" sz="2400">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đồ hoạ.</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E08A60E-0E3C-41DC-9C93-533DE31BC8E4}"/>
              </a:ext>
            </a:extLst>
          </p:cNvPr>
          <p:cNvPicPr>
            <a:picLocks noChangeAspect="1"/>
          </p:cNvPicPr>
          <p:nvPr/>
        </p:nvPicPr>
        <p:blipFill>
          <a:blip r:embed="rId3"/>
          <a:stretch>
            <a:fillRect/>
          </a:stretch>
        </p:blipFill>
        <p:spPr>
          <a:xfrm>
            <a:off x="7672041" y="1639028"/>
            <a:ext cx="3693615" cy="4016484"/>
          </a:xfrm>
          <a:prstGeom prst="rect">
            <a:avLst/>
          </a:prstGeom>
        </p:spPr>
      </p:pic>
      <p:sp>
        <p:nvSpPr>
          <p:cNvPr id="9" name="Rectangle 8">
            <a:extLst>
              <a:ext uri="{FF2B5EF4-FFF2-40B4-BE49-F238E27FC236}">
                <a16:creationId xmlns:a16="http://schemas.microsoft.com/office/drawing/2014/main" id="{B9B1EA1E-978A-42BA-82F8-F4D03B5C0065}"/>
              </a:ext>
            </a:extLst>
          </p:cNvPr>
          <p:cNvSpPr/>
          <p:nvPr/>
        </p:nvSpPr>
        <p:spPr>
          <a:xfrm>
            <a:off x="7538227" y="5562329"/>
            <a:ext cx="4079754"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9a.3. Vị tri của</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đầu trang và chân trang</a:t>
            </a: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descr="A picture containing doll, toy&#10;&#10;Description automatically generated">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744632" y="2499943"/>
            <a:ext cx="2030541"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672248" y="580682"/>
            <a:ext cx="4847502" cy="301928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lang="vi-VN" sz="2400" b="1">
                <a:solidFill>
                  <a:srgbClr val="000000"/>
                </a:solidFill>
                <a:latin typeface="UTM Avo" panose="02040603050506020204" pitchFamily="18" charset="0"/>
                <a:cs typeface="Times New Roman" panose="02020603050405020304" pitchFamily="18" charset="0"/>
              </a:rPr>
              <a:t>tự động xuất hiện</a:t>
            </a:r>
            <a:r>
              <a:rPr lang="vi-VN" sz="2400">
                <a:solidFill>
                  <a:srgbClr val="000000"/>
                </a:solidFill>
                <a:latin typeface="UTM Avo" panose="02040603050506020204" pitchFamily="18" charset="0"/>
                <a:cs typeface="Times New Roman" panose="02020603050405020304" pitchFamily="18" charset="0"/>
              </a:rPr>
              <a:t> ở tất cả các trang. Nhờ vậy, </a:t>
            </a:r>
            <a:r>
              <a:rPr lang="en-US" sz="2400">
                <a:solidFill>
                  <a:srgbClr val="000000"/>
                </a:solidFill>
                <a:latin typeface="UTM Avo" panose="02040603050506020204" pitchFamily="18" charset="0"/>
                <a:cs typeface="Times New Roman" panose="02020603050405020304" pitchFamily="18" charset="0"/>
              </a:rPr>
              <a:t>chúng ta</a:t>
            </a:r>
            <a:r>
              <a:rPr lang="vi-VN" sz="2400">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extLst>
      <p:ext uri="{BB962C8B-B14F-4D97-AF65-F5344CB8AC3E}">
        <p14:creationId xmlns:p14="http://schemas.microsoft.com/office/powerpoint/2010/main" val="138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4099777"/>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lang="vi-VN" sz="2800" b="1">
                <a:solidFill>
                  <a:srgbClr val="000000"/>
                </a:solidFill>
                <a:latin typeface="UTM Avo" panose="02040603050506020204" pitchFamily="18" charset="0"/>
                <a:cs typeface="Times New Roman" panose="02020603050405020304" pitchFamily="18" charset="0"/>
              </a:rPr>
              <a:t>ngắn gọn </a:t>
            </a:r>
            <a:r>
              <a:rPr lang="vi-VN" sz="2800">
                <a:solidFill>
                  <a:srgbClr val="000000"/>
                </a:solidFill>
                <a:latin typeface="UTM Avo" panose="02040603050506020204" pitchFamily="18" charset="0"/>
                <a:cs typeface="Times New Roman" panose="02020603050405020304" pitchFamily="18" charset="0"/>
              </a:rPr>
              <a:t>về văn bản giúp </a:t>
            </a:r>
            <a:r>
              <a:rPr lang="vi-VN" sz="2800" b="1">
                <a:solidFill>
                  <a:srgbClr val="000000"/>
                </a:solidFill>
                <a:latin typeface="UTM Avo" panose="02040603050506020204" pitchFamily="18" charset="0"/>
                <a:cs typeface="Times New Roman" panose="02020603050405020304" pitchFamily="18" charset="0"/>
              </a:rPr>
              <a:t>phân loại</a:t>
            </a:r>
            <a:r>
              <a:rPr lang="vi-VN" sz="2800">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kiểm soát </a:t>
            </a:r>
            <a:r>
              <a:rPr lang="vi-VN" sz="2800">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lang="vi-VN" sz="2800" b="1">
                <a:solidFill>
                  <a:srgbClr val="000000"/>
                </a:solidFill>
                <a:latin typeface="UTM Avo" panose="02040603050506020204" pitchFamily="18" charset="0"/>
                <a:cs typeface="Times New Roman" panose="02020603050405020304" pitchFamily="18" charset="0"/>
              </a:rPr>
              <a:t>chuyên nghiệp</a:t>
            </a:r>
            <a:r>
              <a:rPr lang="vi-VN" sz="2800">
                <a:solidFill>
                  <a:srgbClr val="000000"/>
                </a:solidFill>
                <a:latin typeface="UTM Avo" panose="02040603050506020204" pitchFamily="18" charset="0"/>
                <a:cs typeface="Times New Roman" panose="02020603050405020304" pitchFamily="18" charset="0"/>
              </a:rPr>
              <a:t> và </a:t>
            </a:r>
            <a:r>
              <a:rPr lang="vi-VN" sz="2800" b="1">
                <a:solidFill>
                  <a:srgbClr val="000000"/>
                </a:solidFill>
                <a:latin typeface="UTM Avo" panose="02040603050506020204" pitchFamily="18" charset="0"/>
                <a:cs typeface="Times New Roman" panose="02020603050405020304" pitchFamily="18" charset="0"/>
              </a:rPr>
              <a:t>đẹp hơn </a:t>
            </a:r>
            <a:r>
              <a:rPr lang="vi-VN" sz="2800">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073033"/>
            <a:chOff x="541427" y="4307442"/>
            <a:chExt cx="10570890" cy="225127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251278"/>
              <a:chOff x="541575" y="4359396"/>
              <a:chExt cx="10400346" cy="225127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1624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1654488"/>
            </a:xfrm>
            <a:prstGeom prst="rect">
              <a:avLst/>
            </a:prstGeom>
          </p:spPr>
          <p:txBody>
            <a:bodyPr wrap="square">
              <a:spAutoFit/>
            </a:bodyPr>
            <a:lstStyle/>
            <a:p>
              <a:pPr marL="342900" indent="-342900" algn="just" defTabSz="342900">
                <a:lnSpc>
                  <a:spcPct val="135000"/>
                </a:lnSpc>
                <a:buFont typeface="Arial" pitchFamily="34" charset="0"/>
                <a:buChar char="•"/>
              </a:pPr>
              <a:r>
                <a:rPr lang="vi-VN" sz="2400" b="1">
                  <a:latin typeface="UTM Avo" panose="02040603050506020204" pitchFamily="18" charset="0"/>
                  <a:cs typeface="Times New Roman" panose="02020603050405020304" pitchFamily="18" charset="0"/>
                </a:rPr>
                <a:t>Đầu trang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chân trang </a:t>
              </a:r>
              <a:r>
                <a:rPr lang="vi-VN" sz="2400">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3476" y="5044541"/>
                <a:ext cx="9598058" cy="499983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lang="vi-VN" sz="2400">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lang="vi-VN" sz="2400">
                    <a:latin typeface="UTM Avo" panose="02040603050506020204" pitchFamily="18" charset="0"/>
                    <a:cs typeface="Times New Roman" panose="02020603050405020304" pitchFamily="18" charset="0"/>
                  </a:rPr>
                  <a:t>c. Đầu trang và chân trang là văn bản hoặc hình ảnh được chèn vào lề trên và lề dưới.</a:t>
                </a:r>
              </a:p>
              <a:p>
                <a:pPr algn="just" defTabSz="342900">
                  <a:lnSpc>
                    <a:spcPct val="150000"/>
                  </a:lnSpc>
                </a:pPr>
                <a:r>
                  <a:rPr lang="vi-VN" sz="2400">
                    <a:latin typeface="UTM Avo" panose="02040603050506020204" pitchFamily="18" charset="0"/>
                    <a:cs typeface="Times New Roman" panose="02020603050405020304" pitchFamily="18" charset="0"/>
                  </a:rPr>
                  <a:t>D. Không thể đưa hình ảnh vào đầu trang và chân trang.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1193</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Times New Roman</vt:lpstr>
      <vt:lpstr>UTM Cookies</vt:lpstr>
      <vt:lpstr>萝莉体 第二版</vt:lpstr>
      <vt:lpstr>UTM Avo</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247</cp:revision>
  <dcterms:created xsi:type="dcterms:W3CDTF">2021-06-02T01:34:28Z</dcterms:created>
  <dcterms:modified xsi:type="dcterms:W3CDTF">2023-12-12T08:09:44Z</dcterms:modified>
</cp:coreProperties>
</file>