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359" r:id="rId5"/>
    <p:sldId id="390" r:id="rId6"/>
    <p:sldId id="315" r:id="rId7"/>
    <p:sldId id="338" r:id="rId8"/>
    <p:sldId id="333" r:id="rId9"/>
    <p:sldId id="332" r:id="rId10"/>
    <p:sldId id="375" r:id="rId11"/>
    <p:sldId id="385" r:id="rId12"/>
    <p:sldId id="376" r:id="rId13"/>
    <p:sldId id="356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1" d="100"/>
          <a:sy n="81" d="100"/>
        </p:scale>
        <p:origin x="-80" y="-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7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3.png"/><Relationship Id="rId5" Type="http://schemas.microsoft.com/office/2007/relationships/media" Target="../media/media5.wav"/><Relationship Id="rId10" Type="http://schemas.openxmlformats.org/officeDocument/2006/relationships/image" Target="../media/image9.png"/><Relationship Id="rId4" Type="http://schemas.openxmlformats.org/officeDocument/2006/relationships/audio" Target="../media/media4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THCS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5734C-DB64-37FD-1B0C-84C7AEA8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685800"/>
            <a:ext cx="9251018" cy="602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3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447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2434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4531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3284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84720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82697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314B39-88B2-62BF-9FE1-2ABE6B9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76800" y="4268969"/>
            <a:ext cx="2362200" cy="118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8031E0-83E7-5A54-40BF-85D236FCFCD8}"/>
              </a:ext>
            </a:extLst>
          </p:cNvPr>
          <p:cNvGrpSpPr/>
          <p:nvPr/>
        </p:nvGrpSpPr>
        <p:grpSpPr>
          <a:xfrm>
            <a:off x="4817166" y="4991345"/>
            <a:ext cx="1158240" cy="447685"/>
            <a:chOff x="9582912" y="5110951"/>
            <a:chExt cx="1158240" cy="373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50F5A07-4180-C37E-CB3E-A667088A10E6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5B4DFE-39AE-BE3F-7535-AF901F1F32E8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DAB1FA7-B744-31A3-2CA0-DF246D47A199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ED489B-D4FB-48EE-847F-3F72BE0D484C}"/>
              </a:ext>
            </a:extLst>
          </p:cNvPr>
          <p:cNvSpPr txBox="1"/>
          <p:nvPr/>
        </p:nvSpPr>
        <p:spPr>
          <a:xfrm>
            <a:off x="4824441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82F663-865A-1224-2389-96ADCD1FE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77" y="1476230"/>
            <a:ext cx="9640645" cy="1038370"/>
          </a:xfrm>
          <a:prstGeom prst="rect">
            <a:avLst/>
          </a:prstGeom>
        </p:spPr>
      </p:pic>
      <p:pic>
        <p:nvPicPr>
          <p:cNvPr id="12" name="Be hoa am">
            <a:hlinkClick r:id="" action="ppaction://media"/>
            <a:extLst>
              <a:ext uri="{FF2B5EF4-FFF2-40B4-BE49-F238E27FC236}">
                <a16:creationId xmlns:a16="http://schemas.microsoft.com/office/drawing/2014/main" xmlns="" id="{36B5FE0C-025E-33A4-BA70-8DF6F470D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8200" y="279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795CBD-9FB2-8F60-DA45-6309377391EA}"/>
              </a:ext>
            </a:extLst>
          </p:cNvPr>
          <p:cNvGrpSpPr/>
          <p:nvPr/>
        </p:nvGrpSpPr>
        <p:grpSpPr>
          <a:xfrm>
            <a:off x="990600" y="3047947"/>
            <a:ext cx="9726287" cy="762106"/>
            <a:chOff x="990600" y="3047947"/>
            <a:chExt cx="9726287" cy="7621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6E6404F-0A38-36D6-50EF-57228DA76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3047947"/>
              <a:ext cx="9040487" cy="7621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399536C-8275-3F95-303D-1ED6059F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124253"/>
              <a:ext cx="685800" cy="685800"/>
            </a:xfrm>
            <a:prstGeom prst="rect">
              <a:avLst/>
            </a:prstGeom>
          </p:spPr>
        </p:pic>
      </p:grpSp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431A4F14-A588-8ABD-69CD-B7FDBE868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1905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6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xmlns="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42616"/>
            <a:ext cx="9372600" cy="32057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trường độ móc kép;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3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4BA1BFAA-B66E-B7E8-E221-8D96A7901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 ƠN THẦY CÔ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20516" y="2015591"/>
            <a:ext cx="8718884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6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trường độ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móc kép;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3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2286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vi-VN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Đô trưởng theo trường độ móc kép;</a:t>
            </a:r>
            <a:endParaRPr 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3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61D8DCA-2DF7-2A93-0131-426E2CEAD8FA}"/>
              </a:ext>
            </a:extLst>
          </p:cNvPr>
          <p:cNvGrpSpPr/>
          <p:nvPr/>
        </p:nvGrpSpPr>
        <p:grpSpPr>
          <a:xfrm>
            <a:off x="2210642" y="1371601"/>
            <a:ext cx="7619158" cy="5356316"/>
            <a:chOff x="2210642" y="1371601"/>
            <a:chExt cx="7619158" cy="53563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2C78343-0B0C-69F5-7749-A48232BF4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235"/>
            <a:stretch/>
          </p:blipFill>
          <p:spPr>
            <a:xfrm>
              <a:off x="2210642" y="1371601"/>
              <a:ext cx="7619158" cy="2590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CA3256F-1AC0-FFBA-24FC-191C6A97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841"/>
            <a:stretch/>
          </p:blipFill>
          <p:spPr>
            <a:xfrm>
              <a:off x="2210642" y="4114800"/>
              <a:ext cx="7619158" cy="2613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2579" y="405863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3724" y="3876610"/>
            <a:ext cx="7689044" cy="1634539"/>
            <a:chOff x="1780745" y="4550980"/>
            <a:chExt cx="7689044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6857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đen, nốt móc đơn, nốt móc kép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533400" y="390026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15240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828800" y="5750515"/>
            <a:ext cx="8106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3 nét nhạc: 2 nhịp + 2 nhịp + 4 nhịp</a:t>
            </a:r>
          </a:p>
          <a:p>
            <a:r>
              <a:rPr lang="en-US" sz="2400" i="1">
                <a:solidFill>
                  <a:srgbClr val="00B050"/>
                </a:solidFill>
              </a:rPr>
              <a:t>                  (</a:t>
            </a:r>
            <a:r>
              <a:rPr lang="vi-VN" sz="2400" i="1">
                <a:solidFill>
                  <a:srgbClr val="00B050"/>
                </a:solidFill>
              </a:rPr>
              <a:t>nét nhạc 1 và nét nhạc 2 giống nhau)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0FC5FC-D4DB-CF51-4066-D4527C42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6" y="428185"/>
            <a:ext cx="10421804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74CEDA-13FE-7A33-7D6D-A7D765D5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29000"/>
            <a:ext cx="5855018" cy="711518"/>
          </a:xfrm>
          <a:prstGeom prst="rect">
            <a:avLst/>
          </a:prstGeom>
        </p:spPr>
      </p:pic>
      <p:pic>
        <p:nvPicPr>
          <p:cNvPr id="4" name="AmHinhTietTau bai doc nhac 3 amThanh">
            <a:hlinkClick r:id="" action="ppaction://media"/>
            <a:extLst>
              <a:ext uri="{FF2B5EF4-FFF2-40B4-BE49-F238E27FC236}">
                <a16:creationId xmlns:a16="http://schemas.microsoft.com/office/drawing/2014/main" xmlns="" id="{3CF99560-59BC-F2CD-C6D7-12B223023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13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3 nghe mau">
            <a:hlinkClick r:id="" action="ppaction://media"/>
            <a:extLst>
              <a:ext uri="{FF2B5EF4-FFF2-40B4-BE49-F238E27FC236}">
                <a16:creationId xmlns:a16="http://schemas.microsoft.com/office/drawing/2014/main" xmlns="" id="{5048CFE4-2B47-73BA-47F7-039FEF80D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94794"/>
            <a:ext cx="11012437" cy="43440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94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990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800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3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195279-F75B-34CE-14A1-9FE0C462F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752600"/>
            <a:ext cx="5201376" cy="86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CED544-849B-0DA1-2954-FCA6BB198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5562600"/>
            <a:ext cx="8602275" cy="819264"/>
          </a:xfrm>
          <a:prstGeom prst="rect">
            <a:avLst/>
          </a:prstGeom>
        </p:spPr>
      </p:pic>
      <p:pic>
        <p:nvPicPr>
          <p:cNvPr id="8" name="Net nhac 1">
            <a:hlinkClick r:id="" action="ppaction://media"/>
            <a:extLst>
              <a:ext uri="{FF2B5EF4-FFF2-40B4-BE49-F238E27FC236}">
                <a16:creationId xmlns:a16="http://schemas.microsoft.com/office/drawing/2014/main" xmlns="" id="{466506D0-D1D0-C599-E43A-6CFB07280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1018232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098830-4E8F-F7CE-7011-7F1E7782F06D}"/>
              </a:ext>
            </a:extLst>
          </p:cNvPr>
          <p:cNvSpPr txBox="1"/>
          <p:nvPr/>
        </p:nvSpPr>
        <p:spPr>
          <a:xfrm>
            <a:off x="4038600" y="2895600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 + 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" name="Net nhac 1 + 2">
            <a:hlinkClick r:id="" action="ppaction://media"/>
            <a:extLst>
              <a:ext uri="{FF2B5EF4-FFF2-40B4-BE49-F238E27FC236}">
                <a16:creationId xmlns:a16="http://schemas.microsoft.com/office/drawing/2014/main" xmlns="" id="{D1737074-AA2F-1505-564B-E46AFC116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2920869"/>
            <a:ext cx="406400" cy="406400"/>
          </a:xfrm>
          <a:prstGeom prst="rect">
            <a:avLst/>
          </a:prstGeom>
        </p:spPr>
      </p:pic>
      <p:pic>
        <p:nvPicPr>
          <p:cNvPr id="12" name="Net nhac 3">
            <a:hlinkClick r:id="" action="ppaction://media"/>
            <a:extLst>
              <a:ext uri="{FF2B5EF4-FFF2-40B4-BE49-F238E27FC236}">
                <a16:creationId xmlns:a16="http://schemas.microsoft.com/office/drawing/2014/main" xmlns="" id="{B77D73CA-049B-1EB6-319D-00300A1C15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85245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8BBCA52-890F-6FED-F765-6990CB814674}"/>
              </a:ext>
            </a:extLst>
          </p:cNvPr>
          <p:cNvGrpSpPr/>
          <p:nvPr/>
        </p:nvGrpSpPr>
        <p:grpSpPr>
          <a:xfrm>
            <a:off x="1775809" y="3505200"/>
            <a:ext cx="8640381" cy="948242"/>
            <a:chOff x="1775809" y="3604822"/>
            <a:chExt cx="8640381" cy="948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C402022-25C5-9C34-8C55-593C188F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5809" y="3733800"/>
              <a:ext cx="8640381" cy="8192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9D8E7AC-7075-B376-882F-CD2D2AE9CFF5}"/>
                </a:ext>
              </a:extLst>
            </p:cNvPr>
            <p:cNvSpPr txBox="1"/>
            <p:nvPr/>
          </p:nvSpPr>
          <p:spPr>
            <a:xfrm>
              <a:off x="6269666" y="360482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Bai doc nhac 3 Tone Bb">
            <a:hlinkClick r:id="" action="ppaction://media"/>
            <a:extLst>
              <a:ext uri="{FF2B5EF4-FFF2-40B4-BE49-F238E27FC236}">
                <a16:creationId xmlns:a16="http://schemas.microsoft.com/office/drawing/2014/main" xmlns="" id="{ABF5AF44-4BAB-EA04-E172-90D94A8C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38200"/>
            <a:ext cx="10972800" cy="4927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9934</TotalTime>
  <Words>268</Words>
  <Application>Microsoft Office PowerPoint</Application>
  <PresentationFormat>Custom</PresentationFormat>
  <Paragraphs>53</Paragraphs>
  <Slides>13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Giáo viên: Trường: THCS</vt:lpstr>
      <vt:lpstr>Chủ đề 3 NHỚ ƠN THẦY CÔ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3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用户</cp:lastModifiedBy>
  <cp:revision>331</cp:revision>
  <dcterms:created xsi:type="dcterms:W3CDTF">2006-11-06T13:45:38Z</dcterms:created>
  <dcterms:modified xsi:type="dcterms:W3CDTF">2024-01-16T14:54:22Z</dcterms:modified>
</cp:coreProperties>
</file>