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2"/>
  </p:notesMasterIdLst>
  <p:sldIdLst>
    <p:sldId id="317" r:id="rId2"/>
    <p:sldId id="359" r:id="rId3"/>
    <p:sldId id="338" r:id="rId4"/>
    <p:sldId id="395" r:id="rId5"/>
    <p:sldId id="396" r:id="rId6"/>
    <p:sldId id="382" r:id="rId7"/>
    <p:sldId id="385" r:id="rId8"/>
    <p:sldId id="393" r:id="rId9"/>
    <p:sldId id="390" r:id="rId10"/>
    <p:sldId id="372" r:id="rId11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FF"/>
    <a:srgbClr val="FFE36D"/>
    <a:srgbClr val="FFCC66"/>
    <a:srgbClr val="FFF1B3"/>
    <a:srgbClr val="CC00CC"/>
    <a:srgbClr val="C8FFFF"/>
    <a:srgbClr val="FF9900"/>
    <a:srgbClr val="FF7043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356" autoAdjust="0"/>
  </p:normalViewPr>
  <p:slideViewPr>
    <p:cSldViewPr>
      <p:cViewPr varScale="1">
        <p:scale>
          <a:sx n="85" d="100"/>
          <a:sy n="85" d="100"/>
        </p:scale>
        <p:origin x="180" y="8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467A44-B9E3-4839-A5C6-5F8A911FFAFC}" type="datetimeFigureOut">
              <a:rPr lang="en-US" smtClean="0"/>
              <a:pPr/>
              <a:t>12/12/2023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8F8F5B-8E1F-4947-81C1-D51EE90A865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8C4A0E-AE95-454F-A2E2-71B23AF28C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DEE483-DD1C-4192-AD40-C8F21048B1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E4362E-EEC3-4576-BDFE-7739F93EDD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CDB6DB-3D4F-49D8-8FDB-612300820E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6A0F44-ECC0-4664-BB81-4589E688E0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BB2E09-7A25-4679-9E62-65DB48CA28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40C62B-41F5-48A8-B539-C8361A2645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7130BA-9B41-4D5B-8CD7-263DBE816A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63D9F9-6FA6-4913-AC9C-E88B45A273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FEDE19-A640-4E92-93C1-021EA31184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395E3F-7D6A-4CA7-B93E-E99E08BA59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B3C4FF-FCF3-423C-AF0D-CC2F270AC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54EED5-014E-4B21-AF20-0FAAD83CEF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49440E-59E1-47FA-B69F-0F304E9996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0BE4AC-A57C-4D7A-8622-A771FD9AD3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035C7E76-F3A5-4018-853D-E449C62038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6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>
          <a:xfrm>
            <a:off x="1981200" y="4800600"/>
            <a:ext cx="82296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Giáo</a:t>
            </a:r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viên</a:t>
            </a:r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: </a:t>
            </a:r>
            <a:r>
              <a:rPr lang="en-US" sz="2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Đào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Lan </a:t>
            </a:r>
            <a:r>
              <a:rPr lang="en-US" sz="2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Hương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/>
            </a:r>
            <a:b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</a:br>
            <a:r>
              <a:rPr lang="en-US" sz="2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Tr</a:t>
            </a:r>
            <a:r>
              <a:rPr lang="vi-VN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ường</a:t>
            </a:r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: THCS </a:t>
            </a:r>
            <a:r>
              <a:rPr lang="en-US" sz="2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Ái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28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Mộ</a:t>
            </a:r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2362201"/>
            <a:ext cx="3600000" cy="20573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429000" y="762000"/>
            <a:ext cx="531427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 w="19050">
                  <a:solidFill>
                    <a:srgbClr val="FFC0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ÂM NHẠC 6</a:t>
            </a:r>
          </a:p>
        </p:txBody>
      </p:sp>
    </p:spTree>
    <p:extLst>
      <p:ext uri="{BB962C8B-B14F-4D97-AF65-F5344CB8AC3E}">
        <p14:creationId xmlns:p14="http://schemas.microsoft.com/office/powerpoint/2010/main" val="31821485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C -3.33333E-6 -0.01898 -3.33333E-6 -0.03703 0.00018 -0.03703 C 0.00035 -0.03703 0.00052 -0.01898 0.00052 -3.33333E-6 C 0.00052 0.02107 0.0007 0.0419 0.00087 0.0419 C 0.00105 0.0419 0.00105 0.02107 0.00122 -3.33333E-6 C 0.00122 -0.01898 0.00139 -0.03703 0.00157 -0.03703 C 0.00174 -0.03703 0.00174 -0.01898 0.00191 -3.33333E-6 C 0.00191 0.02107 0.00191 0.0419 0.00209 0.0419 C 0.00226 0.0419 0.00261 -3.33333E-6 0.00261 0.00023 C 0.00261 -0.01898 0.00261 -0.03703 0.00278 -0.03703 C 0.00295 -0.03703 0.00313 -0.01898 0.00313 -3.33333E-6 C 0.00313 0.02107 0.0033 0.0419 0.00348 0.0419 C 0.00365 0.0419 0.00365 0.02107 0.00382 -3.33333E-6 C 0.00382 -0.01898 0.004 -0.03703 0.00417 -0.03703 C 0.00434 -0.03703 0.00434 -0.01898 0.00452 -3.33333E-6 C 0.00452 0.02107 0.00452 0.0419 0.00469 0.0419 C 0.00486 0.0419 0.00504 0.02107 0.00521 -3.33333E-6 " pathEditMode="relative" rAng="0" ptsTypes="AAAAAAAAAAAAAAAAA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00" y="23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44" r="21353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854076"/>
            <a:ext cx="8229600" cy="873587"/>
          </a:xfrm>
        </p:spPr>
        <p:txBody>
          <a:bodyPr/>
          <a:lstStyle/>
          <a:p>
            <a:r>
              <a:rPr lang="en-US" sz="3200" b="1" dirty="0" err="1">
                <a:solidFill>
                  <a:srgbClr val="0000FF"/>
                </a:solidFill>
              </a:rPr>
              <a:t>Dặn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dò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về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nhà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0" y="2255837"/>
            <a:ext cx="8229600" cy="34591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>
                <a:solidFill>
                  <a:srgbClr val="0000FF"/>
                </a:solidFill>
              </a:rPr>
              <a:t>Ôn tập các nội dung đã học ở Chủ đề 7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3581400"/>
            <a:ext cx="2672071" cy="3085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4809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362200" y="533400"/>
            <a:ext cx="7315200" cy="1470025"/>
          </a:xfrm>
          <a:solidFill>
            <a:schemeClr val="lt1">
              <a:alpha val="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err="1">
                <a:solidFill>
                  <a:srgbClr val="0000FF"/>
                </a:solidFill>
              </a:rPr>
              <a:t>Chủ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err="1">
                <a:solidFill>
                  <a:srgbClr val="0000FF"/>
                </a:solidFill>
              </a:rPr>
              <a:t>đề</a:t>
            </a:r>
            <a:r>
              <a:rPr lang="en-US" b="1">
                <a:solidFill>
                  <a:srgbClr val="0000FF"/>
                </a:solidFill>
              </a:rPr>
              <a:t> </a:t>
            </a:r>
            <a:r>
              <a:rPr lang="en-US" b="1" dirty="0">
                <a:solidFill>
                  <a:srgbClr val="0000FF"/>
                </a:solidFill>
              </a:rPr>
              <a:t>7</a:t>
            </a:r>
            <a:r>
              <a:rPr lang="en-US" b="1">
                <a:solidFill>
                  <a:srgbClr val="0000FF"/>
                </a:solidFill>
              </a:rPr>
              <a:t/>
            </a:r>
            <a:br>
              <a:rPr lang="en-US" b="1">
                <a:solidFill>
                  <a:srgbClr val="0000FF"/>
                </a:solidFill>
              </a:rPr>
            </a:br>
            <a:r>
              <a:rPr lang="en-US" b="1">
                <a:solidFill>
                  <a:srgbClr val="C00000"/>
                </a:solidFill>
              </a:rPr>
              <a:t>HOÀ BÌNH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9FEFF"/>
              </a:clrFrom>
              <a:clrTo>
                <a:srgbClr val="F9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5575"/>
            <a:ext cx="1727200" cy="1930400"/>
          </a:xfrm>
          <a:prstGeom prst="rect">
            <a:avLst/>
          </a:prstGeom>
        </p:spPr>
      </p:pic>
      <p:sp>
        <p:nvSpPr>
          <p:cNvPr id="6" name="Subtitle 6"/>
          <p:cNvSpPr>
            <a:spLocks noGrp="1"/>
          </p:cNvSpPr>
          <p:nvPr>
            <p:ph type="subTitle" idx="1"/>
          </p:nvPr>
        </p:nvSpPr>
        <p:spPr>
          <a:xfrm>
            <a:off x="1879600" y="2514600"/>
            <a:ext cx="8788400" cy="3733800"/>
          </a:xfrm>
        </p:spPr>
        <p:txBody>
          <a:bodyPr/>
          <a:lstStyle/>
          <a:p>
            <a:r>
              <a:rPr lang="en-US" sz="4000" b="1" dirty="0" err="1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Tiết</a:t>
            </a:r>
            <a:r>
              <a:rPr lang="vi-VN" sz="4000" b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31</a:t>
            </a:r>
          </a:p>
          <a:p>
            <a:pPr algn="just"/>
            <a:r>
              <a:rPr lang="en-US" sz="3600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-</a:t>
            </a:r>
            <a:r>
              <a:rPr lang="en-US" sz="3600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+mj-lt"/>
              </a:rPr>
              <a:t>Ôn</a:t>
            </a:r>
            <a:r>
              <a:rPr lang="en-US" sz="36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+mj-lt"/>
              </a:rPr>
              <a:t>tập</a:t>
            </a:r>
            <a:r>
              <a:rPr lang="en-US" sz="36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latin typeface="+mj-lt"/>
              </a:rPr>
              <a:t>Bài</a:t>
            </a:r>
            <a:r>
              <a:rPr lang="en-US" sz="3600" b="1" i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latin typeface="+mj-lt"/>
              </a:rPr>
              <a:t>đọc</a:t>
            </a:r>
            <a:r>
              <a:rPr lang="en-US" sz="3600" b="1" i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latin typeface="+mj-lt"/>
              </a:rPr>
              <a:t>nhạc</a:t>
            </a:r>
            <a:r>
              <a:rPr lang="en-US" sz="3600" b="1" i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latin typeface="+mj-lt"/>
              </a:rPr>
              <a:t>số</a:t>
            </a:r>
            <a:r>
              <a:rPr lang="en-US" sz="3600" b="1" i="1" dirty="0">
                <a:solidFill>
                  <a:srgbClr val="C00000"/>
                </a:solidFill>
                <a:latin typeface="+mj-lt"/>
              </a:rPr>
              <a:t> 7</a:t>
            </a:r>
          </a:p>
          <a:p>
            <a:pPr algn="just"/>
            <a:r>
              <a:rPr lang="en-US" sz="3600" b="1" dirty="0">
                <a:solidFill>
                  <a:srgbClr val="C00000"/>
                </a:solidFill>
                <a:latin typeface="+mj-lt"/>
              </a:rPr>
              <a:t> -</a:t>
            </a:r>
            <a:r>
              <a:rPr lang="en-US" sz="36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+mj-lt"/>
              </a:rPr>
              <a:t>Ôn</a:t>
            </a:r>
            <a:r>
              <a:rPr lang="en-US" sz="36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+mj-lt"/>
              </a:rPr>
              <a:t>tập</a:t>
            </a:r>
            <a:r>
              <a:rPr lang="en-US" sz="36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+mj-lt"/>
              </a:rPr>
              <a:t>bài</a:t>
            </a:r>
            <a:r>
              <a:rPr lang="en-US" sz="36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+mj-lt"/>
              </a:rPr>
              <a:t>hoà</a:t>
            </a:r>
            <a:r>
              <a:rPr lang="en-US" sz="36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+mj-lt"/>
              </a:rPr>
              <a:t>tấu</a:t>
            </a:r>
            <a:r>
              <a:rPr lang="en-US" sz="36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+mj-lt"/>
              </a:rPr>
              <a:t>và</a:t>
            </a:r>
            <a:r>
              <a:rPr lang="en-US" sz="36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+mj-lt"/>
              </a:rPr>
              <a:t>bài</a:t>
            </a:r>
            <a:r>
              <a:rPr lang="en-US" sz="36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+mj-lt"/>
              </a:rPr>
              <a:t>tập</a:t>
            </a:r>
            <a:r>
              <a:rPr lang="en-US" sz="36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+mj-lt"/>
              </a:rPr>
              <a:t>tiết</a:t>
            </a:r>
            <a:r>
              <a:rPr lang="en-US" sz="36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+mj-lt"/>
              </a:rPr>
              <a:t>tấu</a:t>
            </a:r>
            <a:endParaRPr lang="en-US" sz="3600" b="1" dirty="0">
              <a:solidFill>
                <a:srgbClr val="C00000"/>
              </a:solidFill>
              <a:latin typeface="+mj-lt"/>
            </a:endParaRPr>
          </a:p>
          <a:p>
            <a:pPr algn="just"/>
            <a:r>
              <a:rPr lang="en-US" sz="3600" b="1" dirty="0">
                <a:solidFill>
                  <a:srgbClr val="C00000"/>
                </a:solidFill>
                <a:latin typeface="+mj-lt"/>
              </a:rPr>
              <a:t> -</a:t>
            </a:r>
            <a:r>
              <a:rPr lang="en-US" sz="36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+mj-lt"/>
              </a:rPr>
              <a:t>Ôn</a:t>
            </a:r>
            <a:r>
              <a:rPr lang="en-US" sz="36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+mj-lt"/>
              </a:rPr>
              <a:t>tập</a:t>
            </a:r>
            <a:r>
              <a:rPr lang="en-US" sz="36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+mj-lt"/>
              </a:rPr>
              <a:t>bài</a:t>
            </a:r>
            <a:r>
              <a:rPr lang="en-US" sz="36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+mj-lt"/>
              </a:rPr>
              <a:t>hát</a:t>
            </a:r>
            <a:r>
              <a:rPr lang="en-US" sz="36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latin typeface="+mj-lt"/>
              </a:rPr>
              <a:t>Ước</a:t>
            </a:r>
            <a:r>
              <a:rPr lang="en-US" sz="3600" b="1" i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latin typeface="+mj-lt"/>
              </a:rPr>
              <a:t>mơ</a:t>
            </a:r>
            <a:r>
              <a:rPr lang="en-US" sz="3600" b="1" i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3600" b="1" i="1" dirty="0" err="1">
                <a:solidFill>
                  <a:srgbClr val="C00000"/>
                </a:solidFill>
                <a:latin typeface="+mj-lt"/>
              </a:rPr>
              <a:t>xanh</a:t>
            </a:r>
            <a:endParaRPr lang="en-US" sz="3600" b="1" dirty="0">
              <a:solidFill>
                <a:srgbClr val="C00000"/>
              </a:solidFill>
              <a:latin typeface="+mj-lt"/>
            </a:endParaRPr>
          </a:p>
          <a:p>
            <a:pPr algn="just"/>
            <a:endParaRPr lang="en-US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3448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41710CE-3097-46AD-829E-6ECE837730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3200401"/>
            <a:ext cx="4724400" cy="35814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667000" y="1981200"/>
            <a:ext cx="64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Khởi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giọng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13117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3B3906F9-9306-4228-B460-C2853C7AB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863600"/>
            <a:ext cx="8229600" cy="1117600"/>
          </a:xfrm>
        </p:spPr>
        <p:txBody>
          <a:bodyPr/>
          <a:lstStyle/>
          <a:p>
            <a:r>
              <a:rPr lang="en-US" sz="3200" b="1">
                <a:solidFill>
                  <a:srgbClr val="0000FF"/>
                </a:solidFill>
              </a:rPr>
              <a:t>I. Ôn tập </a:t>
            </a:r>
            <a:r>
              <a:rPr lang="en-US" sz="3200" b="1" i="1">
                <a:solidFill>
                  <a:srgbClr val="0000FF"/>
                </a:solidFill>
              </a:rPr>
              <a:t>Bài đọc nhạc số 7</a:t>
            </a:r>
            <a:endParaRPr lang="en-US" sz="3600" b="1" i="1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30160BD-25C0-4FE3-8F20-4A5DC9E7C4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286"/>
          <a:stretch/>
        </p:blipFill>
        <p:spPr>
          <a:xfrm>
            <a:off x="685800" y="1905000"/>
            <a:ext cx="10644383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4228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10972800" cy="842656"/>
          </a:xfrm>
        </p:spPr>
        <p:txBody>
          <a:bodyPr/>
          <a:lstStyle/>
          <a:p>
            <a:r>
              <a:rPr lang="en-US" sz="3600" b="1">
                <a:solidFill>
                  <a:srgbClr val="0000FF"/>
                </a:solidFill>
                <a:cs typeface="Times New Roman" panose="02020603050405020304" pitchFamily="18" charset="0"/>
              </a:rPr>
              <a:t>II. </a:t>
            </a:r>
            <a:r>
              <a:rPr lang="en-US" sz="3600" b="1">
                <a:solidFill>
                  <a:srgbClr val="0000FF"/>
                </a:solidFill>
              </a:rPr>
              <a:t>Ôn tập bài hoà tấu và bài tập tiết tấu </a:t>
            </a:r>
            <a:endParaRPr lang="en-US" sz="3600" dirty="0">
              <a:solidFill>
                <a:srgbClr val="0000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8F568F-93A9-4BE1-8AF5-F9D4DC2645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6537" y="1828800"/>
            <a:ext cx="6638925" cy="4823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0032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842656"/>
          </a:xfrm>
        </p:spPr>
        <p:txBody>
          <a:bodyPr/>
          <a:lstStyle/>
          <a:p>
            <a:r>
              <a:rPr lang="en-US" sz="3600" b="1">
                <a:solidFill>
                  <a:srgbClr val="C00000"/>
                </a:solidFill>
                <a:cs typeface="Times New Roman" panose="02020603050405020304" pitchFamily="18" charset="0"/>
              </a:rPr>
              <a:t>1. </a:t>
            </a:r>
            <a:r>
              <a:rPr lang="en-US" sz="3600" b="1">
                <a:solidFill>
                  <a:srgbClr val="C00000"/>
                </a:solidFill>
              </a:rPr>
              <a:t>Ôn tập bài </a:t>
            </a:r>
            <a:r>
              <a:rPr lang="vi-VN" sz="3600" b="1">
                <a:solidFill>
                  <a:srgbClr val="C00000"/>
                </a:solidFill>
              </a:rPr>
              <a:t>hoà tấu</a:t>
            </a:r>
            <a:r>
              <a:rPr lang="en-US" sz="3600" b="1">
                <a:solidFill>
                  <a:srgbClr val="C00000"/>
                </a:solidFill>
              </a:rPr>
              <a:t> </a:t>
            </a:r>
            <a:endParaRPr lang="en-US" sz="3600" dirty="0">
              <a:solidFill>
                <a:srgbClr val="C0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1366BE-DFE2-4B38-9AD5-36A57FB84C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750" t="32222" r="33750" b="20000"/>
          <a:stretch/>
        </p:blipFill>
        <p:spPr>
          <a:xfrm>
            <a:off x="381000" y="918185"/>
            <a:ext cx="11567160" cy="5406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7324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72000" y="381000"/>
            <a:ext cx="297180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0000FF"/>
                </a:solidFill>
              </a:rPr>
              <a:t>BÈ ĐỆM HỢP ÂM</a:t>
            </a:r>
            <a:endParaRPr lang="vi-VN" sz="2400" b="1">
              <a:solidFill>
                <a:srgbClr val="0000FF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5E767EA-1C33-4143-864D-14A9AC59AF25}"/>
              </a:ext>
            </a:extLst>
          </p:cNvPr>
          <p:cNvGrpSpPr/>
          <p:nvPr/>
        </p:nvGrpSpPr>
        <p:grpSpPr>
          <a:xfrm>
            <a:off x="457200" y="4726979"/>
            <a:ext cx="3048000" cy="1089253"/>
            <a:chOff x="8915400" y="906799"/>
            <a:chExt cx="3048000" cy="1089253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1F0244B-76B1-4A53-BF73-05433D8CDFB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226" r="39347" b="50000"/>
            <a:stretch/>
          </p:blipFill>
          <p:spPr>
            <a:xfrm>
              <a:off x="8915400" y="906799"/>
              <a:ext cx="3048000" cy="1089253"/>
            </a:xfrm>
            <a:prstGeom prst="rect">
              <a:avLst/>
            </a:prstGeom>
          </p:spPr>
        </p:pic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3C57B059-5994-4830-9CD7-E088E5C0B173}"/>
                </a:ext>
              </a:extLst>
            </p:cNvPr>
            <p:cNvGrpSpPr/>
            <p:nvPr/>
          </p:nvGrpSpPr>
          <p:grpSpPr>
            <a:xfrm>
              <a:off x="9720471" y="1524000"/>
              <a:ext cx="1184431" cy="378957"/>
              <a:chOff x="9720471" y="1524000"/>
              <a:chExt cx="1184431" cy="378957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4E5D6C6-AA7E-464A-802B-E1BBAB13E6A8}"/>
                  </a:ext>
                </a:extLst>
              </p:cNvPr>
              <p:cNvSpPr txBox="1"/>
              <p:nvPr/>
            </p:nvSpPr>
            <p:spPr>
              <a:xfrm>
                <a:off x="10166289" y="1524000"/>
                <a:ext cx="3168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>
                    <a:solidFill>
                      <a:srgbClr val="FF0000"/>
                    </a:solidFill>
                  </a:rPr>
                  <a:t>3</a:t>
                </a:r>
                <a:endParaRPr lang="vi-VN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204250A-8019-4CC1-A942-D33692FA2484}"/>
                  </a:ext>
                </a:extLst>
              </p:cNvPr>
              <p:cNvSpPr txBox="1"/>
              <p:nvPr/>
            </p:nvSpPr>
            <p:spPr>
              <a:xfrm>
                <a:off x="10588092" y="1525394"/>
                <a:ext cx="3168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>
                    <a:solidFill>
                      <a:srgbClr val="FF0000"/>
                    </a:solidFill>
                  </a:rPr>
                  <a:t>5</a:t>
                </a:r>
                <a:endParaRPr lang="vi-VN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2120CCF-7357-4757-B207-83E44FBD8A48}"/>
                  </a:ext>
                </a:extLst>
              </p:cNvPr>
              <p:cNvSpPr txBox="1"/>
              <p:nvPr/>
            </p:nvSpPr>
            <p:spPr>
              <a:xfrm>
                <a:off x="9720471" y="1533625"/>
                <a:ext cx="2773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>
                    <a:solidFill>
                      <a:srgbClr val="FF0000"/>
                    </a:solidFill>
                  </a:rPr>
                  <a:t>1</a:t>
                </a:r>
                <a:endParaRPr lang="vi-VN" b="1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DC7A6B5-0CF5-4829-BAB5-356B07383484}"/>
              </a:ext>
            </a:extLst>
          </p:cNvPr>
          <p:cNvGrpSpPr/>
          <p:nvPr/>
        </p:nvGrpSpPr>
        <p:grpSpPr>
          <a:xfrm>
            <a:off x="8686800" y="4701947"/>
            <a:ext cx="3048000" cy="1089253"/>
            <a:chOff x="8915400" y="906799"/>
            <a:chExt cx="3048000" cy="1089253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7235DED3-EF7F-4747-9F21-D3C20BECAC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226" r="39347" b="50000"/>
            <a:stretch/>
          </p:blipFill>
          <p:spPr>
            <a:xfrm>
              <a:off x="8915400" y="906799"/>
              <a:ext cx="3048000" cy="1089253"/>
            </a:xfrm>
            <a:prstGeom prst="rect">
              <a:avLst/>
            </a:prstGeom>
          </p:spPr>
        </p:pic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84EB021F-0766-4650-82A3-C74615C3BBE5}"/>
                </a:ext>
              </a:extLst>
            </p:cNvPr>
            <p:cNvGrpSpPr/>
            <p:nvPr/>
          </p:nvGrpSpPr>
          <p:grpSpPr>
            <a:xfrm>
              <a:off x="10593437" y="1524000"/>
              <a:ext cx="1184431" cy="378957"/>
              <a:chOff x="10593437" y="1524000"/>
              <a:chExt cx="1184431" cy="378957"/>
            </a:xfrm>
          </p:grpSpPr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50E65F2-2C3B-4876-BD95-FDD4666A93C2}"/>
                  </a:ext>
                </a:extLst>
              </p:cNvPr>
              <p:cNvSpPr txBox="1"/>
              <p:nvPr/>
            </p:nvSpPr>
            <p:spPr>
              <a:xfrm>
                <a:off x="11039255" y="1524000"/>
                <a:ext cx="3168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>
                    <a:solidFill>
                      <a:srgbClr val="FF0000"/>
                    </a:solidFill>
                  </a:rPr>
                  <a:t>3</a:t>
                </a:r>
                <a:endParaRPr lang="vi-VN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5AB4BCB-8A7D-488D-8432-5E8EC01ABEB1}"/>
                  </a:ext>
                </a:extLst>
              </p:cNvPr>
              <p:cNvSpPr txBox="1"/>
              <p:nvPr/>
            </p:nvSpPr>
            <p:spPr>
              <a:xfrm>
                <a:off x="11461058" y="1525394"/>
                <a:ext cx="3168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>
                    <a:solidFill>
                      <a:srgbClr val="FF0000"/>
                    </a:solidFill>
                  </a:rPr>
                  <a:t>5</a:t>
                </a:r>
                <a:endParaRPr lang="vi-VN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5CE1772-E58F-447E-AF20-2F310FBC9CD6}"/>
                  </a:ext>
                </a:extLst>
              </p:cNvPr>
              <p:cNvSpPr txBox="1"/>
              <p:nvPr/>
            </p:nvSpPr>
            <p:spPr>
              <a:xfrm>
                <a:off x="10593437" y="1533625"/>
                <a:ext cx="2773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>
                    <a:solidFill>
                      <a:srgbClr val="FF0000"/>
                    </a:solidFill>
                  </a:rPr>
                  <a:t>1</a:t>
                </a:r>
                <a:endParaRPr lang="vi-VN" b="1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0273726-1C3E-4C96-A235-5598D4A1C77C}"/>
              </a:ext>
            </a:extLst>
          </p:cNvPr>
          <p:cNvGrpSpPr/>
          <p:nvPr/>
        </p:nvGrpSpPr>
        <p:grpSpPr>
          <a:xfrm>
            <a:off x="4648200" y="4724400"/>
            <a:ext cx="3048000" cy="1089253"/>
            <a:chOff x="8915400" y="906799"/>
            <a:chExt cx="3048000" cy="1089253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F2D4357F-FF8D-4EFD-AABD-0A5E5A4E6D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226" r="39347" b="50000"/>
            <a:stretch/>
          </p:blipFill>
          <p:spPr>
            <a:xfrm>
              <a:off x="8915400" y="906799"/>
              <a:ext cx="3048000" cy="1089253"/>
            </a:xfrm>
            <a:prstGeom prst="rect">
              <a:avLst/>
            </a:prstGeom>
          </p:spPr>
        </p:pic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169F0607-112C-4380-AC2F-DE540CB9E162}"/>
                </a:ext>
              </a:extLst>
            </p:cNvPr>
            <p:cNvGrpSpPr/>
            <p:nvPr/>
          </p:nvGrpSpPr>
          <p:grpSpPr>
            <a:xfrm>
              <a:off x="10373139" y="1524000"/>
              <a:ext cx="1184431" cy="378957"/>
              <a:chOff x="10373139" y="1524000"/>
              <a:chExt cx="1184431" cy="378957"/>
            </a:xfrm>
          </p:grpSpPr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5D72912-22CC-4717-8325-01F564D3F13E}"/>
                  </a:ext>
                </a:extLst>
              </p:cNvPr>
              <p:cNvSpPr txBox="1"/>
              <p:nvPr/>
            </p:nvSpPr>
            <p:spPr>
              <a:xfrm>
                <a:off x="10818957" y="1524000"/>
                <a:ext cx="3168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>
                    <a:solidFill>
                      <a:srgbClr val="FF0000"/>
                    </a:solidFill>
                  </a:rPr>
                  <a:t>3</a:t>
                </a:r>
                <a:endParaRPr lang="vi-VN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EE655FE-415A-48C4-AC2E-B4DE78F61753}"/>
                  </a:ext>
                </a:extLst>
              </p:cNvPr>
              <p:cNvSpPr txBox="1"/>
              <p:nvPr/>
            </p:nvSpPr>
            <p:spPr>
              <a:xfrm>
                <a:off x="11240760" y="1525394"/>
                <a:ext cx="3168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>
                    <a:solidFill>
                      <a:srgbClr val="FF0000"/>
                    </a:solidFill>
                  </a:rPr>
                  <a:t>5</a:t>
                </a:r>
                <a:endParaRPr lang="vi-VN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FCAA029F-C1AF-490A-8FC4-C0C2941DA168}"/>
                  </a:ext>
                </a:extLst>
              </p:cNvPr>
              <p:cNvSpPr txBox="1"/>
              <p:nvPr/>
            </p:nvSpPr>
            <p:spPr>
              <a:xfrm>
                <a:off x="10373139" y="1533625"/>
                <a:ext cx="2773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>
                    <a:solidFill>
                      <a:srgbClr val="FF0000"/>
                    </a:solidFill>
                  </a:rPr>
                  <a:t>1</a:t>
                </a:r>
                <a:endParaRPr lang="vi-VN" b="1">
                  <a:solidFill>
                    <a:srgbClr val="FF0000"/>
                  </a:solidFill>
                </a:endParaRPr>
              </a:p>
            </p:txBody>
          </p:sp>
        </p:grp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D8E5A8CA-7DF9-448C-B06B-B09367A7D0F5}"/>
              </a:ext>
            </a:extLst>
          </p:cNvPr>
          <p:cNvSpPr txBox="1"/>
          <p:nvPr/>
        </p:nvSpPr>
        <p:spPr>
          <a:xfrm>
            <a:off x="9982200" y="5715000"/>
            <a:ext cx="438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B050"/>
                </a:solidFill>
              </a:rPr>
              <a:t>G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CDF80BC-D513-4046-90E3-0D6B9312431C}"/>
              </a:ext>
            </a:extLst>
          </p:cNvPr>
          <p:cNvSpPr txBox="1"/>
          <p:nvPr/>
        </p:nvSpPr>
        <p:spPr>
          <a:xfrm>
            <a:off x="1752600" y="5725180"/>
            <a:ext cx="438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B050"/>
                </a:solidFill>
              </a:rPr>
              <a:t>C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B18AF1B-64DD-4AF6-8B1A-26C954D41B36}"/>
              </a:ext>
            </a:extLst>
          </p:cNvPr>
          <p:cNvSpPr txBox="1"/>
          <p:nvPr/>
        </p:nvSpPr>
        <p:spPr>
          <a:xfrm>
            <a:off x="5943600" y="5725180"/>
            <a:ext cx="438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B050"/>
                </a:solidFill>
              </a:rPr>
              <a:t>F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6BC652-D56C-45CE-8B64-39B9A49074A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712" t="37778" r="33591" b="47037"/>
          <a:stretch/>
        </p:blipFill>
        <p:spPr>
          <a:xfrm>
            <a:off x="1148953" y="1335626"/>
            <a:ext cx="9820107" cy="1562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3495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838200"/>
          </a:xfrm>
        </p:spPr>
        <p:txBody>
          <a:bodyPr/>
          <a:lstStyle/>
          <a:p>
            <a:r>
              <a:rPr lang="en-US" sz="3600" b="1">
                <a:solidFill>
                  <a:srgbClr val="0000FF"/>
                </a:solidFill>
                <a:cs typeface="Times New Roman" panose="02020603050405020304" pitchFamily="18" charset="0"/>
              </a:rPr>
              <a:t>III. </a:t>
            </a:r>
            <a:r>
              <a:rPr lang="en-US" sz="3600" b="1">
                <a:solidFill>
                  <a:srgbClr val="0000FF"/>
                </a:solidFill>
              </a:rPr>
              <a:t>Ôn tập bài hát </a:t>
            </a:r>
            <a:r>
              <a:rPr lang="en-US" sz="3600" b="1" i="1">
                <a:solidFill>
                  <a:srgbClr val="0000FF"/>
                </a:solidFill>
              </a:rPr>
              <a:t>Ước mơ xanh</a:t>
            </a:r>
            <a:endParaRPr lang="en-US" sz="3600" dirty="0">
              <a:solidFill>
                <a:srgbClr val="0000FF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BB34668-863E-F3BE-950F-97BA44A469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4264" y="1066799"/>
            <a:ext cx="8303472" cy="5532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9802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EBD9AF3-0B43-48E6-939F-7FF7CE1EB6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970" y="457200"/>
            <a:ext cx="10386060" cy="6109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9042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6553</TotalTime>
  <Words>115</Words>
  <Application>Microsoft Office PowerPoint</Application>
  <PresentationFormat>Widescreen</PresentationFormat>
  <Paragraphs>27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Times New Roman</vt:lpstr>
      <vt:lpstr>Wingdings</vt:lpstr>
      <vt:lpstr>Default Design</vt:lpstr>
      <vt:lpstr>Giáo viên: Đào Lan Hương Trường: THCS Ái Mộ</vt:lpstr>
      <vt:lpstr>Chủ đề 7 HOÀ BÌNH</vt:lpstr>
      <vt:lpstr>PowerPoint Presentation</vt:lpstr>
      <vt:lpstr>I. Ôn tập Bài đọc nhạc số 7</vt:lpstr>
      <vt:lpstr>II. Ôn tập bài hoà tấu và bài tập tiết tấu </vt:lpstr>
      <vt:lpstr>1. Ôn tập bài hoà tấu </vt:lpstr>
      <vt:lpstr>PowerPoint Presentation</vt:lpstr>
      <vt:lpstr>III. Ôn tập bài hát Ước mơ xanh</vt:lpstr>
      <vt:lpstr>PowerPoint Presentation</vt:lpstr>
      <vt:lpstr>Dặn dò về nhà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DELL</cp:lastModifiedBy>
  <cp:revision>264</cp:revision>
  <dcterms:created xsi:type="dcterms:W3CDTF">2006-11-06T13:45:38Z</dcterms:created>
  <dcterms:modified xsi:type="dcterms:W3CDTF">2023-12-12T15:51:21Z</dcterms:modified>
</cp:coreProperties>
</file>