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9" r:id="rId2"/>
    <p:sldMasterId id="2147483765" r:id="rId3"/>
  </p:sldMasterIdLst>
  <p:notesMasterIdLst>
    <p:notesMasterId r:id="rId18"/>
  </p:notesMasterIdLst>
  <p:sldIdLst>
    <p:sldId id="278" r:id="rId4"/>
    <p:sldId id="275" r:id="rId5"/>
    <p:sldId id="281" r:id="rId6"/>
    <p:sldId id="258" r:id="rId7"/>
    <p:sldId id="259" r:id="rId8"/>
    <p:sldId id="270" r:id="rId9"/>
    <p:sldId id="263" r:id="rId10"/>
    <p:sldId id="261" r:id="rId11"/>
    <p:sldId id="266" r:id="rId12"/>
    <p:sldId id="267" r:id="rId13"/>
    <p:sldId id="273" r:id="rId14"/>
    <p:sldId id="282" r:id="rId15"/>
    <p:sldId id="279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66FF"/>
    <a:srgbClr val="99FF99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8D891CFD-4FA7-4453-AEA7-2CF87591C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F5DC78A7-FFEF-4764-8668-D48DB48EF2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xmlns="" id="{DF03DF8F-C9D0-40D9-A71A-C02EBE02DF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xmlns="" id="{FA791D80-B1DF-43E8-AE49-36355AAF8B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xmlns="" id="{332AA3B8-1880-472D-A94A-4C6674016B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xmlns="" id="{7A11410A-1711-43C6-A482-6411AD6D6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F1B8AD-7E20-464D-AD40-BCCCDE8B5D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3548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97F33E-9016-495B-AC17-4C44831E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681F-7CF2-4BD4-8D1E-D7E1AF74F423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36881F-3CCC-41E2-BB76-4F70D7A9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77C42-946F-4703-86B8-6BBDC003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DC2D2-CC57-4B83-AF08-0E72B8032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3A2F3-0593-42EB-934A-E7972EFD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78E6-6615-4409-952A-BEE3A2CFE8ED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015079-A10D-4F0F-8556-6981D4CD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00C9B-FD8B-4E06-9251-C0A0C288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C74E-3C35-410B-BBC4-BEF4CC023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5EC4B1-DA48-418C-ABF1-9139A69D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897-7D30-4519-B247-A868EA041E3F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2CFF09-6FE8-4A91-ADBD-ADAA4439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02FAEA-5195-47DB-B2C6-050A6495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35EC-5CCB-4340-A8F6-CD6C9A9E3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28E3E3-0DD3-4FE7-8970-02A79EB2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89E0-803D-4261-A533-7BCB23FCBFFE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74BECD-99DD-4FC0-BE88-0791A5BB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BB5B08-E261-41C0-9F89-2B8FB40A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64DD-0C72-455B-9969-5DECAEFF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2AF5E3-927C-481A-AAD7-FE6B3FAB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0C74-D48E-40F6-9461-DF27A1C8F1F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B6360C-5705-45AD-98ED-CB56B3C3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E6BB1E-57D2-45BD-AD90-237F55AA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C1D8-5272-41AF-BBBA-87E646AF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6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0C15B-FB9D-44C9-B83B-1363D6AA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DB1D-B078-491A-9C0A-A9AC2B79D07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FEBF79-998E-473D-BF57-4F86C654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4817C-57A6-4DB7-BA73-B0A3EEF8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BD9C-614F-43DB-BCFB-3CAA5280A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9563167-6B4D-41E2-94DE-A2336306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857A-5459-4B93-B161-B97E5F268401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6B90088-FCCE-4BA5-8C68-9F4D2BA1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B5FCE1D-C721-417D-9144-BFFBEB74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F798-58F1-4443-9219-E8CF02143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A12B9BC-C04D-47F4-AD8A-054210D1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E352-DC6E-423F-9749-C360C4C0E54D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7C32A66-DD21-4EB5-A27B-CC929309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1CCA3FC-DBE5-4134-BE28-A618A420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68E5-AECB-4280-8C62-AD496CD1D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5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00238E9-1B33-408A-93E3-C5872EFC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BD26-4A3E-4E7E-BCFC-45FC29194F82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A98D9CA-D170-4F00-8173-5FD093A9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9D38AD8-3498-4F2A-9AB5-D05C8AA0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8D7C-E05F-4013-860B-23F1E9391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DDA1B6D-E550-46AB-96AC-5AA806FE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4D40-8660-4E4F-A4E9-10F37A8741B6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85C6F51-49A9-4184-BB48-601907F2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86DC07A-9FE0-4C32-9217-54A02297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F091-E8A4-40EA-A90A-2119E6213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34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FAB4D57-8A11-4BEE-AF47-C606D9ED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6294-4F1D-4CA1-A2F6-C07EBB5697D4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AB84D8F-342A-474C-BAB9-343FAF26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AD54D3E-D325-4A0C-8F0D-2BB79A84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95DC-FAFA-4C8E-9E32-4D06CB11D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3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371AA9-0141-4E51-B681-778AC68D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68D5-6CDD-41E4-8254-53D2C29097A6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A5227F-EB3B-4680-ACB8-8F3E8279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0EA818-95D7-4E7F-845C-1580582D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891B-0280-432A-B248-D9513A447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4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5523F49-425C-43DF-B68D-AFE3DACD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2E58-4958-4FAF-9D2C-6AFD111AC91E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1B4F9E6-4781-427A-A6C1-EAA55AA9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E6DA5D9-C4EC-4FDE-8A9F-B5C027DB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9453-2E62-4B07-BC0E-063564C6D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35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6A629-E5E7-4E74-B20D-AEA8AB90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F975-8A53-4411-8A50-E97E0F65659B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25790B-BAD7-4FD0-8210-15F33B13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5BD87-9FAA-4EE6-8428-E9B9EE04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27E2-5168-481B-972B-6A0C3531E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4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053354-0B17-4079-A63D-D680D5D8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4268-CDC1-40B8-AD77-7D6EC461163D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05B636-E9BE-420A-B140-2385A90F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F838D-9C71-4A73-92C7-00E5D403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032-AA21-4362-937A-5265C6518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90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ECB080-20B4-4FC1-9A2C-A4D51FAD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87D2-2C7A-472C-BBFE-BD8BB291018F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074DDE-C3D5-4756-9F02-4FE752E1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CF0D98-897D-4DF7-BC4F-67C00351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9B96-A405-4C55-AF23-D1FA93D0D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95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BBD758-0C71-4DA9-83FD-0EF893C9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88B3-70E1-4821-995B-928E326A1C67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213A-8F74-41BF-96B7-1245BDA1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13471B-3C7A-4A07-B474-A9908F0F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9253-EC54-488E-802F-B872AD752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68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033F48-34B5-4DBA-8FBE-1C4B15C9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AAC67-90F8-4499-B459-E54A29C40262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CBFA3-1EE7-4006-B260-8FA8006A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23799F-847B-470C-BF65-BAD0CF7D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394C-3FCC-498C-ACC5-2591C83A2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4A0EC70-2363-4153-8776-48AE89D0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E953-2E9E-40A1-A38C-2B9F1F747FB3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5F58518-4313-4591-8937-271EBAA4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71325B4-E552-45E4-BAB7-85AC8063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1D5E-EB82-4A42-B7CD-A34B5342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4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6EA0C69-5195-408E-A628-A8C9CC48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730A-583C-492C-9FF0-AAB225C724D4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24E97DD-DD91-4220-A18B-F1722D77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905013F-2366-4899-9453-DCEEE23F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C421-9C5D-4868-9AF6-0FDD4CF71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44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C9E4EFC-7350-4E07-9451-B633848A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F346-0A86-4586-8255-1885C202932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521589D-623A-4BEE-B85E-4B55FCDD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3FB101-EEA5-4937-95FA-FB501979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85A8-F7DB-4583-89F4-F726630E4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D363C8D-2A07-4B04-97D2-58A9F740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57E5-5B6B-4889-B993-BB5F3A205827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3D69644-8944-4B81-820E-7D3CB3DB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18B5CAA-59CE-4E02-952B-F33BEB0C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129A-F187-4175-B0B8-67D0136FC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6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918637-88A3-4554-8747-5FACE891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26E6-4EE2-4320-9ECD-F8DC8AAEB214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6E347E-76D2-4640-BC24-07CA86D6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7D3024-B0B1-40C5-9DF4-E99D3130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46E1-FB26-4713-B663-CC2795C2C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4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8216A87-0A70-4F33-818A-4FD9200F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80E1B-ACA0-49AB-BA92-09F75659767C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92A6864-36E1-4CFF-811B-8F7D56F5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3E2B848-C705-4F48-9055-7BB2B4D0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923E-C280-4320-A497-37A42370F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1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7CC2FCA-7AF0-4292-9960-C7DC7740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96E2-EB8C-4509-A0B4-432423BF594C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0F700C-83A0-42E4-A40F-7A733152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E1B7FED-3D1D-41CC-B9D9-4FD22A93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C4B8-1A90-4503-84C0-5CE09E54E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48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159EC1-00E2-4F23-8A75-08F834BF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852D-3811-4848-B66D-0FA28B39C3FE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2F3836-BE21-40A5-980C-C8B1DB2B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EEBA8D-A5BE-4CD3-84A6-DF7D7EA4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27AE-8C2A-4A53-A953-FB1FD5767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24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C26745-4D3A-47D6-9122-D207C797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72E62-968E-40FA-88DC-518D336AC40C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42AB60-A481-48C6-B5B1-ED84C825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7C9E8E-B5F9-4B49-A751-081B40ED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3F60-2B06-47CB-888D-2518FFA44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53316C3-7178-44A8-8EB2-A9CFDCE4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3DCB-7AAD-4BD2-90BC-6CEDF092FDCE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B219275-8DB6-4172-8E9F-E24239BB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5040230-5A6B-40ED-8395-2DE17684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BD03-480C-488D-800E-1CD714643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8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FD5F59B-CADB-47C2-BDF6-F42C2414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39EA-17CD-496D-A286-F41E71F15EF7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0859E09-4452-41E0-9632-036E22CE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381520E-2103-403B-9AF2-D7503941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8E14-B2B6-4675-BA52-8F03372A6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6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25636D9-80D5-4420-8E8C-9DC6C44B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88C8-0531-44FE-A8B8-EB0521B28166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4867AB2-8C2B-4074-98C9-E94CC930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E349F15-9FAB-4EEE-900A-8CBA7906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1950-E284-46FB-BF83-CBB360B21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155F303-4EEC-47DB-8A8A-7671C8DE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3E10-96AA-4D1D-AD2D-30D96D217087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62B17E7-40E0-4242-A7E2-2D3FB20A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EC907E3-7B4B-4397-B26C-B237FD68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1914-E25F-44CE-8EA3-82EFE7598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E6CD1C1-8488-474C-8518-8E5E645F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26B8-06C0-4B2E-A0DB-E6B357B5BA9B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DD21768-49E5-485C-BEAB-636FC261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A419E48-4DA4-4AD1-8DA3-69D7C2A5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2519-F0DB-4188-94F0-9FE7F7A6F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8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E95EC7F-DEE6-41AA-BA13-8F50B619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44C0-E221-4E25-8867-34A985F57E25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6FE3D6F-319E-4E34-8C1E-8AFEB25A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09C3DD6-FE54-4940-8825-1DCA8FD6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388E-4FD2-4442-97BA-FDB5804F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4389E684-8BBD-4031-8935-864CB98FF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A9455CA2-8799-4240-87E1-F54B98B41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856B2-E9CC-4D02-A176-ADA8BA4D4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0DAA35-7777-47AD-B53C-B52DA1123F97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7795CF-CC99-4AB7-9129-7D324A251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EFE0BD-2233-4D71-9ECB-3568DCB52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932FC1-7BF3-4F9E-8D75-48561ADCD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D681C2FC-1279-40DB-B67B-490E4C146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0DB8FC7A-904F-41D9-942C-032D112F1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EFE93-981F-46A4-8840-AD1EDFBDE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457B93-28CE-4E2A-8EF1-44B6EE823443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C71AD9-3E7E-49FC-9C20-FBB692E6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610DB7-73C9-4A7D-B3D4-E7740FD6F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D5DC04-7953-46D5-860D-54515332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EED4CC85-6512-4B56-BB2F-CA3909AFD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59CE4366-E2C7-4A94-B9E9-B37B20353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65271-6C8C-4182-BE7E-6A8293813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41748D-89C8-4018-BCA3-95199308602D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C89964-D657-420D-87A4-655B0F8BF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554AFA-E999-443F-AE6E-0DD3958AD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59257-4502-4DFE-884A-662DF26E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backup\B&#243;ng-d&#225;ng-m&#7897;t-ng&#244;i-tr&#432;&#7901;ng-&#8211;-&#194;m-nh&#7841;c-l&#7899;p-9-&#8211;-Nh&#7841;c-Karaoke-c&#243;-l&#7901;i-ca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B1C92D-D603-43F4-8AF3-5A6C9C0515B4}"/>
              </a:ext>
            </a:extLst>
          </p:cNvPr>
          <p:cNvSpPr/>
          <p:nvPr/>
        </p:nvSpPr>
        <p:spPr>
          <a:xfrm>
            <a:off x="1192090" y="1066800"/>
            <a:ext cx="6855082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0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endParaRPr lang="en-US" sz="30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6">
            <a:extLst>
              <a:ext uri="{FF2B5EF4-FFF2-40B4-BE49-F238E27FC236}">
                <a16:creationId xmlns:a16="http://schemas.microsoft.com/office/drawing/2014/main" xmlns="" id="{65A3EC66-0E90-4A72-B08D-C7215155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3333750"/>
            <a:ext cx="41624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C08F150E-1BB6-439F-9DCE-F865B4680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 altLang="vi-VN"/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xmlns="" id="{5213708C-32D1-43D9-A1AE-9251BA014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338B69B2-E262-4118-8673-5FE03247D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1200"/>
            <a:ext cx="131921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Đoạn b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86F0700B-6D5E-44E3-9D8A-463AB1AF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318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 1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xmlns="" id="{83EEA0FB-58F9-4656-9AA0-54A43C017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8318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alt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</a:t>
            </a: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xmlns="" id="{65687BB1-9A1C-4C28-BB1E-53AA9F747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91000"/>
            <a:ext cx="8318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 3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xmlns="" id="{1EB2AD16-4980-4D94-9B1D-C2ECD9039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8318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alt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xmlns="" id="{F0D23A6B-8A2B-4BDD-9598-33F336336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78563"/>
            <a:ext cx="407988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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C99B1ECD-0A68-4E51-8065-6ED088ED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267200"/>
            <a:ext cx="4079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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DEFA996D-4E6F-446F-878F-363A6A3B8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343400"/>
            <a:ext cx="4079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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AB8B0DDE-2E31-4BAD-9B5C-E99B5E90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7000"/>
            <a:ext cx="4079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1AA98498-1063-4EAA-A0D5-DE0006B8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1A2BEB54-B57A-486F-A933-F69847E15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13096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Đoạn a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xmlns="" id="{223066F4-ECB6-438A-9082-11AFE257CA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95393"/>
            <a:ext cx="9144000" cy="3290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1CC493F0-BE2B-4CFF-ADFD-FCAE810A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3887" y="3886200"/>
            <a:ext cx="15382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Đoạn</a:t>
            </a:r>
            <a:r>
              <a:rPr lang="en-US" altLang="vi-V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xmlns="" id="{7DB02CCE-6DD5-416E-83FB-9F620744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xmlns="" id="{C128C62C-9515-451D-9A91-ADD777CF26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7" y="3429000"/>
            <a:ext cx="9144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5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xmlns="" id="{72C6FC9C-F943-48FD-8C11-EEE26246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1531938"/>
            <a:ext cx="17065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6AE09218-7B51-401A-B210-504EB07DDB9E}"/>
              </a:ext>
            </a:extLst>
          </p:cNvPr>
          <p:cNvSpPr txBox="1"/>
          <p:nvPr/>
        </p:nvSpPr>
        <p:spPr>
          <a:xfrm>
            <a:off x="585788" y="1000125"/>
            <a:ext cx="5967412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 algn="just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tên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hát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thầy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cô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 algn="just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TĐN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spc="-2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vở</a:t>
            </a:r>
            <a:r>
              <a:rPr lang="vi-VN" sz="2800" spc="-2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1712-1E7D-4FF6-8095-2C3F4B6D6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1111250"/>
            <a:ext cx="45672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giỏi, chăm ngoan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CA2F32-A781-4F95-8A1A-A70FA1B736DB}"/>
              </a:ext>
            </a:extLst>
          </p:cNvPr>
          <p:cNvSpPr txBox="1"/>
          <p:nvPr/>
        </p:nvSpPr>
        <p:spPr>
          <a:xfrm>
            <a:off x="1392701" y="4782137"/>
            <a:ext cx="4652889" cy="484748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Good bye! See you again!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61D1D693-44DF-4128-8AD8-B6A4C3749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3626"/>
            <a:ext cx="8229600" cy="65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0" descr="IMG_0607">
            <a:extLst>
              <a:ext uri="{FF2B5EF4-FFF2-40B4-BE49-F238E27FC236}">
                <a16:creationId xmlns:a16="http://schemas.microsoft.com/office/drawing/2014/main" xmlns="" id="{3F5C56DD-9DBD-4CD3-AF08-C8C66F11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3688" y="-3736975"/>
            <a:ext cx="22399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:\HUYNH HOA\Screenshot_20190821-144612.png">
            <a:extLst>
              <a:ext uri="{FF2B5EF4-FFF2-40B4-BE49-F238E27FC236}">
                <a16:creationId xmlns:a16="http://schemas.microsoft.com/office/drawing/2014/main" xmlns="" id="{6F673E45-CED0-47C4-AAE9-D7A04566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501"/>
            <a:ext cx="44196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Administrator\Desktop\HUYNH HOA\Facebook\FB_IMG_1567414609906.jpg">
            <a:extLst>
              <a:ext uri="{FF2B5EF4-FFF2-40B4-BE49-F238E27FC236}">
                <a16:creationId xmlns:a16="http://schemas.microsoft.com/office/drawing/2014/main" xmlns="" id="{44A70E03-78B2-4A24-9182-359736B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4663"/>
            <a:ext cx="42878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C:\Users\Administrator\Downloads\z2793595487971_92463c140359ae251ad2dc1b303f8bfa.jpg">
            <a:extLst>
              <a:ext uri="{FF2B5EF4-FFF2-40B4-BE49-F238E27FC236}">
                <a16:creationId xmlns:a16="http://schemas.microsoft.com/office/drawing/2014/main" xmlns="" id="{C2C4B1E7-1B23-41A1-9C86-379C5084F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64013"/>
            <a:ext cx="44196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C:\Users\Administrator\Downloads\z2793595508736_2db8c20956d434bb14ee890c6ac03b73.jpg">
            <a:extLst>
              <a:ext uri="{FF2B5EF4-FFF2-40B4-BE49-F238E27FC236}">
                <a16:creationId xmlns:a16="http://schemas.microsoft.com/office/drawing/2014/main" xmlns="" id="{8E5DB6AE-1609-429A-AFCD-334698EA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6414"/>
            <a:ext cx="428783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0BC92-2D93-489E-9273-59066601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058150" cy="199707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609E9E-AF17-4F0E-90C4-E0B6E1F27C2D}"/>
              </a:ext>
            </a:extLst>
          </p:cNvPr>
          <p:cNvSpPr txBox="1"/>
          <p:nvPr/>
        </p:nvSpPr>
        <p:spPr>
          <a:xfrm>
            <a:off x="152400" y="3581400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50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>
            <a:extLst>
              <a:ext uri="{FF2B5EF4-FFF2-40B4-BE49-F238E27FC236}">
                <a16:creationId xmlns:a16="http://schemas.microsoft.com/office/drawing/2014/main" xmlns="" id="{84AC9640-3197-420D-BC2C-C1DF0D40171A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-98914"/>
            <a:ext cx="4572000" cy="67180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2D03EDA0-DEBC-4227-89D4-7A64670B3D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4191000" cy="5486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18/6/1942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vi-VN" sz="2400" dirty="0">
              <a:solidFill>
                <a:schemeClr val="bg2"/>
              </a:solidFill>
            </a:endParaRP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16369589-AFBF-439A-B369-C5B0826C6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u="sng" dirty="0" err="1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200" u="sng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sz="3200" u="sng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u="sng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u="sng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3200" u="sng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u="sng" dirty="0" err="1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u="sng" dirty="0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fol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D7697DD6-216D-4FFE-958F-D7A86D38DF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669925"/>
            <a:ext cx="36576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( 1962).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(1978).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(1975).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(1980).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xmlns="" id="{5758ACDD-9EBA-4819-B92C-808D58F9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22325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uRungXanhChauVeThamLangBac-Phuong">
            <a:hlinkClick r:id="" action="ppaction://media"/>
            <a:extLst>
              <a:ext uri="{FF2B5EF4-FFF2-40B4-BE49-F238E27FC236}">
                <a16:creationId xmlns:a16="http://schemas.microsoft.com/office/drawing/2014/main" xmlns="" id="{40590C1A-E999-42F8-8E0F-F653CA6D9C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1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xmlns="" id="{865FCA95-98AF-47C2-B51F-723F6D8F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57250"/>
            <a:ext cx="48768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>
            <a:extLst>
              <a:ext uri="{FF2B5EF4-FFF2-40B4-BE49-F238E27FC236}">
                <a16:creationId xmlns:a16="http://schemas.microsoft.com/office/drawing/2014/main" xmlns="" id="{9F29BD3F-FB6C-4A76-825A-D4DAFEA0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43300"/>
            <a:ext cx="4876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xmlns="" id="{423E8C1D-1543-4BFB-BE2F-A6C5F8F6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0101"/>
            <a:ext cx="4267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*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nhịp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mấy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Nhịp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*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Sôi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nồng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nhiệt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*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hiêu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?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luyến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nhắc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khung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nốt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mỹ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Ý </a:t>
            </a: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nghĩa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giáo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dục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trân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quí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kỉ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xmlns="" id="{CBB9B0CC-5BB6-47BD-A383-93442F0C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371600"/>
            <a:ext cx="685800" cy="342900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5621" name="Oval 21">
            <a:extLst>
              <a:ext uri="{FF2B5EF4-FFF2-40B4-BE49-F238E27FC236}">
                <a16:creationId xmlns:a16="http://schemas.microsoft.com/office/drawing/2014/main" xmlns="" id="{03A78696-FDA6-4F29-8FF1-DF278C492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371600"/>
            <a:ext cx="685800" cy="4572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5622" name="Oval 22">
            <a:extLst>
              <a:ext uri="{FF2B5EF4-FFF2-40B4-BE49-F238E27FC236}">
                <a16:creationId xmlns:a16="http://schemas.microsoft.com/office/drawing/2014/main" xmlns="" id="{7E7407F0-60EF-4647-8426-DCEA74752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314950"/>
            <a:ext cx="685800" cy="4572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5623" name="Oval 23">
            <a:extLst>
              <a:ext uri="{FF2B5EF4-FFF2-40B4-BE49-F238E27FC236}">
                <a16:creationId xmlns:a16="http://schemas.microsoft.com/office/drawing/2014/main" xmlns="" id="{24B5236D-C805-4853-A1F1-36491F3FE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486150"/>
            <a:ext cx="685800" cy="4572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5624" name="Oval 24">
            <a:extLst>
              <a:ext uri="{FF2B5EF4-FFF2-40B4-BE49-F238E27FC236}">
                <a16:creationId xmlns:a16="http://schemas.microsoft.com/office/drawing/2014/main" xmlns="" id="{244F8D50-74EC-4F93-A81E-E9D4E7255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257800"/>
            <a:ext cx="1600200" cy="51435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639632F-C991-44BD-A8B0-17956DFA2F72}"/>
              </a:ext>
            </a:extLst>
          </p:cNvPr>
          <p:cNvCxnSpPr/>
          <p:nvPr/>
        </p:nvCxnSpPr>
        <p:spPr>
          <a:xfrm>
            <a:off x="4533900" y="1436688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4340457-12D8-408F-994C-5EBD100EFB35}"/>
              </a:ext>
            </a:extLst>
          </p:cNvPr>
          <p:cNvCxnSpPr>
            <a:endCxn id="25608" idx="1"/>
          </p:cNvCxnSpPr>
          <p:nvPr/>
        </p:nvCxnSpPr>
        <p:spPr>
          <a:xfrm>
            <a:off x="4343401" y="1371600"/>
            <a:ext cx="100013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E3394C-2373-4AC3-87D2-0A59AB51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462088"/>
            <a:ext cx="300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20DB031-553E-43B5-A1ED-CF81E4B24EB5}"/>
              </a:ext>
            </a:extLst>
          </p:cNvPr>
          <p:cNvSpPr txBox="1"/>
          <p:nvPr/>
        </p:nvSpPr>
        <p:spPr>
          <a:xfrm>
            <a:off x="5524500" y="2238375"/>
            <a:ext cx="457200" cy="2619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 err="1"/>
              <a:t>trẻ</a:t>
            </a:r>
            <a:endParaRPr lang="en-US" sz="1050" dirty="0"/>
          </a:p>
        </p:txBody>
      </p:sp>
      <p:sp>
        <p:nvSpPr>
          <p:cNvPr id="25625" name="Oval 25">
            <a:extLst>
              <a:ext uri="{FF2B5EF4-FFF2-40B4-BE49-F238E27FC236}">
                <a16:creationId xmlns:a16="http://schemas.microsoft.com/office/drawing/2014/main" xmlns="" id="{442881F9-451D-428B-9BDA-76CAD7DC0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885950"/>
            <a:ext cx="685800" cy="4572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3000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0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0"/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08" grpId="1" animBg="1"/>
      <p:bldP spid="25621" grpId="0" animBg="1"/>
      <p:bldP spid="25622" grpId="0" animBg="1"/>
      <p:bldP spid="25623" grpId="0" animBg="1"/>
      <p:bldP spid="25624" grpId="0" animBg="1"/>
      <p:bldP spid="256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xmlns="" id="{7DB02CCE-6DD5-416E-83FB-9F620744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42081"/>
            <a:ext cx="914400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FCBB086B-EE8D-4C9D-A1A4-3519DD7A3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04875"/>
            <a:ext cx="13096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2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Đoạn</a:t>
            </a:r>
            <a:r>
              <a:rPr lang="en-US" altLang="vi-VN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xmlns="" id="{C128C62C-9515-451D-9A91-ADD777CF26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662" y="3429000"/>
            <a:ext cx="9144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4" name="Rectangle 10">
            <a:extLst>
              <a:ext uri="{FF2B5EF4-FFF2-40B4-BE49-F238E27FC236}">
                <a16:creationId xmlns:a16="http://schemas.microsoft.com/office/drawing/2014/main" xmlns="" id="{F9987739-CB57-413E-A0E7-F83B2B7DE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3713163"/>
            <a:ext cx="1319213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Đoạn</a:t>
            </a:r>
            <a:r>
              <a:rPr lang="en-US" altLang="vi-V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C3053F-F176-47A5-9756-669314566063}"/>
              </a:ext>
            </a:extLst>
          </p:cNvPr>
          <p:cNvSpPr/>
          <p:nvPr/>
        </p:nvSpPr>
        <p:spPr>
          <a:xfrm>
            <a:off x="2438400" y="1676400"/>
            <a:ext cx="762000" cy="2227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8E0EC6-1350-48E3-9637-4670061AE5ED}"/>
              </a:ext>
            </a:extLst>
          </p:cNvPr>
          <p:cNvSpPr/>
          <p:nvPr/>
        </p:nvSpPr>
        <p:spPr>
          <a:xfrm>
            <a:off x="2944631" y="228600"/>
            <a:ext cx="32547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5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óng-dáng-một-ngôi-trường-–-Âm-nhạc-lớp-9-–-Nhạc-Karaoke-có-lời-ca.mp4">
            <a:hlinkClick r:id="" action="ppaction://media"/>
            <a:extLst>
              <a:ext uri="{FF2B5EF4-FFF2-40B4-BE49-F238E27FC236}">
                <a16:creationId xmlns:a16="http://schemas.microsoft.com/office/drawing/2014/main" xmlns="" id="{5A785C36-E7D5-4879-ABCE-69660B1F9EE2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xmlns="" id="{518B3375-176D-44B8-8B1A-B2FA55C954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xmlns="" id="{B822205A-7299-4147-8171-6B594EFCB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639763"/>
            <a:ext cx="1468437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Đoạn</a:t>
            </a:r>
            <a:r>
              <a:rPr lang="en-US" alt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xmlns="" id="{F89F70ED-4FF9-449B-8A6C-B6DF7434A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209800"/>
            <a:ext cx="1047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altLang="vi-VN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xmlns="" id="{DE110E6E-F4C7-4D20-A0FE-CD541320F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0"/>
            <a:ext cx="1219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 4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xmlns="" id="{9BA753EE-F704-4220-86EA-C1FA1A82D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4724400"/>
            <a:ext cx="1047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altLang="vi-VN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xmlns="" id="{7A1C5D23-4069-433E-B71B-DA9406FAD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3581400"/>
            <a:ext cx="1047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2400" b="1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altLang="vi-VN" sz="24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</a:t>
            </a:r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xmlns="" id="{0D2AA157-3A60-4A50-9D8E-9A80DB8E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013" y="6278563"/>
            <a:ext cx="407987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</a:t>
            </a:r>
          </a:p>
        </p:txBody>
      </p:sp>
      <p:sp>
        <p:nvSpPr>
          <p:cNvPr id="19472" name="Rectangle 16">
            <a:extLst>
              <a:ext uri="{FF2B5EF4-FFF2-40B4-BE49-F238E27FC236}">
                <a16:creationId xmlns:a16="http://schemas.microsoft.com/office/drawing/2014/main" xmlns="" id="{D519949B-CA16-42CB-9C45-61A5320BB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78563"/>
            <a:ext cx="407988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</a:t>
            </a:r>
          </a:p>
        </p:txBody>
      </p:sp>
      <p:sp>
        <p:nvSpPr>
          <p:cNvPr id="19473" name="Rectangle 17">
            <a:extLst>
              <a:ext uri="{FF2B5EF4-FFF2-40B4-BE49-F238E27FC236}">
                <a16:creationId xmlns:a16="http://schemas.microsoft.com/office/drawing/2014/main" xmlns="" id="{933916E1-090D-478C-8F38-E20717F59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4445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</a:t>
            </a:r>
          </a:p>
        </p:txBody>
      </p:sp>
      <p:sp>
        <p:nvSpPr>
          <p:cNvPr id="19474" name="Rectangle 18">
            <a:extLst>
              <a:ext uri="{FF2B5EF4-FFF2-40B4-BE49-F238E27FC236}">
                <a16:creationId xmlns:a16="http://schemas.microsoft.com/office/drawing/2014/main" xmlns="" id="{C8B08594-3806-4F73-89E7-029B164B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124200"/>
            <a:ext cx="4079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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63AE5E7-3081-40D9-8A39-177623DA1D4A}"/>
              </a:ext>
            </a:extLst>
          </p:cNvPr>
          <p:cNvSpPr/>
          <p:nvPr/>
        </p:nvSpPr>
        <p:spPr>
          <a:xfrm>
            <a:off x="2337594" y="3703638"/>
            <a:ext cx="762000" cy="3204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534</TotalTime>
  <Words>411</Words>
  <Application>Microsoft Office PowerPoint</Application>
  <PresentationFormat>On-screen Show (4:3)</PresentationFormat>
  <Paragraphs>59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PowerPoint Presentation</vt:lpstr>
      <vt:lpstr>Một số hình ảnh về ngôi trường</vt:lpstr>
      <vt:lpstr>-  Các em hãy nói lên những suy nghĩ của mình về mái trường mà em đã từng học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用户</cp:lastModifiedBy>
  <cp:revision>28</cp:revision>
  <dcterms:created xsi:type="dcterms:W3CDTF">2010-08-18T07:28:40Z</dcterms:created>
  <dcterms:modified xsi:type="dcterms:W3CDTF">2024-01-16T14:53:00Z</dcterms:modified>
</cp:coreProperties>
</file>